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C0E09-B26D-42D0-90DD-48EB348BC64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B27E-024B-47B4-8D79-B998C78F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Equations of equilibrium for isotropic bodies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LL7 Section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29906"/>
            <a:ext cx="9080070" cy="501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19" y="0"/>
            <a:ext cx="9123981" cy="5803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715000"/>
            <a:ext cx="2590800" cy="48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99" y="3195638"/>
            <a:ext cx="3162201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913" y="1676400"/>
            <a:ext cx="3771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752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199" y="4724400"/>
            <a:ext cx="6867411" cy="190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130" y="0"/>
            <a:ext cx="845574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841" y="533401"/>
            <a:ext cx="918168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8600"/>
            <a:ext cx="89099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970" y="5105400"/>
            <a:ext cx="840783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43" y="1600201"/>
            <a:ext cx="9115512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39" y="1"/>
            <a:ext cx="8447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772400" y="0"/>
            <a:ext cx="1143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7861"/>
          <a:stretch>
            <a:fillRect/>
          </a:stretch>
        </p:blipFill>
        <p:spPr bwMode="auto">
          <a:xfrm>
            <a:off x="-27562" y="2286000"/>
            <a:ext cx="909536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Plane </a:t>
            </a:r>
            <a:r>
              <a:rPr lang="en-US" dirty="0" smtClean="0"/>
              <a:t>deformation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225" y="228600"/>
            <a:ext cx="2238375" cy="119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595" y="1600200"/>
            <a:ext cx="823220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074" y="1219200"/>
            <a:ext cx="9052926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9" y="1447800"/>
            <a:ext cx="910145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735" y="990600"/>
            <a:ext cx="872866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3659"/>
          <a:stretch>
            <a:fillRect/>
          </a:stretch>
        </p:blipFill>
        <p:spPr bwMode="auto">
          <a:xfrm>
            <a:off x="42958" y="533400"/>
            <a:ext cx="9058082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809" y="609600"/>
            <a:ext cx="8318991" cy="60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743200"/>
            <a:ext cx="212154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3624" y="1066800"/>
            <a:ext cx="41057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38413"/>
            <a:ext cx="5348288" cy="281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894"/>
          <a:stretch>
            <a:fillRect/>
          </a:stretch>
        </p:blipFill>
        <p:spPr bwMode="auto">
          <a:xfrm>
            <a:off x="76200" y="2667000"/>
            <a:ext cx="8991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27384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451" y="2133601"/>
            <a:ext cx="824554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52400"/>
            <a:ext cx="8686800" cy="658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" y="228600"/>
            <a:ext cx="885444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2362200"/>
            <a:ext cx="1143000" cy="1600200"/>
          </a:xfrm>
          <a:prstGeom prst="rect">
            <a:avLst/>
          </a:prstGeom>
          <a:solidFill>
            <a:srgbClr val="4F81BD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77200" y="2514600"/>
            <a:ext cx="1066800" cy="1600200"/>
          </a:xfrm>
          <a:prstGeom prst="rect">
            <a:avLst/>
          </a:prstGeom>
          <a:solidFill>
            <a:srgbClr val="FFFF0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642" t="3226"/>
          <a:stretch>
            <a:fillRect/>
          </a:stretch>
        </p:blipFill>
        <p:spPr bwMode="auto">
          <a:xfrm>
            <a:off x="32523" y="1828800"/>
            <a:ext cx="903527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6200" y="2057400"/>
            <a:ext cx="1143000" cy="1600200"/>
          </a:xfrm>
          <a:prstGeom prst="rect">
            <a:avLst/>
          </a:prstGeom>
          <a:solidFill>
            <a:srgbClr val="4F81BD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5029200"/>
            <a:ext cx="1143000" cy="1600200"/>
          </a:xfrm>
          <a:prstGeom prst="rect">
            <a:avLst/>
          </a:prstGeom>
          <a:solidFill>
            <a:srgbClr val="FFFF0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1128"/>
          <a:stretch>
            <a:fillRect/>
          </a:stretch>
        </p:blipFill>
        <p:spPr bwMode="auto">
          <a:xfrm>
            <a:off x="164023" y="2514600"/>
            <a:ext cx="882757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667000" y="2362200"/>
            <a:ext cx="1295400" cy="1600200"/>
          </a:xfrm>
          <a:prstGeom prst="rect">
            <a:avLst/>
          </a:prstGeom>
          <a:solidFill>
            <a:srgbClr val="4F81BD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2438400"/>
            <a:ext cx="1447800" cy="1600200"/>
          </a:xfrm>
          <a:prstGeom prst="rect">
            <a:avLst/>
          </a:prstGeom>
          <a:solidFill>
            <a:srgbClr val="4F81BD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01000" y="2438400"/>
            <a:ext cx="1143000" cy="1600200"/>
          </a:xfrm>
          <a:prstGeom prst="rect">
            <a:avLst/>
          </a:prstGeom>
          <a:solidFill>
            <a:srgbClr val="FFFF0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1798"/>
          <a:stretch>
            <a:fillRect/>
          </a:stretch>
        </p:blipFill>
        <p:spPr bwMode="auto">
          <a:xfrm>
            <a:off x="209388" y="1554008"/>
            <a:ext cx="8782212" cy="416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5" y="0"/>
            <a:ext cx="912243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636" t="14860" b="15789"/>
          <a:stretch>
            <a:fillRect/>
          </a:stretch>
        </p:blipFill>
        <p:spPr bwMode="auto">
          <a:xfrm>
            <a:off x="202197" y="1219200"/>
            <a:ext cx="835381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9286"/>
            <a:ext cx="9073311" cy="398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399"/>
            <a:ext cx="9083133" cy="352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</Words>
  <Application>Microsoft Office PowerPoint</Application>
  <PresentationFormat>On-screen Show (4:3)</PresentationFormat>
  <Paragraphs>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Equations of equilibrium for isotropic bodies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Plane deformation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of equilibrium for isotropic bodies</dc:title>
  <dc:creator>Your User Name</dc:creator>
  <cp:lastModifiedBy>Your User Name</cp:lastModifiedBy>
  <cp:revision>11</cp:revision>
  <dcterms:created xsi:type="dcterms:W3CDTF">2013-09-18T23:41:38Z</dcterms:created>
  <dcterms:modified xsi:type="dcterms:W3CDTF">2013-09-24T00:42:00Z</dcterms:modified>
</cp:coreProperties>
</file>