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2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7:12:13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1346 7 832,'-4'2'68,"1"-1"1,-1 1-1,1 0 1,-1 0-1,1 1 1,-2 1-69,5-4 15,0 0 0,-1 0 0,1 1 1,-1-1-1,1 0 0,-1 0 1,1 0-1,-1 1 0,1-1 0,-1 0 1,1 0-1,-1 0 0,1 0 1,-1 0-1,1 0 0,0 0 0,-1 0 1,1 0-1,-1 0 0,1-1 0,-1 1 1,1 0-1,-1 0 0,1 0 1,-1 0-1,1-1 0,-1 1-15,-13-9 1229,9 6-652,1 2-167,0 0-1,0 0 1,0 0-1,-1 1 0,1 0 1,0 0-1,-3 0-409,4 0 153,-42-5 439,13 4-738,16 0 267,1 1 1,-1 1-1,1 0 0,-1 0 0,1 2 0,-7 2-121,2 2 92,1 1 0,0 1 0,0 1 0,-14 11-92,-57 29 416,16-10 128,57-31-380,1-2 0,-2 0 0,-16 5-164,-24 8 180,30-8 68,16-8-327,1 1 0,-1 0 0,-6 5 79,3-1-113,-1-1 1,0-1 0,-4 1 112,7-3 48,0 0 0,0 1 0,1 1 1,-1 0-1,-7 6-48,-41 31 421,42-26-428,0 0 0,2 0 0,-4 7 7,17-21-38,1 1 1,-1-1 0,1 1-1,0-1 1,0 1 0,1 0-1,0 0 1,-1 1 0,2-1-1,-2 3 38,1-2 3,0 1 0,0-1-1,-1 1 1,0-1-1,0 0-2,0-1 21,1 0-1,0 0 0,0 0 0,0 1 1,0-1-1,1 0 0,0 3-20,-2 9 95,0 0 0,-2-1 0,1 1 0,-2-1 1,0 0-1,-1 0-95,-3 18 245,9-27-178,-1 1 1,-1 0 0,-2 6-68,-22 49 128,23-54-89,-1-1 0,0 1 1,-3 3-40,-13 21-193,1 4 143,12-23-3,0 1 1,1-1-1,-4 13 53,2-5 119,-3 11 50,8-9-42,1 0 0,1 0 0,2 0 0,0 0 0,3 22-127,1-3 259,-1-2-92,4 16-167,-1-8-101,-4-31 23,1 1 0,0-1-1,1 0 79,10 50-202,-13-64 229,-1 0 1,1 0 0,-1 0 0,1 1-1,-1-1 1,0 0 0,-1 2-28,3 23 264,-2-26-221,0 0-1,0 0 0,-1 0 0,1 0 0,0 0 1,-1 0-1,0 0 0,0 0 0,0 0 0,-1 2-42,1-3 18,0 0-1,0 1 0,0-1 1,1 1-1,-1-1 1,1 1-1,-1-1 0,1 0 1,0 1-1,0 0 0,0-1 1,0 1-1,0-1 0,0 1 1,1-1-1,-1 0 1,1 1-1,0-1 0,1 3-17,2 4-44,0 1 1,-1 0-1,0 0 0,0 0 0,-1 0 0,-1 0 0,1 0 1,-2 4 43,2 1-36,0 0 0,1 0 0,3 10 36,-1-6 67,0 1 0,0 13-67,-2-14-30,1 1 0,5 14 30,3 7-221,-9-26 307,2-2 1,-1 1 0,2 0 0,-1-1-1,2 0 1,3 6-87,5 5-48,-12-17 77,1 0 1,0 0-1,1-1 0,0 2-29,-1-3 1,0 0 1,-1 0-1,0 0 0,0 0 0,-1 1 0,3 5-1,-1-1-7,-2-6 44,0-1 0,0 1-1,0-1 1,1 1-1,2 1-36,9 15 25,-9-13-78,0 1 1,1-1-1,0 0 0,2 2 53,17 20 254,-2 3-399,-8-13 170,-2 1-1,6 11-24,-4-5 172,1-1 0,1 0 0,1-1 0,2-1 0,6 6-172,-11-14-40,0-1 1,1 0-1,1-1 1,0-1-1,1-1 1,0 0-1,1-1 1,0-1 39,44 19 4,-22-9 76,0-2 1,2-2-1,23 5-80,-2-7 111,-1-3 0,1-3-1,0-3 1,22-3-111,-37-1 165,115 3-101,-90 2 406,-22-3-228,-13-1-196,-22 0-99,0-1 0,9-2 53,16 0-97,-5 2 108,0-2 1,-1-2-1,1-1 0,-1-2 1,9-3-12,-23 3 44,0 0 1,-1-1 0,0-2-1,-1 0 1,1-1 0,-2 0-1,0-2 1,0-1 0,0-2-45,1-2 81,0-1 1,-2 0 0,13-19-82,79-103-309,-79 105 341,2 0 0,2 3 0,31-24-32,-55 46 50,0 0 1,-1 0 0,0-1-1,0-1 1,-2 0-1,1 0 1,4-12-51,12-17 126,13-25-486,-4-2 0,27-71 360,-53 121-23,0-1 185,0-1 0,-1 0 1,1-8-163,-5 19 125,0 0 1,0 1 0,5-9-126,-3 5 76,-3 9-103,-1-1-1,0 1 1,0-1 0,0 0-1,0-4 28,2-15 4,-1 14 19,-1 0 0,0 0 1,0-1-1,-1 1 1,-1 0-1,0-1 1,0 1-1,-1 0 1,0 0-1,-1-2-23,-3-15 95,2-1 0,1 0 0,0-22-95,-3-34 158,2 53-58,-5-36 82,-15-55-182,20 109-54,0 1-1,-1 0 0,-1 0 1,-3-5 54,-2-3 5,3 6-20,-1 1 0,-1 0 0,0 0 0,-1 1 0,0 0-1,-1 1 1,-10-7 15,2 1 67,1-1-1,-4-8-66,-17-23-48,2-2 0,2-1 0,-14-33 48,33 57-111,6 7 302,-10-20-191,12 22-11,-1 1 0,-3-5 11,4 7 22,-25-34 116,29 42-162,0 1 0,0-1 0,0 1-1,-1 0 1,0 1 0,0-1-1,-1 1 1,0 0 0,0 1 24,-14-10-152,-2 1 0,-8-4 152,13 8-21,3 3 69,0-1 0,0 2 0,0 0 0,-13-2-48,18 5 100,1-1 1,0 1-1,0-2 1,-3-1-101,-29-12-40,26 13 41,0-1 1,0-1-1,1 0 0,-11-7-1,-51-31-309,43 23 195,4 1 198,-1 2 0,-1 2 1,-11-5-85,31 18 13,0 0 0,1 1 0,-1 1 1,-1 0-1,1 0 0,-6 0-13,-22 1 120,-10 1-120,16 0-157,-7 1-317,0 1-1,0 3 1,0 1-1,-6 3 475,36-7-736,8-2 533,1 0-1,0 0 1,0 0 0,-1 1-1,1-1 1,0 0 0,0 1 0,-1-1-1,1 1 1,0-1 0,0 1-1,0 0 1,0-1 0,0 1 0,0 0-1,0 0 1,-1 1 203,1-1-923,1 0 814,0-1 0,0 0 0,0 0-1,0 1 1,0-1 0,0 0 0,0 0 0,-1 1 0,1-1 0,0 0 0,0 0 0,0 0 0,0 1 0,0-1 0,-1 0 0,1 0 0,0 0 0,0 0 0,0 1 0,-1-1 0,1 0-1,0 0 1,0 0 0,0 0 0,-1 0 0,1 0 0,0 0 0,0 1 0,-1-1 0,1 0 0,0 0 0,0 0 0,-1 0 0,1 0 0,0 0 0,0 0 0,-1 0 0,1 0 0,0 0-1,0-1 1,0 1 0,-1 0 0,1 0 0,0 0 0,0 0 0,-1 0 0,1 0 0,0 0 0,0-1 0,0 1 0,-1 0 109,-6-14-2416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7:12:25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1 5408,'-5'1'542,"4"-1"-458,0 0 0,0 1 0,0-1 0,0 0 0,0 0 0,0 1 0,0-1 0,0 1 0,0-1 0,0 1 0,0-1 0,0 1 0,0-1 0,1 1 0,-1 0 0,0 0-1,0-1 1,1 1 0,-1 0 0,0 0 0,1 0 0,-1 0 0,1 0 0,-1 0 0,1 0 0,-1 0-84,1 0-31,0 0-1,0 0 1,0 0-1,0 0 1,0 0 0,-1 0-1,1 0 1,0 0-1,-1 0 1,1 0 0,0 0-1,-1-1 1,1 1-1,-1 0 1,1 0 0,-1-1-1,0 1 32,-2 5-165,-6 11 672,1-1-1,-2 1 1,-4 3-507,-8 16 960,10-17-855,-1-1-1,-1 0 1,0-1-1,-1-1 1,-1 0-1,-7 5-104,-5 2-1126,-1-2 0,-1 0-1,-18 8 1127,11-9-2234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7:12:27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364 86 1248,'1'0'58,"0"0"1,0 0-1,0 0 1,0-1-1,0 1 1,0 0-1,0-1 1,0 1-1,0-1 1,0 1-1,-1-1 1,1 1-1,0-1 1,0 0-1,0 1 1,-1-1-1,1 0 1,0 0-1,-1 1 1,1-1-1,-1 0 1,1 0-1,-1 0 1,1 0-1,-1 0 1,0 0-1,1 0-58,0-3 75,0 1-1,0-1 1,0 0-1,-1 1 1,1-1 0,-1 0-1,0 0-74,0-2 48,0 4-17,0 0 0,0 0 0,0 0 0,0 0 0,0 0 0,1 0 0,-1 0 0,1 0 1,-1 0-1,1 0 0,0-2-31,1-2 396,-7 7 130,-9 8 765,13-8-1199,1 0 1,-1-1-1,0 1 0,1 0 1,-1 0-1,0 0 1,1 0-1,-1 0 0,1 0 1,0 0-1,-1 0 1,1 0-1,0 0 0,0 0 1,-1 0-1,1 0-92,0 0 43,0-1 0,0 1 0,0 0-1,0-1 1,0 1 0,-1 0 0,1-1 0,0 1 0,0 0-1,-1-1 1,1 1 0,0 0 0,-1-1 0,1 1 0,-1-1 0,1 1-1,-1-1 1,1 1 0,-1-1 0,1 1 0,-1-1 0,1 0-1,-1 1 1,0-1 0,0 1-43,-4 0 135,1 1 0,-1 1 0,1-1-1,-1 1 1,1-1 0,0 1 0,-1 1-135,3-2 76,-1 0 0,0 0 0,0-1 0,0 1 0,-1-1-1,1 1 1,0-1 0,0 0 0,-1 0 0,1 0 0,-1-1 0,-3 1-76,-8 0 96,0-1 1,-8-1-97,-20 1 592,20 3-376,0 1 0,0 2 0,0 0 0,-10 5-216,22-7-180,0 1 0,0 0 0,1 1 0,-4 2 180,23 0-16,-4-7 77,0 1 1,-1-1 0,1 0-1,0-1 1,0 1-1,0-1 1,0 0-1,0 0 1,0 0-1,-1-1 1,4 0-62,3 0 54,0 0-18,1 0 1,-1-1 0,1 0 0,-1-1 0,0 0-1,0-1 1,0 0 0,0-1 0,-1 0 0,6-3-37,87-52-96,-86 49 9,-10 5 92,0 1-1,1 0 0,0 1 0,6-3-4,-14 7-9,1-1-1,-1 1 1,0 0-1,1 0 1,-1 0-1,1 0 1,-1 0-1,1-1 1,-1 1-1,1 0 1,-1 0-1,1 0 1,-1 1-1,1-1 1,-1 0-1,1 0 1,-1 0-1,1 0 1,-1 0-1,1 0 1,-1 1-1,1-1 1,-1 0-1,1 0 1,-1 1-1,0-1 1,1 0-1,-1 1 10,1 0-2,0 0 0,-1 0 1,1 0-1,-1 0 0,1 0 0,-1 0 0,1 0 0,-1 1 1,0-1-1,0 0 0,1 0 0,-1 1 2,0 6 145,1 0 0,-2 1 0,0 6-145,1-8 173,-10 104 526,3-34-347,3 21-352,-1-29-265,0-1-5134,5-68 5399,0 0-123,0 1 0,0 0-1,0-1 1,0 1 0,0 0 0,0-1 0,0 1-1,0-1 1,0 1 0,0 0 0,0-1-1,1 1 1,-1-1 0,0 1 0,0 0 0,1-1-1,-1 1 1,0-1 0,1 1 123,14 1-3136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7:12:28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2400,'0'0'779,"0"0"-481,0 0-26,0 0 432,0 0-101,0 0 309,0 0-299,4 9 432,-3 69 283,7 37-1328,-2-46 402,-3-27-240,2 0 1,2-1-1,1 1 0,7 17-162,-10-41 299,-5-17-209,1 0-100,3 4 316,-5-11 6,-3-6-185,0 1 0,1-1 0,0 0 0,1-1 0,1 1 0,-1-12-127,1-11 332,5-30-332,-3 45-22,2 1 0,0 0 0,1 0 0,1 1 1,1-1-1,0 1 0,2 0 0,0 1 0,1 0 0,0 0 1,12-15 21,-18 29-4,0 0 0,-1 0 0,1 0 0,0 0 0,1 0 0,-1 0 0,0 1 0,1-1 0,0 1 0,3-1 4,-6 2 7,1 1 1,-1-1-1,0 1 1,0 0-1,1-1 1,-1 1-1,0 0 0,1 0 1,-1 0-1,0 0 1,1 0-1,-1 0 1,0 0-1,1 1 1,-1-1-1,0 0 0,0 1 1,1-1-1,-1 1 1,0-1-1,0 1 1,0 0-1,0 0 1,0-1-1,0 1 0,0 0 1,0 0-1,0 0 1,0 0-1,0 0 1,0 0-1,-1 0 1,1 0-1,0 1-7,5 9 87,1 0-29,-1-1-1,0 2 0,0-1 0,-2 1 0,2 2-57,11 35 278,-8-25-222,-1 1 0,2 11-56,8 18 416,0 2-291,-12-38-15,0 0 1,1 9-111,-4-10 393,0-5-1365,-2-8-4289,-1-5 1155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7:12:32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57 576,'0'-2'51,"1"0"0,-1 0 0,0 0 0,1 0 0,-1 1 0,1-1 0,0 0 0,-1 0 1,1 1-1,0-1 0,0 0 0,0 1 0,0-1 0,0 1 0,1-1 0,-1 1 0,0 0 0,1 0 0,-1-1 0,1 1 0,0 0-51,8-8 464,-10 8 21,0 1-74,0 0 133,0 0-171,6 1 1706,-9 0 1799,-4 1-3568,6-1-198,1-1 1,-1 0 0,1 0 0,-1 0 0,1 0-1,0 0 1,-1 1 0,1-1 0,0 0 0,-1 0-1,1 1 1,0-1 0,-1 0 0,1 1 0,0-1-1,0 0 1,-1 1 0,1-1 0,0 0 0,0 1-1,-1-1 1,1 0 0,0 1-113,7 3 876,23-2-1015,-23-2 509,29 2-93,0-1 1,0-3-1,-1 0 0,1-3 1,23-5-278,-28 8 45,-27 3-16,1-1-1,-1 0 1,1-1 0,-1 1 0,1-1 0,3-1-29,-5 1 748,-6 1-321,-19 1-439,-11-5-215,-1 2 1,-30 1 226,-96 1-2523,148 4 851,12-4 1626,0 0 0,0 0 0,0 1 0,0-1-1,0 0 1,0 0 0,0 0 0,-1 0-1,1 1 1,0-1 0,0 0 0,0 0 0,0 0-1,0 1 1,0-1 0,0 0 0,0 0 0,0 0-1,0 1 1,0-1 0,0 0 0,0 0-1,0 0 1,0 1 0,0-1 0,0 0 0,1 0-1,-1 0 1,0 0 0,0 1 0,0-1 0,0 0-1,0 0 1,0 0 0,0 0 0,1 1 0,-1-1-1,0 0 1,0 0 0,0 0 0,0 0-1,1 0 1,-1 0 0,0 0 0,0 0 0,0 1-1,0-1 1,1 0 0,-1 0 0,0 0 0,0 0-1,0 0 1,1 0 0,-1 0 0,0 0-1,0 0 1,0 0 0,1 0 46,16 5-1679,1-1 0,0 0 0,1-1 1679,-2 0-531,34 5-1570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7:12:33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289 20 992,'-4'-2'437,"4"2"-437,0 0 1,0-1 0,0 1-1,0 0 1,0 0-1,0 0 1,0 0-1,0 0 1,0 0-1,0 0 1,0 0-1,-1 0 1,1 0-1,0 0 1,0 0-1,0 0 1,0 0 0,0 0-1,0 0 1,0 0-1,0 0 1,0 0-1,0 0 1,0 0-1,-1 0 1,1 0-1,0 0 1,0 0-1,0 0 1,0 0-1,0 0 1,0 0-1,0 0 1,0 0 0,0 0-1,0 0 1,0 0-1,-1 0 1,1 0-1,0 0 1,0 0-1,0 0 1,0 1-1,0-1 1,0 0-1,0 0 1,0 0-1,0 0 1,0 0-1,0 0 1,0 0 0,0 0-1,0 0 1,0 0-1,0 0 1,0 1-1,0-1 1,0 0-1,0 0 1,0 0-1,0 0 0,-1 0 33,0 0 0,1 0 0,-1 0 0,0 0 0,0 0 0,1 0 0,-1 0 0,0 0 0,1 0 0,-1-1 0,0 1-1,0 0 1,1 0 0,-1-1 0,0 1 0,1-1 0,-1 1 0,1 0 0,-1-1-33,-5-2 830,-19 3 3469,25 0-3398,0 0-256,-19-12 2774,16 12-3380,1 0 0,0 1 0,0-1-1,-1 1 1,1-1 0,0 1 0,0 0 0,-1-1 0,1 1 0,-1 1-39,-6 2 0,-4 1 112,1 1 0,0 0-1,0 0 1,0 2 0,1-1-1,0 1 1,-7 8-112,-9 5 120,24-18-119,0-1 0,1 1 0,-1-1 0,1 1 0,0 0 0,-2 3-1,3-3 0,-1 0 0,-1 0 0,1 0-1,0 0 1,-1-1 0,-1 2 0,3-2-9,-1-1 1,0 1-1,1-1 0,-1 1 1,1 0-1,0 0 0,-1 0 1,1 0-1,0 0 0,0 0 1,0 0-1,1 0 0,-1 0 1,0 1-1,1-1 0,-1 1 9,1-2 38,19 12-28,15 2-28,26 12 276,-57-25-256,1 0 0,0-1 0,0 0 0,0 0-1,-1 0 1,1 0 0,0 0 0,0-1 0,0 0 0,3 0-2,42-5 152,-24 1-243,-11 0 188,1 1-1,-1-2 1,0 0 0,0-1-1,-1 0 1,1-1 0,6-5-97,-14 9 102,-4 2-110,-1 1 5,0-1-1,1 0 1,-1 1 0,1-1 0,-1 0 0,0 1 0,0-1-1,1 0 1,-1 0 0,0 0 0,0 0 0,0 0-1,0-1 1,0 1 0,0 0 0,0 0 0,0-1 0,-1 1-1,1 0 1,-1-1 0,1 1 0,-1-1 0,1 1 0,-1-1-1,0 1 1,1-1 3,-1 1-1,0 1 0,-1-1-1,1 1 1,0-1 0,0 0-1,0 1 1,-1-1 0,1 1 0,0-1-1,-1 1 1,1-1 0,0 1-1,-1-1 1,1 1 0,-1 0 0,1-1-1,0 1 1,-1-1 0,1 1-1,-1 0 1,1-1 0,-1 1-1,0 0 1,1 0 1,-18-7 35,9 5-17,-53-25 280,44 19-279,0 0 0,0 2-1,-1 0 1,-1 1-19,-21 0 141,31 4-344,0 0-1,0 0 1,-4-2 203,-5 2-4704,25 1 1168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7:12:42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77 1056,'-1'0'27,"1"-1"1,0 1 1,0-1-1,-1 1 1,1-1-1,0 1 1,0 0-1,-1-1 1,1 1-1,0-1 1,-1 1-1,1 0 1,0-1-1,-1 1 1,1 0-1,-1 0 1,1-1-1,0 1 1,-1 0 0,1 0-1,-1 0 1,1-1-1,-1 1 1,1 0-29,-1 0 560,1 0-160,0 0-64,0 0-96,0 0 96,0 0-80,0 0 37,0 0-149,1 23 2528,-1-21-2653,0 0 1,1 0 0,-1-1 0,1 1-1,0 0 1,-1-1 0,1 1-1,0-1 1,0 1 0,0-1 0,0 1-1,0-1 1,0 0 0,1 1-1,-1-1 1,0 0 0,1 0 0,-1 0-1,1 0 1,-1 0 0,1 0-1,-1-1 1,2 2-20,16 10-66,-17-11 65,-1 1 0,1-1 1,0 1-1,0-1 0,1 0 0,-1 0 1,0 0-1,0 0 0,1 0 0,-1 0 0,1 0 1,34 7 229,-25-4-257,0-2 0,1 0 1,-1 0-1,11 0 28,-21-4-2,0 1 0,0-1 1,-1 1-1,1-1 0,-1 0 1,0 0-1,1 0 0,-1 0 1,0 0 1,2-3-65,-1 3 45,-1-1 1,0 1 0,0-1-1,-1 1 1,1-1 0,-1 1-1,1-1 1,-1 0 0,0 1-1,0-1 1,0 0 0,0 1-1,0-1 1,0 1 0,-1-1-1,0 0 1,1 1 0,-1-1-1,0 1 1,0-1 0,0 1-1,0 0 1,-1 0 0,0-1 19,-16-18-281,14 16 292,0 1 1,-1-1-1,1-1 0,1 1 1,-3-4-12,5 7 5,0 0 0,0 1 0,0-1 0,0 1 0,-1-1 0,1 1 0,0 0 0,-1-1 0,1 1 0,-1 0 0,1 0 0,-1 0 0,0 0 0,1 0 0,-1 0 0,0 1 0,0-1 0,1 1 0,-1-1 0,0 1 0,0-1 0,0 1 0,0 0 0,0 0 0,0 0 0,0 0 0,-1 1-5,-1-1 39,0 0-1,1-1 1,-1 1 0,1-1-1,-1 1 1,1-1-1,-1-1-38,3 2-4,1 0 0,-1 0 0,1 0 0,0-1 0,-1 1 0,1 0 0,-1 0 0,1 0 0,-1 0 0,1 0 0,0 0 0,-1 0 0,1 0 0,-1 0 0,1 0 0,-1 0 0,1 0 0,-1 0 0,1 0 0,0 0 0,-1 1 0,1-1 0,-1 0 0,1 0 0,0 0 0,-1 1 0,1-1 0,0 0 0,-1 1 0,1-1 0,0 0 0,-1 0 0,1 1 0,0 0 4,-5 15 98,2-5-12,-7 13 302,5-11-334,0 0 0,-6 8-54,-6 9 167,10-16-66,-2 0 0,1 0 0,-2-1 0,-1 1-101,-25 34 869,34-46-858,0 1 1,0 0-1,-1-1 0,2 1 1,-1 0-1,0 0 0,1 0 1,-1 0-12,3-2 25,-1 0 1,1-1-1,0 1 1,-1-1-1,1 0 1,0 1-1,0-1 1,-1 0-1,1 1 1,0-1 0,0 0-1,0 0 1,-1 0-1,1 1 1,1-1-26,-2 0 22,18 2 88,1-1 0,0 0 0,-1-2-1,1 0 1,3-1-110,11-3 285,12-3-285,-22 3-66,1 1-1,0 1 1,14 1 66,41 2-3158,-56 3-516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1:41.15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2183 1312,'0'0'421,"0"0"-245,0 0-80,0 0 54,0 0-70,0 0-43,0 0-37,0 0-112,0 0 85,0 0 203,0 0-42,0 0-1,0 0-58,0 0-1,0 0 124,0 0 15,0 0 187,0 0-149,0 0-139,0 0 5,0 0 155,0 0-21,0 0 154,0 0-117,0 0-16,0 0-64,0 0 122,0 0-84,0 0-1,0 0-64,0 0 49,0 0-70,0 0 64,0 0-54,2-10 801,-1 8-941,0 0 1,1 0-1,-1 0 1,0 0-1,1 0 0,-1 1 1,1-1-1,-1 0 0,1 1 1,0 0-1,-1-1 0,1 1 1,1-1-31,12-10 624,-11 8-597,-1 1-1,1 0 1,0 0 0,0 0 0,0 1 0,4-2-27,19-14 31,2-7 147,-13 12 69,-2 0 0,2-2-247,8-11 88,-2 0 0,-1-2 1,-1 0-1,-1-2 1,-1 0-1,-2-1 0,8-23-88,38-85 678,-52 118-537,0 0 0,12-18-141,-1 2 70,-12 23-35,0 0 1,1 1 0,0 1 0,1 0 0,1 0 0,4-3-36,27-28-18,137-187 593,-129 162-425,-19 29-88,1 2 1,14-10-63,-31 31 14,19-15 54,-25 23-72,0 0 0,-1-1 1,-1 0-1,9-10 4,10-16-10,-9 12 79,9-16-69,-11 15 20,1 1 0,3-1-20,0-1-8,9-14 8,16-33 3,42-61 31,-63 98-51,-13 17 40,1 0 1,1 2 0,0 0 0,2 0 0,4-4-24,-18 20-4,20-19-46,0 2-1,2 0 1,23-13 50,-28 21-28,-1-2 0,-1 0-1,0 0 1,0-2 0,-1 0 0,-1 0 0,2-4 28,-16 17 3,4-5-90,0 1 0,0-1 1,-1 0-1,0-1 0,0 1 0,2-5 87,-6 11 40,0-2-49,-4 5 144,4-3-98,1-1 16,-4-1 86,2 2-142,0 0 0,0-1-1,0 1 1,0 0 0,0-1 0,0 0 0,0 0-1,0 1 1,0-1 0,-2-1 3,3 2 1,0-1-1,0 0 1,1 0 0,-1 0 0,0 1-1,0-1 1,0 1 0,0-1-1,0 0 1,0 1 0,0 0-1,1-1 1,-1 1-1,0 0 11,0-1-1,0 1 0,0-1 1,0 1-1,0 0 0,0-1 1,0 0-1,0 1 0,0-1 1,0 0-1,0 1 1,0-1-1,-1 0-10,0 0-3,-1 1 0,1 0 0,0 0 0,-1 0 0,1 0 0,0 0 0,0 0 0,0 0 0,0 1 0,0-1 0,-1 1 3,-13 9 38,-44 14-36,5-1 130,-2-2 1,-58 13-133,-2-15 245,81-19-169,23-1-24,3-3-257,9 3 211,1-1 1,-1 1 0,0 0-1,0-1 1,0 1-1,0 0 1,0 0 0,0 0-1,1 0 1,-1-1-1,0 1 1,0 0 0,0 1-1,0-1 1,0 0-1,0 0 1,0 0 0,1 0-1,-1 1-6,-1-1-36,2 0 30,-1 0 1,0 0-1,0 0 0,1 0 1,-1 1-1,0-1 1,1 0-1,-1 0 1,0 0-1,1 1 1,-1-1-1,1 0 1,-1 1-1,0-1 1,1 1-1,-1-1 1,1 1-1,-1-1 1,1 1-1,-1-1 1,1 1-1,0-1 1,-1 1-1,1 0 1,0-1-1,-1 1 1,1 0-1,0-1 0,0 1 1,-1 0-1,1-1 1,0 1 5,0 0 58,-1 1 31,-5 4-108,5-5 115,15-6-171,0 0 115,0-1 1,0 0-1,-1 0 0,0-2 0,6-4-40,-1 2 196,0-1-1,15-4-195,45-19 176,20-8-10,-62 28-65,0-2 0,12-8-101,-31 18-142,-15 5 130,1 1 1,-1-1-1,0 0 1,0 0 0,0 0-1,0 0 1,1 0-1,-1 0 1,0-1 11,-2 2-59,0 0-63,0 0 58,0 0 80,0 0 26,0 0 33,0 0-48,0 0-70,0 0 0,0 0-15,4-1 95,0 1 1,-1-1-1,1 0 1,0 0-1,-1-1 1,1 1-1,0-1-37,1 0-97,-4 1-20,1 0 124,-1 0 1,1 0 0,0 0-1,-1 0 1,1 1 0,0-1 0,-1 0-1,1 1 1,1-1-8,-3 1 0,7-3 43,-2 2-157,6-3 227,-11 4-115,0 0-1,1 0 1,-1 0-1,0 0 1,0 0-1,1 0 1,-1 1 0,0-1-1,0 0 1,0 0-1,1 0 1,-1 0 0,0 0-1,0 1 1,0-1-1,0 0 1,0 0-1,1 0 1,-1 1 0,0-1-1,0 0 1,0 0-1,0 0 1,0 1-1,0-1 1,0 0 0,0 0-1,0 1 1,0-1-1,0 0 1,0 0-1,0 1 1,0-1 0,0 0-1,0 0 1,0 0-1,0 1 1,0-1 0,0 0-1,0 0 1,0 1-1,0-1 1,-1 0-1,1 0 1,0 0 0,0 1 2,-10 31 142,-2 0 0,-1-1 0,-1 0 1,-15 22-143,-4 8 135,26-45-120,0 1 0,1-1 0,1 1 0,0 0 0,1 1 0,0 10-15,3-24 21,1 0-1,0 0 0,1 0 1,-1-1-1,1 1 0,-1 0 1,1-1-1,0 1 0,0 0 1,1-1-1,-1 1 0,1-1 1,0 0-1,0 1 0,0-1 1,0 0-21,7 8 117,0 0 0,1-1 0,8 7-117,15 17 193,-33-34-294,0 0 1,0 0-1,0 1 1,1-1 0,-1 0-1,0 0 1,0 1 0,0-1-1,0 0 1,0 0-1,0 0 1,1 0 0,-1 1-1,0-1 1,0 0 0,0 0-1,1 0 1,-1 0 0,0 0-1,0 1 1,0-1-1,1 0 1,-1 0 0,0 0-1,0 0 1,1 0 0,-1 0-1,0 0 1,0 0-1,0 0 1,1 0 0,-1 0-1,0 0 101,3-11-2639,-3-10-1473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2:02.59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29 992,'0'0'309,"12"1"6579,-8 0-7333,-2 0 477,-1-2 1,1 1 0,-1 0-1,1 0 1,-1 0 0,1-1-1,-1 1 1,1-1 0,-1 1-1,0-1 1,2 0-33,1-1 67,63-10 995,-50 8-838,0 1 0,1 1 0,-1 1 0,0 1 0,0 0 0,13 2-224,-17-1 203,-1-1 1,1 0 0,0-1-1,0 0-203,29-2 674,-38 3-636,-1 0 0,1 0 0,-1 0 1,0 1-1,0-1 0,3 2-38,-5-2 53,1 0-15,4 0-28,-4 0-74,-2 0-128,0 0-501,0 0-27,0 0-629,0 0 5,3 0-1891,3 1 2033,6 3-857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2:03.55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18 6 1984,'-12'-5'571,"17"6"-251,-11 15 688,6-15-646,0-1-100,0 0 31,0 0-32,0 0 192,0 0-360,0 0 0,-1 1-1,1-1 1,0 0-1,0 0 1,0 1 0,0-1-1,0 0 1,0 0-1,0 1 1,0-1-1,0 0 1,0 0 0,0 1-1,0-1 1,0 0-1,0 0 1,0 1-1,0-1 1,0 0 0,0 1-1,0-1 1,0 0-1,0 0 1,0 1-93,0-1 37,0 0 1,1 0-1,-1 0 1,0 0-1,0 0 1,0 0-1,0 0 1,0 1 0,0-1-1,0 0 1,0 0-1,0 0 1,0 0-1,0 0 1,0 1-1,0-1 1,0 0-1,0 0 1,0 0-1,0 0 1,0 0-1,0 0 1,0 1-1,0-1 1,0 0-1,0 0 1,0 0-1,0 0 1,-1 0-1,1 0 1,0 0-1,0 1 1,0-1-1,0 0 1,0 0-1,0 0 1,0 0 0,0 0-1,-1 0 1,1 0-1,0 0 1,0 0-1,0 0 1,0 0-1,0 0 1,0 0-1,0 1 1,-1-1-1,1 0 1,0 0-1,0 0 1,0 0-1,0 0 1,0 0-1,-1 0 1,1 0-1,0-1 1,0 1-1,0 0-37,-1 0 230,1 0-108,0 0-58,0 0 0,0 0 86,13 1 20,5 2-82,-9-1-64,0-1 0,0 0 0,4 0-24,168 2 1254,-142-5-558,11-2-696,-8 0-1362,0 2-5636,-40 2 4422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2:45.94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127 186 736,'7'4'303,"-4"-4"2359,-3 0-2655,0 0-1,0 0 0,0 0 0,0 0 1,0 0-1,0 0 0,0-1 1,0 1-1,0 0 0,0 0 0,0 0 1,0 0-1,0 0 0,0 0 1,0-1-1,0 1 0,0 0 0,0 0 1,0 0-1,-1 0 0,1 0 1,0 0-1,0 0 0,0-1 1,0 1-1,0 0 0,0 0 0,0 0 1,0 0-1,0 0 0,0 0 1,-1 0-1,1 0 0,0 0 0,0 0 1,0 0-1,0 0 0,0 0 1,0 0-1,0-1 0,-1 1 1,1 0-1,0 0 0,0 0 0,0 0 1,0 0-1,0 0 0,0 0 1,-1 1-1,1-1 0,0 0 0,0 0 1,0 0-1,0 0 0,0 0 1,0 0-1,-1 0 0,1 0 1,0 0-1,0 0 0,0 0-6,-9 7 55,5-4-35,-1 7 833,3-9-718,0 1 1,1 0-1,-1-1 0,1 1 1,-1 0-1,1 0 0,0 0 0,-1 0 1,1 0-1,0 0 0,0 1-135,-9 6 389,5-5 673,5-3-1045,0 0 0,0 0 0,0 0 0,-1 0 0,1 0 1,-1 0-1,1 0 0,-1 0 0,1 0 0,-1 0 0,1 0 0,-1 0 0,0 0-17,0 0 17,1 0 0,-1 0 0,0 0 0,1 0 0,-1 0 0,1 0 0,-1 0 0,1 1 0,-1-1 0,1 0 0,0 0-1,0 1 1,-1-1-17,1 2 1,0-1 0,-1 0 0,0 0 0,1 0 0,-1 1-1,0-1 1,0 0 0,0 0 0,-1 0 0,1 0-1,-7 14-3,1-1 149,0 0 1,0 0 0,-1-1-1,-8 10-146,11-19 112,4-6 64,1 0-162,0 0 1,0 0-1,1 0 0,-1 0 1,0 0-1,1 1 1,-1-1-1,1 0 0,-1 0 1,1 0-1,0 1 1,-1-1-1,1 0-14,4-4 32,-1 0 1,0 0-1,0-1 1,0 1-1,0-1 1,-1-1-33,18-25 45,55-52 472,-41 46 39,-1-2-556,3-4 175,30-38 70,-49 55 294,-17 26-528,-1 1-123,0 0 37,0 1 93,0 0-1,0 0 1,1 0-1,-1 0 1,0-1-1,0 1 1,0 0 0,0 0-1,0 0 1,-1 0-1,1 0 1,0 0-1,0 0 1,-1 0 0,1 0-1,0 0 1,-1 0-1,1 0-17,-3 10 212,3 2-116,-1 0-87,1 1 1,1-1-1,0 1 0,2 6-9,6 34 171,-5-41-54,0 0 1,1-1-1,0 0 0,1 0 1,0 0-1,1 0 0,5 4-117,-7-8 65,0 0 0,0 0 1,-1 0-1,0 1 0,0 3-65,0-3 40,0 1 0,0-2 0,1 1 0,4 5-40,-6-9 24,-1-1 0,0 1 1,1-1-1,-1 1 0,-1 0 1,1 1-25,-1-5 19,-1 1 0,1-1 0,-1 1 0,1 0 1,-1-1-1,0 1 0,0-1 0,0 1 0,0-1 1,0 1-1,0 0 0,0-1 0,0 1 0,-1-1 1,1 1-1,-1-1 0,1 1 0,-1-1 0,1 1 1,-1-1-1,0 1-19,-25 21-5392,17-15 1307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7:12:07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3232,'0'0'23,"0"0"-1,0 0 1,0 0 0,0 0 0,0 0 0,0 0-1,0 0 1,0 1 0,0-1 0,0 0 0,0 0-1,0 0 1,0 0 0,0 0 0,0 0 0,0 0-1,0 0 1,0 0 0,0 0 0,0 0 0,0 0-1,0 1 1,0-1 0,0 0 0,0 0 0,0 0-1,0 0 1,0 0 0,0 0 0,0 0 0,0 0-1,0 0 1,-1 0 0,1 0 0,0 0 0,0 0-1,0 0 1,0 0 0,0 0 0,0 1 0,0-1-1,0 0 1,0 0 0,0 0 0,0 0 0,0 0-1,0 0 1,-1 0 0,1 0 0,0 0 0,0 0-1,0 0 1,0 0 0,0 0 0,0 0 0,0 0-1,0 0 1,0 0 0,0 0 0,0 0 0,0 0-23,2 4 220,-2-3-290,0-1-84,0 0-166,0 0 170,0 0 246,0 0 91,0 0 256,-1 15 943,-20 21-74,11-10-812,7-20-389,0 1-1,0 0 0,1 0 1,0 0-1,1 0 0,-1 0 1,1 0-1,1 0 0,-1 1-110,3 82 32,4 0 0,14 69-32,2-54 315,4-1 0,5 0-315,-15-47 16,-3 1 0,-2 0 0,-3 1 0,-2 0 0,-3 39-16,-1-50 99,5 18-99,0 16-147,-2-20 341,5 11-194,1 3 35,10 112 130,-17-149-41,2 40-8,-3 1-116,-3-28 8,-3 0 0,-2 2-8,-12 112 435,-1 10-464,12-131 22,1-5 186,-1-1 1,-9 28-180,1-9 83,2 1 1,3 0-1,-1 46-83,-3 186-26,9-219 147,0 42-13,4-92-104,4 266 203,2-200-174,3 1 0,8 19-33,23 170 235,-5-7 37,-31-239 21,5 14-293,-4-24 123,-2 0-1,0 0 1,0 16-123,-3-23-44,0 38 240,-2-1-1,-7 38-195,-35 154-117,40-226-19,-1 0 0,-1-1 0,-1 1 0,0-1 0,-1-1 0,-1 1 0,-1-1 0,-4 5 136,13-19-220,-1-1 1,1 1 0,-1 0 0,1-1 0,-1 1 0,0-1 0,0 1-1,0-1 1,1 0 0,-1 0 0,0 0 0,-1 0 0,0 1 219,-19 1-4655,22-3 4655,0 0-54,0 0 1,0 0-1,0 0 0,-1 0 1,1 0-1,0 0 1,0 0-1,0 0 0,0 0 1,-1 0-1,1 0 1,0 0-1,0-1 0,0 1 1,-1 0-1,1 0 1,0 0-1,0 0 0,0 0 1,0 0-1,0 0 1,-1-1-1,1 1 0,0 0 1,0 0-1,0 0 1,0 0-1,0 0 0,0-1 1,0 1-1,-1 0 1,1 0-1,0 0 0,0 0 1,0-1-1,0 1 1,0 0-1,0 0 1,0 0-1,0-1 54,-4-21-1632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2:47.06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112 1 480,'4'0'176,"-3"0"2811,-11 3-2386,9-2-515,0-1 0,0 1 0,1-1-1,-1 1 1,0-1 0,0 0 0,0 1 0,1-1 0,-1 0-1,0 0 1,0 1 0,0-1 0,-1 0-86,0 0 141,0 0-1,0 1 1,-1-1 0,1 1 0,0-1 0,0 1-1,0 0 1,-1 0-141,1 0 157,-1 0 1,1 0-1,-1 0 0,1 0 0,-1-1 0,1 1 1,-1-1-1,-1 0-157,2 1 63,0-1 0,0 1 0,0 0 0,1 0 0,-1-1 1,0 1-1,0 0 0,1 1 0,-1-1 0,1 0 0,-1 0 0,1 1 0,-1 0-63,-10 7 268,12-9-229,-1 1 0,1-1 1,0 1-1,-1-1 1,1 1-1,0 0 0,-1-1 1,1 1-1,0-1 0,0 1 1,-1-1-1,1 1 0,0 0 1,0-1-1,0 1 1,0-1-1,0 1 0,0 0 1,0-1-1,0 1 0,0 0-39,2 18 117,0-7 113,-2 13 114,1-2 354,-2 0-1,-2 12-697,-3 24 533,4-44-520,0 0 0,1 1 0,1-1 0,1 1-13,-1 4-1119,0-18-369,0-2 198,0 0-668,0 0 353,0 0-1024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2:47.90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24 1472,'13'-11'3445,"-9"7"-3364,-4 3 16,0 1 0,0-1 0,1 1 1,-1-1-1,0 1 0,0 0 0,1-1 1,-1 1-1,0-1 0,0 1 0,1 0 0,-1-1 1,0 1-1,1 0 0,-1 0 0,1-1 0,-1 1 1,0 0-1,1 0 0,-1-1 0,1 1 0,-1 0 1,1 0-1,-1 0 0,1 0 0,-1 0 1,0 0-1,1 0 0,-1 0 0,1 0 0,-1 0 1,1 0-1,-1 0 0,1 0 0,-1 0 0,1 0 1,-1 0-1,1 1 0,-1-1-97,7 7 243,0 0 1,0 1-1,-1 0 0,0 0 1,-1 0-1,0 1 0,0 0 1,3 8-244,-4-7 26,1 3 102,-4-4-4496,-1-8 3329,6 7-1692,1-1 1227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2:48.82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121 0 224,'0'0'85,"-3"9"5210,2-6-5587,-4 1 509,1 0 0,0 0 1,-1 0-1,2 0 0,-1 1 0,-1 1-217,-1 2 233,-7 8 676,-2 0 0,-8 7-909,20-21 126,1 0 0,0-1 0,-1 1 0,1-1 0,0 0 0,-1 0 0,0 0 0,0 0-126,2-1 155,0 1 173,1-1-313,0 0-1,0 0 0,-1 0 0,1 0 0,0 0 0,0 0 0,-1 0 0,1 0 0,0 0 0,0 1 0,0-1 0,-1 0 0,1 0 0,0 0 0,0 0 0,0 0 0,0 1 0,-1-1 1,1 0-1,0 0 0,0 0 0,0 1 0,0-1 0,0 0 0,0 0 0,0 0 0,-1 1 0,1-1 0,0 0 0,0 0 0,0 1 0,0-1 0,0 0 0,0 0 0,0 1 1,0-1-1,0 0 0,0 0 0,0 0 0,1 1 0,-1-1 0,0 0 0,0 0 0,0 1 0,0-1 0,0 0 0,0 0 0,0 0 0,0 1 0,1-1 0,-1 0-14,39 76 832,-38-75-1909,8 7-4325,0-7 2543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2:49.78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29 9 1824,'0'-1'75,"-1"-6"1131,0 8 557,0-1-1652,1 1 0,-1 0 1,0-1-1,1 1 0,-1-1 0,0 1 1,1-1-1,-1 1 0,0-1 1,1 0-1,-1 1 0,0-1 0,0 0 1,0 1-1,1-1 0,-1 0 0,0 0 1,0 0-1,0 0 0,0 0-111,1 0 18,-1 1 1,1-1-1,0 0 1,-1 0-1,1 0 0,0 1 1,0-1-1,-1 0 0,1 0 1,0 1-1,0-1 1,-1 0-1,1 1 0,0-1 1,0 0-1,0 1 0,0-1 1,-1 0-1,1 1 0,0-1 1,0 0-1,0 1 1,0-1-1,0 0 0,0 1 1,0-1-1,0 0 0,0 1-18,0 12 298,0-11-177,4 96 2205,-2-81-1355,-2-15-1128,1 0 1,-1-1 0,0 1-1,0 0 1,1 0-1,-1 0 1,-1-1 0,1 1-1,0 0 1,0 0 0,-1-1-1,1 1 1,-1 0 0,1 0-1,-1-1 1,0 1-1,0-1 1,0 1 0,0 1 156,-4 4-1152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2:50.62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82 1 1408,'-2'0'1118,"2"0"-1005,-1 0 0,1 0 0,0 0 0,-1 0 0,1 0 0,0 1 0,-1-1-1,1 0 1,0 0 0,-1 0 0,1 0 0,0 0 0,-1 1 0,1-1 0,0 0 0,-1 0 0,1 0 0,0 1 0,0-1 0,-1 0 0,1 0 0,0 1 0,0-1 0,0 0-1,-1 1 1,1-1 0,0 0 0,0 1 0,0-1 0,0 0 0,0 1 0,0-1 0,0 0 0,-1 1 0,1-1 0,0 1-113,-7 26 1378,-7 32-468,7-22 230,-10 28-1140,8-31-679,1 1-1,1 2 680,7-35-414,-1 1 1,1 0-1,0-1 1,0 1-1,0-1 0,0 1 1,0 0-1,1-1 1,0 3 413,6 3-2699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2:55.46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1 115 576,'0'-2'90,"0"1"0,1-1 1,-1 1-1,1-1 0,-1 1 0,1-1 1,-1 1-1,1-1 0,0 1 0,0-1 1,0 1-1,0 0 0,0 0 0,0 0 1,0-1-1,1 1-90,-1 0 125,0 0-1,0 0 1,0 0 0,0-1 0,0 1-1,0 0 1,0 0 0,0-1 0,0 1-1,-1-1 1,1 1 0,-1-1 0,1 1-1,-1-1 1,1 1 0,-1-1-125,0 2 33,0 0 0,0 0-1,0-1 1,0 1 0,0 0 0,0 0 0,0 0 0,0 0 0,-1 0-1,1 0 1,0 0 0,0 0 0,0 0 0,0-1 0,0 1 0,0 0-1,0 0 1,0 0 0,0 0 0,0 0 0,1 0 0,-1 0 0,0 0-1,0 0 1,0-1 0,0 1 0,0 0 0,0 0 0,0 0 0,0 0-1,0 0 1,0 0 0,0 0 0,0 0 0,0 0 0,0 0 0,0 0-1,0 0 1,1-1 0,-1 1 0,0 0 0,0 0 0,0 0 0,0 0-1,0 0 1,0 0 0,0 0 0,0 0 0,0 0 0,1 0 0,-1 0-1,0 0 1,0 0 0,0 0 0,0 0 0,0 0 0,0 0 0,0 0-33,3 7 691,5 115 648,-7-82-1155,3 6-184,0-2 205,8 61 131,-1-16-288,-4-14 155,-2 3 506,-5-77-405,-4-6 661,-1-5-818,1 0 0,1 0 0,-1 0 0,2 0-1,-1 0 1,2 0 0,-1-5-147,-1-2 71,-6-44-100,3-1-1,2 0 1,3 0 0,4-26 29,-1 62-25,2 0 1,0 1-1,2 0 1,1 0-1,6-14 25,-11 35-16,0 0 0,0 0 0,0 0-1,1 1 1,-1-1 0,1 1 0,0-1 0,0 1 0,0 0 0,1 0 0,-1 0-1,1 1 1,-1-1 0,1 1 0,0 0 0,0 0 0,0 0 0,1 0-1,-1 1 1,0 0 0,0 0 0,1 0 0,-1 0 0,1 1 0,-1-1 0,1 1-1,-1 0 1,0 1 0,1-1 0,-1 1 0,1 0 0,-1 0 0,0 0-1,1 0 1,-1 1 0,0 0 0,0 0 0,0 0 0,0 0 0,1 2 16,6 6-5,0-1 1,-1 2-1,0-1 0,-1 2 1,0-1-1,-1 1 1,0 0-1,-1 1 1,0 0-1,-1 0 0,-1 0 1,0 1-1,-1 0 1,1 4 4,2 4 43,1 0 0,3 6-43,8 17 84,-13-27-62,5 17 172,3 0 1,1 0 0,1-2-1,10 14-194,-16-30 91,-2 0 0,0 0-1,-1 1 1,1 3-91,-6-15 31,-1 0-1,1-1 1,-1 1 0,0 0 0,0 0 0,-1 0-1,0 0 1,0-1 0,0 1 0,-1 0-1,0 0 1,0 0 0,-1 2-31,-5 43-1259,6-49 764,1 1 0,0-1 1,0 0-1,-1 1 0,2-1 0,-1 0 0,0 1 0,0-1 0,1 0 0,-1 1 495,7 2-3541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3:09.90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102 80 992,'-5'-3'1110,"5"3"-1032,1 0 1,-1 1-1,1-1 0,-1 0 1,0-1-1,1 1 0,-1 0 1,1 0-1,-1 0 0,1 0 1,-1 0-1,0 0 0,1 0 1,-1-1-1,0 1 0,1 0 1,-1 0-1,1 0 0,-1-1 1,0 1-1,0 0 0,1-1 1,-1 1-1,0 0 0,1-1 1,-1 1-79,5-20 357,-5 18-149,-1-1 0,1 1 0,-1-1 0,1 1 0,-1-1 0,0 1 0,0 0 0,0-1 0,0 1 0,0 0 0,0 0 0,-1 0 0,1 0 0,-1 0 0,1 0 0,-2-1-208,-1 1 418,3-4-170,-12 1 3875,12 5-4084,1 0-1,0 0 1,-1 0-1,1 0 1,0 0-1,-1 0 1,1 0 0,0 0-1,-1 0 1,1 0-1,0 0 1,-1 0-1,1 0 1,0 0 0,0 1-1,-1-1 1,1 0-1,0 0 1,-1 0-1,1 0 1,0 1 0,0-1-1,0 0 1,-1 0-1,1 1 1,0-1-1,0 0 1,0 1 0,-1-1-1,1 0 1,0 0-1,0 1 1,0-1-1,0 0 1,0 1 0,0-1-1,0 0 1,0 1-39,0-1 8,0 1 1,0-1-1,-1 0 0,1 1 1,0-1-1,0 0 0,0 0 1,0 1-1,0-1 1,0 0-1,-1 1 0,1-1 1,0 0-1,0 0 1,0 1-1,-1-1 0,1 0 1,0 0-1,0 1 0,-1-1 1,1 0-1,0 0 1,-1 0-9,-1 3 45,0-1 1,-1 0-1,1 1 1,0-1-1,1 1 1,-1-1 0,0 1-1,1 0 1,0 0-1,-1 0 1,1 0-1,0 0 1,0 1-46,-2 4 160,-4 6-106,5-9-48,-1 0 0,1 0 0,0 0 0,0 1-1,1-1 1,0 0 0,0 1 0,-1 4-6,2-5 11,-1 0 0,1 0-1,-1 0 1,-1 0 0,0 3-11,0-3 16,1 0 0,0 0 0,0 0-1,0 0 1,0 4-16,1-4 24,1 0 0,-1 1-1,1-1 1,0 0-1,1 2-23,1 4 42,-1-2-95,-1 0 0,0-1-1,0 1 1,-1 3 53,0-10 11,1-1 1,-1 1-1,0-1 0,1 1 0,-1-1 1,1 1-1,-1-1 0,1 1 1,0-1-1,-1 1 0,1-1 1,0 0-1,0 1 0,0-1 1,0 0-1,0 0 0,1 0 1,-1 0-1,0 0 0,0 0 1,1 0-1,-1 0 0,1 0 0,-1-1 1,0 1-1,1-1 0,-1 1 1,1-1-1,0 1 0,-1-1 1,1 0-1,-1 0 0,1 0 1,-1 0-1,1 0 0,0 0 1,-1 0-1,1 0 0,-1-1 1,1 1-1,0-1-11,18-7 36,0 2 1,1 0 0,1 0-37,-2 1-12,0-1 0,0-1 1,1-1 11,-13 5-107,0-1 0,0 2 1,0-1-1,0 1 0,1 0 1,-1 0-1,0 1 0,1 1 1,2-1 106,-11 1-141,1 0 0,-1 0 1,0 0-1,1 0 1,-1 0-1,1 0 0,-1 0 1,1 0-1,-1 1 1,1-1-1,-1 0 0,1 0 1,-1 0-1,0 0 1,1 1-1,-1-1 0,1 0 1,-1 0-1,0 1 1,1-1-1,-1 0 0,0 1 1,1-1-1,-1 0 1,0 1-1,0-1 0,1 1 1,-1-1 140,1 16-5010,-1-13 4981,0 12-3123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3:10.85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42 1728,'-4'-3'749,"6"2"-530,6-1-168,6-4 1186,-13 6-730,-1 0 26,0 0-106,0 0 276,0 0-191,0 0 22,0 0-97,0 0 315,0 0-160,0 0 165,0 0-271,0 0-182,0 0-123,0 0 27,0 0-11,0 0 225,0 0-102,0 0-22,0 0-74,11 0 880,-7-1-1033,-1 0 1,0 1-1,1-1 0,-1 1 0,1 0 0,-1 0 0,4 0-71,19-1 601,11-5-302,75-10 926,-88 14-2880,-1 1 1,1 1-1,18 2 1655,-21 2-4933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3:13.43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18 1728,'-3'-7'558,"8"10"-425,0 3 111,-5-6-217,0 0 0,0 0 0,-1 0 0,1 0 0,0 0 0,0 0 0,0 0 0,0 0 0,0 0 0,0 0 0,0 0-1,0 0 1,0 0 0,0 0 0,0 0 0,0 0 0,0 0 0,0 0 0,0 0 0,0 0 0,0 0 0,0 0 0,0 0 0,0 0-1,0 0 1,0 0 0,0 0 0,0 0 0,0 0 0,0 1 0,0-1 0,0 0 0,0 0-27,-1-1 238,1 0 0,0 1 1,-1-1-1,1 0 0,0 1 0,-1-1 0,1 0 1,0 0-1,0 0 0,0 1 0,0-1 0,-1 0 1,1 0-1,0 1 0,0-1 0,0 0 1,1 0-1,-1 0 0,0 1 0,0-1 0,0 0 1,1 0-1,-1 1 0,0-1-238,1 1 52,-1-1-1,0 1 0,1 0 1,-1 0-1,0 0 1,1 0-1,-1 0 1,1-1-1,-1 1 1,0 0-1,1 0 0,-1 0 1,1 0-1,-1 0 1,0 0-1,1 0 1,-1 0-1,0 1 1,1-1-1,-1 0 1,1 0-1,-1 0 0,0 0 1,1 0-1,-1 1 1,0-1-1,1 0-51,14 7 175,-9-3 90,70 28 1005,-71-30-1217,1-1 0,-1 0 0,1 0 0,-1 0 1,1-1-1,-1 0 0,1 0 0,-1 0 0,2-1-53,13 0 44,29 0 223,0-2 0,47-9-267,-55 8 197,-30 4-179,-1-1 1,1-1 0,-1 1 0,5-3-19,-8 2 97,1 0 0,0 1 1,1-1-1,4 1-97,-23-2 213,-67 5 315,-77 12-528,128-11 174,1-2 0,-1 0-1,0-2 1,1-1 0,-9-2-174,11 0-3818,-21-6 3818,34 6-3941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3:33.9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215 17 1248,'0'-1'108,"0"0"0,0 0 1,0 0-1,0 0 0,1 0 0,-1 0 1,0 0-1,1 0 0,-1 1 0,1-1 1,-1 0-1,1 0 0,-1 0 0,1 1 0,0-1 1,-1 0-1,1 0-108,0 1 277,-1 0-42,0 0 10,0 0-42,-9 15 2058,0-3-1592,-1-1 1,-6 6-670,-14 14 1753,-22 27-1753,44-47 104,0-1 1,1 2 0,0-1-1,1 1 1,0 0-1,1 0 1,-4 14-105,-5 27 504,-4 31-504,15-57 46,0-1 0,1 1 0,2 0 0,1 8-46,-1-29 21,1 0 1,0 1-1,0-1 0,1 0 1,0 0-1,0 0 0,0 0 1,1 0-1,-1-1 0,1 1 1,1-1-1,-1 1 0,1-1 1,0 0-1,0 0 0,1-1 1,-1 0-1,1 1 0,0-1 1,0-1-1,0 1 0,1-1 1,-1 0-1,1 0 0,0 0 1,0-1-1,0 0 0,2 0-21,3 2-8,0-2-1,0 1 1,0-2-1,0 1 1,5-1 8,40 1-109,-39-1 147,0 0 1,0-1-1,0 0 1,0-1 0,0-2-1,16-3-38,-20 2-55,-3 2 107,0-1 0,-1 0-1,1 0 1,-1-1 0,1-1 0,-1 0-1,-1 0 1,1 0 0,6-6-52,-9 5 11,0 1-1,0-1 1,0 0 0,-1-1-1,0 1 1,0-1 0,-1 0-1,0 0 1,0-1 0,0 1-1,-1-1 1,0 0 0,-1 0-1,0 0 1,0 0 0,0-4-11,6-59-26,-2 19 286,-1-37-260,-2 60-287,-2 22 293,-1 0 1,1 1-1,-1-1 1,-1-5-7,0-5 138,1-1 0,1-11-138,0-4-68,0 23-639,2 13-1773,1 16-1527,-2-6 2231,9 5-107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7:12:08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2720,'0'0'39,"0"-1"0,0 1 0,0 0 0,0 0 0,0-1 0,1 1-1,-1 0 1,0 0 0,0 0 0,0-1 0,0 1 0,0 0 0,1 0 0,-1-1 0,0 1 0,0 0 0,0 0 0,1 0 0,-1 0 0,0 0 0,0-1 0,1 1 0,-1 0-1,0 0 1,0 0 0,1 0 0,-1 0 0,0 0 0,0 0 0,1 0 0,-1 0-39,19-6 336,24-3-485,-41 9 174,19-4 237,0 1 1,0 1 0,0 0 0,0 2 0,0 1 0,0 0-1,10 3-262,46 8 847,-9-1 2,67 19-849,-80-16 626,1-2-1,52 4-625,112 1 216,231-13 427,-272-5-518,29-5 230,-2 1 581,628 0-387,-516-8-342,-111 3-99,335 6 393,-454 9-254,271 14-99,-197 0 85,-25-3-189,377 36 31,-278-30 5,53 8 299,-170-14 250,50 18-629,-107-20 216,91 23 259,-108-24-2381,-2 1 1,17 10 1905,-58-23-176,11 7-1206,-13-8 1318,0 0 0,0 1 0,0-1 1,1 0-1,-1 0 0,0 1 0,0-1 1,0 0-1,0 1 0,0-1 0,0 0 1,0 1-1,0-1 0,0 0 0,0 1 1,0-1-1,0 0 0,0 1 0,0-1 1,0 0-1,0 1 0,-1-1 1,1 0-1,0 0 0,0 1 0,0-1 1,0 0-1,0 1 0,-1-1 0,1 0 1,0 0-1,0 0 0,-1 1 0,1-1 1,0 0-1,0 0 0,-1 0 0,1 1 1,0-1-1,-1 0 0,1 0 0,0 0 1,-1 0-1,1 0 0,0 0 64,-4 2-336,0 0 0,0 0 0,0-1 0,0 0 0,0 1 0,-1-1 336,-37 5-2693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3:35.1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67 1472,'1'-2'46,"0"1"1,-1-1-1,1 0 1,0 0-1,0 1 1,0-1-1,0 0 1,1 1-1,-1-1 1,0 1-1,1-1 1,-1 1-1,1 0 1,-1 0-1,1 0 1,0 0-1,-1 0 1,1-1-47,5 0 47,0-1 0,0 0 0,0 1 1,4 0-48,-6 1 273,-1 0 1,1 0 0,0 0 0,-1-1-1,1 0 1,-1 0 0,0 0 0,1 0 0,-1-1-1,0 0 1,0 0-274,-5 3 142,1-1 0,-1 1-1,0-1 1,1 1 0,-1 0-1,0 0 1,0-1 0,1 1 0,-1 0-1,0 0 1,0 0 0,0 0-1,1-1 1,-1 1 0,0 0 0,0 1-1,1-1 1,-1 0 0,0 0-1,0 0 1,0 0 0,1 1-1,-1-1 1,0 0 0,0 0 0,1 1-1,-1-1 1,0 1-142,-2 3 58,1 0 1,0-1-1,0 1 0,0 0 1,0 0-1,0 1 1,1-1-1,0 0 0,0 1-58,-7 41 200,7 3-241,1-1-1,3 1 1,2-1-1,2 1 42,0 11 65,-4-36 2,1 5 229,-1 24-296,0 33-59,-3-84 198,0-2 5,0 0 80,1-6 80,42-135 99,-19 67-460,-8 25 109,2 2 0,6-11-52,-14 38-87,0 2-1,0-1 1,2 1-1,0 1 1,2 0-1,10-11 88,-18 22-24,1 1 0,-1-1 1,1 1-1,0 1 0,0-1 0,0 1 1,1 1-1,-1-1 0,1 1 0,0 0 1,8-1 23,-13 4 0,-1-1 0,1 1 0,0 0 0,-1 0 0,1 1 0,0-1 0,-1 1 0,1-1 0,0 1 0,-1 0 0,1 0 0,-1 0 0,1 0 0,-1 0 0,0 1 0,0-1 0,1 1 0,-1-1 0,0 1 0,0 0 0,0 0 0,-1 0 0,1 0 0,0 0 0,-1 0 0,1 1 0,0 0 0,3 6-5,-1 0 1,0 0-1,0 0 0,0 0 1,-1 1-1,-1-1 1,0 1 4,16 104 21,-10-55 331,-2 39-352,-3-43 59,-2-36 20,-1-11-12,1 0-1,-1 0 1,1 0 0,2 4-67,-1-4-182,-1 0 0,0 1-1,0-1 1,-1 1-1,0 2 183,-4-15-3584,3 3-186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3:35.6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107 20 3904,'0'0'58,"0"-1"0,0 0 0,-1 1 1,1-1-1,0 0 0,0 0 0,0 1 0,1-1 0,-1 0 1,0 1-1,0-1 0,0 0 0,0 1 0,0-1 0,1 1 1,-1-1-1,0 0 0,1 1 0,-1-1 0,0 1 0,1-1 1,-1 1-1,1-1 0,-1 1 0,1-1 0,-1 1 0,1-1 1,-1 1-1,1 0 0,0-1 0,-1 1 0,1 0 0,-1-1 1,1 1-1,0 0 0,-1 0 0,1 0 0,0 0 0,-1-1 1,1 1-1,0 0 0,-1 0 0,2 0-58,-1 0 139,8 2 757,-7 0-776,-1 1 1,0 0-1,1 0 1,-1-1-1,0 1 1,0 0-1,-1 0 0,1 0 1,-1 0-1,1 0 1,-1 0-1,0 1 1,0-1-1,0 0-120,-7 49 214,3-23-125,3-18-77,-16 127 96,11-100-107,-2-1 1,-9 25-2,8-34 0,-1-1 0,-12 21 0,1-24-2000,21-24 1926,0 0 1,0 1 0,0-1 0,-1 0-1,1 1 1,0-1 0,0 0-1,0 0 1,-1 1 0,1-1-1,0 0 1,0 0 0,-1 0-1,1 1 1,0-1 0,0 0 0,-1 0-1,1 0 1,0 0 0,-1 0-1,1 0 1,0 1 0,-1-1-1,1 0 1,0 0 0,-1 0-1,1 0 1,0 0 0,0 0 0,-1 0-1,1 0 1,0 0 0,-1 0-1,1-1 1,0 1 0,-1 0-1,1 0 1,0 0 0,-1 0-1,1 0 1,0-1 0,0 1 0,-1 0-1,1 0 1,0 0 0,0-1-1,-1 1 1,1 0 0,0 0-1,0-1 1,0 1 0,0 0 0,-1 0-1,1-1 1,0 1 73,-9-8-1920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3:35.9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24 3328,'-9'-20'1216,"9"20"-928,0-3-96,0 3-544,0 0 160,0 0-2080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3:36.7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378 12 2912,'-2'-2'168,"0"1"0,-1 0-1,1-1 1,0 1 0,-1 0 0,1 1 0,-1-1-1,1 0 1,-1 1 0,1-1 0,-1 1 0,0 0 0,1 0-1,-1 0 1,0 0-168,-4 0 220,0 1 0,1 0-1,-1 0 1,0 0 0,-3 2-220,-2 1 220,-1 1-1,1 0 1,0 1 0,1 1 0,0 0 0,0 0 0,-8 8-220,5-3 168,2 1 0,-1 0-1,2 1 1,0 0 0,-5 10-168,-12 20 51,2 2 0,-16 41-51,38-75 1,0 0 0,1 1 1,0-1-1,1 1 0,0-1 1,1 1-1,0-1 0,2 3-1,-2-14 11,1 0-1,0 0 0,0 1 0,1-1 1,-1 0-1,0 0 0,0 1 0,1-1 0,-1 0 1,0 0-1,1 0 0,-1 0 0,1 0 1,0 1-1,-1-1 0,1 0 0,0 0 1,0 0-1,0-1 0,-1 1 0,1 0 0,0 0 1,0 0-1,0-1 0,0 1 0,0 0 1,1-1-1,-1 1 0,0-1 0,0 1 1,0-1-1,1 0-10,0 1 14,0-1 0,0 0 0,0 0 0,0 0 0,0 0 0,0 0 0,0-1 0,0 1 0,0-1 0,0 1 0,0-1 0,0 0 0,0 1 0,0-1 0,-1 0 0,1 0 0,0-1 0,0 1 0,-1 0 0,1-1-14,6-6 51,1 0 0,-2-1-1,1 0 1,-1-1 0,-1 1-1,0-1 1,1-2-51,1-5-59,0-1-1,0 0 0,3-18 60,-1 3 127,-3 12 20,-2 0 1,4-21-148,-9 27 122,-1 14-132,1-1-1,0 1 1,0-1 0,0 0-1,0 1 1,0-1 0,0 1-1,0-1 1,1 1 0,-1-1 0,1 1-1,-1-1 1,1 1 0,-1-1-1,1 1 1,0-1 10,8 23-251,-1 6 408,1-2-1,2 1 1,0-1-1,8 12-156,4 2 165,2-1-1,11 12-164,-30-43-50,1 0-1,0 0 1,0-1-1,0 0 1,1 0 0,0-1-1,5 3 51,0-1-724,-5-3-972,-7-4 496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3:37.2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38 5152,'-1'-1'78,"1"1"0,-1-1 0,1 1 0,-1-1 0,1 1 0,-1-1 0,1 1-1,-1-1 1,1 1 0,0-1 0,-1 1 0,1-1 0,0 0 0,-1 1 0,1-1 0,0 0 0,0 1 0,0-1 0,0 0 0,0 1 0,0-1 0,0 0 0,0 1 0,0-1 0,0 0 0,0 1 0,0-1 0,0 0 0,0 0-78,2 0 83,-1 0 0,0-1 1,0 1-1,0 0 0,1 0 0,-1 0 1,1 0-1,-1 0 0,0 0 1,1 0-1,0 0 0,-1 1 1,1-1-84,0 0 8,1 0 0,-1 0-1,1 1 1,0-1 0,-1 1 0,1-1 0,-1 1 0,1 0 0,0 0 0,-1 0 0,1 1-1,0-1 1,-1 0 0,1 1 0,-1 0 0,1 0 0,-1-1 0,1 1 0,-1 1 0,0-1 0,1 0-1,-1 1 1,0-1 0,0 1-8,7 5 155,0 1 0,0 1 0,-1-1 0,6 9-155,-5-7 1,34 42 345,-19-22-86,1-2 0,2 0 0,14 10-260,15 8 219,38 31-172,-72-53-49,-19-19-251,1-1 0,0 0-1,0 0 1,0 0-1,0-1 1,1 1 0,-1-1-1,1 0 1,2 1 253,-6-3-1984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3:37.7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773 5 3136,'-2'-1'80,"1"1"-1,-1-1 1,1 0-1,-1 1 1,0-1 0,1 1-1,-1 0 1,0-1-1,1 1 1,-1 0 0,0 0-1,1 0 1,-1 0-1,0 1 1,1-1 0,-1 0-1,0 1 1,1-1-1,-1 1 1,1 0 0,-1-1-1,1 1 1,-1 0-1,1 0 1,-1 0 0,1 0-1,0 0-79,-27 16 474,0 0 929,1 0 0,-10 11-1403,-247 220 2315,221-191-2252,25-22 65,-2-1 0,-1-2 1,-26 15-129,-8-4-1019,74-42 150,3-2-843,6-2 218,0-5-1092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3:38.1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1 5888,'-3'0'580,"-4"0"1335,8 3-1285,-1-2-622,1 0 0,0 0 0,-1 0 0,1 0 0,0 0 0,-1 0 0,1 0 0,-1 0 0,0 0 0,1 0 0,-1 1 0,0 0-8,2 11 252,1 6-85,-1 1 1,-1 6-168,-1 11-151,1-6 56,-3 27 95,0-47-719,-1 0 1,0 0-1,-1 0 0,0 0 0,-1 0 719,1-3-1515,-1-4-842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3:38.5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 20 5632,'-10'-20'2112,"5"24"-1664,2-8-96,3 4 0,0 0-256,0 0-864,0 0 384,-5 12-2368,0-1 1504,5-2-992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3:39.1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369 80 3072,'-4'-26'1444,"4"23"-1303,0 0-1,0 1 1,0-1 0,0 0 0,-1 0 0,0 1 0,1-1-1,-1 0 1,0 1 0,0-1 0,0 1 0,-1-1-1,1 1 1,-1 0 0,1 0 0,-1-1 0,0 1-1,0 0-140,1 1 108,-1 0-1,1 1 1,0-1-1,0 0 0,-1 1 1,1-1-1,-1 1 1,1 0-1,0-1 0,-1 1 1,1 0-1,-1 0 1,1 0-1,0 0 1,-1 0-1,1 0 0,-1 1 1,1-1-1,-1 0 1,1 1-1,0-1 0,-1 1 1,1-1-1,0 1 1,-1 0-108,-4 2 184,0 1 1,0-1 0,0 1-1,-3 3-184,-15 15 194,0 1 1,1 1-1,-1 4-194,-38 39 212,51-56-264,-15 14 149,-9 12-97,29-28-14,-1-1-1,1 1 0,0 0 1,1 0-1,0 1 0,-3 9 15,7-18 13,0 1 0,0 0 0,1-1-1,-1 1 1,1 0 0,0 0 0,-1 0-1,1-1 1,0 1 0,0 0 0,0 0-1,0 0 1,0-1 0,1 1 0,-1 0 0,0 0-1,1-1 1,0 1 0,-1 0 0,1-1-1,0 1 1,0 0 0,0-1 0,0 2-13,1-2 25,0 1 0,0-1 0,0 0 0,-1 0 1,1 0-1,0 0 0,0 0 0,0 0 1,1-1-1,-1 1 0,0-1 0,0 1 0,0-1 1,0 0-1,0 0 0,1 0 0,-1 0 1,0 0-1,0 0 0,1-1-25,4 0 14,1-1 0,-1 0 1,1 0-1,-1-1 0,0 1 0,0-2 0,0 1 0,0-1 1,-1 0-1,0-1 0,1 1 0,-2-1 0,1 0 1,0-1-1,-1 1 0,2-4-14,3-4 22,-1 0-1,0 0 1,-1-1 0,0 0-1,-1-1 1,-1 0 0,2-6-22,10-31-38,-18 52 50,0-1-1,1 0 0,-1 1 0,0-1 1,1 0-1,-1 1 0,1-1 1,-1 1-1,1-1 0,-1 0 1,1 1-1,-1 0 0,1-1 0,0 1 1,-1-1-1,1 1 0,0-1-11,0 29 123,2 0-1,1 0 1,3 4-123,-1 4 118,-3-24-152,0-1 0,1 0 1,1 0-1,-1 0 0,2-1 0,-1 1 1,4 2 33,11 23-2436,-17-27 393,-3-1 646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3:39.7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4 3136,'-9'-2'1123,"17"0"-598,-7 2-285,-1 0-117,1 2-72,-1-1 1,0 1-1,1-1 1,-1 0-1,1 1 1,0-1-1,-1 0 1,1 1-1,0-1 1,0 0-1,0 0 1,0 0 0,0 0-1,0 1-51,0-1 107,1 1 0,-1-1 0,0 1 0,0 0 0,1 0 1,-1 0-1,-1-1 0,1 1 0,0 0-107,2 13 282,-2 0-1,1 0 1,-2 0 0,0 0 0,0 0-282,0 34 409,-4 202 44,-1-18-47,17-27 58,-8-146-229,0-16 169,4 17-404,-5-43 201,2 1 1,0-1 0,0-1-1,6 12-201,-7-21 123,0 1 0,1-2 0,-1 1-1,1 0 1,1-1 0,-1 0 0,1 0 0,4 2-123,-5-4 101,0-1 1,0-1 0,1 1-1,-1-1 1,1 0 0,0 0-1,0 0 1,0-1 0,0 0 0,1 0-1,-1-1 1,3 1-102,22 1 308,0-1-1,0-1 1,31-4-308,14 0 58,-21 0-1092,-21-5-2838,-23 4 2208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7:12:17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1200 1728,'4'7'2896,"22"-18"-1510,-12-1-423,-6 5-459,-7 7-152,-1 0-123,8-16 1435,-5 14-1685,-1 0 0,1 0 1,-1 0-1,1 1 0,0-1 0,2 0 21,10-5 93,-1-3 77,0-1 0,0 0 0,-1 0 0,0-2 0,-1 1 0,0-2 0,-1 0 0,6-9-170,33-64 323,20-31-374,-54 94 444,2 0 0,16-16-393,-23 28 87,0 2 0,1 0-1,0 0 1,0 1 0,1 0 0,3 0-87,112-67 309,-114 67-274,0-1-1,-1 0 0,6-7-34,16-12 41,-16 14-99,0-1-1,-1 0 0,-1-2 1,0 0-1,-2-1 0,4-6 59,36-53 0,-38 53 76,-4 6 414,9-16-490,9-20 192,-28 48-195,2 0 0,-1 0 1,5-4 2,-5 6 28,-1 0 0,1 0 0,-1-1 0,0 1 0,0 0 0,0-3-28,-2 5-47,1 0 0,-1 0 1,1 0-1,0 0 1,0 0-1,0 0 0,0 1 47,10-15-79,-12 17 126,0-1 0,0 1 0,1-1 0,-1 0 0,0 1 0,0-1 0,0 1 0,0-1 0,0 0 0,1 1 0,-1-1 0,0 0 0,-1 1 0,1-1 0,0 1 0,0-1 0,0 0 0,0 1-1,0-1 1,-1 1 0,1-1 0,0 0 0,0 1 0,-1-1 0,1 1 0,0-1 0,-1 1 0,1-1 0,-1 1 0,1-1 0,-1 1 0,1 0 0,-1-1 0,1 1 0,-1 0 0,1-1 0,-1 1 0,1 0 0,-1 0 0,0-1-47,1 1 11,-1 0 0,0 0 0,1-1 0,-1 1 0,1 0 0,-1-1 0,1 1 1,-1-1-1,1 1 0,-1-1 0,1 1 0,0-1 0,-1 1 0,1-1 0,0 1 1,-1-1-1,1 1 0,0-1 0,0 0 0,-1 1 0,1-1-11,-1-1 22,0 0 0,-1 0 0,1 0 0,-1 0 0,1 0 0,-1 0 0,0 1 0,0-1 0,1 0 0,-1 1 0,0 0 0,-1-1 0,1 1 0,0 0 0,0 0 0,0 0 0,-3 0-22,4 1-12,0 0 0,0 0 0,0 1 0,0-1 0,0 0 0,0 0 0,0 1 0,1-1 0,-1 1 0,0-1 0,0 1 0,0-1 0,0 1 0,0-1 0,1 1 0,-1 0 0,0-1 0,0 1 0,1 0 0,-1 0 0,1 0 0,-1 0 0,1-1 0,-1 1 0,1 0 0,-1 0 0,1 0 0,0 0 0,-1 1 12,0 2-74,0 0-1,1 0 0,-1 0 1,1 1-1,-1-1 1,1 0 74,1 5-9,-1 0-1,1 0 1,0 0 0,1-1 0,0 1-1,1 0 1,-1-1 0,2 2 9,-2-6-4,0 0 0,0 0 1,0-1-1,0 1 0,0 0 0,1-1 0,0 1 1,0-1-1,0 0 0,0 0 0,0 0 0,1-1 0,-1 1 1,1-1-1,0 1 0,0-1 0,1 0 4,-4-1 37,1-1-1,-1 0 0,0 1 1,0-1-1,1 0 0,-1 0 1,0 0-1,1 1 1,-1-1-1,0-1 0,1 1 1,-1 0-1,0 0 0,0 0 1,1-1-1,-1 1 1,0-1-1,0 1 0,1-1 1,0 0-37,0 0 25,0-1 0,0 0 1,0 0-1,0 1 0,0-1 1,-1 0-1,1 0 0,-1-1 0,1 1 1,0-1-26,1-3 36,0 0 0,-1 0 0,1 0-1,-1 0 1,-1-1 0,1 1 0,0-7-36,-2 9 27,0-1-1,0 1 0,0 0 1,-1-1-1,0 1 1,0 0-1,0-1 0,0 1 1,-1 0-1,0 0 0,-1-3-26,2 6-13,1-1-1,-1 1 1,0 0 0,0 0-1,1 0 1,-1-1-1,0 1 1,0 0-1,0 0 1,0 0-1,-1 0 1,1 0-1,0 1 1,0-1-1,0 0 1,-1 0-1,1 1 1,0-1-1,-1 1 1,1-1-1,0 1 1,-1 0 0,1 0-1,-1-1 1,1 1-1,-1 0 1,1 0-1,-1 0 1,1 0-1,0 1 1,-1-1-1,1 0 1,-1 1-1,1-1 1,-2 1 13,1 0-27,0 1 0,0-1-1,0 1 1,0-1 0,0 1 0,0 0 0,0 0 0,1-1 0,-1 1 0,1 0-1,-1 1 28,-11 12-170,7-8 179,0 1 0,0 0 1,0 1-1,1-1 0,0 1 1,1 0-1,0 0 0,0 1 1,1-1-1,0 1 0,1-1 1,-2 11-10,4-19 8,0 1 1,0-1 0,0 0 0,0 0-1,0 1 1,0-1 0,0 0 0,0 1 0,0-1-1,1 0 1,-1 1 0,0-1 0,1 0 0,-1 0-1,1 1 1,-1-1 0,2 1-9,-2-2 14,0 0-1,0 0 1,1 0 0,-1 0 0,0 0-1,0 0 1,1 0 0,-1 0 0,0 0 0,0 0-1,1 0 1,-1 0 0,0 0 0,1 0-1,-1 0 1,0 0 0,0-1 0,0 1-1,1 0 1,-1 0 0,0 0 0,0 0 0,1 0-1,-1-1 1,0 1 0,0 0 0,0 0-1,0 0 1,1-1 0,-1 1 0,0 0 0,0 0-1,0-1-13,6-7-81,-3-1 134,0 0 0,-1 0-1,0-1 1,-1 1 0,0 0-1,0-1 1,-1 1-1,0-6-52,-3 27-1146,3-9 1028,0-1 0,0 0 0,0 0 0,1 0 0,-1 0 0,1 0 1,-1 0-1,1 0 0,0 0 0,0 0 0,0 0 0,0 0 0,0-1 0,0 1 118,0-1-36,-1-1 0,1 1-1,0 0 1,-1-1 0,1 1 0,0-1-1,-1 0 1,1 1 0,0-1-1,0 0 1,0 1 0,-1-1 0,1 0-1,0 0 1,0 0 0,0 1 0,0-1-1,-1 0 1,1 0 0,0 0-1,0-1 1,0 1 0,0 0 0,0 0-1,-1 0 1,1-1 0,0 1-1,0 0 1,-1-1 0,1 1 0,0 0-1,0-1 1,-1 1 0,1-1-1,0 1 1,-1-1 0,1 0 0,0 0 36,2-2 60,0 1 0,-1-1 0,1 0 0,0-1 0,-1 1 0,0 0 0,0-1 0,0 1 0,0-1 0,-1 0 0,1-1-60,2-6 276,-1 0 0,-1-1 0,1-2-276,-3 13 50,0 0 0,0-1 0,1 1 0,-1 0 1,0 0-1,0 0 0,0-1 0,-1 1 0,1 0 0,0 0 1,0 0-1,-1 0 0,1-1 0,0 1 0,-1 0 1,1 0-1,-1 0 0,0 0 0,1 0 0,-1 0 0,0 0 1,0 0-1,1 0 0,-1 1 0,-1-2-50,0 1 28,0 0-1,1 0 0,-1 0 1,0 0-1,0 1 1,0-1-1,0 1 0,0-1 1,-1 1-1,1-1 0,0 1 1,0 0-1,0 0-27,2 1-20,-1-1 0,1 0-1,0 0 1,0 0 0,0 1 0,0-1-1,0 0 1,0 0 0,0 1-1,0-1 1,0 0 0,0 0 0,-1 1-1,1-1 1,0 0 0,0 0 0,1 1-1,-1-1 1,0 0 0,0 0 0,0 1-1,0-1 1,0 0 0,0 0-1,0 1 1,0-1 0,0 0 0,0 0-1,1 1 1,-1-1 0,0 0 0,0 0 20,4 9-349,-1-5-3,-1-1 1,1 1-1,0-1 0,0 0 1,0 0-1,0 0 1,0 0-1,1 0 0,-1-1 1,1 1-1,0-1 1,0 0-1,0-1 0,3 2 352,19 6-3130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3:40.9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460 27 2304,'-3'-3'487,"4"5"-50,0 2 635,-11-8 1129,-22-8-217,27 10-1884,1 0-1,-1 0 1,1 0-1,-1 1 1,0 0-1,1 0 1,-1 0-1,0 0 1,0 1-1,0-1 1,0 1-1,1 0 1,-1 1-1,0-1 1,0 1-100,-13 3 158,1 0 1,-1 1-1,-6 3-158,12-4 3,0 1 0,1 1 0,-1 0 0,1 0 0,1 1 0,-1 1 0,1-1-1,0 2 1,1-1 0,-4 6-3,1 0 2,0 0 0,2 1 0,0 0 0,1 1 0,0 0 0,1 0 0,0 2-2,-7 20 29,0 0 0,3 1 1,1 0-1,2 1-29,8-34 38,0-1-1,1 1 1,-1 0-1,1-1 1,1 1-1,-1 0 1,1-1-1,0 1 1,1 0 0,-1-1-1,2 3-37,-2-4 56,1-1 1,-1 0-1,1 0 1,0-1-1,0 1 1,0 0-1,0 0 0,0-1 1,0 1-1,1-1 1,-1 0-1,1 0 0,0 0 1,0 0-1,-1 0 1,1-1-1,1 1 0,-1-1 1,0 0-1,2 1-56,29 6 713,0-2 1,8-1-714,-7 0 221,-23-4-146,0 0 0,0-1 0,5 0-75,17-1-241,-32 1-495,-2 0-128,0 0-981,0 0 53,0 0-1925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3:41.5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7 320 4736,'-1'0'33,"1"0"-1,0 0 1,0 0 0,0 0 0,-1-1-1,1 1 1,0 0 0,0 0 0,0 0-1,-1 0 1,1 0 0,0 0 0,0 0 0,0 0-1,-1 0 1,1 0 0,0 1 0,0-1-1,0 0 1,0 0 0,-1 0 0,1 0-1,0 0 1,0 0 0,0 0 0,0 0-1,-1 0 1,1 1 0,0-1 0,0 0-1,0 0 1,0 0 0,0 0 0,-1 0-1,1 1 1,0-1 0,0 0-33,6 6 980,3 3-612,2 6-144,-1 0 1,0 1-1,0 3-224,20 29 489,-23-38-285,0-1 0,1 0 0,8 7-204,-13-13 160,0 0 0,1 0-1,-1-1 1,1 1 0,-1-1-1,1 0 1,0 0 0,0 0-1,0-1 1,0 1 0,0-1-1,1 0-159,-3-1 54,-1 0 0,1 0 0,-1 0-1,1 0 1,-1-1 0,1 1 0,-1 0 0,1-1-1,-1 1 1,1-1 0,-1 0 0,0 1 0,1-1-1,-1 0 1,0 0 0,0 0 0,0 0-1,0 0 1,0 0 0,0 0 0,0 0 0,0-1-1,0 1 1,0 0 0,0-1 0,0 0-54,2-4 63,0 0 0,-1 0 0,0 0-1,0 0 1,0-1 0,0 1-63,4-33 249,1-36-249,3-17-147,-7 69 111,2-9 24,2-1 1,4-10 11,-9 34-9,1 1 0,1-1 0,-1 1 0,1 0 0,1 0 0,0 0-1,0 1 1,0-1 0,1 1 0,5-5 9,-7 9 8,-1 0-1,1 0 1,1 1 0,-1 0-1,0-1 1,1 1 0,-1 1-1,1-1 1,-1 1-1,1-1 1,0 1 0,-1 1-1,4-1-7,0 0 51,-1 1 0,0 0 0,1 0 0,-1 1 0,1 0 0,-1 0 0,0 1 0,4 1-51,-5 0-9,0-1-1,-1 2 1,1-1 0,-1 0-1,0 1 1,0 0 0,0 1-1,-1-1 1,0 1 0,1-1-1,-1 1 1,2 4 9,-4-3-544,0 0-1,0 0 1,-1 0 0,0 0 0,0 0-1,0 1 1,0-1 0,-1 0 0,0 0-1,-1 2 545,1 14-1853,3 10-1304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3:42.2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702 0 1248,'2'5'418,"-2"-5"-131,-2 0 629,2 0-260,0 0 86,0 0-156,0 0 283,0 0-170,-5 8 906,-2 4-1143,-82 142 2148,65-116-2172,-3-2-1,-28 31-437,-49 41 564,0-2-186,78-76-135,1 1 1,-16 26-244,-5 17 208,-24 52-208,13-24-42,56-99-45,-9 13-1792,10-16 1806,0 1 1,0-1 0,0 0-1,-1 1 1,1-1-1,0 0 1,0 1-1,-1-1 1,1 1 0,0-1-1,-1 0 1,1 0-1,0 1 1,-1-1-1,1 0 1,-1 0 0,1 1-1,0-1 1,-1 0-1,1 0 1,-1 0-1,1 0 1,0 0 0,-1 1-1,1-1 1,-1 0-1,1 0 1,-1 0-1,1 0 1,-1 0 72,8-20-4479,-4 14 3246,5-13-393,5-6 335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3:42.6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0 4320,'-26'0'3045,"31"8"-1877,10 4-309,10 8 202,88 106 784,-96-106-1902,-2 0-1,0 1 0,-2 1 1,0 0-1,3 11 58,-15-30-583,1 1 1,-1 0-1,-1 0 0,1 0 0,0 0 0,-1 0 1,0 0-1,0 0 0,0 1 583,0 1-2392,1-4 574,6 2 287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3:43.4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321 0 2144,'1'2'1488,"-1"-1"201,-7 4-781,-9 4 222,0-1 1,-1-1-1,-3 1-1130,-33 15 870,38-15-821,1 1 0,1 0-1,-1 1 1,2 1 0,-1-1-1,1 2 1,1 0 0,-1 2-49,8-9-18,0 0 0,1 0 1,0 0-1,-1 1 1,2-1-1,-1 1 0,1 0 1,-1 0-1,2 0 1,-2 5 17,3-8-4,-1 0 1,1 0 0,0 0-1,0 0 1,1 0 0,-1 0-1,0 0 1,1-1 0,0 1-1,0 0 1,0 0 0,0-1-1,0 1 1,0-1 0,1 1-1,-1-1 1,1 1 0,0-1-1,0 0 1,0 0 0,0 0-1,0 0 1,0 0 0,1 1 3,12 7 189,0-1 0,1-1 0,0 0 1,0-1-1,1-1 0,13 4-189,-8-3 290,-1 1 0,0 0 0,12 9-290,-30-16 50,3 2-6,-1 1 0,0-1 0,0 1 0,0 0 0,0 0 0,1 2-44,-5-5 10,0 0-1,0-1 0,-1 1 0,1 0 0,-1 0 0,1 0 0,-1 0 0,1 0 0,-1 1 0,1-1 0,-1 0 0,0 0 0,1 0 0,-1 0 0,0 0 0,0 0 0,0 1 0,0-1 0,0 0 0,0 0 0,-1 0 0,1 0 0,0 0 0,0 1 0,-1-1 1,1 0-1,-1 0 0,1 0 0,-1 0 0,1 0 0,-1 0 0,0 0 0,1 0 0,-1-1 0,0 1 0,0 0-9,-5 5 88,1-1 1,-1 0-1,0-1 1,0 1 0,-1-1-1,1 0 1,-1-1-1,-2 1-88,-18 7 201,-16 4-201,16-6-82,-4 2-657,0-2 0,-4-1 739,8 1-1171,20-7 459,-1 0-1,1 0 1,-1 0-1,-1 0 713,-5-2-1237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3:44.4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 82 2400,'0'-1'51,"0"1"0,-1-1 0,1 1 0,0-1 0,-1 0 0,1 1 0,0-1 0,0 1 0,0-1 0,-1 1 0,1-1 0,0 0 0,0 1 0,0-1 0,0 1 0,0-1 0,0 0 0,0 1 0,0-1 0,0 1 0,1-1 0,-1 0 0,0 1 0,0-1 0,0 1 0,1-1 0,-1 0-51,1 0-30,-1 0 0,1-1 0,-1 1 0,1-1 0,0 1 0,0 0 0,0 0 0,0-1 0,0 1 0,1-1 30,-1 1 195,0 0 0,0 0 0,0 0-1,0 0 1,0 0 0,0-1 0,0 1 0,-1 0-1,1-1 1,0 1 0,-1-1 0,1 1 0,-1-1-1,1 1 1,-1-1 0,0 1 0,0-1 0,1 1-1,-1-1-194,5-20 3862,-7 106-3148,-6 31-714,-25 280 915,27-309-672,5-71-168,0 0 1,2 0-1,-1 0 1,2 0-1,0 0 1,3 10-76,-4-23 54,0 0 0,-1 0 1,2 0-1,-1 0 0,0 0 0,0 0 1,1-1-1,-1 1 0,0-1 0,1 1 1,0-1-1,-1 1 0,1-1 0,0 0 1,0 0-1,0 0 0,0 0 0,0 0 1,0 0-1,0 0 0,0-1 0,0 1 1,0-1-1,0 1 0,2-1-54,7 1 166,0 0-1,1-1 1,-1 0-1,5-2-165,-10 2 25,45-4 323,89-4-318,-131 8-292,0 0-1,1-1 0,-1 0 1,0 0-1,1-1 0,-1 0 1,0 0-1,0-2 263,-7 4-992,-2 0-747,-6-4-1829,-7 1 1819,-4-2-1264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3:44.8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47 4640,'-2'-1'555,"1"1"-488,1 0 0,0 0 0,-1 0 0,1 0 0,0 0 0,-1 0 0,1 0 0,0-1 0,-1 1 0,1 0 0,0 0 0,0 0 0,-1-1 0,1 1 0,0 0 0,0 0 0,-1-1 0,1 1 0,0 0 0,0-1 0,-1 1 1,1 0-1,0-1 0,0 1 0,0 0 0,0-1 0,0 1 0,0 0-67,19-4 1130,188-14 3435,-170 15-4106,10 0 206,42-4 382,67 5-1047,-106 1-30,-37 0-444,-1 0 1,1 1 0,-1 1 0,1 0 0,-1 0 0,10 4 473,-19-4-14,-2-1-293,0 0 0,0 0 0,0 1 0,0-1 0,0 1 0,0-1 1,0 1-1,0-1 0,0 1 0,0 0 0,0 0 0,0-1 0,0 1 1,0 0-1,-1 0 0,1 0 0,0 0 0,0 0 0,-1 0 0,1 0 0,-1 0 307,9 14-3082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3:46.1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314 68 2912,'0'-1'113,"0"-1"1,0 1-1,0-1 0,0 1 1,0-1-1,0 1 0,0-1 1,1 1-1,-1-1 0,0 1 1,1 0-1,-1-1 0,1 1 1,0-1-114,3-18 338,-3 18-200,-1 1 0,0 0 0,0 0 1,0 0-1,0 0 0,-1 0 0,1 0 0,0 0 0,0 0 0,-1-1 0,1 1 0,-1 0 1,1 0-139,-1 0 99,0 1 0,1-1 1,-1 1-1,0 0 0,1-1 1,-1 1-1,0 0 0,0-1 1,1 1-1,-1 0 1,0 0-1,0 0 0,1 0 1,-1 0-1,0 0 0,0 0 1,1 0-1,-1 0-99,-19-3 1663,17 3-1492,1-1 0,-1 1 1,0-1-1,0 1 1,1 0-1,-1 0 0,0 0 1,0 0-1,-2 1-171,-1 1 154,-1 0 0,1 0 0,0 1 0,0 0 0,1 0-1,-1 0 1,1 1 0,-1 0 0,1 0 0,0 0 0,-2 2-154,-9 11 144,1 1 1,-8 12-145,-16 18-56,-12 12 38,44-51 9,1 0-1,0 0 1,0 1 0,1 0 0,-3 9 9,7-17 5,0 0 1,1 0 0,-1 1 0,1-1 0,0 0 0,0 0 0,0 0-1,0 0 1,0 1 0,0-1 0,0 0 0,1 0 0,-1 0-1,1 0 1,0 0 0,-1 0 0,1 0 0,0 0 0,0 0 0,0 0-1,1 0 1,-1-1 0,0 1 0,1 0 0,-1-1-6,2 2 17,-1-1-1,0 0 1,1 0 0,-1-1 0,1 1 0,-1 0-1,1-1 1,0 0 0,0 1 0,0-1 0,-1 0 0,1-1-1,0 1 1,0 0 0,1-1 0,-1 0 0,0 1-17,5-2 46,-1 1 1,0-1-1,1 0 1,-1-1 0,0 0-1,0 0 1,0 0-1,0-1 1,0 0-1,0 0-46,4-3-11,-1-1 0,0 0 0,0 0-1,-1-1 1,8-8 11,7-10-21,-1-1 0,-2-1 0,13-24 21,-16 23 22,-1-1-1,11-29-21,-39 91 348,2 1 0,1-1 0,2 1 0,0 5-348,6-32-106,-1 0 0,1 0 0,0 0 0,0-1 1,1 1-1,0 0 0,0 0 0,0-1 0,1 1 0,-1-1 0,1 1 1,1-1-1,-1 0 0,1 0 0,0 0 0,0 0 0,0 0 0,1 0 0,0-1 1,3 4 105,0-1-1899,-5-6-16,1-2-1722,-2 1 3408,0 0 0,0-1 1,0 1-1,1-1 0,-1 1 0,0-1 0,0 1 0,0-1 1,0 0-1,0 0 0,0 0 229,1-1-316,-1 0 1,1 0 0,-1-1-1,0 1 1,0 0-1,0-1 1,0-1 315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3:46.9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 3 4576,'0'-2'1682,"-2"5"-1088,-1 10-289,3 23 1983,-2 0 0,-4 21-2288,-52 367 1243,56-397-1003,0-1 1,2 0-1,2 27-240,0-40 152,0 0-1,0 1 0,2-1 0,-1 0 0,2-1 0,0 1 0,0-1 0,5 7-151,-6-13 147,-1 0-1,1-1 1,0 0-1,1 0 1,-1 0-1,1-1 0,0 1 1,0-1-1,0 0 1,5 2-147,-1-1 143,1 0 1,-1-1-1,1 0 1,0-1-1,1 0 1,3 1-144,18 1-1670,0-2 1,0 0-1,30-3 1670,-59 0-234,28 0-4875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4:18.6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0 107 640,'0'4'246,"1"-4"2425,6-5-2597,-7 4 91,1 1-1,0-1 1,0 1-1,-1-1 1,1 1-1,-1-1 0,1 0 1,0 1-1,-1-1 1,1 0-1,-1 1 1,1-1-1,-1 0 1,0 0-1,1 1 1,-1-1-1,0 0 1,1 0-1,-1 0 1,0 0-1,0 1 0,0-1 1,0 0-1,0 0-164,0 0-10,0 1 52,0 0-4,0 0 31,0 0 128,2 0-53,126-7 459,-124 7-592,1 0-1,-1 0 1,1 1 0,-1-1 0,0 1-1,1 0 1,-1 0 0,0 1 0,3 0-11,-6-1 3,1 0 1,-1 0-1,1 0 1,-1 0 0,0 0-1,0 0 1,0 1-1,1-1 1,-1 1 0,0-1-1,-1 0 1,1 1-1,0-1 1,0 1 0,-1 0-1,1-1 1,0 1-1,-1 0 1,0-1 0,1 1-1,-1 0 1,0-1 0,0 1-1,0 0 1,0 1-4,2 67 213,5 6-213,-2-21 251,-1-19-37,2 0 0,5 12-214,-2-5 78,9 8 18,-17-49-72,0 1-1,0-1 0,0 1 1,0-1-1,0 0 0,1 1 1,-1-1-1,1 0 0,0 0 1,-1 0-1,1 0 0,0 0 1,0-1-1,0 1 0,0 0 1,1-1-1,-1 0 0,0 1 1,1-1-1,-1 0-23,0 0 33,-1-1 0,1 0 0,-1 1 0,0-1 0,1 0 0,-1 1 1,1-1-1,-1 0 0,0 0 0,1 0 0,-1-1 0,1 1 0,-1 0 0,0 0 0,1-1 0,-1 1 0,0-1 0,1 1 1,-1-1-1,0 0 0,0 1 0,1-1 0,-1 0 0,0 0 0,0 0 0,0 0 0,0 0 0,0 0 0,0 0 0,0 0 1,0 0-1,-1 0 0,1-1 0,0 1 0,-1 0 0,1-1 0,-1 0-33,6-12 69,-1 0 0,-1-1 0,-1 1-1,0-1 1,0-8-69,1-23 179,-2-6-179,0-2 181,2-13 13,-1-3 119,10-55-313,-12 123 62,-1 0 1,1 0 0,-1 0 0,1 0 0,-1 0-1,1 0 1,0 0 0,0 0 0,0 0 0,0 0-1,1 0 1,-1 1 0,0-1 0,1 0 0,-1 1-1,1-1 1,0 1 0,-1 0 0,1-1-1,0 1 1,0 0 0,0 0 0,0 0 0,-1 1-1,2-1 1,-1 0 0,0 1 0,0-1 0,0 1-1,0-1 1,0 1-63,43-3 875,-25-2-710,-18 5-143,-2 0-65,2 7 115,4 4-335,-6-10 239,0-1 0,0 0 0,0 0 1,0 0-1,0 0 0,0 0 0,0 1 0,1-1 0,-1 0 0,0 0 0,0 0 0,0 0 0,0 1 0,0-1 0,0 0 1,0 0-1,0 0 0,0 0 0,0 1 0,0-1 0,0 0 0,0 0 0,-1 0 0,1 0 0,0 1 0,0-1 0,0 0 0,0 0 1,0 0-1,0 0 0,0 0 0,0 0 0,0 1 0,-1-1 0,1 0 0,0 0 0,0 0 0,0 0 0,0 0 0,0 0 1,-1 0-1,1 0 0,0 0 0,0 1 0,0-1 0,0 0 0,0 0 0,-1 0 0,1 0 0,0 0 24,0 2-573,0-1 0,0 1 0,0 0 0,0 0 0,0 0 0,0 0 0,0-1 0,1 1 0,-1 0-1,1 0 1,0 1 573,0-1-362,0-1 0,0 1 0,0-1 0,1 1 0,-1-1 0,0 1 0,1-1 0,-1 0 0,2 1 362,6 2-2592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7:12:18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2496,'-6'-1'767,"7"2"173,-1-1-652,0 0 80,0 0 10,0 0 347,0 0-218,0 0-112,0 2-107,0 15 229,0 9 158,1 0-1,3 22-674,8 28 440,-4 2 0,-1 50-440,-7-113 94,2-1 0,2 14-94,-1-10 175,-3-17-147,0 0 0,0 0 0,0 0 0,0 0 0,0 0 0,0 0-1,0 0 1,0 0 0,0 0 0,0 0 0,-1 0 0,1 0 0,-1 1-28,0-4 170,0-8-127,-2-31-24,2 27-79,0-1 1,1 1-1,1-7 60,5-20 28,2 1-1,2 0 1,2 0-1,1 1 1,2 0-1,13-24-27,-23 54 70,-1 1 1,1 0-1,1-1 0,0 2 0,0-1 0,0 1 0,5-4-70,-10 10-5,0 1 1,-1 0-1,1-1 1,0 1-1,0-1 1,0 1-1,0 0 1,0 0-1,-1-1 1,1 1-1,0 0 1,0 0-1,0 0 1,0 0-1,0 0 1,0 0-1,0 0 1,0 0-1,0 0 1,-1 1-1,1-1 1,0 0-1,0 1 1,0-1-1,0 0 1,0 1-1,-1-1 1,1 1-1,0 0 5,21 17 574,-15-11-403,-1 0 0,0 1 0,-1-1 0,0 1 0,0 0 1,0 1-1,-1-1 0,-1 1 0,3 9-171,2 10 358,-1 0-1,0 17-357,0-6 11,2 26 625,-2 7-636,8 54 298,-12-87-333,-2-28-611,0 1-1,0-1 1,2 3 646,-3 2-3194,0-15 106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4:20.3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196 25 1056,'-4'-2'106,"-2"-2"138,5 4-237,1 0 0,0 0 0,0 0 0,0 0 1,0 0-1,-1 0 0,1 0 0,0 0 0,0 1 0,0-1 0,0 0 0,0 0 0,0 0 0,-1 0 0,1 0 0,0 0 0,0 0 0,0 0 0,0 1 0,0-1 0,0 0 0,0 0 0,0 0 0,0 0 0,0 0 0,-1 1 0,1-1 0,0 0 0,0 0 0,0 0 0,0 0 0,0 1 0,0-1 0,0 0 0,0 0 0,0 0 0,0 0 0,0 1 0,1-1 0,-1 0 0,0 0 0,0 0-7,0 1 395,0-1-22,-13-8 5035,11 8-5334,1-1 0,-1 1 0,1 0 0,-1-1 0,1 1 0,-1-1 0,1 0 0,-1 1 0,1-1 0,0 0 0,0 0 0,-1 0-74,1 0 51,0 0-1,0 0 1,0 1 0,0-1-1,-1 0 1,1 1 0,0-1-1,0 1 1,-1-1 0,1 1-1,0 0 1,0-1 0,-1 1-1,1 0 1,0 0 0,-1 0-1,1 0 1,0 0 0,-1 0-51,-3 2 30,1 0 1,-1-1-1,1 2 1,0-1-1,0 0 1,0 1-1,1 0 1,-3 2-31,-27 27 316,28-25-282,-1-1 0,2 1 0,-1 0 0,1 1 0,0-1 0,1 1 0,0 0 1,0 0-1,0 0 0,0 3-34,0 7 59,0-1-1,1 1 1,0 0 0,2 9-59,0-12 14,1 0 1,1 1 0,0-1-1,1 0 1,1-1 0,1 1-1,0-1 1,0 1 0,2-2-1,-1 1 1,2-1 0,6 9-15,-8-12-22,-2-4 53,0 0 0,1 0 0,-1 0 0,1 0 0,3 2-31,7 9-94,-13-15 92,-1 1 0,1-1-1,-1 0 1,1 0 0,0 0 0,0 0 0,0 0-1,0-1 1,0 1 0,1-1 0,-1 1 0,0-1 0,1 0-1,-1 1 1,1-1 0,-1-1 0,1 1 0,2 0 2,-3 0 24,0-1 1,0-1-1,1 1 1,-1 0-1,0 0 1,0-1-1,1 1 1,-1-1-1,0 0 1,0 0-1,0 0 1,0 0-1,0 0 1,0 0-1,0 0 1,-1-1-1,1 1 1,0-1-1,-1 1 1,1-1-1,-1 1 1,1-1-1,-1 0 1,0 0-1,1-2-24,2-3 47,-1-1-1,-1 0 1,0-1 0,0 1-1,0 0 1,-1-4-47,0 4 25,2-18-117,-1-1 0,-1 0 92,1-21 45,-1 26-93,-2 0 1,-1-8 47,0-22 111,2 39-103,-2 1-1,1-1 1,-1 1-1,-1 0 1,0 0-1,-1 0 1,0 0-1,-1 1 1,0-1-1,-1 1-7,-1 0-54,7 11 51,0 0 0,-1 0-1,1 0 1,0-1-1,0 1 1,0 0-1,0 0 1,0 0-1,-1 0 1,1 0-1,0 0 1,0 0 0,0 0-1,0 0 1,-1 0-1,1 0 1,0-1-1,0 1 1,0 0-1,-1 0 1,1 0-1,0 0 1,0 1-1,0-1 1,0 0 0,-1 0-1,1 0 1,0 0-1,0 0 1,0 0-1,0 0 1,-1 0 3,1 1-13,-1 0-1,0 0 1,1 1 0,-1-1 0,1 0-1,-1 0 1,1 0 0,0 1 0,0-1-1,-1 0 1,1 1 0,0-1 0,0 0 0,0 0-1,0 2 14,1 9 118,1 0-1,-1-1 1,2 1-1,0 0 1,0-1-1,3 7-117,7 24 218,-2-10 95,0-1 1,2 0-1,10 14-313,-15-26 95,-1-8 61,0 0 0,1 0 0,0-1 0,0 0 0,1 0 0,9 8-156,14 14 429,-31-30-418,0-1 0,0 0 0,0 1 0,0-1 0,0 1 0,0-1 0,0 1 0,-1-1 1,1 1-1,-1 0 0,1-1 0,-1 1 0,0 0 0,1-1 0,-1 1-11,0-1-68,0 0 0,0-1 0,-1 1 1,1 0-1,0-1 0,0 1 0,0-1 0,0 1 0,-1 0 1,1-1-1,0 1 0,-1-1 0,1 1 0,0-1 0,-1 1 0,1-1 1,-1 1-1,1-1 0,-1 1 0,1-1 0,-1 0 0,1 1 1,-1-1-1,1 0 0,-1 1 0,0-1 0,1 0 0,-1 0 0,1 0 1,-1 1-1,0-1 0,1 0 0,-1 0 0,0 0 0,1 0 1,-1 0-1,0 0 0,1 0 0,-1 0 68,0 0-150,1 0 1,-1 0-1,0 0 1,1 0-1,-1 0 1,0 0-1,1 0 1,-1 1-1,0-1 1,1 0-1,-1 1 1,0-1-1,1 0 1,-1 1-1,1-1 1,-1 1-1,1-1 1,-1 1-1,1-1 1,-1 1 149,0 0-466,-3 5-2899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4:21.5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365 91 1248,'3'1'4305,"-3"-2"-4203,0 1 0,-1-1 0,1 1 1,0-1-1,-1 0 0,1 1 0,0-1 0,0 1 0,-1-1 0,1 0 1,0 1-1,0-1 0,0 1 0,0-1 0,0 0 0,0 1 1,0-1-1,0 0-102,0-3 110,-1 1 1,1-1-1,-1 0 1,0 1-1,0-1 0,0 1 1,-1-1-1,1 1 1,-1 0-1,0-1 1,0 1-1,0 0 1,0 0-1,0 1 0,-1-1 1,0 0-1,1 1 1,-1-1-1,0 1 1,0 0-1,0 0 1,0 0-1,-1 0 1,1 1-1,0-1 0,-1 1 1,1 0-1,-1 0 1,1 0-1,-1 1 1,-1-1-111,-9 1 112,0 0 1,0 2 0,0-1 0,0 2-1,0 0 1,1 0 0,-9 5-113,12-5 17,1 0 0,0 1 0,0 0 1,0 1-1,1 0 0,-1 0 0,1 1 0,0 0 0,1 0 0,0 1 1,0 0-1,0 0 0,1 1 0,-6 7-17,6-3 60,-1-1-1,2 1 1,-1 1-1,2-1 1,0 1-1,0-1 1,1 1-1,1 0 1,0 1-1,1-1 1,0 12-60,1-10 74,1 0 0,1 0 1,0 0-1,1 0 0,0 0 0,1-1 1,1 1-1,0-1 0,1 0 0,3 2-74,1 4 54,2-1 0,0-1 0,1 0 1,1 0-55,-10-12 104,1-1 1,0 0-1,0 0 1,1 0-1,-1-1 1,1 0-1,0 0 1,0 0-1,1-1 1,-1 0 0,1 0-1,-1-1 1,1 1-1,2-1-104,3-1 262,-1-1 0,0 0 0,0-1 0,1-1 0,-1 1 0,0-2 0,0 0 0,10-3-262,-10 2 100,4-1-152,-7 1-118,-5 2-685,-4 8-8,-1-2 67,1 0 0,-1 0-1,-1-1 1,1 1 0,0-1 0,-1 0-1,-1 1 797,-7 12-3359,1-2-102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4:04:22.4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 20 1248,'2'-8'200,"-1"4"870,-3 3 3686,1 0-3606,1 0-1091,0 1 0,0 0 0,0 0 0,0 0 0,0-1 0,0 1-1,0 0 1,0 0 0,0 0 0,0-1 0,0 1 0,-1 0 0,1 0 0,0 0-1,0-1 1,0 1 0,0 0 0,0 0 0,-1 0 0,1 0 0,0-1-1,0 1 1,0 0 0,-1 0 0,1 0 0,0 0 0,0 0 0,0 0-1,-1 0 1,1 0 0,0 0 0,0 0 0,-1 0 0,1 0 0,0 0-1,0 0 1,-1 0-59,0 0 59,0 0 0,1 0 0,-1 1 0,0-1-1,0 1 1,0-1 0,0 1 0,0-1 0,0 1 0,1 0-1,-1-1 1,0 1 0,1 0 0,-1-1 0,0 1-1,1 0 1,-1 0 0,1 0 0,-1 1-59,-11 20 283,9-15-196,2-6-75,0 1 0,1 0-1,-1 0 1,1 0-1,-1 0 1,1-1 0,-1 1-1,1 0 1,0 0 0,0 0-1,0 0-11,0-1 128,2 0 304,-1 0-361,1-1-1,-1 1 1,1-1-1,0 1 1,-1-1-1,1 0 0,-1 0 1,1 0-1,0 0 1,-1 0-1,1 0 1,0 0-1,-1-1 1,1 1-1,-1 0 1,2-1-71,-2 1 50,0-1 0,-1 1 0,1 0 0,0-1 1,0 1-1,0-1 0,0 1 0,-1-1 0,1 1 1,0-1-1,0 0 0,-1 1 0,1-1 1,0 0-1,-1 0 0,1 0 0,-1 1 0,1-1 1,-1 0-1,0 0 0,1 0 0,-1 0 0,0 0 1,1 0-1,-1 0 0,0 1 0,0-1 1,0-1-51,0 2-44,0 0 1,0 0-1,0 0 1,0-1-1,1 1 1,-1 0-1,0 0 1,0-1-1,0 1 1,0 0 0,0 0-1,0-1 1,0 1-1,0 0 1,0 0-1,-1 0 1,1-1-1,0 1 1,0 0 0,0 0-1,0-1 1,0 1-1,0 0 1,0 0-1,-1 0 1,1-1-1,0 1 1,0 0-1,0 0 1,0 0 0,-1 0-1,1 0 1,0-1-1,0 1 1,0 0-1,-1 0 1,1 0-1,0 0 1,0 0 0,0 0-1,-1 0 1,1 0-1,0 0 1,0 0-1,-1 0 1,1 0-1,0 0 1,0 0-1,0 0 1,-1 0 0,1 0-1,0 0 1,0 0 43,-3 0-1351,2 0-387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7:12:19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57 2144,'-2'-1'139,"1"0"0,0 0-1,0 0 1,0 0 0,0 0 0,-1 0 0,1 0 0,0 0 0,1 0-1,-1 0 1,0 0 0,0-1 0,0 1 0,1 0 0,-1-1-1,1 1 1,-1 0 0,1-1 0,-1 1 0,1-1 0,0 1 0,0-1-1,0 1 1,0 0 0,0-1 0,0 1 0,0-1-139,0 1 101,1-1 0,-1 1 1,1 0-1,0 0 0,-1 0 1,1 0-1,0 0 0,-1 0 1,1 0-1,0 0 1,0 0-1,0 0 0,0 0 1,0 0-1,0 1 0,0-1 1,0 0-1,0 1 0,1-1 1,-1 1-1,0-1 0,0 1 1,0-1-1,1 1 0,-1 0 1,0 0-1,0 0 0,1 0 1,-1 0-1,0 0 0,1 0-101,14 0 487,0 1 1,0 1-1,11 3-487,-18-3 179,0 0 0,-1 0 0,1 1 1,-1 0-1,0 1 0,1 0 0,5 4-179,-10-6 28,-1 1 0,0-1 0,0 1-1,0 0 1,0 0 0,-1 0-1,1 0 1,-1 0 0,0 1 0,0-1-1,0 1 1,0 0 0,-1-1-1,1 1 1,-1 0 0,0 0 0,0 0-1,-1 0 1,1 1-28,-1 5-8,0-1 0,-1 0 0,0 0 1,-1 0-1,1 0 0,-2 0 0,1 0 0,-1 0 0,-1 0 0,-1 2 8,-8 25 458,3-11-457,-1 1 0,-3 3-1,0 0 3,-4 15-3,17-42 9,1-1 0,-1 1 0,1-1 0,0 1 0,-1-1 0,1 1 0,0-1 0,0 1 0,0-1 0,0 1 0,0-1 0,1 1 0,-1 0 0,0-1 0,1 1 0,-1-1 1,1 0-1,-1 1 0,1-1 0,0 1 0,0-1 0,0 0 0,0 0 0,0 1 0,0-1 0,0 0 0,0 0 0,0 0 0,0 0 0,0 0 0,1 0 0,-1 0 0,0-1 0,1 1 0,-1 0 0,1-1 0,0 1-9,5 1 71,0 1 0,0-2 1,0 1-1,0-1 0,0 0 0,0 0 0,6-1-71,127 0-665,-46 0-3006,-76 0 1330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7:12:19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13 4992,'-21'-4'2528,"21"4"-2278,4-3-239,10 0 525,0 2-1,0 0 0,0 0 1,6 1-536,-12 0 333,29 2-280,1 2 0,-1 1 0,8 3-53,34 6-1653,-23-7-709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7:12:21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50 118 4160,'-44'8'2773,"44"-8"-2756,0 0 0,-1 0 1,1 0-1,0 1 0,0-1 0,-1 0 0,1 0 0,0 0 0,0 0 1,0 0-1,-1 0 0,1 1 0,0-1 0,0 0 0,0 0 1,-1 0-1,1 1 0,0-1 0,0 0 0,0 0 0,0 0 0,0 1 1,0-1-1,-1 0 0,1 0 0,0 1 0,0-1 0,0 0 0,0 0 1,0 1-1,0-1 0,0 0-17,0 14 506,6 13 215,21 55 1365,12 62-2086,-17-59 239,-14-38-162,-4-24 259,-3-19 67,0-5 221,4-86-468,-3 42-77,4-15-79,16-77-283,8-68 470,-29 204-172,-1-1 0,0 0 1,1 0-1,-1 1 0,1-1 0,0 1 0,0-1 1,-1 0-1,1 1 0,0-1 0,0 1 1,1-1-16,-2 2 0,0 0 1,0 0-1,0 0 1,0 0-1,1-1 1,-1 1-1,0 0 1,0 0-1,0 0 1,1 0-1,-1 0 1,0 0-1,0-1 1,1 1-1,-1 0 1,0 0 0,0 0-1,0 0 1,1 0-1,-1 0 1,0 0-1,0 0 1,1 0-1,-1 0 1,0 0-1,0 0 1,1 0-1,-1 1 1,0-1-1,0 0 1,1 0-1,-1 0 3,1 1 1,-1 0-1,1-1 0,-1 1 0,1 0 1,-1 0-1,1-1 0,-1 1 1,0 0-1,1 0 0,-1-1 1,0 1-1,0 0 0,1 1-3,8 30 127,-4-20-85,-1 1-1,-1 0 1,-1 0 0,2 10-42,0 18 760,7 25-760,1 3 130,-8-36-639,2 0 1,2-1-1,0 1 0,3-2 0,1 4 509,-10-32-328,-1 1-1,1-1 1,0 1-1,0-1 1,0 0-1,1 0 1,-1 0-1,1 0 1,-1 0-1,1 0 1,0-1-1,0 1 1,0-1-1,0 0 0,1 0 1,-1 0-1,1 0 1,-1-1-1,1 0 1,-1 1-1,1-1 1,0 0-1,0-1 1,0 1-1,2 0 329,30-3-1909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7:12:24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36 1472,'-7'-6'395,"6"5"-272,0 0 1,0 1-1,0-1 1,0 1-1,0-1 1,0 0-1,1 1 1,-1 0 0,0-1-1,0 1 1,-1-1-1,1 1 1,0 0-1,0 0 1,0 0-1,0 0 1,0 0 0,0 0-124,1 0 54,-1 0 1,1 0 0,0 0 0,-1 0 0,1 0 0,0 0 0,-1 0 0,1 0 0,0 0 0,-1 0 0,1 0 0,0 0-1,-1-1 1,1 1 0,0 0 0,-1 0 0,1 0 0,0 0 0,0 0 0,-1-1 0,1 1 0,0 0 0,-1 0 0,1-1-1,0 1 1,0 0 0,0 0 0,-1-1 0,1 1 0,0 0 0,0 0 0,0-1 0,0 1 0,0 0 0,-1-1 0,1 1-1,0 0-54,0-1 678,0 1-658,0 0 1,0 0-1,0 0 0,0 0 1,0-1-1,0 1 1,0 0-1,0 0 1,0 0-1,0 0 0,0 0 1,0 0-1,0-1 1,0 1-1,0 0 1,0 0-1,0 0 0,0 0 1,0 0-1,0 0 1,0 0-1,0-1 1,0 1-1,0 0 0,0 0 1,0 0-1,1 0 1,-1 0-1,0 0 0,0 0 1,0 0-1,0-1 1,0 1-1,0 0 1,0 0-1,0 0 0,0 0 1,1 0-1,-1 0 1,0 0-1,0 0-20,5-2 72,0 0 0,0 0 0,0 1 0,1 0 0,-1 0-1,0 0 1,1 0 0,-1 1 0,1 0 0,-1 0 0,0 0 0,1 1 0,-1 0 0,0 0 0,1 0-1,-1 1 1,0 0 0,0 0 0,1 1-72,2 0 77,-1 1 0,1 0 0,-1 1 0,0 0 0,0 0 0,-1 0 0,1 1 0,-1 0 0,-1 1 0,1-1 0,3 7-77,3 6 616,-1 1 0,0 5-616,-1-5 299,0 0 0,4 2-299,6 14 183,8 11-665,-12-20-33,-14-21 6,1-1 1,1 1-1,-1 0 1,1-1-1,0 0 1,0 0-1,1 0 509,3 0-2314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4FDD6-824E-4BC0-8544-843614064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EF7563-3B18-4AC3-8FD8-FA6E22F144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173AB-DA04-4FE6-91ED-1A16BFEB9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D56A-CF03-489E-B736-1730DF6942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4FBF6-8C1C-4B3E-AF9B-3D52EE5E4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B596A-0834-4B9D-B2F4-19415A982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836B4-9093-44D2-AFB0-A8CB4016A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3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80508-4C2C-4B55-B049-84652E733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CECF4-447B-4D6F-9866-C56EFDDEF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9C968-2E78-45B1-BBE2-D8FD59D6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D56A-CF03-489E-B736-1730DF6942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50AB7-1B45-4E67-B166-E8A371A49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0BEC-F504-4DD4-B57C-0A3C70B5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836B4-9093-44D2-AFB0-A8CB4016A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73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E8F922-5578-4F95-87F1-F0B3124EB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F28115-5975-4CDD-88A1-FAFFFD783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A3BA1-63A8-4949-B020-8F0799872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D56A-CF03-489E-B736-1730DF6942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255BF-AA94-48E8-B25A-DF5D75EE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D3F43-CC71-4FD5-9CCB-22B107759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836B4-9093-44D2-AFB0-A8CB4016A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3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4D3F3-D582-4D56-ABF0-A19C50945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45076-EBA5-433A-AAC3-2F382C6A7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ED1A-DB60-4D50-8680-4ED78EF73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D56A-CF03-489E-B736-1730DF6942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D6259-CF8C-4E14-B272-C96A8679A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C38A2-B1FF-4899-AA01-120963B3D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836B4-9093-44D2-AFB0-A8CB4016A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90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6E9EB-D91C-490F-83BB-6EEBCBFF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586C52-84A1-4EF0-ABBB-82B37FB4A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1EE3D-4F41-4389-BA56-A97BE9919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D56A-CF03-489E-B736-1730DF6942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9BF1A-82E4-4D6F-8969-77E1874F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ED13A-FEA7-4F23-B24D-DC9055165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836B4-9093-44D2-AFB0-A8CB4016A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23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68039-E4DC-4489-8B27-B59528CE5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9CF44-A5C9-4E8A-9BC3-4672DC1348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3CB709-02C9-40E8-98E6-85DD1DFB7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8EB6A-3182-4732-B94E-F7C174919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D56A-CF03-489E-B736-1730DF6942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A70D13-8A9E-48F3-BBD3-5679D35DC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29ABEB-C325-4DCF-B983-5C10E502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836B4-9093-44D2-AFB0-A8CB4016A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7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5E326-FC05-49F4-8DDC-186B2F3B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F8099-228B-4FC8-B2C6-E8B130068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169E7-6612-46EC-8878-528E43A37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15619-340F-4EE3-9068-F32AE5EC55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14673C-941E-40FA-8C2E-200F09596A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E14EB8-5AE5-4E65-B6EE-BF78C56B1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D56A-CF03-489E-B736-1730DF6942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41ADA6-1A17-450D-933E-01BF16902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F3F26B-B215-49B3-8B75-87F250BE2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836B4-9093-44D2-AFB0-A8CB4016A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3AEBB-1FD4-4617-BACF-5EDD85F07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B1249D-B3B5-426F-B015-56205E5F3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D56A-CF03-489E-B736-1730DF6942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C809D-973F-4B3A-BB15-E586FB3FA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A8851-4147-44B2-9C8C-5C6D745E2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836B4-9093-44D2-AFB0-A8CB4016A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3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A25371-3C5A-4528-8B84-23144BC1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D56A-CF03-489E-B736-1730DF6942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5A02A0-E025-4FCE-AA74-D73CD0AC0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F7740-74DF-49DD-88D8-6C5A16203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836B4-9093-44D2-AFB0-A8CB4016A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57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8BB8-21A6-4B66-84D6-FEA3406BC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15A09-07C4-4625-9E65-6B80A5E29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D7107A-6680-4818-BA92-3157F3961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8FAA9-57DF-4C46-9EF5-815E4F294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D56A-CF03-489E-B736-1730DF6942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D4A73-4D88-4B9F-92AC-4FBECCBC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04848A-1BEA-4380-A6E7-6667F65DA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836B4-9093-44D2-AFB0-A8CB4016A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17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DDC42-7BB3-4D7F-931D-C0339F02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570979-B220-4BD6-B404-2E00B22D6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9927C-8AA9-4120-B649-20B5684CF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935642-1AB2-4817-AD90-C7E877125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D56A-CF03-489E-B736-1730DF6942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CEF034-3C59-4D4D-8D86-4333A588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072E4A-B4A9-4EA9-8A21-58FC46F0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836B4-9093-44D2-AFB0-A8CB4016A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00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34E05D-A1B3-4E78-9E3E-6CEE8289B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D765A-5A65-4F66-9F60-86D253DB1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2F8E5-B2EE-403A-BE6C-711AEB5F1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0D56A-CF03-489E-B736-1730DF6942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9FF51-737A-411F-9F3C-7979EF376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5CB80-22EF-476D-9519-7BAC9037C6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836B4-9093-44D2-AFB0-A8CB4016A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30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0.xml"/><Relationship Id="rId18" Type="http://schemas.openxmlformats.org/officeDocument/2006/relationships/image" Target="../media/image30.png"/><Relationship Id="rId26" Type="http://schemas.openxmlformats.org/officeDocument/2006/relationships/image" Target="../media/image34.png"/><Relationship Id="rId39" Type="http://schemas.openxmlformats.org/officeDocument/2006/relationships/customXml" Target="../ink/ink33.xml"/><Relationship Id="rId21" Type="http://schemas.openxmlformats.org/officeDocument/2006/relationships/customXml" Target="../ink/ink24.xml"/><Relationship Id="rId34" Type="http://schemas.openxmlformats.org/officeDocument/2006/relationships/image" Target="../media/image38.png"/><Relationship Id="rId42" Type="http://schemas.openxmlformats.org/officeDocument/2006/relationships/image" Target="../media/image42.png"/><Relationship Id="rId47" Type="http://schemas.openxmlformats.org/officeDocument/2006/relationships/customXml" Target="../ink/ink37.xml"/><Relationship Id="rId50" Type="http://schemas.openxmlformats.org/officeDocument/2006/relationships/image" Target="../media/image46.png"/><Relationship Id="rId55" Type="http://schemas.openxmlformats.org/officeDocument/2006/relationships/customXml" Target="../ink/ink41.xml"/><Relationship Id="rId63" Type="http://schemas.openxmlformats.org/officeDocument/2006/relationships/customXml" Target="../ink/ink45.xml"/><Relationship Id="rId68" Type="http://schemas.openxmlformats.org/officeDocument/2006/relationships/image" Target="../media/image55.png"/><Relationship Id="rId76" Type="http://schemas.openxmlformats.org/officeDocument/2006/relationships/image" Target="../media/image59.png"/><Relationship Id="rId7" Type="http://schemas.openxmlformats.org/officeDocument/2006/relationships/customXml" Target="../ink/ink17.xml"/><Relationship Id="rId71" Type="http://schemas.openxmlformats.org/officeDocument/2006/relationships/customXml" Target="../ink/ink49.xml"/><Relationship Id="rId2" Type="http://schemas.openxmlformats.org/officeDocument/2006/relationships/image" Target="../media/image38.emf"/><Relationship Id="rId16" Type="http://schemas.openxmlformats.org/officeDocument/2006/relationships/image" Target="../media/image29.png"/><Relationship Id="rId29" Type="http://schemas.openxmlformats.org/officeDocument/2006/relationships/customXml" Target="../ink/ink28.xml"/><Relationship Id="rId11" Type="http://schemas.openxmlformats.org/officeDocument/2006/relationships/customXml" Target="../ink/ink19.xml"/><Relationship Id="rId24" Type="http://schemas.openxmlformats.org/officeDocument/2006/relationships/image" Target="../media/image33.png"/><Relationship Id="rId32" Type="http://schemas.openxmlformats.org/officeDocument/2006/relationships/image" Target="../media/image37.png"/><Relationship Id="rId37" Type="http://schemas.openxmlformats.org/officeDocument/2006/relationships/customXml" Target="../ink/ink32.xml"/><Relationship Id="rId40" Type="http://schemas.openxmlformats.org/officeDocument/2006/relationships/image" Target="../media/image41.png"/><Relationship Id="rId45" Type="http://schemas.openxmlformats.org/officeDocument/2006/relationships/customXml" Target="../ink/ink36.xml"/><Relationship Id="rId53" Type="http://schemas.openxmlformats.org/officeDocument/2006/relationships/customXml" Target="../ink/ink40.xml"/><Relationship Id="rId58" Type="http://schemas.openxmlformats.org/officeDocument/2006/relationships/image" Target="../media/image50.png"/><Relationship Id="rId66" Type="http://schemas.openxmlformats.org/officeDocument/2006/relationships/image" Target="../media/image54.png"/><Relationship Id="rId74" Type="http://schemas.openxmlformats.org/officeDocument/2006/relationships/image" Target="../media/image58.png"/><Relationship Id="rId5" Type="http://schemas.openxmlformats.org/officeDocument/2006/relationships/customXml" Target="../ink/ink16.xml"/><Relationship Id="rId15" Type="http://schemas.openxmlformats.org/officeDocument/2006/relationships/customXml" Target="../ink/ink21.xml"/><Relationship Id="rId23" Type="http://schemas.openxmlformats.org/officeDocument/2006/relationships/customXml" Target="../ink/ink25.xml"/><Relationship Id="rId28" Type="http://schemas.openxmlformats.org/officeDocument/2006/relationships/image" Target="../media/image35.png"/><Relationship Id="rId36" Type="http://schemas.openxmlformats.org/officeDocument/2006/relationships/image" Target="../media/image39.png"/><Relationship Id="rId49" Type="http://schemas.openxmlformats.org/officeDocument/2006/relationships/customXml" Target="../ink/ink38.xml"/><Relationship Id="rId57" Type="http://schemas.openxmlformats.org/officeDocument/2006/relationships/customXml" Target="../ink/ink42.xml"/><Relationship Id="rId61" Type="http://schemas.openxmlformats.org/officeDocument/2006/relationships/customXml" Target="../ink/ink44.xml"/><Relationship Id="rId10" Type="http://schemas.openxmlformats.org/officeDocument/2006/relationships/image" Target="../media/image260.png"/><Relationship Id="rId19" Type="http://schemas.openxmlformats.org/officeDocument/2006/relationships/customXml" Target="../ink/ink23.xml"/><Relationship Id="rId31" Type="http://schemas.openxmlformats.org/officeDocument/2006/relationships/customXml" Target="../ink/ink29.xml"/><Relationship Id="rId44" Type="http://schemas.openxmlformats.org/officeDocument/2006/relationships/image" Target="../media/image43.png"/><Relationship Id="rId52" Type="http://schemas.openxmlformats.org/officeDocument/2006/relationships/image" Target="../media/image47.png"/><Relationship Id="rId60" Type="http://schemas.openxmlformats.org/officeDocument/2006/relationships/image" Target="../media/image51.png"/><Relationship Id="rId65" Type="http://schemas.openxmlformats.org/officeDocument/2006/relationships/customXml" Target="../ink/ink46.xml"/><Relationship Id="rId73" Type="http://schemas.openxmlformats.org/officeDocument/2006/relationships/customXml" Target="../ink/ink50.xml"/><Relationship Id="rId78" Type="http://schemas.openxmlformats.org/officeDocument/2006/relationships/image" Target="../media/image60.png"/><Relationship Id="rId4" Type="http://schemas.openxmlformats.org/officeDocument/2006/relationships/image" Target="../media/image40.emf"/><Relationship Id="rId9" Type="http://schemas.openxmlformats.org/officeDocument/2006/relationships/customXml" Target="../ink/ink18.xml"/><Relationship Id="rId14" Type="http://schemas.openxmlformats.org/officeDocument/2006/relationships/image" Target="../media/image28.png"/><Relationship Id="rId22" Type="http://schemas.openxmlformats.org/officeDocument/2006/relationships/image" Target="../media/image32.png"/><Relationship Id="rId27" Type="http://schemas.openxmlformats.org/officeDocument/2006/relationships/customXml" Target="../ink/ink27.xml"/><Relationship Id="rId30" Type="http://schemas.openxmlformats.org/officeDocument/2006/relationships/image" Target="../media/image36.png"/><Relationship Id="rId35" Type="http://schemas.openxmlformats.org/officeDocument/2006/relationships/customXml" Target="../ink/ink31.xml"/><Relationship Id="rId43" Type="http://schemas.openxmlformats.org/officeDocument/2006/relationships/customXml" Target="../ink/ink35.xml"/><Relationship Id="rId48" Type="http://schemas.openxmlformats.org/officeDocument/2006/relationships/image" Target="../media/image45.png"/><Relationship Id="rId56" Type="http://schemas.openxmlformats.org/officeDocument/2006/relationships/image" Target="../media/image49.png"/><Relationship Id="rId64" Type="http://schemas.openxmlformats.org/officeDocument/2006/relationships/image" Target="../media/image53.png"/><Relationship Id="rId69" Type="http://schemas.openxmlformats.org/officeDocument/2006/relationships/customXml" Target="../ink/ink48.xml"/><Relationship Id="rId77" Type="http://schemas.openxmlformats.org/officeDocument/2006/relationships/customXml" Target="../ink/ink52.xml"/><Relationship Id="rId8" Type="http://schemas.openxmlformats.org/officeDocument/2006/relationships/image" Target="../media/image250.png"/><Relationship Id="rId51" Type="http://schemas.openxmlformats.org/officeDocument/2006/relationships/customXml" Target="../ink/ink39.xml"/><Relationship Id="rId72" Type="http://schemas.openxmlformats.org/officeDocument/2006/relationships/image" Target="../media/image57.png"/><Relationship Id="rId3" Type="http://schemas.openxmlformats.org/officeDocument/2006/relationships/image" Target="../media/image39.emf"/><Relationship Id="rId12" Type="http://schemas.openxmlformats.org/officeDocument/2006/relationships/image" Target="../media/image27.png"/><Relationship Id="rId17" Type="http://schemas.openxmlformats.org/officeDocument/2006/relationships/customXml" Target="../ink/ink22.xml"/><Relationship Id="rId25" Type="http://schemas.openxmlformats.org/officeDocument/2006/relationships/customXml" Target="../ink/ink26.xml"/><Relationship Id="rId33" Type="http://schemas.openxmlformats.org/officeDocument/2006/relationships/customXml" Target="../ink/ink30.xml"/><Relationship Id="rId38" Type="http://schemas.openxmlformats.org/officeDocument/2006/relationships/image" Target="../media/image40.png"/><Relationship Id="rId46" Type="http://schemas.openxmlformats.org/officeDocument/2006/relationships/image" Target="../media/image44.png"/><Relationship Id="rId59" Type="http://schemas.openxmlformats.org/officeDocument/2006/relationships/customXml" Target="../ink/ink43.xml"/><Relationship Id="rId67" Type="http://schemas.openxmlformats.org/officeDocument/2006/relationships/customXml" Target="../ink/ink47.xml"/><Relationship Id="rId20" Type="http://schemas.openxmlformats.org/officeDocument/2006/relationships/image" Target="../media/image31.png"/><Relationship Id="rId41" Type="http://schemas.openxmlformats.org/officeDocument/2006/relationships/customXml" Target="../ink/ink34.xml"/><Relationship Id="rId54" Type="http://schemas.openxmlformats.org/officeDocument/2006/relationships/image" Target="../media/image48.png"/><Relationship Id="rId62" Type="http://schemas.openxmlformats.org/officeDocument/2006/relationships/image" Target="../media/image52.png"/><Relationship Id="rId70" Type="http://schemas.openxmlformats.org/officeDocument/2006/relationships/image" Target="../media/image56.png"/><Relationship Id="rId75" Type="http://schemas.openxmlformats.org/officeDocument/2006/relationships/customXml" Target="../ink/ink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customXml" Target="../ink/ink5.xml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" Type="http://schemas.openxmlformats.org/officeDocument/2006/relationships/image" Target="../media/image10.emf"/><Relationship Id="rId21" Type="http://schemas.openxmlformats.org/officeDocument/2006/relationships/customXml" Target="../ink/ink9.xml"/><Relationship Id="rId34" Type="http://schemas.openxmlformats.org/officeDocument/2006/relationships/image" Target="../media/image26.png"/><Relationship Id="rId7" Type="http://schemas.openxmlformats.org/officeDocument/2006/relationships/customXml" Target="../ink/ink2.xml"/><Relationship Id="rId12" Type="http://schemas.openxmlformats.org/officeDocument/2006/relationships/image" Target="../media/image15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2" Type="http://schemas.openxmlformats.org/officeDocument/2006/relationships/image" Target="../media/image9.emf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29" Type="http://schemas.openxmlformats.org/officeDocument/2006/relationships/customXml" Target="../ink/ink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customXml" Target="../ink/ink4.xml"/><Relationship Id="rId24" Type="http://schemas.openxmlformats.org/officeDocument/2006/relationships/image" Target="../media/image21.png"/><Relationship Id="rId32" Type="http://schemas.openxmlformats.org/officeDocument/2006/relationships/image" Target="../media/image25.png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23.png"/><Relationship Id="rId10" Type="http://schemas.openxmlformats.org/officeDocument/2006/relationships/image" Target="../media/image14.png"/><Relationship Id="rId19" Type="http://schemas.openxmlformats.org/officeDocument/2006/relationships/customXml" Target="../ink/ink8.xml"/><Relationship Id="rId31" Type="http://schemas.openxmlformats.org/officeDocument/2006/relationships/customXml" Target="../ink/ink14.xml"/><Relationship Id="rId4" Type="http://schemas.openxmlformats.org/officeDocument/2006/relationships/image" Target="../media/image11.emf"/><Relationship Id="rId9" Type="http://schemas.openxmlformats.org/officeDocument/2006/relationships/customXml" Target="../ink/ink3.xml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openxmlformats.org/officeDocument/2006/relationships/customXml" Target="../ink/ink12.xml"/><Relationship Id="rId30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60BA6-855A-44DA-BF54-02A4422E5A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Optical properties of uniaxial crystals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308B0A-6844-4D02-8BC1-398A895E79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LL8 section 98</a:t>
            </a:r>
          </a:p>
        </p:txBody>
      </p:sp>
    </p:spTree>
    <p:extLst>
      <p:ext uri="{BB962C8B-B14F-4D97-AF65-F5344CB8AC3E}">
        <p14:creationId xmlns:p14="http://schemas.microsoft.com/office/powerpoint/2010/main" val="4097552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64AABD-1FAD-4ED5-89AD-CE0DC122B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548" y="2449801"/>
            <a:ext cx="5790752" cy="2946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AC4DA6-7FF7-4B8F-9B98-ADF0615AD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66" y="302172"/>
            <a:ext cx="4677652" cy="273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07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984B0C-60B3-4B4E-A44F-2F161FCCB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38" y="0"/>
            <a:ext cx="5598554" cy="5198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FA77F0-9635-4C40-A93B-1D65556AF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29" y="5198080"/>
            <a:ext cx="5267140" cy="1584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A3AB55-31A8-42F2-ACF8-4AB36EA88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112" y="267011"/>
            <a:ext cx="5178784" cy="63239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5DEEC6D-4118-40BC-96D6-B173B67D7C46}"/>
                  </a:ext>
                </a:extLst>
              </p14:cNvPr>
              <p14:cNvContentPartPr/>
              <p14:nvPr/>
            </p14:nvContentPartPr>
            <p14:xfrm>
              <a:off x="7474923" y="3925184"/>
              <a:ext cx="615240" cy="786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5DEEC6D-4118-40BC-96D6-B173B67D7C4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57283" y="3907544"/>
                <a:ext cx="650880" cy="821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44FDF396-5E7A-4EC4-80DC-20B400CFF1DE}"/>
              </a:ext>
            </a:extLst>
          </p:cNvPr>
          <p:cNvGrpSpPr/>
          <p:nvPr/>
        </p:nvGrpSpPr>
        <p:grpSpPr>
          <a:xfrm>
            <a:off x="7634403" y="4670744"/>
            <a:ext cx="394200" cy="26280"/>
            <a:chOff x="7634403" y="4670744"/>
            <a:chExt cx="394200" cy="2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A9BE776-40AC-49E0-9465-94C71D40E985}"/>
                    </a:ext>
                  </a:extLst>
                </p14:cNvPr>
                <p14:cNvContentPartPr/>
                <p14:nvPr/>
              </p14:nvContentPartPr>
              <p14:xfrm>
                <a:off x="7634403" y="4685504"/>
                <a:ext cx="145800" cy="11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A9BE776-40AC-49E0-9465-94C71D40E98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616763" y="4667864"/>
                  <a:ext cx="18144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E79A190-83D7-499D-88F8-A7F8B165BA5E}"/>
                    </a:ext>
                  </a:extLst>
                </p14:cNvPr>
                <p14:cNvContentPartPr/>
                <p14:nvPr/>
              </p14:nvContentPartPr>
              <p14:xfrm>
                <a:off x="7874523" y="4670744"/>
                <a:ext cx="154080" cy="15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E79A190-83D7-499D-88F8-A7F8B165BA5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856523" y="4653104"/>
                  <a:ext cx="189720" cy="5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989CEAD-8C34-4B56-BD3C-9FFE1DB9212B}"/>
              </a:ext>
            </a:extLst>
          </p:cNvPr>
          <p:cNvGrpSpPr/>
          <p:nvPr/>
        </p:nvGrpSpPr>
        <p:grpSpPr>
          <a:xfrm>
            <a:off x="7413003" y="3903944"/>
            <a:ext cx="163080" cy="799200"/>
            <a:chOff x="7413003" y="3903944"/>
            <a:chExt cx="163080" cy="79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348EAA8-C7CB-434B-8F71-8DA7F84F147C}"/>
                    </a:ext>
                  </a:extLst>
                </p14:cNvPr>
                <p14:cNvContentPartPr/>
                <p14:nvPr/>
              </p14:nvContentPartPr>
              <p14:xfrm>
                <a:off x="7413003" y="3903944"/>
                <a:ext cx="163080" cy="171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348EAA8-C7CB-434B-8F71-8DA7F84F147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395363" y="3886304"/>
                  <a:ext cx="19872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EAA9847-15F1-4A07-AC20-2B7167EC24DD}"/>
                    </a:ext>
                  </a:extLst>
                </p14:cNvPr>
                <p14:cNvContentPartPr/>
                <p14:nvPr/>
              </p14:nvContentPartPr>
              <p14:xfrm>
                <a:off x="7464843" y="3995024"/>
                <a:ext cx="42120" cy="126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EAA9847-15F1-4A07-AC20-2B7167EC24D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446843" y="3977384"/>
                  <a:ext cx="7776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2A45706-7BA2-4A16-A503-4E0BE2CDFD35}"/>
                    </a:ext>
                  </a:extLst>
                </p14:cNvPr>
                <p14:cNvContentPartPr/>
                <p14:nvPr/>
              </p14:nvContentPartPr>
              <p14:xfrm>
                <a:off x="7464843" y="4198064"/>
                <a:ext cx="40680" cy="47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2A45706-7BA2-4A16-A503-4E0BE2CDFD3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447203" y="4180424"/>
                  <a:ext cx="763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200D2CF-72E2-479D-BBD0-E7A120CA6F52}"/>
                    </a:ext>
                  </a:extLst>
                </p14:cNvPr>
                <p14:cNvContentPartPr/>
                <p14:nvPr/>
              </p14:nvContentPartPr>
              <p14:xfrm>
                <a:off x="7480683" y="4337744"/>
                <a:ext cx="43920" cy="77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200D2CF-72E2-479D-BBD0-E7A120CA6F5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462683" y="4319744"/>
                  <a:ext cx="7956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EF05A81-2892-4F93-BAC6-DF16ED4E0512}"/>
                    </a:ext>
                  </a:extLst>
                </p14:cNvPr>
                <p14:cNvContentPartPr/>
                <p14:nvPr/>
              </p14:nvContentPartPr>
              <p14:xfrm>
                <a:off x="7508043" y="4457984"/>
                <a:ext cx="10440" cy="69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EF05A81-2892-4F93-BAC6-DF16ED4E051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490403" y="4440344"/>
                  <a:ext cx="4608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4081F66-E576-4F07-992D-EF7B43EA0CF5}"/>
                    </a:ext>
                  </a:extLst>
                </p14:cNvPr>
                <p14:cNvContentPartPr/>
                <p14:nvPr/>
              </p14:nvContentPartPr>
              <p14:xfrm>
                <a:off x="7504803" y="4580384"/>
                <a:ext cx="29520" cy="122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4081F66-E576-4F07-992D-EF7B43EA0CF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87163" y="4562744"/>
                  <a:ext cx="65160" cy="158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43FE3B0-8672-43A2-95E0-6ED59987F32F}"/>
                  </a:ext>
                </a:extLst>
              </p14:cNvPr>
              <p14:cNvContentPartPr/>
              <p14:nvPr/>
            </p14:nvContentPartPr>
            <p14:xfrm>
              <a:off x="7131123" y="3542144"/>
              <a:ext cx="189000" cy="2815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43FE3B0-8672-43A2-95E0-6ED59987F32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113483" y="3524144"/>
                <a:ext cx="224640" cy="31716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4A8D9656-C756-4B7C-87E1-1C7C292427C2}"/>
              </a:ext>
            </a:extLst>
          </p:cNvPr>
          <p:cNvGrpSpPr/>
          <p:nvPr/>
        </p:nvGrpSpPr>
        <p:grpSpPr>
          <a:xfrm>
            <a:off x="7351803" y="3683624"/>
            <a:ext cx="145440" cy="115200"/>
            <a:chOff x="7351803" y="3683624"/>
            <a:chExt cx="145440" cy="11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170F2B9-291D-4139-9035-A6D9E89D0D04}"/>
                    </a:ext>
                  </a:extLst>
                </p14:cNvPr>
                <p14:cNvContentPartPr/>
                <p14:nvPr/>
              </p14:nvContentPartPr>
              <p14:xfrm>
                <a:off x="7380603" y="3683624"/>
                <a:ext cx="116640" cy="115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170F2B9-291D-4139-9035-A6D9E89D0D0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362603" y="3665984"/>
                  <a:ext cx="15228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59F7C1F-CF1E-4925-8188-1EDBB0ECC594}"/>
                    </a:ext>
                  </a:extLst>
                </p14:cNvPr>
                <p14:cNvContentPartPr/>
                <p14:nvPr/>
              </p14:nvContentPartPr>
              <p14:xfrm>
                <a:off x="7351803" y="3742664"/>
                <a:ext cx="135720" cy="15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59F7C1F-CF1E-4925-8188-1EDBB0ECC59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334163" y="3725024"/>
                  <a:ext cx="171360" cy="50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B35F28E-FAD3-4A8F-A7EA-5053771172A6}"/>
                  </a:ext>
                </a:extLst>
              </p14:cNvPr>
              <p14:cNvContentPartPr/>
              <p14:nvPr/>
            </p14:nvContentPartPr>
            <p14:xfrm>
              <a:off x="7094763" y="3451784"/>
              <a:ext cx="190440" cy="187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B35F28E-FAD3-4A8F-A7EA-5053771172A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76763" y="3433784"/>
                <a:ext cx="226080" cy="54360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732730E1-5131-4144-8D9C-511B5EF2ACFF}"/>
              </a:ext>
            </a:extLst>
          </p:cNvPr>
          <p:cNvGrpSpPr/>
          <p:nvPr/>
        </p:nvGrpSpPr>
        <p:grpSpPr>
          <a:xfrm>
            <a:off x="8631963" y="647384"/>
            <a:ext cx="1818360" cy="1082880"/>
            <a:chOff x="8631963" y="647384"/>
            <a:chExt cx="1818360" cy="108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2193B45-AE8A-4D4E-86AD-5EB1EAAA6551}"/>
                    </a:ext>
                  </a:extLst>
                </p14:cNvPr>
                <p14:cNvContentPartPr/>
                <p14:nvPr/>
              </p14:nvContentPartPr>
              <p14:xfrm>
                <a:off x="8631963" y="847544"/>
                <a:ext cx="216360" cy="2455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2193B45-AE8A-4D4E-86AD-5EB1EAAA655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614323" y="829904"/>
                  <a:ext cx="25200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8183C41-2775-4E2D-B98E-85F281928CC8}"/>
                    </a:ext>
                  </a:extLst>
                </p14:cNvPr>
                <p14:cNvContentPartPr/>
                <p14:nvPr/>
              </p14:nvContentPartPr>
              <p14:xfrm>
                <a:off x="8895843" y="896144"/>
                <a:ext cx="199080" cy="211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8183C41-2775-4E2D-B98E-85F281928CC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877843" y="878144"/>
                  <a:ext cx="23472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5A4AB87-EDC8-4B07-BE20-EFED4EF20FE6}"/>
                    </a:ext>
                  </a:extLst>
                </p14:cNvPr>
                <p14:cNvContentPartPr/>
                <p14:nvPr/>
              </p14:nvContentPartPr>
              <p14:xfrm>
                <a:off x="9178803" y="901904"/>
                <a:ext cx="52560" cy="196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5A4AB87-EDC8-4B07-BE20-EFED4EF20FE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160803" y="883904"/>
                  <a:ext cx="8820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11088D7-5CE9-4B33-8287-7744E0485546}"/>
                    </a:ext>
                  </a:extLst>
                </p14:cNvPr>
                <p14:cNvContentPartPr/>
                <p14:nvPr/>
              </p14:nvContentPartPr>
              <p14:xfrm>
                <a:off x="9198243" y="821984"/>
                <a:ext cx="3240" cy="86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11088D7-5CE9-4B33-8287-7744E048554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180243" y="804344"/>
                  <a:ext cx="388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D42E7F6-F356-4D06-9C60-D6A1E56CEB8E}"/>
                    </a:ext>
                  </a:extLst>
                </p14:cNvPr>
                <p14:cNvContentPartPr/>
                <p14:nvPr/>
              </p14:nvContentPartPr>
              <p14:xfrm>
                <a:off x="9305163" y="940424"/>
                <a:ext cx="154080" cy="1774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D42E7F6-F356-4D06-9C60-D6A1E56CEB8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287163" y="922784"/>
                  <a:ext cx="18972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8D82278-F5FB-4B17-A001-E8AF597ED78B}"/>
                    </a:ext>
                  </a:extLst>
                </p14:cNvPr>
                <p14:cNvContentPartPr/>
                <p14:nvPr/>
              </p14:nvContentPartPr>
              <p14:xfrm>
                <a:off x="9529443" y="972464"/>
                <a:ext cx="186480" cy="1569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8D82278-F5FB-4B17-A001-E8AF597ED78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511803" y="954464"/>
                  <a:ext cx="22212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EC32406-A78A-4A14-865E-C481FE4AF80D}"/>
                    </a:ext>
                  </a:extLst>
                </p14:cNvPr>
                <p14:cNvContentPartPr/>
                <p14:nvPr/>
              </p14:nvContentPartPr>
              <p14:xfrm>
                <a:off x="9500283" y="933944"/>
                <a:ext cx="278640" cy="2113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EC32406-A78A-4A14-865E-C481FE4AF80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482283" y="915944"/>
                  <a:ext cx="31428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B44CA20-AB10-4F5D-8A85-46E0A3AB8857}"/>
                    </a:ext>
                  </a:extLst>
                </p14:cNvPr>
                <p14:cNvContentPartPr/>
                <p14:nvPr/>
              </p14:nvContentPartPr>
              <p14:xfrm>
                <a:off x="9814923" y="1016384"/>
                <a:ext cx="12240" cy="108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B44CA20-AB10-4F5D-8A85-46E0A3AB885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9797283" y="998744"/>
                  <a:ext cx="4788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9000EA8-7D88-4299-8BF2-E19C944C15D3}"/>
                    </a:ext>
                  </a:extLst>
                </p14:cNvPr>
                <p14:cNvContentPartPr/>
                <p14:nvPr/>
              </p14:nvContentPartPr>
              <p14:xfrm>
                <a:off x="9819603" y="857624"/>
                <a:ext cx="10440" cy="115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9000EA8-7D88-4299-8BF2-E19C944C15D3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9801963" y="839624"/>
                  <a:ext cx="460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38DC204-677D-4F7C-B934-0A6F19B00420}"/>
                    </a:ext>
                  </a:extLst>
                </p14:cNvPr>
                <p14:cNvContentPartPr/>
                <p14:nvPr/>
              </p14:nvContentPartPr>
              <p14:xfrm>
                <a:off x="9952803" y="975344"/>
                <a:ext cx="132840" cy="158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38DC204-677D-4F7C-B934-0A6F19B0042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9935163" y="957344"/>
                  <a:ext cx="1684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8A89EE9-B73C-4E23-B9A8-B36110D1347E}"/>
                    </a:ext>
                  </a:extLst>
                </p14:cNvPr>
                <p14:cNvContentPartPr/>
                <p14:nvPr/>
              </p14:nvContentPartPr>
              <p14:xfrm>
                <a:off x="10254483" y="647384"/>
                <a:ext cx="195840" cy="4485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8A89EE9-B73C-4E23-B9A8-B36110D1347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236843" y="629384"/>
                  <a:ext cx="231480" cy="4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4605D0E-5BD9-4AAB-9A18-A1A1849176C4}"/>
                    </a:ext>
                  </a:extLst>
                </p14:cNvPr>
                <p14:cNvContentPartPr/>
                <p14:nvPr/>
              </p14:nvContentPartPr>
              <p14:xfrm>
                <a:off x="8690643" y="1379624"/>
                <a:ext cx="165960" cy="2037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4605D0E-5BD9-4AAB-9A18-A1A1849176C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672643" y="1361624"/>
                  <a:ext cx="2016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3FCAA96-1421-45E7-9015-E7F52DB44C61}"/>
                    </a:ext>
                  </a:extLst>
                </p14:cNvPr>
                <p14:cNvContentPartPr/>
                <p14:nvPr/>
              </p14:nvContentPartPr>
              <p14:xfrm>
                <a:off x="8865243" y="1381784"/>
                <a:ext cx="194040" cy="1875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3FCAA96-1421-45E7-9015-E7F52DB44C6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847243" y="1364144"/>
                  <a:ext cx="22968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7339473-F5A5-428E-8BDA-EDC06BEAB248}"/>
                    </a:ext>
                  </a:extLst>
                </p14:cNvPr>
                <p14:cNvContentPartPr/>
                <p14:nvPr/>
              </p14:nvContentPartPr>
              <p14:xfrm>
                <a:off x="9063963" y="1377464"/>
                <a:ext cx="253800" cy="3528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7339473-F5A5-428E-8BDA-EDC06BEAB24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045963" y="1359464"/>
                  <a:ext cx="28944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8A82711-91F7-4329-9004-D4CDFCAD526F}"/>
                    </a:ext>
                  </a:extLst>
                </p14:cNvPr>
                <p14:cNvContentPartPr/>
                <p14:nvPr/>
              </p14:nvContentPartPr>
              <p14:xfrm>
                <a:off x="9105363" y="1397624"/>
                <a:ext cx="94320" cy="1285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8A82711-91F7-4329-9004-D4CDFCAD526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87723" y="1379624"/>
                  <a:ext cx="12996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32D28C3-253E-4F22-BF9D-D91676FC9803}"/>
                    </a:ext>
                  </a:extLst>
                </p14:cNvPr>
                <p14:cNvContentPartPr/>
                <p14:nvPr/>
              </p14:nvContentPartPr>
              <p14:xfrm>
                <a:off x="9325683" y="1376384"/>
                <a:ext cx="123120" cy="2077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32D28C3-253E-4F22-BF9D-D91676FC980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308043" y="1358384"/>
                  <a:ext cx="15876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0C5BDCB-D18C-4541-BAB8-DF318FD314B6}"/>
                    </a:ext>
                  </a:extLst>
                </p14:cNvPr>
                <p14:cNvContentPartPr/>
                <p14:nvPr/>
              </p14:nvContentPartPr>
              <p14:xfrm>
                <a:off x="9576603" y="1246064"/>
                <a:ext cx="142920" cy="2991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0C5BDCB-D18C-4541-BAB8-DF318FD314B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558603" y="1228424"/>
                  <a:ext cx="17856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08D9925-897E-4C73-8954-3B505E7CFB7F}"/>
                    </a:ext>
                  </a:extLst>
                </p14:cNvPr>
                <p14:cNvContentPartPr/>
                <p14:nvPr/>
              </p14:nvContentPartPr>
              <p14:xfrm>
                <a:off x="9471123" y="1362344"/>
                <a:ext cx="264600" cy="172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08D9925-897E-4C73-8954-3B505E7CFB7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453483" y="1344344"/>
                  <a:ext cx="3002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98FF840-71A3-401A-8ED4-8EBF305C7687}"/>
                    </a:ext>
                  </a:extLst>
                </p14:cNvPr>
                <p14:cNvContentPartPr/>
                <p14:nvPr/>
              </p14:nvContentPartPr>
              <p14:xfrm>
                <a:off x="9742203" y="1468184"/>
                <a:ext cx="147960" cy="1281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98FF840-71A3-401A-8ED4-8EBF305C768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724563" y="1450544"/>
                  <a:ext cx="18360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1F4CEFE-560C-4DEB-A473-920E9EFD0FA1}"/>
                    </a:ext>
                  </a:extLst>
                </p14:cNvPr>
                <p14:cNvContentPartPr/>
                <p14:nvPr/>
              </p14:nvContentPartPr>
              <p14:xfrm>
                <a:off x="10008603" y="1243184"/>
                <a:ext cx="129960" cy="3304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1F4CEFE-560C-4DEB-A473-920E9EFD0FA1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990963" y="1225544"/>
                  <a:ext cx="165600" cy="366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395D45E-2FE3-487F-ACD8-227145597839}"/>
              </a:ext>
            </a:extLst>
          </p:cNvPr>
          <p:cNvGrpSpPr/>
          <p:nvPr/>
        </p:nvGrpSpPr>
        <p:grpSpPr>
          <a:xfrm>
            <a:off x="6985323" y="873104"/>
            <a:ext cx="735120" cy="244800"/>
            <a:chOff x="6985323" y="873104"/>
            <a:chExt cx="735120" cy="24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7FC5161-17F9-4CB8-8C47-4F1DE2F77511}"/>
                    </a:ext>
                  </a:extLst>
                </p14:cNvPr>
                <p14:cNvContentPartPr/>
                <p14:nvPr/>
              </p14:nvContentPartPr>
              <p14:xfrm>
                <a:off x="6985323" y="873104"/>
                <a:ext cx="198720" cy="2109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7FC5161-17F9-4CB8-8C47-4F1DE2F7751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967323" y="855104"/>
                  <a:ext cx="23436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69D4352-0B76-4255-9263-576BBCDF8190}"/>
                    </a:ext>
                  </a:extLst>
                </p14:cNvPr>
                <p14:cNvContentPartPr/>
                <p14:nvPr/>
              </p14:nvContentPartPr>
              <p14:xfrm>
                <a:off x="7279443" y="897224"/>
                <a:ext cx="136800" cy="1911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69D4352-0B76-4255-9263-576BBCDF819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261803" y="879584"/>
                  <a:ext cx="17244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73F19E2-1421-4EC5-AAE8-F814570441AD}"/>
                    </a:ext>
                  </a:extLst>
                </p14:cNvPr>
                <p14:cNvContentPartPr/>
                <p14:nvPr/>
              </p14:nvContentPartPr>
              <p14:xfrm>
                <a:off x="7477803" y="892904"/>
                <a:ext cx="132840" cy="2250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73F19E2-1421-4EC5-AAE8-F814570441A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459803" y="875264"/>
                  <a:ext cx="16848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D245081-DFA8-4497-AA92-76C7A50DC3BF}"/>
                    </a:ext>
                  </a:extLst>
                </p14:cNvPr>
                <p14:cNvContentPartPr/>
                <p14:nvPr/>
              </p14:nvContentPartPr>
              <p14:xfrm>
                <a:off x="7703163" y="1090904"/>
                <a:ext cx="17280" cy="255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D245081-DFA8-4497-AA92-76C7A50DC3B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685163" y="1073264"/>
                  <a:ext cx="52920" cy="61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16980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A4E2FF-CB9F-482D-9714-FD5C1D7B2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68" y="1926610"/>
            <a:ext cx="5509146" cy="4625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0376E5-CB86-404A-9E72-42F95D24EA1B}"/>
              </a:ext>
            </a:extLst>
          </p:cNvPr>
          <p:cNvSpPr txBox="1"/>
          <p:nvPr/>
        </p:nvSpPr>
        <p:spPr>
          <a:xfrm>
            <a:off x="359028" y="931229"/>
            <a:ext cx="6215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the refracted and reflected wave</a:t>
            </a:r>
            <a:r>
              <a:rPr lang="en-US" b="1" i="1" dirty="0"/>
              <a:t>vectors</a:t>
            </a:r>
            <a:r>
              <a:rPr lang="en-US" dirty="0"/>
              <a:t> lie in the plane of incidence, but</a:t>
            </a:r>
          </a:p>
        </p:txBody>
      </p:sp>
    </p:spTree>
    <p:extLst>
      <p:ext uri="{BB962C8B-B14F-4D97-AF65-F5344CB8AC3E}">
        <p14:creationId xmlns:p14="http://schemas.microsoft.com/office/powerpoint/2010/main" val="2055033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444E95-AE5F-402F-BF79-7D5389E46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72" y="445892"/>
            <a:ext cx="5805478" cy="6111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D2AF50-E385-4E18-84B2-C64925AB0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685" y="445892"/>
            <a:ext cx="5132644" cy="18712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B56347-4392-46D7-ADCA-585C4A0DD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685" y="2270168"/>
            <a:ext cx="4857412" cy="442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29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B4DC0D-D277-4C1A-97CE-C79B9AA06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32" y="157566"/>
            <a:ext cx="6320622" cy="4633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51C140-FC62-44E5-B869-10C390EDD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721" y="3714190"/>
            <a:ext cx="5579947" cy="299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58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BDA9F6-689E-4985-B5BE-CEE72C994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46" y="120375"/>
            <a:ext cx="5581498" cy="56465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1AE140-89CD-491B-B24F-165D75120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983" y="166578"/>
            <a:ext cx="5853571" cy="3547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84DB10-45CE-429D-8675-1DA01A96B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983" y="3951725"/>
            <a:ext cx="5853571" cy="283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8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40AFF9-D014-4BC3-B286-EC3C12EDE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9" y="153897"/>
            <a:ext cx="5969465" cy="3677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2B8C98-9151-43CB-BC42-1C8CF8D83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58" y="1101819"/>
            <a:ext cx="5571629" cy="3812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DAD616-2A5E-4961-9BEF-14B7EC3F4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258" y="5132692"/>
            <a:ext cx="5574547" cy="116152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3C63B6D-FF4E-4339-8391-88D8D5D7575E}"/>
                  </a:ext>
                </a:extLst>
              </p14:cNvPr>
              <p14:cNvContentPartPr/>
              <p14:nvPr/>
            </p14:nvContentPartPr>
            <p14:xfrm>
              <a:off x="2162403" y="4581104"/>
              <a:ext cx="1020600" cy="1041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3C63B6D-FF4E-4339-8391-88D8D5D7575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53763" y="4572104"/>
                <a:ext cx="1038240" cy="105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B2E2FA74-FDB5-426C-AF84-666D1DFC8746}"/>
              </a:ext>
            </a:extLst>
          </p:cNvPr>
          <p:cNvGrpSpPr/>
          <p:nvPr/>
        </p:nvGrpSpPr>
        <p:grpSpPr>
          <a:xfrm>
            <a:off x="1540683" y="3959384"/>
            <a:ext cx="2663640" cy="2161440"/>
            <a:chOff x="1540683" y="3959384"/>
            <a:chExt cx="2663640" cy="2161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04CE0687-F774-428C-80D4-CF6C0E41298E}"/>
                    </a:ext>
                  </a:extLst>
                </p14:cNvPr>
                <p14:cNvContentPartPr/>
                <p14:nvPr/>
              </p14:nvContentPartPr>
              <p14:xfrm>
                <a:off x="2558763" y="4176824"/>
                <a:ext cx="86760" cy="194400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4CE0687-F774-428C-80D4-CF6C0E41298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549763" y="4168184"/>
                  <a:ext cx="104400" cy="19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1319FF0-756A-4F39-8467-54696B38A2BA}"/>
                    </a:ext>
                  </a:extLst>
                </p14:cNvPr>
                <p14:cNvContentPartPr/>
                <p14:nvPr/>
              </p14:nvContentPartPr>
              <p14:xfrm>
                <a:off x="1540683" y="5114984"/>
                <a:ext cx="2291400" cy="1551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1319FF0-756A-4F39-8467-54696B38A2B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32043" y="5106344"/>
                  <a:ext cx="23090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3A08E60-8426-4FE8-869C-48F889E419CC}"/>
                    </a:ext>
                  </a:extLst>
                </p14:cNvPr>
                <p14:cNvContentPartPr/>
                <p14:nvPr/>
              </p14:nvContentPartPr>
              <p14:xfrm>
                <a:off x="2623203" y="4709984"/>
                <a:ext cx="397800" cy="43488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3A08E60-8426-4FE8-869C-48F889E419C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614203" y="4700984"/>
                  <a:ext cx="415440" cy="45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B1A64CC-B1DE-4516-B7E6-58C93C8FE5E4}"/>
                    </a:ext>
                  </a:extLst>
                </p14:cNvPr>
                <p14:cNvContentPartPr/>
                <p14:nvPr/>
              </p14:nvContentPartPr>
              <p14:xfrm>
                <a:off x="2455803" y="3959384"/>
                <a:ext cx="124560" cy="22392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B1A64CC-B1DE-4516-B7E6-58C93C8FE5E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447163" y="3950384"/>
                  <a:ext cx="14220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5C765C6-7C50-4492-A01B-8460AD213F48}"/>
                    </a:ext>
                  </a:extLst>
                </p14:cNvPr>
                <p14:cNvContentPartPr/>
                <p14:nvPr/>
              </p14:nvContentPartPr>
              <p14:xfrm>
                <a:off x="2683323" y="4090064"/>
                <a:ext cx="165240" cy="1641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5C765C6-7C50-4492-A01B-8460AD213F4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674683" y="4081424"/>
                  <a:ext cx="18288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32EE8B2-D3A5-4E5A-9AB8-9D3360EFD63C}"/>
                    </a:ext>
                  </a:extLst>
                </p14:cNvPr>
                <p14:cNvContentPartPr/>
                <p14:nvPr/>
              </p14:nvContentPartPr>
              <p14:xfrm>
                <a:off x="2693403" y="4199504"/>
                <a:ext cx="137520" cy="147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32EE8B2-D3A5-4E5A-9AB8-9D3360EFD63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684763" y="4190504"/>
                  <a:ext cx="155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F818780-C0DE-452E-AD4B-25300E9366ED}"/>
                    </a:ext>
                  </a:extLst>
                </p14:cNvPr>
                <p14:cNvContentPartPr/>
                <p14:nvPr/>
              </p14:nvContentPartPr>
              <p14:xfrm>
                <a:off x="3896523" y="5084024"/>
                <a:ext cx="149400" cy="2012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F818780-C0DE-452E-AD4B-25300E9366E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887883" y="5075024"/>
                  <a:ext cx="16704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02C4C6A-7EBB-481E-9058-AE945AADB0FE}"/>
                    </a:ext>
                  </a:extLst>
                </p14:cNvPr>
                <p14:cNvContentPartPr/>
                <p14:nvPr/>
              </p14:nvContentPartPr>
              <p14:xfrm>
                <a:off x="4070763" y="5257184"/>
                <a:ext cx="129960" cy="13212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02C4C6A-7EBB-481E-9058-AE945AADB0F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062123" y="5248544"/>
                  <a:ext cx="14760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9D0C8D6-2B50-48CF-87B0-E2213FBEE4C6}"/>
                    </a:ext>
                  </a:extLst>
                </p14:cNvPr>
                <p14:cNvContentPartPr/>
                <p14:nvPr/>
              </p14:nvContentPartPr>
              <p14:xfrm>
                <a:off x="4068243" y="5227304"/>
                <a:ext cx="136080" cy="13932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9D0C8D6-2B50-48CF-87B0-E2213FBEE4C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059243" y="5218664"/>
                  <a:ext cx="1537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4EDD7EE-B1F4-4634-A949-CF1F2656F98C}"/>
                    </a:ext>
                  </a:extLst>
                </p14:cNvPr>
                <p14:cNvContentPartPr/>
                <p14:nvPr/>
              </p14:nvContentPartPr>
              <p14:xfrm>
                <a:off x="2859723" y="4755704"/>
                <a:ext cx="142920" cy="1846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4EDD7EE-B1F4-4634-A949-CF1F2656F98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850723" y="4747064"/>
                  <a:ext cx="16056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8477986-531F-407F-9E8D-4E4500343F1B}"/>
                    </a:ext>
                  </a:extLst>
                </p14:cNvPr>
                <p14:cNvContentPartPr/>
                <p14:nvPr/>
              </p14:nvContentPartPr>
              <p14:xfrm>
                <a:off x="3076803" y="4493624"/>
                <a:ext cx="129600" cy="1886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8477986-531F-407F-9E8D-4E4500343F1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068163" y="4484984"/>
                  <a:ext cx="14724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7BC11F9-DAB4-4CA9-B110-618B814B6941}"/>
                    </a:ext>
                  </a:extLst>
                </p14:cNvPr>
                <p14:cNvContentPartPr/>
                <p14:nvPr/>
              </p14:nvContentPartPr>
              <p14:xfrm>
                <a:off x="3067443" y="4425584"/>
                <a:ext cx="133560" cy="2052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7BC11F9-DAB4-4CA9-B110-618B814B694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058443" y="4416944"/>
                  <a:ext cx="1512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6F487A8-338D-4B8F-8B8B-D1F58299529C}"/>
                    </a:ext>
                  </a:extLst>
                </p14:cNvPr>
                <p14:cNvContentPartPr/>
                <p14:nvPr/>
              </p14:nvContentPartPr>
              <p14:xfrm>
                <a:off x="3233403" y="4649144"/>
                <a:ext cx="137880" cy="8568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6F487A8-338D-4B8F-8B8B-D1F58299529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224403" y="4640144"/>
                  <a:ext cx="155520" cy="10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B6AB442-1296-4C8C-9F4D-AB1A635FF719}"/>
                  </a:ext>
                </a:extLst>
              </p14:cNvPr>
              <p14:cNvContentPartPr/>
              <p14:nvPr/>
            </p14:nvContentPartPr>
            <p14:xfrm>
              <a:off x="8491563" y="3612344"/>
              <a:ext cx="150480" cy="1029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B6AB442-1296-4C8C-9F4D-AB1A635FF71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482923" y="3603704"/>
                <a:ext cx="168120" cy="12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7274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6E525A-645C-414F-8D44-BC2D4FA2A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41" y="328547"/>
            <a:ext cx="5572863" cy="4692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EBC1BF-8815-45AE-B38E-7D6618D05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218" y="328547"/>
            <a:ext cx="5743094" cy="2812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D0ADA0-F440-487F-87F4-7E57A401F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218" y="3257809"/>
            <a:ext cx="5719819" cy="188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6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56A84C-F000-4D8A-B21B-F29285F77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70" y="145623"/>
            <a:ext cx="5650968" cy="60068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47F83F-246C-4854-94A7-0B2112F02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452" y="800464"/>
            <a:ext cx="5395551" cy="199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33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0F9AA6-8B88-46CD-85F9-599B12D99A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470"/>
          <a:stretch/>
        </p:blipFill>
        <p:spPr>
          <a:xfrm>
            <a:off x="151458" y="133458"/>
            <a:ext cx="5531285" cy="45226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799C34-D34C-43D5-9BE2-B34981F3D7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455"/>
          <a:stretch/>
        </p:blipFill>
        <p:spPr>
          <a:xfrm>
            <a:off x="6135269" y="2305633"/>
            <a:ext cx="5820912" cy="240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34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0B098B-54E5-4F21-B0D2-13277A5CB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27587"/>
            <a:ext cx="6000276" cy="5605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4F541B-1E2E-4ECB-86CA-0F77656C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65" y="876808"/>
            <a:ext cx="5165870" cy="236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23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22</Words>
  <Application>Microsoft Office PowerPoint</Application>
  <PresentationFormat>Widescreen</PresentationFormat>
  <Paragraphs>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Optical properties of uniaxial crystals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properties of uniaxial crystals</dc:title>
  <dc:creator>Robert Peale</dc:creator>
  <cp:lastModifiedBy>Robert Peale</cp:lastModifiedBy>
  <cp:revision>5</cp:revision>
  <dcterms:created xsi:type="dcterms:W3CDTF">2020-10-08T13:39:11Z</dcterms:created>
  <dcterms:modified xsi:type="dcterms:W3CDTF">2020-10-08T17:25:21Z</dcterms:modified>
</cp:coreProperties>
</file>