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3" d="100"/>
          <a:sy n="93" d="100"/>
        </p:scale>
        <p:origin x="639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22.7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415 419 736,'-6'1'259,"0"0"0,0 0 1,0 0-1,1 1 0,-4 1-259,1 0 211,1-1-1,-1 1 1,0-1 0,0-1-1,0 0 1,0 0 0,0 0-1,-1-1-210,-28 8 715,25-5-594,1 0 0,0 0 0,0 1 0,1 1 1,-1 0-1,1 0 0,-7 6-121,6-5 64,0 2 0,1-1 1,-2 3-65,10-8-3,-1 0 0,1 0 0,0 0 0,0 0 0,1 1 0,-1-1 0,0 0 1,1 1-1,-1-1 0,1 1 0,0 0 0,0-1 0,0 1 0,0 0 1,1 0-1,-1-1 0,0 2 3,2-2 2,-1 0 1,0 0-1,0 0 0,1 0 1,-1-1-1,1 1 1,0 0-1,0 0 0,-1-1 1,1 1-1,0 0 0,0-1 1,0 1-1,1-1 1,-1 1-1,0-1 0,1 0 1,-1 1-1,1-1 1,-1 0-1,1 0 0,-1 0 1,1 0-1,0 0 0,0 0-2,7 3-11,0-1 0,0 0 0,0 0 0,6 0 11,-4 0 28,13 3-14,1-2 1,-1-1-1,1 0 1,16-2-15,-28-1 67,0-1-1,-1 0 1,1-1 0,0-1-1,-1 0 1,11-4-67,-22 7 17,-1 0 0,1-1-1,0 1 1,-1 0 0,1 0-1,-1-1 1,1 1 0,-1 0 0,1-1-1,-1 1 1,1-1 0,-1 1 0,1-1-1,-1 1 1,1-1 0,-1 1-1,0-1 1,1 1 0,-1-1 0,0 1-1,0-1 1,1 1 0,-1-1-1,0 0 1,0 1 0,0-1-17,0 0 24,0 0 1,0 0-1,0-1 0,-1 1 1,1 0-1,0 0 0,-1 0 1,1 0-1,-1 0 0,1 0 1,-1 0-1,1 1 0,-1-1 1,0-1-25,-2-1 69,-1-1 1,1 0 0,-1 1 0,0 0 0,0 0 0,-1 0-70,-31-20 316,-27-16 239,-44-38-555,89 62 95,0 0 0,1-1 0,1-1 0,1-1 0,0 0 0,2-1 0,-10-16-95,13 16 81,1 4-72,0-1-1,1 0 0,-2-9-8,6 12 5,-1 2-48,2 0 1,-1 0-1,2-1 0,-1 1 0,0-9 43,3 16-14,0 1-1,0-1 1,1 1-1,-1-1 1,1 1-1,-1 0 1,1-1-1,0 1 1,0 0-1,1 0 1,-1 0-1,0 0 1,1 0-1,0 0 1,0 0-1,0 0 1,0 1-1,0-1 1,1 1-1,-1-1 1,1 1-1,1-1 15,1 0-18,1-1 0,-1 1 0,1 0-1,0 1 1,0 0 0,0 0 0,1 0 0,-1 0-1,5 1 19,7-2 10,0 1 0,16 1-10,-3 3 239,-1 1-1,1 1 0,10 3-238,-30-4 140,0 0 0,0 1 0,0 0 0,6 3-140,-16-6-213,-6 5-2454,-3 1-714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46.5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1 992,'5'1'4272,"-1"5"-706,-4 2-4060,-2-4 503,0 1 0,1 0-1,0-1 1,0 1 0,0 0 0,1-1 0,0 1 0,-1 0 0,2 0 0,-1-1 0,1 1-1,-1 0 1,1-1 0,0 1 0,1 0 0,-1-1 0,1 1 0,2 3-9,-4-7 22,1-1 1,-1 1-1,1-1 0,-1 1 1,1-1-1,0 1 1,-1-1-1,1 1 0,-1-1 1,1 1-1,0-1 1,-1 0-1,1 1 0,0-1 1,0 0-1,-1 0 1,1 0-1,0 1 0,0-1 1,-1 0-1,1 0 1,0 0-1,0 0 0,-1 0 1,1 0-1,0-1 1,0 1-1,-1 0 1,1 0-1,0 0 0,-1-1 1,1 1-1,0 0 1,0-1-23,0 0 37,1 1 1,-1-1 0,0 0-1,0 1 1,0-1 0,1 0-1,-1 0 1,0 0 0,0 0-1,0 0 1,-1 0 0,1 0 0,0-1-1,0 1 1,0 0 0,-1 0-1,1-1-37,1-8 193,-1 8-141,0 0-1,-1-1 1,1 1 0,-1-1 0,1 1 0,-1-1-1,0 1 1,0-1 0,0 0 0,-1 1-1,1-1 1,-1 1 0,1-1 0,-1 1-52,1 0 17,0 1 0,-1 0 1,1 0-1,-1-1 1,1 1-1,-1 0 0,0 0 1,1 0-1,-1 0 1,0-1-1,0 1 0,0 0 1,0 0-1,1 1 1,-1-1-1,-1 0 0,1 0 1,0 0-1,0 1 1,0-1-1,0 0 0,0 1 1,-1-1-1,1 1 1,0 0-1,-1-1 0,1 1 1,0 0-1,-1 0 1,1 0-1,0 0 0,-1 0 1,1 0-1,0 0 1,-1 0-1,1 0 0,0 1 1,0-1-1,-1 0 1,1 1-1,0-1 0,-1 1-17,0 0-99,1 0-1,0 0 0,-1-1 0,1 1 0,0 0 0,0 0 1,0 0-1,0 0 0,0 0 0,0 1 0,0-1 1,0 0-1,0 0 0,0 1 0,1-1 0,-1 0 1,0 1-1,1-1 0,0 1 0,-1-1 0,1 1 100,0 6-2570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22.1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0 5888,'-7'18'2176,"7"-10"-1664,0-1-160,0-7-3296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23.4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211 167 1408,'-10'-10'2732,"10"10"-2704,-1 0 1,1 0 0,-1 0 0,0 0 0,1 0 0,-1 0 0,1 0 0,-1 0 0,0 0-1,1 0 1,-1 0 0,1 1 0,-1-1 0,1 0 0,-1 0 0,1 1 0,-1-1-1,1 0 1,-1 1 0,1-1 0,-1 0 0,1 1 0,-1-1 0,1 1 0,0-1 0,-1 1-29,-6 3 446,7-3-399,-1-1 0,0 0 0,1 1 0,-1-1 0,0 1 0,1-1 0,-1 0 0,1 1 0,-1-1 0,1 1 0,-1 0 0,1-1 0,-1 1 0,1-1 0,-1 1 0,1 0 0,0-1 0,-1 1 0,1 0 0,0 0-47,-1 0 65,1 0 0,-1 1 0,1-1 0,0 0 0,-1 1 1,1-1-1,0 1 0,0-1 0,0 0 0,0 1 0,0-1 0,0 1 0,0-1 0,1 0 0,-1 1 0,0-1 0,1 1 0,-1-1 0,1 0 0,0 1 0,-1-1 1,1 0-1,0 0 0,0 0 0,0 1-65,0 0 35,0 0 1,0 0-1,1-1 0,-1 1 1,1 0-1,-1-1 1,1 1-1,-1 0 0,1-1 1,0 0-1,0 0 0,0 1 1,0-1-1,0 0 1,0 0-1,0-1 0,0 1 1,0 0-1,0-1 1,0 1-1,1-1 0,-1 0 1,0 1-1,0-1 1,1 0-36,1-1 105,0 0 0,-1 1 0,1-1 1,-1-1-1,1 1 0,-1 0 0,0-1 1,0 0-1,1 1 0,-1-1 1,0-1-1,0 1 0,-1 0 0,1-1 1,2-2-106,8-8 41,-2 0 1,1-1 0,-2 0 0,0-1 0,0 0-1,1-5-41,-1 0 69,-8 16-34,1 0 0,-1-1 1,0 1-1,0-1 0,0 0 0,-1 1 1,0-1-1,0 0 0,0 0 1,0-4-36,-1 6 65,0 1 0,0 0 0,0-1 0,0 1 1,-1 0-1,1 0 0,-1 0 0,0-1 0,0 0-65,1 2 17,-1 1 1,1-1-1,-1 0 0,1 1 0,-1-1 1,1 1-1,-1-1 0,1 1 0,-1-1 1,0 1-1,1-1 0,-1 1 0,0-1 1,1 1-1,-1 0 0,0 0 0,1-1 1,-1 1-1,0 0 0,0 0 0,1 0 1,-1 0-1,0 0 0,0 0 0,0 0 1,1 0-1,-1 0 0,0 0 0,0 0 1,0 0-18,-46 10-644,0 2 0,1 1 0,0 3 0,-17 10 644,56-23-455,0 0 1,1 1 0,0 0-1,-1 0 1,2 0 0,-1 1-1,0 0 1,1 0 0,0 0 0,0 1-1,0 0 1,1 0 0,0 0-1,0 1 1,1-1 0,-2 4 454,-12 29-1531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31.0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9 564 1472,'0'0'19,"0"0"-1,0-1 1,0 1 0,0-1 0,0 1-1,0 0 1,1-1 0,-1 1-1,0 0 1,0-1 0,0 1 0,0 0-1,0-1 1,1 1 0,-1 0 0,0-1-1,0 1 1,0 0 0,1-1-1,-1 1 1,0 0 0,1 0 0,-1-1-1,0 1 1,0 0 0,1 0 0,-1 0-1,0-1 1,1 1 0,-1 0-1,1 0 1,-1 0 0,0 0 0,1 0-1,-1 0 1,0 0 0,1 0-19,0-1 32,-2-14 1334,1 14-1285,0 0 1,0 0 0,1 0 0,-1 0 0,0 0 0,0-1 0,0 1 0,0 0 0,0 0 0,0 0-1,0 0 1,-1-1-82,0-15 1652,1 16-1625,0 1 0,0-1 1,0 0-1,1 1 0,-1-1 0,0 1 0,0-1 0,1 1 0,-1-1 1,0 0-1,1 1 0,-1-1 0,1 1 0,-1 0 0,1-1 0,-1 1 1,1-1-1,-1 1 0,1 0 0,-1-1-27,1 1 18,0-1 0,-1 1-1,1-1 1,0 1 0,-1-1 0,1 1 0,-1-1 0,1 0-1,-1 1 1,1-1 0,-1 0 0,0 1 0,1-1 0,-1 0-1,0 1 1,1-1 0,-1 0 0,0 0 0,0 0 0,0 1-1,0-1-17,1-4 58,-1 0-1,1 0 0,0 0 1,0 0-1,1-3-57,0 3 14,-1 0 0,0 1 0,0-1 1,0 0-1,-1-3-14,3-3 75,-3 10-49,1 0 0,-1 0 0,0 0 0,1 0 1,-1 0-1,0-1 0,0 1 0,0 0 0,0 0 0,0 0 0,0-1-26,0 1 11,0 1 0,0 0 0,0 0-1,-1 0 1,1 0 0,0 0-1,0 0 1,0 0 0,0 0 0,0 0-1,0 0 1,0 0 0,-1 0 0,1 0-1,0 0 1,0-1 0,0 1-1,0 0 1,0 0 0,-1 0 0,1 0-1,0 1 1,0-1 0,0 0-1,0 0 1,0 0 0,0 0 0,-1 0-1,1 0 1,0 0 0,0 0 0,0 0-1,0 0 1,0 0 0,0 0-1,0 0 1,-1 0 0,1 1 0,0-1-1,0 0 1,0 0 0,0 0-1,0 0 1,0 0 0,0 0-11,-6 6 1722,5-6-1719,1-6 93,0 6-94,0-1 0,0 1 0,0 0 0,0 0 0,-1-1 1,1 1-1,0-1 0,0 1 0,0 0 0,0-1 0,0 1 0,0 0 0,0-1 0,0 1 1,0 0-1,0-1 0,0 1 0,0 0 0,1-1 0,-1 1 0,0 0 0,0-1 1,0 1-1,0 0 0,0 0 0,1-1 0,-1 1 0,0 0 0,0-1 0,1 1 0,-1 0 1,0 0-1,0-1-2,2-11 133,0 10-127,-1 0 1,0-1-1,0 1 1,0 0-1,0 0 0,0-1 1,0 1-1,-1-1 1,1 1-1,-1 0 0,0-1 1,0 0-7,6-23 131,-1 13-72,-1 1 0,0-1 0,-2 0 0,1 0 1,-1 0-1,-1 0-59,1-32-37,-1-5 37,-2 37-46,2-5-35,0 14 46,-1 0-1,0 0 1,0 0-1,0 0 1,-1 0-1,1 0 1,-1 0-1,0 0 1,-1-1 35,1 0 3,0 1-20,0 1-1,-1-1 0,1 1 0,-1-1 1,1 1-1,-1-1 0,0 1 0,0 0 0,0 0 1,-1 0-1,1 0 0,-1 1 0,0-1 1,-1-1 17,4 4-4,-1 0-1,1 0 1,-1 0 0,1 0 0,-1 0 0,1 0 0,-1-1 0,1 1-1,-1 0 1,1 1 0,-1-1 0,1 0 0,-1 0 0,1 0-1,-1 0 1,1 0 0,-1 0 0,1 1 0,-1-1 0,1 0 0,-1 0-1,1 1 1,-1-1 0,1 0 0,0 1 0,-1-1 0,1 0 0,0 1-1,-1-1 1,1 1 0,0-1 0,-1 1 0,1-1 0,0 1 0,0-1-1,-1 1 5,-7 16-64,-1 6-118,7-20 190,0 0 1,1 0-1,-1 1 0,1-1 0,0 0 1,0 1-1,0-1 0,1 0 1,-1 1-1,1-1 0,0 1 0,0-1 1,0 1-9,5 48 7,-2 7-7,1 10 174,4-31-145,-6-29-25,0 1 1,0-1 0,-1 4-5,1-3 12,-1-1 0,1 1 0,1-1 0,-1 0 0,4 6-12,6 24 4,-8-19-60,-4-17 59,0 0 0,0 0 0,1 0 0,0 0 0,-1 0 0,1 0 0,0 0 0,0-1 0,1 1 0,-1 0 0,1-1 0,-1 1 0,1-1 0,0 1-1,0-1 1,0 0 0,1 1-3,6 12 124,-8-13-106,0 0-1,0 0 1,0-1 0,0 1-1,0 0 1,0-1 0,1 1-1,-1 0 1,1-1-18,10 14 37,-12-14-42,0 0 0,1 0 0,-1-1 0,1 1 0,-1 0 0,1 0 0,0 0 1,-1-1-1,1 1 0,0 0 0,-1-1 0,1 1 0,0 0 0,0-1 0,0 1 0,0-1 0,-1 1 0,1-1 0,0 0 0,0 1 0,0-1 0,0 0 5,6 3-77,-4-2 80,-1 0-1,1 0 1,0 0 0,0-1 0,-1 1 0,1-1-1,0 0 1,0 0 0,-1 0 0,1 0 0,0 0 0,0-1-1,1 1-2,-3-1 6,4 0 5,-1 0-1,1 0 0,-1-1 1,1 0-1,-1 0 0,0 0 1,1-1-11,13-6-73,-6 3 34,-1-1 0,0 0-1,0 0 1,-1-1 0,5-5 39,12-8-38,-18 13 37,0 0 0,-1 0-1,3-4 2,-5 5-12,-5 6 14,0 0 0,-1 1 0,1-1 1,-1 0-1,1 1 0,-1-1 0,1 0 1,-1 1-1,0-1 0,1 0 0,-1 0 1,0 0-1,0 1 0,1-1 0,-1 0 1,0 0-1,0 0 0,0 0 0,0 0 1,0 1-1,0-1 0,0 0 0,0 0 1,-1 0-1,1 0 0,0 0 0,-1 0-2,1 1 9,0-1 0,-1 1 0,1-1 0,-1 1 0,1-1 0,-1 1 0,1 0 0,-1-1 0,1 1 0,-1 0 0,0-1 0,1 1-1,-1 0 1,1 0 0,-1 0 0,0-1 0,1 1 0,-1 0 0,1 0 0,-1 0 0,0 0 0,1 0 0,-1 0 0,0 0 0,1 0 0,-1 1 0,0-1-1,1 0 1,-1 0 0,1 0 0,-1 1 0,0-1 0,1 0 0,-1 1 0,0-1-9,-2 3-9,-1-1 0,0 1 0,0 0 0,1 0 0,-1 0 1,1 1-1,0-1 0,-1 3 9,-23 32-166,23-31 195,1-3-5,0 0 0,1 1 0,0-1 1,0 0-1,0 0 0,0 4-24,2-7 1,-1 0 1,1 1-1,0-1 0,0 0 1,0 1-1,0-1 1,0 1-1,0-1 1,0 0-1,0 1 0,1-1 1,-1 0-1,1 1 1,-1-1-1,1 0 1,-1 1-1,1-1 0,0 0 1,-1 0-1,1 0 1,0 0-1,1 1-1,0 1-9,1 0-1,0-1 1,0 1-1,0-1 1,0 0 0,0 0-1,0 0 1,0 0 0,1 0-1,-1-1 1,1 1-1,0-1 1,-1 0 0,1 0-1,2 0 10,1-1 16,1 0-1,0 0 1,0 0-1,-1-1 1,1 0-1,0-1 1,1 0-16,-3 1 6,0-1 0,0 0 0,0 0 0,-1 0 0,1-1 0,-1 0 0,0 0 0,1 0-1,-1-1 1,0 0-6,-3 2 9,0 1-1,0-1 1,-1 0-1,1 1 1,-1-1-1,0 0 1,1 0-1,-1 0 1,0 0-1,0-1 1,0 1-1,0 0 0,-1 0 1,1-1-1,-1 1 1,1 0-1,-1 0 1,0-1-1,0 1 1,0-1-1,0 1 1,0 0-1,0-1 1,-1 1-1,1 0 1,-1-1-1,0 0-8,-3-7 13,-1 1 0,-1-1 0,1 1 0,-1 1 0,-1-1 0,1 1 0,-1 0 0,-1 0 0,-8-6-13,13 12-13,0-1-1,-1 1 0,1 0 1,-1 0-1,0 1 1,0-1-1,0 1 0,0 0 1,0 0-1,0 0 0,0 0 1,0 1-1,0-1 1,0 1-1,0 0 0,0 0 1,0 1-1,-3 0 14,6-1-5,0 0-1,0 0 1,0 0 0,0 1-1,0-1 1,0 0 0,1 0-1,-1 1 1,0-1 0,0 0-1,0 1 1,1-1 0,-1 1-1,0-1 1,0 1 0,1 0-1,-1-1 1,0 1 0,1 0 0,-1-1-1,1 1 1,-1 0 0,1 0-1,-1-1 1,1 1 0,0 0-1,-1 0 1,1 0 0,0 0-1,0 0 1,-1-1 0,1 1-1,0 0 1,0 0 0,0 0-1,0 0 1,0 0 0,0 0-1,1 0 6,-1 1-18,1 1-1,-1-1 0,1 0 1,0 0-1,0 0 0,0 1 1,0-1-1,0 0 0,0 0 0,1-1 1,-1 1-1,0 0 0,1 0 1,0 0 18,3 2 7,1 0 0,-1-1 1,0 1-1,1-1 0,0-1 1,0 1-1,0-1 0,0 0 1,0 0-1,0-1 1,0 0-1,1 0 0,-1 0 1,0-1-1,1 0 0,3 0-7,6-1 140,0-2-1,-1 1 1,1-2-1,-1 0 1,0-1-1,2-1-139,-2-1 17,0 0 0,-1-1-1,1-1 1,-2 0 0,1-1-1,-1-1 1,-1 0 0,10-10-17,-17 15 51,0 0 1,0 0-1,-1 0 1,0 0-1,0-1 1,2-3-52,-7 7 63,-4 3-23,-5 7 65,1 7-127,0-1 0,1 1 0,1 0 0,1 1 0,0 0 0,0 0 1,2 0-1,0 1 0,0 3 22,3-9 6,0 0 1,1-1 0,1 1-1,-1-1 1,2 1 0,-1-1-1,1 1 1,1-1-7,-3-8 7,0 0-1,0 0 1,0-1 0,0 1 0,1 0-1,-1-1 1,0 1 0,0 0 0,1-1-1,-1 1 1,0 0 0,1-1-1,-1 1 1,1 0 0,-1-1 0,1 1-1,-1-1 1,1 1 0,0-1 0,-1 1-1,1-1 1,-1 0 0,1 1-1,0-1 1,-1 0 0,1 1 0,0-1-1,0 0-6,0 0 10,1 0 1,-1 0-1,0 0 0,0-1 0,1 1 0,-1-1 0,0 1 1,0 0-1,0-1 0,1 0 0,-1 1 0,0-1 0,0 0 1,0 0-1,0 0-10,4-3 2,0 0 0,-1-1-1,0 1 1,1-1 0,-2 0 0,3-3-2,35-68 192,-38 68-98,-3 8-101,0-1-1,0 1 1,0-1 0,0 1 0,0 0-1,0-1 1,0 1 0,1-1 0,-1 1-1,0 0 1,0-1 0,0 1 0,0 0-1,1-1 1,-1 1 0,0 0 0,0-1-1,1 1 1,-1 0 0,0-1 0,0 1-1,1 0 1,-1 0 0,0-1 0,1 1-1,-1 0 1,0 0 0,1 0 0,-1 0-1,1-1 1,-1 1 0,0 0-1,1 0 1,-1 0 0,1 0 7,1 10-347,1-4 330,1 1 0,0-1-1,0-1 1,2 2 17,0 2 16,-1-3 11,1-1 1,0 1-1,0-1 0,0 0 1,0-1-1,1 1 1,0-1-1,0-1 0,0 1 1,0-1-1,0-1 1,1 1-1,0-1 0,-1 0 1,6 0-28,-11-2 30,3 1 68,0-1 0,0 0 0,-1 0 0,1 0 0,2-1-98,-7 1 8,1 0-1,0 0 1,0 0-1,-1 0 1,1 0 0,0-1-1,0 1 1,-1 0-1,1-1 1,0 1 0,-1 0-1,1-1 1,0 1-1,-1-1 1,1 1 0,-1-1-1,1 1 1,-1-1-1,1 1 1,-1-1 0,1 0-1,-1 1 1,1-1-1,-1 0 1,0 1-1,0-1 1,1 0 0,-1 0-1,0 1 1,0-1-1,0 0 1,0 0 0,1 1-1,-1-2-7,0-4 24,-1 0 0,1 0-1,-1-1 1,0 1-1,0 0 1,-1 0 0,-1-5-24,1 5-22,1 0 1,0-1 0,0 1-1,1 0 1,0-1 0,0 1-1,0 0 1,1-1 0,0 0 21,0 5-19,-1 1 0,1 0 0,0 0 0,0 0 0,0 0 0,-1 0 0,1 0 0,0 0 0,0 0 0,1 0 0,-1 0 0,0 0 0,0 1 0,0-1 0,0 1 0,1-1 0,-1 1 1,0-1-1,1 1 0,-1-1 0,1 1 19,4-1 56,-1-1 1,1 1 0,-1 1 0,6-1-57,18-1 625,1-1 1,-1-1-1,13-5-625,-23 5 23,10-4 58,-25 6-139,1 1 0,-1-1 0,1 1 0,0 0 0,-1 0 0,1 0 0,0 1 0,0 0 0,0 0 0,-1 0 0,1 0 0,0 1 0,0 0 0,1 0 58,-5-1-85,-1 1 1,1-1-1,0 1 1,-1-1-1,1 0 1,0 1-1,-1-1 1,1 1-1,-1-1 1,1 1-1,-1-1 1,1 1-1,-1 0 1,1-1-1,-1 1 1,0 0-1,1-1 1,-1 1-1,0 0 1,1 0-1,-1-1 1,0 1-1,0 0 1,0-1-1,0 1 1,0 0-1,0 0 1,0 0-1,0-1 1,0 1 84,-6 28-3716,2-14 1066,4 2-6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32.3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64 7 1056,'-6'-6'219,"8"7"2517,-3-1-2171,1 0 208,0 0-256,-3 3-69,1 0-1,0 0 0,-1 0 0,1 0 0,0 1 0,0 0-447,-1 4 443,-1 0-1,0 0 1,-3 5-443,4-9 85,0 1 0,0 0 0,1 0-1,-1 0 1,1 0 0,1 1 0,-1-1 0,1 1 0,0-1-1,0 1 1,0 1-85,1 10 48,-1-10-29,1-1-1,0 1 0,0 0 1,1 0-1,0 0 1,0 0-1,1-1 0,-1 1 1,2 1-19,-1-4 31,0 0 1,0 0-1,0 0 1,1-1-1,-1 1 1,1-1-1,0 0 1,1 2-32,-2-4 1,-1 0 0,1 0 0,-1 0 1,1 0-1,-1 0 0,1 0 1,0 0-1,0-1 0,-1 1 0,1-1 1,0 1-1,0-1 0,0 0 0,0 1 1,-1-1-1,1 0 0,0 0 0,0-1 1,0 1-1,1 0-1,1-1 13,1 0 0,-1 0 0,0 0-1,1-1 1,-1 1 0,0-1 0,0 0 0,0 0 0,0-1 0,-1 1-1,1-1 1,-1 0 0,1 0 0,-1 0 0,0 0 0,0-1 0,2-2-13,1-4 80,-1 0 0,0 0 0,0 0 0,-1-1 0,0 0-80,-5 11-3,1 0 0,0 0 0,0-1 0,0 1 0,0 0 0,0 0 0,0-1 0,1 1 0,-1 0 0,0 0 0,0 0 0,0-1 0,0 1 0,0 0 0,0 0 0,0 0 0,0-1 0,0 1 0,1 0 0,-1 0 0,0 0 0,0-1 0,0 1 1,0 0-1,1 0 0,-1 0 0,0 0 0,0 0 0,0 0 0,1-1 0,-1 1 0,0 0 0,0 0 0,0 0 0,1 0 0,-1 0 0,0 0 0,0 0 0,1 0 0,-1 0 3,6 8-236,-2-3 191,4 4 66,0 0 1,0-1 0,1 0-1,0 0 1,0-1 0,1-1-1,0 1 1,0-2 0,0 1-1,1-1 1,0-1 0,0 0-1,0-1 1,0 0 0,1 0-1,5 0-21,-13-3 98,1 0-1,-1 0 1,0 0-1,1-1 0,-1 1 1,0-1-1,0 0 1,0 0-1,1-1 1,-1 1-1,0-1 0,0 0 1,-1 0-1,5-3-97,-6 4 40,0-1 0,0 1 0,0-1 0,0 0 0,0 0 0,0 0 0,-1 0 0,1 0 0,-1 0 0,1 0 0,-1-1 0,0 1 0,0 0-1,0-1 1,0 1 0,0-1 0,0 0 0,-1 1 0,0-1 0,1 1 0,-1-1 0,0 0 0,0 1 0,0-1 0,0 0-40,-2-5 0,0-1 0,0 1 0,0 0 0,-1 0 0,-1 0 0,1 0 0,-1 0 0,0 1 0,-1-1 0,0 1 0,-5-5 0,7 9-218,0 1 1,-1-1-1,1 1 1,-1 0-1,0-1 0,0 2 1,0-1-1,0 0 1,0 1-1,-3-1 218,6 2-168,0 0 0,0 0-1,0 0 1,0 0 0,0 0 0,0 0 0,0 0-1,0 1 1,0-1 0,0 0 0,0 1 0,0-1-1,0 0 1,0 1 0,0-1 0,0 1 0,1-1-1,-1 1 1,-1 0 168,2 0-239,1 0-3036,7 4 2017,3-3-1067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33.1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2976,'0'0'971,"0"0"-923,1 0 1,-1 0 0,0 0 0,0 1 0,0-1 0,0 0 0,1 0-1,-1 0 1,0 0 0,0 0 0,0 0 0,1 0 0,-1 0 0,0 0-1,0 0 1,0 1 0,0-1 0,0 0 0,1 0 0,-1 0 0,0 0-1,0 0 1,0 1 0,0-1 0,0 0 0,0 0 0,0 0 0,0 0-1,1 1 1,-1-1 0,0 0-49,0 2 240,-1 0-147,1-1 1,0 1-1,0-1 0,0 1 0,0-1 1,0 1-1,1-1 0,-1 1 0,0-1 0,1 1 1,-1-1-1,1 1 0,-1-1 0,1 1 0,0-1 1,0 0-1,-1 1 0,1-1 0,0 0 0,0 0 1,0 0-1,0 0 0,1 0-93,7 9 24,0 0 0,0 1 1,-1 0-1,1 2-24,7 9 164,66 88 1626,-4 3-1,38 78-1789,-109-177 190,0 1 1,0-1-1,-1 1 1,-1 0-1,0 5-190,-4-15 68,0 1-1,0-1 1,0 0-1,-1 1 1,0-1-1,0 1 1,0-1-1,-1 1 1,0-1-1,0 1 1,0-1-1,-1 0 0,0 1 1,0-1-1,0 0 1,-3 4-68,0-1 68,0-1 1,-1 0-1,0 0 0,0 0 0,-1-1 1,-6 5-69,-8 5-91,-16 9 91,-14 9-842,9-4-185,20-14-1659,0 0-1,-18 19 2687,23-16-3594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35.9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144 443 1408,'-2'0'225,"0"0"0,0 1 0,0-1 0,0 1 0,0-1 0,0 1 0,1 0 0,-1-1 0,0 1 0,1 0 0,-1 0-225,-14 6 549,11-5-303,-1 0-1,1 1 1,0-1 0,0 1-1,-1 1-245,-22 9 889,25-12-836,-1 0 1,1 1-1,0-1 0,0 0 1,0 1-1,0 0 0,0-1 1,1 1-1,-1 1 0,0-1 1,1 0-1,-1 0 0,1 1 1,0 0-1,0 0-53,1-3 0,1 1 1,0 0-1,0-1 0,0 1 0,-1-1 0,1 1 1,0-1-1,0 1 0,0-1 0,0 1 1,0 0-1,0-1 0,0 1 0,0-1 0,0 1 1,0-1-1,1 1 0,-1-1 0,0 1 0,0-1 1,1 1-1,-1-1 0,0 1 0,0-1 1,1 1-1,-1-1 0,0 1 0,1-1 0,-1 1 0,14 10-17,-10-8 92,10 9-26,2 0-1,0-1 1,0-1 0,10 4-49,-20-11 12,0 0 1,0-1 0,0 0-1,1 0 1,-1 0-1,1-1 1,-1 0 0,1 0-1,-1-1 1,1 1 0,-1-1-1,1-1 1,0 1-1,-1-1 1,1-1-13,0 1 136,-1-1 1,0 0-1,0-1 1,0 0-1,0 1 0,-1-2 1,1 1-1,-1-1-136,-3 3 28,-1 0 0,1 0 0,-1 0 0,0-1 0,1 1 0,-1 0 0,0-1 0,0 1 0,0-1 0,0 1 0,0-1 0,-1 0 0,1 1 1,0-1-1,-1 0 0,1 0 0,-1 1 0,1-1 0,-1 0 0,0 0 0,0 0 0,0 0 0,0 1 0,0-1 0,0 0 0,-1 0 0,1 0 0,-1 1 0,1-2-28,-3-6 100,3 9-109,0-1 1,0 0-1,0 0 1,-1 0 0,1 1-1,0-1 1,0 0-1,-1 0 1,1 1 0,-1-1-1,1 0 1,-1 0-1,1 1 1,-1-1 0,1 1-1,-1-1 1,0 0-1,1 1 1,-1-1 0,0 1-1,1 0 1,-1-1 8,-6-4 3,1 1 1,0 0-1,-1 1 1,1-1-1,-1 1 1,0 0 0,0 1-1,-1 0 1,1 0-1,0 0 1,-1 1-1,-4 0-3,9 0 2,0 1 0,-1 0 0,1-1 0,0 0-1,0 0 1,0 0 0,-1 0-2,1-1 9,0 1 0,0 0 0,-1 1-1,1-1 1,0 0 0,0 1 0,-1 0-9,-9-3 171,7 0-53,6 2-125,0 1 0,0 0 0,0 0 0,0 0-1,0 0 1,1 0 0,-1-1 0,0 1 0,0 0 0,0 0 0,0 0 0,1 0 0,-1 0 0,0 0 0,0 0 0,0 0-1,0 0 1,1 0 0,-1 0 0,0 0 0,0 0 0,0 0 0,1 0 0,-1 0 0,0 0 0,0 0 0,0 0-1,1 0 1,-1 0 0,0 0 0,0 0 0,0 0 0,1 0 0,-1 0 0,0 0 0,0 0 0,0 0 0,0 1-1,1-1 1,-1 0 7,8 2 71,1 0-1,0-1 1,-1 0-1,1 0 0,5-1-70,6 1-106,-15-1 74,0 1 0,1-1 0,-1 0 0,0-1 0,2 0 32,13 0 278,-16 1-257,0-1-1,0 1 1,0-1-1,0 1 1,-1-1 0,1 0-1,0 0 1,0-1 0,3-1-21,30-22 544,-11 7-166,-19 13-364,-1 0-1,0 0 0,-1-1 1,1 1-1,-1-1 0,0 0 1,-1-1-1,1 1 0,-1-1 1,2-5-14,3-8 117,0 0 0,-1-1 1,0-4-118,49-158-59,-55 177 194,-1-1-1,0 1 1,0-1-1,0 0 1,-1-4-135,0 9 0,0 0-1,0 1 1,0-1-1,0 0 1,0 1-1,-1-1 1,1 0-1,-1 1 0,1-1 1,-1 1-1,1-1 1,-1 1-1,0-1 1,0 1-1,0-1 1,0 1-1,0 0 1,0-1-1,0 1 1,0 0-1,-1 0 1,1 0-1,-1-1 1,1 2-12,1 0 0,0-1 0,-1 1-1,1 0 1,0 0 0,0 0 0,-1 0 0,1-1-1,0 1 1,-1 0 0,1 0 0,-1 0 0,1 0-1,0 0 1,-1 0 0,1 0 0,0 0 0,-1 0-1,1 0 1,0 0 0,-1 0 0,1 0-1,0 1 1,-1-1 0,1 0 0,0 0 0,-1 0-1,1 0 1,0 1 0,-1-1 0,1 0 0,0 0-1,0 0 1,-1 1 0,1-1 0,0 0 0,0 1-1,-1-1 1,1 0 0,0 0 0,0 1-1,0-1 1,0 0 0,-1 1 0,1-1 0,0 0-1,0 1 13,0 0-22,0 1 0,0-1-1,-1 0 1,1 0 0,0 0 0,1 1-1,-1-1 1,0 0 0,0 0-1,0 0 1,1 0 0,-1 1-1,1-1 23,3 9-34,-1 0-1,0 0 0,0 0 0,-1 0 1,0 3 34,5 18-61,30 142-73,-27-140 177,-2 0 0,-2 1-1,-1 0 1,-1 0 0,-2 1-1,-1 19-42,-6 9 59,-3 1 0,-2-1-1,-3 0 1,-16 44-59,22-85 84,-1 0-1,-1 0 1,-11 18-84,19-39-10,1-1 1,0 1-1,0 0 1,-1-1-1,1 1 1,0-1-1,-1 1 1,1-1-1,-1 1 1,1-1 0,0 1-1,-1-1 1,1 0-1,-1 1 1,0-1-1,1 1 1,-1-1-1,1 0 1,-1 0-1,0 1 10,1-2-5,0 1 0,-1 0 0,1 0 0,0-1 0,0 1 0,0 0 0,-1-1 0,1 1 0,0 0 0,0-1 0,0 1 0,-1 0 0,1-1 0,0 1 0,0-1 0,0 1 0,0 0 0,0-1 0,0 1 0,0-1 0,0 1 0,0 0 0,0-1 5,3-32-214,-3 29 141,2-10 82,1 0 0,3-9-9,1-6 46,-3 13-4,0 0 1,1 0 0,1 1-1,0 0 1,1 0-1,1 0 1,0 1 0,1 0-1,0 1 1,6-6-43,-5 9 81,-1 0 0,1 1 0,0 0 0,1 1-1,0 0 1,0 0 0,1 1 0,0 1 0,0 0 0,1 1 0,0 0 0,12-3-81,14-1 360,14-2-360,-40 9-30,1 1 1,-1 0 0,1 1 0,-1 0-1,14 2 30,-24-1-205,-2-1 84,-1 0 1,1 0-1,0 0 0,0 0 1,0 0-1,-1 1 0,1-1 1,0 0-1,0 0 1,-1 1-1,1-1 0,0 1 1,-1-1-1,1 1 1,0-1-1,-1 1 0,1-1 121,-1 2-1888,-3 1-2698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43.3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157 39 1312,'0'0'421,"3"-28"1894,-3 28-2252,0 0-1,0-1 1,-1 1 0,1-1 0,0 1-1,-1 0 1,1-1 0,0 1 0,-1 0-1,1-1 1,0 1 0,-1 0-1,1 0 1,-1-1 0,1 1 0,0 0-1,-1 0 1,1 0 0,-1 0 0,1 0-1,-1 0 1,1-1 0,-1 1 0,1 0-1,-1 0 1,1 0 0,-1 0 0,1 1-1,0-1 1,-1 0 0,1 0 0,-1 0-1,1 0 1,-1 0-63,-16 5 1029,7 6-798,1 1 0,-5 7-231,-3 3 546,4-2-344,0 0 0,0 0-1,2 1 1,1 1-1,-3 10-201,11-28 23,1 1 0,0 0 0,0-1 0,1 1 0,-1 0 0,1 0 0,0 2-23,0-4-5,0 0 0,0 0 0,1-1 0,-1 1 0,1 0 0,-1 0 0,1-1 0,0 1 0,0 0 0,0-1 0,0 1 0,1-1 0,0 2 5,0-1 6,1-1-1,-1 1 0,1-1 1,0 0-1,-1 0 0,1 0 1,0 0-1,1 0 0,-1-1 0,2 2-5,-4-3 7,1 1 0,0-1 0,0 0 0,-1 0 0,1 1 0,0-1 0,-1 0 0,1 0 0,0-1-1,0 1 1,-1 0 0,1-1 0,0 1 0,-1-1 0,1 1 0,-1-1 0,1 0 0,0 1 0,-1-1-1,0 0 1,1 0 0,-1 0 0,1 0 0,-1-1-7,7-6-21,0-1-1,-1 0 1,-1 0 0,1 0 0,-1-1-1,-1 0 1,3-5 21,17-31-48,-23 43 67,0 1 1,0-1 0,0 0 0,-1 0-1,1-1 1,-1 1 0,0 0 0,0 0-1,0-1 1,0 1 0,-1 0 0,0-1-1,1 1 1,-1-1 0,0 1-1,-1-1 1,1 1 0,0 0 0,-1-1-1,0-1-19,-3-14 135,3 13-257,0 0 1,-1-1-1,0 1 0,-1-4 122,1 5 8,0-1 0,1 0 0,0 0 0,0 1 0,0-1 0,1 0 0,0 0 0,0-2-8,-8 9-170,9 1 172,0 0 0,0 0 0,-1 1 0,1-1-1,0 0 1,-1 0 0,0 0 0,0 1 0,1-1 0,-1 0 0,0 0 0,-1 1-2,4 21 41,-1-17-9,-1 0 0,0-1 1,0 1-1,-1 0 0,0 0 1,0-1-1,0 1 0,-1 4-32,0-3 49,0 0 0,1 1-1,0-1 1,1 0-1,0 5-48,2 9 167,-1-1-1,-1 1 1,0-1 0,-3 13-167,1 13 208,1 260-299,-5-231 91,5-73-9,0-1 1,0 0-1,0 1 0,-1-1 0,1 1 1,-1-1-1,1 0 0,-1 0 0,0 1 1,0-1-1,0 0 9,0-1-48,1-1 44,0 0 0,0 0 0,0 0 0,0 0 0,0 0 0,0 0 0,0 0 0,0 0 0,0 0 0,0 0 0,0 0 0,0 1 0,0-1 0,0 0 0,0 0 0,0 0 0,0 0 0,0 0 0,0 0 0,0 0 0,0 0 0,0 0 0,0 0 0,0 0 0,0 0 0,0 0 0,0 0 0,-1 0 0,1 0 0,0 0 0,0 1 0,0-1 0,0 0 0,0 0 0,0 0 0,0 0 0,0 0 0,0 0 0,0 0 0,0 0 0,0 0 0,0 0 0,0 0 0,0 0 0,-1 0 0,1 0 0,0 0 0,0 0 0,0 0 0,0 0 0,0 0 0,0 0 0,0 0 0,0 0 0,0 0 0,0 0 0,0 0 0,0 0 0,0-1 4,-3-4 60,9-33 104,-3 21-173,46-260-605,-42 249 783,0 1 0,5-6-169,10-38 334,-19 57-353,3-12 44,1-21-57,-7 45 30,1 0 0,-1 0 0,1 0 0,-1 0 0,1 0 0,0 0 0,0 1 0,0-1 0,0 0 0,0 0 0,0 1 2,0 1-64,4 0 48,-3 0 107,-2 0-32,0 0-75,7-1 7,-7 2 6,1-1-1,-1 0 1,1 0-1,-1 0 1,1 0-1,0 0 1,-1 0-1,1 0 1,-1 0-1,1 0 1,0 0-1,-1 0 1,1-1-1,-1 1 1,1 0-1,-1 0 1,1 0-1,0-1 1,-1 1-1,1 0 1,-1-1-1,0 1 1,1 0-1,-1-1 1,1 0 3,0-1-15,0 1 0,1-1 0,-1 0-1,1 0 1,-1 1 0,1-1 0,-1 0 0,1 1 0,0 0 0,0-1 0,0 1 0,0 0 0,1-1 15,0 1 11,0-1 0,0 1 0,-1-1 0,1 0 0,-1 0 0,1 0-1,-1 0 1,0-1 0,0 1 0,0 0 0,0-1 0,0 0 0,-1 1 0,2-4-11,-1 2 65,1-2-194,-3 5 125,0 1 0,0 0 0,0 0 0,0 0 0,0 0 0,0 0 0,0-1 0,0 1 0,0 0 0,0 0 0,0 0 0,0 0 0,0 0 0,0 0 0,0-1 0,0 1 1,-1 0-1,1 0 0,0 0 0,0 0 0,0 0 0,0 0 0,0 0 0,0 0 0,-1 0 0,1-1 0,0 1 0,0 0 0,0 0 0,0 0 0,0 0 0,-1 0 0,1 0 0,0 0 0,0 0 0,0 0 0,0 0 0,0 0 0,-1 0 0,1 0 0,0 0 0,0 0 0,0 0 4,-12 19-58,10-7 23,0 0 1,0 0 0,2 1-1,-1-1 1,1 0 0,1 6 34,0 14-61,0-28 79,-1 1 1,1-1-1,0 1 0,0-1 0,0 1 0,1-1 1,-1 0-1,1 0 0,0 0 0,0 0 1,1 0-1,1 2-18,4 9 90,-8-15-83,1 1-1,0 0 1,-1 0-1,1-1 0,-1 1 1,1 0-1,0 0 1,0-1-1,-1 1 0,1-1 1,0 1-1,0-1 1,0 1-1,0-1 0,-1 0 1,1 1-1,0-1 1,0 0-1,0 0 0,0 1 1,0-1-1,0 0 1,0 0-1,0 0 0,0 0 1,0 0-1,0-1 1,0 1-1,0 0 0,0 0 1,0-1-1,0 1-6,5-2-50,0-1 0,0 0-1,0 0 1,5-3 50,4-2 34,-4 3-21,0-1 0,-1-1 0,0 1 0,0-2 0,0 1 1,-1-1-1,8-9-13,4-7 132,-1 0 1,8-15-133,-24 32 24,-1 1-1,0-1 1,0 0-1,-1 0 1,0-1-1,0 1 1,-1 0-1,0-1 1,0 1 0,-1-1-1,0 1 1,0-7-24,-5-4-283,5 18 271,-1 0 0,1-1 0,0 1-1,-1 0 1,1 0 0,-1 0 0,1 0 0,-1 0 0,1 0 0,-1 0 0,1 0-1,0 0 1,-1 0 0,1 1 0,-1-1 0,1 0 0,-1 0 0,1 0-1,0 0 1,-1 1 0,1-1 0,0 0 0,-1 0 0,1 1 0,0-1-1,-1 0 1,1 1 0,0-1 0,-1 1 12,-3 44 224,3-33-251,1-1 1,-2 0-1,1 1 0,-2 1 27,2-9 21,1 1 0,-1-1 0,1 1 0,0 0-1,0 0 1,1-1 0,0 1 0,0-1 0,0 4-21,17 41 6,-6-18-18,-10-26 16,1 0 1,-1-1 0,1 1-1,3 3-4,2 4 184,-6-11-146,0-1-33,0 0 1,0 0-1,0 0 1,0 0-1,0-1 1,0 1-1,0-1 0,0 1 1,-1-1-1,1 0 1,0 0-1,0 1 1,0-2-1,-1 1 1,1 0-1,0 0 1,-1 0-1,1-1 1,0 0-6,1-2-3,0 0 0,-1 0 1,1-1-1,-1 1 1,0 0-1,1-5 3,5-11-238,1 4 5,-3 5 231,-1 1 0,2 1 0,-1-1 2,-4 7 4,0 1-1,1-1 0,-1 1 0,0 0 0,1 0 1,-1 0-1,1 0 0,-1 0 0,1 1 0,0-1 1,0 1-1,0 0 0,0-1-3,37-8-50,0 2 0,0 2 0,1 1-1,0 2 1,37 3 50,-57 3 166,-20-3-68,-4-1-4,-3-1-25,-20-4-160,0 0 1,-15 0 90,31 6-32,0 0 1,0 1 0,0 0-1,1 0 1,-1 1 0,0 0-1,1 1 1,-3 1 31,8-2 1,0-1-1,0 1 1,0 0 0,1 1-1,-1-1 1,1 0 0,-1 1-1,1 0 1,0 0-1,0 0 1,0 0 0,0 0-1,1 1 1,-1-1 0,1 1-1,0 0 1,0-1 0,0 1-1,1 0 1,-1 0-1,1 0 1,0 0 0,0 1-1,1-1 1,-1 0-1,6 36 85,-4-37-97,0 0-1,0 0 1,0 0-1,1-1 0,-1 1 1,1 0-1,-1-1 1,1 1-1,0-1 1,2 2 12,22 22-83,-20-21 104,0 0 0,0-1-1,1 0 1,-1 0-1,1-1 1,0 0-1,0 0 1,0-1-1,1 0 1,-1 0 0,0 0-1,1-1 1,-1 0-1,3-1-20,-8 0 10,1 0-1,-1 0 0,1 0 1,-1 0-1,1-1 1,-1 0-1,1 1 0,-1-1 1,0 0-1,1 0 0,-1 0 1,0 0-1,0-1 0,0 1 1,0 0-1,0-1 1,0 0-1,1-1-9,-1 1-52,0-1 0,0 0 0,0 0-1,0 0 1,-1 0 0,1 0 0,-1-1 0,0 1 0,0 0 0,0-1-1,0 1 1,0-3 52,-1 0-23,1 0 1,-1 1-1,0-1 0,-1 0 0,1 0 0,-1 0 0,0 0 0,0 1 1,-1-1-1,0 0 0,0 1 0,0-1 0,-1 1 0,0 0 0,-3-5 23,5 8-4,-1-1 0,0 1-1,0 0 1,0 0 0,0 0-1,-1 0 1,1 0-1,0 0 1,-1 1 0,0-1-1,1 1 1,-1 0 0,0-1-1,1 1 1,-1 1 0,0-1-1,0 0 1,0 1-1,0-1 1,0 1 0,0 0-1,0 0 1,0 0 0,0 0-1,1 1 1,-1-1 0,0 1-1,0-1 1,0 1-1,0 0 1,0 0 0,1 1-1,-2 0 5,1 0-14,2-2 24,0 1 0,0-1 0,0 1 0,0-1 0,0 1 0,0 0 0,0-1 0,0 1 0,0 0-1,1 0 1,-1 0 0,0 0 0,1-1 0,-1 1 0,0 0 0,1 0 0,-1 0 0,1 1 0,-1-1 0,1 0 0,0 0 0,0 0 0,-1 0 0,1 0 0,0 0 0,0 0 0,0 1 0,0-1 0,0 0-1,0 0 1,0 0 0,1 0-10,-1 4 13,1 0-1,0 0 0,0-1 1,0 1-1,1-1 0,0 1 0,0-1 1,0 1-1,0-1 0,1 0 1,1 2-13,8 12-33,15 15 33,-23-28 4,3 3 48,-1-1 0,1 0 0,1-1 1,-1 1-1,1-1 0,5 2-52,-8-5 34,0 0 1,1 0 0,-1-1-1,1 0 1,-1 0-1,1-1 1,0 1 0,0-1-1,-1 0 1,1-1-1,4 0-34,-3 1 50,-1-2 1,1 1-1,0-1 0,0 0 0,0-1 0,0 1 0,-1-1 0,3-2-50,-5 3 2,-1-1 0,1 0-1,-1 0 1,0 0-1,0 0 1,0-1 0,0 1-1,0-1 1,-1 0-1,1 0 1,-1 0 0,0 0-1,0 0 1,0 0-1,0-1 1,0 1-2,1-5-27,1 1 1,-2-1-1,1 0 0,-1 0 1,0 0-1,-1 0 0,1 0 1,-2 0-1,1-4 27,-1 5-17,1 1 0,-1-1 0,1 0 0,1 1 0,-1-1 0,1 1 0,1 0 0,-1-1 0,1 1 0,0 0 0,3-5 17,-2 0-171,-3 10 171,-1 0 1,0 0 0,0 0 0,0 1 0,1-1 0,-1 0 0,0 0 0,1 0 0,-1 1 0,1-1 0,-1 0-1,1 0 1,0 0-1,9-11 46,-8 9-4,0 0-1,0 0 0,0 1 0,1-1 0,-1 1 1,2-1-42,-4 2 48,0 1 53,2 0-104,-1 1-1,1-1 1,-1 0-1,0 0 1,1 0-1,-1 1 1,0-1 0,0 1-1,1-1 1,-1 1-1,0 0 1,0-1 0,0 1-1,1 0 1,-1 0-1,0 0 1,0-1-1,0 1 1,0 1 3,0 0 2,1 1 0,0-1 0,0 1 0,-1-1 0,0 1 0,0 0 1,1 0-1,-1 2-2,1 5 75,0-1 1,0 1 0,-1 0 0,-1 0 0,1 1-76,-1 9-122,1-14 158,-1 1 0,0-1 0,0 1-1,-1-1 1,1 1 0,-2-1 0,1 1 0,-1 1-36,-1 3 79,2-9-59,1-1 1,-1 1-1,1 0 0,-1-1 0,1 1 0,-1-1 0,0 1 0,0-1 0,0 2-20,0-3 5,1 1 1,-1-1 0,0 1-1,1-1 1,-1 0-1,0 1 1,1-1 0,-1 0-1,0 0 1,0 1-1,1-1 1,-1 0 0,0 0-1,0 0 1,1 0-1,-1 0 1,0 0 0,0 0-1,1 0 1,-1 0 0,0 0-1,0 0 1,1-1-1,-1 1 1,0 0-6,-1-1-32,0 0-1,1 0 1,-1 0-1,1 0 1,-1-1-1,0 1 1,1 0-1,0-1 1,-1 1-1,1-1 1,0 1 0,0-1-1,-1-1 33,-12-22-602,13 22 511,1 1 0,-1-1-1,1 1 1,0-1 0,0 1 0,0-1-1,0 1 1,0-1 0,1-1 91,-1-6 80,0 10 21,0 0-32,0 0-31,9 14 170,0-3-158,0 0 1,-1 0 0,0 0-1,2 6-50,-7-13 13,1 0 0,-1 0 0,0 0 0,1 0 0,0-1 0,2 3-13,6 4 168,-11-9-152,1-1-1,-1 0 1,0 1 0,0-1 0,1 0 0,-1 0 0,0 1 0,0-1-1,1 0 1,-1 0 0,0-1 0,0 1 0,1 0 0,0 0-16,0-1 34,2 0 43,0 0 0,0 0 1,-1-1-1,1 1 0,0-1 1,0 0-1,-1-1 0,1 1 1,-1 0-1,0-1 0,0 0 1,3-2-78,14-16 10,-1 0 1,0-1 0,-2-1-1,5-10-10,-2 5-42,15-24-200,-31 45 219,-1 1 0,0-1 1,0 0-1,0 0 1,-1 0-1,0-1 1,-1 0 22,0-14-86,-3 19 12,-2 6 23,-2 4 11,-34 83-227,39-85 294,-1 0 0,1 0 0,0 0 0,0 0 0,0 0 0,1 1 0,-1-1 0,1 0 0,1 0 0,-1 0 0,1 1 0,0-1 0,0 0 0,0 0 0,1 0 0,0 0 0,1 2-27,-1-1 43,1-1-1,0 0 1,0 0 0,1 0-1,-1 0 1,1 0 0,0-1-1,0 1 1,1-1 0,-1 0-1,1 0 1,0-1 0,0 0-1,0 0 1,1 1-43,7 1 123,0-1 0,-1 0 1,2-1-1,-1 0 0,0-1 0,0 0 1,1-1-1,-1 0 0,12-2-123,48-2 763,-70 3-730,0 0 0,1 0 0,-1-1 0,0 1 0,0-1 0,1 0 0,-1 1 0,0-2 0,0 1 1,1 0-34,0-1-4,-1 0 0,1 1 1,0-1-1,0 1 1,-1 0-1,1 0 1,0 1-1,0-1 1,3 1 3,-7 0-25,1 0 1,-1 0-1,1 0 0,-1 1 1,0-1-1,1 0 1,-1 0-1,1 1 1,-1-1-1,1 0 1,-1 1-1,0-1 1,1 0-1,-1 1 1,0-1-1,1 1 1,-1-1-1,0 1 1,1-1-1,-1 1 1,0-1-1,0 0 1,0 1-1,1-1 1,-1 1 24,2 7-1690,-1-1-4210,-1-6 2711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43.7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19 5888,'-9'-5'2176,"9"2"-1664,5-4-160,-5 4-2752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44.7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22 2912,'-1'-2'395,"0"1"-1,1 0 1,-1-1 0,1 1-1,0 0 1,-1-1-1,1 1 1,0 0 0,0-1-1,0 1 1,0-1 0,0 1-1,0 0 1,1-1-395,15 11 1008,-13-7-918,1 0-1,0 0 1,0-1 0,0 0-1,0 0 1,0 0-1,0 0 1,1 0-90,20 4 467,-7 1-116,1 0 0,0-1 0,1-1 0,-1-1 1,0-1-1,17 0-351,-13-1 103,-15-1-574,0 1-1,0-1 1,0 0 0,6-2 471,-6 2-1637,0 0-2496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49.6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0 682 1728,'0'0'29,"0"0"0,0 0-1,0 0 1,0 0 0,0 0 0,0 0 0,1 0 0,-1 0-1,0-1 1,0 1 0,0 0 0,0 0 0,0 0 0,0 0-1,0 0 1,0 0 0,0 0 0,0 0 0,0 0 0,0 0-1,0-1 1,1 1 0,-1 0 0,0 0 0,0 0 0,0 0-1,0 0 1,0 0 0,0 0 0,0 0 0,0 0 0,0 0-1,1 0 1,-1 0 0,0 0 0,0 0 0,0 0 0,0 0-1,0 0 1,0 0 0,0 0 0,0 0 0,1 0 0,-1 0-1,0 0 1,0 0 0,0 0 0,0 0 0,0 1 0,0-1-1,0 0 1,0 0 0,0 0 0,1 0 0,-1 0 0,0 0-1,0 0 1,0 0 0,0 0 0,0 0-29,0 1 149,1-1 1,-1 1-1,0-1 1,1 0-1,-1 1 1,0-1-1,1 1 1,-1-1-1,0 1 1,0-1-1,1 1 1,-1-1-1,0 1 1,0-1-1,0 1 1,0-1-1,0 1 1,0-1-1,0 1-149,0 1 133,0-1 0,0 1 0,0 0 0,1-1 0,-1 1 0,0 0 0,1-1 0,-1 1 0,1-1 0,-1 1 0,1 0-133,0-1 31,-1-1 0,1 1 0,-1-1 0,1 1 0,-1-1 0,1 0 0,0 1 0,-1-1 0,1 1 1,0-1-1,-1 0 0,1 0 0,0 1 0,-1-1 0,1 0 0,0 0 0,-1 0 0,1 0 0,0 0 0,0 0 0,-1 0 0,1 0 1,0 0-1,-1 0 0,1 0 0,0 0 0,0-1 0,-1 1 0,1 0 0,0-1-31,3 0 109,0-1 0,0 1 0,0-1 0,0-1 0,0 1-1,-1 0 1,1-1 0,-1 0 0,4-3-109,26-31 618,-22 23-557,-1-1-19,0 0 1,-1 0 0,-1-1 0,0 0-1,4-16-42,7-13 117,-2 11-303,-17 33 201,0 0 0,1 0 1,0 0-1,-1 0 0,1 0 1,0 0-1,-1 0 0,1 0 1,0 0-1,0 0 0,0 0 1,0 0-1,0 1 0,0-1 1,0 0-1,0 1 0,0-1 1,0 0-1,0 1 0,1 0 1,-1-1-1,0 1 0,0 0 1,0-1-1,1 1 0,-1 0 1,0 0-1,0 0 0,1 0 1,-1 0-1,0 1 0,1-1-15,1 0 8,-1 1 0,1-1-1,-1 1 1,1 0-1,0-1 1,-1 1-1,0 0 1,1 1 0,-1-1-1,0 0 1,1 1-1,-1-1 1,0 1 0,0 0-1,0 0 1,1 1-8,12 10-90,-10-10 95,0 2 0,-1-1-1,1 0 1,-1 1-1,0 0 1,-1 0 0,1 0-1,-1 1 1,1 0-5,2 6 2,0 1 0,-1-1 0,2 10-2,-5-17 51,-1 0-1,0 0 0,0 0 1,-1 0-1,1 0 0,-1 1 1,0-1-1,0 0 0,-1 0 1,0 0-1,0 1 0,0-1 1,0 0-1,-1 0 0,0-1 1,-1 3-51,2-4 5,-1 0 0,0 0 1,0 0-1,0-1 0,0 1 1,0-1-1,0 1 0,-1-1 1,0 0-1,1 0 0,-1 0 1,0 0-1,0 0 0,0-1 1,0 0-1,0 1 0,0-1 1,0 0-1,0 0 0,-1 0 1,1-1-1,0 1 0,-1-1 1,1 0-1,-1 0-5,-2-1-43,0 1 0,0-1 0,0-1 0,0 1-1,0-1 1,0 0 0,0 0 0,-1-2 43,3 3-16,1-1 0,0 1 0,0-1 0,0 0-1,0 0 1,0-1 0,0 1 0,0 0 0,1-1 0,-1 0 0,1 0 0,0 1-1,-1-1 1,1-1 16,2 3-15,-1 1-1,1-1 0,0 1 0,0-1 1,0 1-1,0 0 0,0-1 0,-1 1 1,1-1-1,0 1 0,0-1 0,0 1 1,0-1-1,0 1 0,0-1 0,1 1 1,-1-1-1,0 1 0,0-1 0,0 1 1,0-1-1,0 1 0,1 0 0,-1-1 1,0 1-1,0-1 0,1 1 0,-1 0 1,0-1 15,1 0-13,0 1 0,0-1 0,0 1 0,0-1 0,0 1 0,0-1 0,0 1 0,1 0 0,-1-1 0,0 1 0,0 0 0,1 0 13,31 0-51,-32 0 48,40 7 46,-24-4-36,-1-1 0,1 0 0,0-1-7,-4-1-23,1 0 46,0 0 0,0-1 0,9-2-23,-19 2 5,0 0-1,0 0 1,1 0 0,-1-1-1,0 0 1,0 1 0,0-2-1,-1 1 1,1 0-1,0-1 1,-1 0 0,1 1-1,0-3-4,5-4 27,-1-1-1,-1 1 0,0-1 0,0 0 1,-1-1-1,-1 0 0,1 0 0,-2 0 1,0-1-1,0 1 0,-1-1 0,0 0 1,-1-1-27,10-53 34,4-21-586,3-78 552,-18 47 55,-1 88-307,-2 174 139,3 127-99,0-231 243,-1-17 38,1-1 0,1 3-69,-1-17 11,1 0 0,-1-1 0,2 1-1,-1-1 1,1 1 0,0-1 0,0 0 0,1 1-11,-1-4 10,0 1 0,0 0 0,1-1 0,0 1 0,-1-1 0,1 0 1,1 0-1,-1 0 0,0-1 0,5 3-10,-7-5 7,1 1-1,0-1 1,0 0 0,0 0-1,0 0 1,0 0 0,0 0-1,0-1 1,0 1 0,0-1-1,1 0 1,-1 0 0,0 0-1,0 0 1,0-1 0,0 1-1,0-1 1,0 0 0,0 0-1,1 0-6,13-7 22,0 0 0,-1-2-1,0 0 1,-1 0 0,0-2-22,44-27-205,-47 32 213,11-6-27,-1 1 1,6-1 18,-19 9 17,-1 1 0,1 1 0,0-1 0,0 2 0,0-1 0,0 1 0,0 0 0,1 1-17,13 0-37,-21 0 101,-2 0-64,0 1 42,2 4-4,-1-3-1,-2-2 16,0-1-38,0 1 0,0 0 0,0-1 0,0 1 0,0 0 0,-1-1 0,1 1 0,0-1 0,0 0 0,0 1 0,1-1 0,-1 0 0,0 0 0,0 1-15,-8-6-98,2 4 50,0 1 0,0 0 0,-1 0 0,1 0 0,0 1 0,0 1 0,-1-1 0,1 1 0,0 0 0,0 1 0,0-1 0,-1 1 0,-2 2 48,6-2 0,0 0 0,0 1 0,0-1-1,1 1 1,-1-1 0,1 1-1,0 0 1,0 0 0,0 1 0,0-1-1,0 0 1,1 1 0,-1 0-1,1 0 1,0 0 0,1 0 0,-1 0-1,0 0 1,0 4 0,2-7-10,0 1-1,0 0 1,0 0-1,0 0 1,0-1-1,1 1 1,-1 0-1,0-1 0,1 1 1,0 0-1,-1 0 1,1-1-1,0 1 1,0-1-1,0 1 1,0-1-1,0 1 1,1 0 10,22 24-74,-23-25 86,4 3 22,1 1-1,0-1 0,1 0 1,-1 0-1,1 0 0,-1-1 1,7 2-34,-11-4 13,1-1 1,-1 1 0,1 0-1,0-1 1,-1 0-1,1 1 1,0-1 0,-1 0-1,1 0 1,2-1-14,-3 1 3,-1-1-1,0 1 1,0 0-1,1-1 1,-1 0 0,0 1-1,0-1 1,0 0-1,0 1 1,0-1 0,0 0-1,0 0 1,0 0-1,0 0 1,0 0-1,0 0 1,-1 0 0,1 0-1,0 0 1,-1 0-1,1-1 1,0 1-3,3-10-297,0 1 0,-1-1 1,2-7 296,-5 15 16,1-1 1,-1 1 0,1-1 0,-1 1 0,0-1-1,0 1 1,0-1 0,-1 0 0,0 1 0,1-1-1,-1 1 1,0 0 0,-1-3-17,-1-1 110,-3-5 419,6 12-520,0 0 1,0 0-1,-1-1 0,1 1 1,0 0-1,0 0 0,-1 0 1,1 0-1,0-1 1,-1 1-1,1 0 0,0 0 1,-1 0-1,1 0 0,0 0 1,0 0-1,-1 0 0,1 0 1,0 0-1,-1 0 1,1 0-1,0 0 0,-1 0 1,1 0-1,0 0 0,-1 0 1,1 0-1,0 1 0,-1-1 1,1 0-1,0 0 1,0 0-1,-1 0 0,1 1 1,0-1-1,-1 0-9,1 2-2,0 0 0,-1-1-1,1 1 1,0 0 0,0 0 0,0-1 0,0 1 0,0 0-1,0 0 1,1 0 2,-1 1-15,0 4 1,0 1 1,0-1 0,1 0-1,0 1 1,0-1 0,3 6 13,8 35 211,-9-33-266,0 0 0,5 9 55,-1-3-34,12 27-62,-17-44 102,0 0-1,0 0 1,1-1-1,-1 1 1,1 0-1,0-1 1,0 0-1,0 0 1,1 0-1,-1 0-5,-1-2 15,0 0 1,0-1-1,-1 1 0,1 0 0,0-1 0,0 0 0,0 1 0,0-1 1,-1 0-1,1 0 0,0 0 0,0 0 0,0 0 0,0-1 0,0 1 0,-1 0 1,1-1-1,0 1 0,0-1 0,0 0 0,-1 0 0,1 0 0,0 0 1,-1 0-1,1 0 0,-1 0-15,8-5 205,-1 0 1,0-1 0,0 0-1,1-1-205,19-21 125,31-30-687,0-5 562,-41 39-159,0 0-1,-1-1 1,-2-1 0,0 0-1,-2-1 1,-2 0-1,6-18 160,7-37-239,-3-1-1,-3-7 240,-12 45-72,-6 43 43,1 1 0,-1-1 1,-1 0-1,1 1 1,0-1-1,-1 0 1,1 1-1,-1-1 0,0 1 1,0-1-1,0 1 1,0-1-1,0 1 1,-1-1-1,1 1 29,0 1-6,0 0 0,1 0 0,-1 1 0,0-1 0,0 1 0,1-1 0,-1 0 0,0 1 0,0 0 0,0-1-1,0 1 1,1-1 0,-1 1 0,0 0 0,0 0 0,0 0 0,0-1 0,0 1 0,0 0 0,0 0 0,0 0 0,0 0 0,0 1 0,0-1 0,0 0 0,0 0 0,0 1 0,0-1-1,1 0 1,-1 1 0,0-1 0,0 1 0,0-1 0,0 1 0,0 0 6,-4 2 21,1 1-1,-1 0 1,1 0-1,0 1 1,-2 1-21,1 0-8,-1 1 65,1 0 1,-1 1 0,1 0-1,1 0 1,-1 0 0,2 0-1,-1 1 1,0 1-58,-6 22 278,-3 20-278,4-19 82,2-4-2,0 1-1,2 0 1,1 0-1,1 0 1,2 25-80,1-41 30,2 0 0,-1 0 0,2 0 0,0 0 0,0 0 1,1-1-1,1 0 0,0 1 0,1-2 0,1 1 0,0-1 0,0 0 0,5 5-30,-5-8 45,0 0 0,1 0 0,0 0 0,0-1 0,1 0 0,4 2-45,-10-8 6,0 0 0,1 0 0,-1 0 0,1-1 0,0 1 0,-1-1 0,1 0 0,0 0 0,0-1 0,0 1 0,0-1 0,0 1 0,0-1 0,0-1 0,-1 1 0,1 0 0,0-1 0,0 0 0,0 0 0,2-1-6,2-1-25,0-1 0,0 0 0,0 0 1,-1-1-1,1 1 0,-1-2 0,-1 1 1,1-1-1,-1 0 0,0-1 0,0 1 1,-1-1-1,0 0 0,2-4 25,18-25-91,-18 29-3,-6 7 92,-1-1 0,1 1 1,0-1-1,-1 1 0,1-1 1,-1 0-1,1 1 0,0-1 1,-1 0-1,0 0 0,1 1 1,-1-1-1,1 0 0,-1 0 1,0 0-1,0 0 0,1 1 1,-1-1-1,0 0 0,0-1 2,3-11 112,-2 9-18,-4 11-65,-3 8 387,2-1 0,-3 11-416,7-22 13,0 0 0,0 0 0,0-1 0,0 1 1,0 0-1,1 0 0,0 2-13,1 13-49,-2-17 49,0 0 7,0 0 0,0 0 0,0 0 0,0 1 0,0-1 0,0 0 0,0 0 0,1 0 0,-1 0 0,0 0 0,1 1 0,-1-1 0,1 0-7,1 1 17,0 0-1,0 0 1,1 0 0,-1 0-1,0 0 1,1 0 0,2 0-17,-4-1-2,0 0 0,0 0 0,1 0 0,-1-1 1,1 1-1,-1-1 0,1 1 0,-1-1 0,1 1 0,-1-1 1,1 0-1,-1 1 0,1-1 0,0 0 0,-1 0 1,1-1-1,-1 1 0,1 0 0,-1 0 0,1-1 0,0 1 1,-1-1-1,0 1 0,1-1 0,-1 1 0,1-1 1,-1 0-1,0 0 0,1 0 2,3-3-4,-1-1 1,0 1-1,0-1 1,0 0 0,-1 0-1,3-4 4,1-2-118,8-13 220,-10 15-274,1 0-1,0 0 1,4-4 172,-8 11-42,0-1 0,1 1 0,0-1 0,-1 1 0,1 0 1,0 0-1,0 0 0,0 1 0,0-1 0,1 1 0,-1-1 0,3 0 42,34-6 461,0 2-1,21-1-460,-27 3-19,0 3 108,-25 1-47,1 0-1,-1-1 0,10-1-41,-12-1 579,-10 1-387,-16-2-392,10 3 98,0-1-31,1 0 1,-1 1-1,0 0 0,1 1 0,-1 0 0,0 0 0,0 1 0,0 0 1,1 0-1,-1 1 0,-5 2 133,4-1 45,1 0 1,0 0-1,0 2 0,0-1 1,0 1-1,1 0 0,-1 1 1,2-1-1,-1 2 0,-2 1-45,9-6 26,-1 0 0,0-1 0,1 1-1,0 0 1,-1 0 0,1 0 0,0 1 0,0-1-1,0 0 1,0 0 0,0 0 0,1 1-1,-1-1 1,1 0 0,-1 1 0,1-1 0,0 1-1,0-1 1,0 0 0,0 1 0,1-1-1,-1 1 1,0-1 0,1 0 0,0 1 0,-1-1-1,1 0 1,0 0 0,0 0 0,1 0-1,-1 1 1,0-1 0,1-1 0,-1 1-1,1 0 1,0 0-26,0 0 47,0 0 1,0 1-1,0-1 0,1 0 0,-1-1 0,1 1 0,0 0 1,-1-1-1,1 1 0,0-1 0,0 0 0,0 0 0,0 0 0,0 0 1,0-1-1,0 1 0,0-1 0,0 0 0,2 0-47,47-2 427,-2-3-1,28-6-426,-34 4 433,-13-2-342,-26 7-283,1 0 0,0 1 0,1-1-1,-1 1 1,5 0 192,-6-2-2422,-5 3 2334,0 0 0,0 0-1,0-1 1,0 1 0,0 0 0,0 0 0,0 0-1,0 0 1,0 0 0,0 0 0,0 0 0,0 0-1,0 0 1,0-1 0,0 1 0,0 0-1,0 0 1,0 0 0,0 0 0,0 0 0,0 0-1,0 0 1,0 0 0,0 0 0,0-1 0,0 1-1,0 0 1,0 0 0,0 0 0,-1 0-1,1 0 1,0 0 0,0 0 0,0 0 0,0 0-1,0 0 1,0 0 0,0 0 0,0 0-1,0 0 1,0 0 0,-1 0 0,1 0 0,0 0-1,0 0 1,0 0 0,0 0 0,0 0 0,0 0-1,0 0 1,0 0 0,-1 0 0,1 0-1,0 0 1,0 0 0,0 0 0,0 0 88,-18 3-3440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0.5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404 498 1728,'-8'-1'4912,"-13"5"-2883,-3 1-1424,-57-10 329,74 6-909,0-1 0,0 1 0,0 1 0,0-1 0,0 1 1,0 0-1,-3 2-25,-47 23 332,27-11-24,20-11-309,1 0 0,0 1 0,-4 4 1,-11 7-13,19-13 31,0-1 0,0 1 0,0 1 0,0-1 0,1 1 0,0 0 1,0 0-1,0 0 0,0 0 0,-2 5-18,5-8 4,0 0 0,0 1 0,0-1 0,0 0 0,1 0-1,-1 0 1,1 0 0,-1 1 0,1-1 0,0 0 0,-1 1 0,1-1 0,0 0 0,1 0 0,-1 1 0,0-1-1,1 0 1,-1 0 0,1 1 0,0-1 0,0 0 0,0 0 0,0 0 0,0 0 0,0 0 0,0 0 0,1 0-1,-1 0 1,1-1 0,1 2-4,5 3-41,0-1 0,0 0 0,1-1 0,-1 1 0,1-2-1,1 1 1,-1-1 0,0-1 0,5 1 41,-12-2 2,10 1 12,-1-1 0,1 0 0,0 0 0,0-2-1,4 1-13,10-1 11,-11 1 10,-1-1-1,1 0 1,-1-1 0,0-1-1,1 0 1,-1-1-1,-1 0 1,1-1-1,-1-1 1,1 0 0,-2-1-1,1 0 1,-1-1-1,6-5-20,-15 11 59,0-1 0,0 0 1,0 0-1,0 0 0,-1 0 0,1 0 0,-1 0 0,0-1 0,0 1 0,0-1 0,0-1-59,-2 3 45,1 0-1,-1-1 1,1 1-1,-1 0 1,0 0 0,0-1-1,0 1 1,0 0-1,-1 0 1,1-1-1,0 1 1,-1 0 0,0 0-1,1 0 1,-1-1-1,0 1 1,0 0-1,0 0 1,-1 0 0,0-1-45,-6-7 243,-1 0 1,0 0 0,-10-8-244,-9-10 143,-19-19 383,-4 0-526,10 9 146,-30-35-146,60 58-135,1 1 0,-3-7 135,-7-9-60,15 23 34,1 1 1,0-1-1,1 0 1,0-1-1,0 1 1,0 0 0,1-1-1,-1-6 26,2 10-23,0 0 1,1 0-1,-1 0 0,1 0 0,0 0 1,1 0-1,-1 0 0,1 0 0,-1 1 0,1-1 1,0 0-1,1 0 0,-1 0 0,1 1 1,-1-1-1,1 1 0,0-1 0,1 0 23,2-2-32,0 1 0,1-1-1,-1 1 1,1 0 0,0 1-1,0 0 1,0 0 0,1 0 0,2-1 32,12-4-117,1 1 0,8-2 117,22-8-201,-46 16 180,0 0 1,0 0 0,0 1-1,0 0 1,6 0 20,8-2 22,-18 3-28,0 0 0,0 0 1,0 0-1,0 1 0,0-1 0,0 0 0,0 1 0,0-1 1,-1 1-1,1 0 0,1 0 6,17 4 245,-20-5-211,1 1-1,-1-1 1,1 0 0,-1 0-1,0 1 1,1-1 0,-1 0-1,0 1 1,1-1-1,-1 1 1,0-1 0,1 0-1,-1 1 1,0-1-1,0 1 1,0-1 0,1 1-1,-1-1 1,0 1-1,0-1 1,0 1 0,0-1-34,1 4-1359,1-2-3595,-2-2 1125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49.9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 6048,'0'3'2240,"4"-6"-1728,8 0-160,-12 3-2272,4 0 960,-4 0-2304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50.2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54 4160,'0'-1'113,"0"1"0,0-1 1,1 0-1,-1 1 0,1-1 0,-1 1 0,0-1 1,1 1-1,-1-1 0,1 1 0,-1 0 1,1-1-1,-1 1 0,1-1 0,-1 1 0,1 0 1,0-1-1,-1 1-113,9-7-81,-4 3 233,-1 0 0,1 1 0,0-1 0,1 1 0,-1 0 0,0 0 0,1 1 0,0 0 0,-1 0 1,1 0-1,0 0 0,0 1 0,0 0 0,0 1 0,0-1 0,0 1 0,2 0-152,17 1 388,-1 2 1,0 0-1,19 6-388,-2-1 122,22 5-943,21 10 821,-72-20-454,-9-3-43,1 1-1,-1 0 0,0 0 0,0 0 1,0 0-1,1 1 498,-3-1-3008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50.8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36 5152,'20'3'1888,"-8"-6"-1440,13-4-160,-10 2-128,2 5-160,7-6 544,4 2-288,1 1 736,8-2-544,4 5-224,4 0-128,3-3-1152,5 3 576,-1-3-1728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8:01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0 632 2080,'3'4'2679,"-2"-2"-2583,1 1 1,0-1-1,-1 0 1,1 1-1,0-1 1,0 0-1,0 0 1,2 1-97,0-2 85,-1 0 1,1 0 0,-1-1 0,1 1 0,-1-1 0,1 0 0,-1 0 0,1 0 0,0 0 0,-1-1 0,1 1 0,-1-1 0,1 0 0,-1 0-1,0 0 1,1 0-86,9-5 552,0 1-1,0-2 1,2-2-552,0 0 128,0 0 1,-1-1-1,-1-1 0,0 0 1,0-1-1,-1 0 1,-1-1-1,0-1 1,0 0-1,-2 0 1,0-1-1,3-6-128,-10 18 21,-1 0 1,1 0-1,-1-1 0,0 1 1,0 0-1,0-1 0,-1 1 1,1-1-1,-1 1 0,0-1 1,0 1-1,0-1 0,0 1 1,-1-1-1,1 1-21,0 2-5,0 1-1,-1 0 1,1-1 0,0 1-1,0 0 1,0-1 0,0 1-1,-1 0 1,1 0 0,0-1-1,0 1 1,-1 0 0,1 0 0,0 0-1,0-1 1,-1 1 0,1 0-1,0 0 1,-1 0 0,1 0-1,0-1 1,-1 1 0,1 0-1,0 0 1,-1 0 0,1 0-1,0 0 1,-1 0 0,1 0-1,0 0 1,-1 0 0,1 0-1,0 0 1,-1 0 0,1 0-1,0 1 1,-1-1 0,1 0-1,0 0 1,-1 0 0,1 0 0,0 1-1,0-1 1,-1 0 0,1 0-1,0 0 1,0 1 0,-1-1-1,1 0 1,0 1 5,-14 11-58,14-11 57,-9 9-23,0 0 1,1 1 0,0 1 0,0 0 0,2 0-1,-1 0 1,2 0 0,0 1 0,0 0 0,1 0-1,1 1 1,0-1 0,1 1 0,0-1-1,1 1 1,0 0 0,2 4 23,-1-12 16,1 0 0,0 0 0,1 0 0,-1-1-1,1 1 1,0 0 0,0-1 0,1 1 0,0-1 0,0 0 0,0 0 0,0 0 0,1 0-1,0-1 1,4 4-16,-5-5 29,-1 0 0,1-1-1,1 0 1,-1 0 0,0 0-1,0 0 1,1 0 0,-1-1-1,1 0 1,-1 1 0,1-1-1,-1-1 1,1 1-1,0 0 1,0-1 0,-1 0-1,1 0 1,0 0 0,0 0-1,-1 0 1,1-1 0,0 0-1,-1 0 1,1 0 0,0 0-29,3-2 50,-1 0 0,1 0 0,-1 0 0,0-1 0,0 1 0,-1-1 1,1-1-1,-1 1 0,0-1 0,0 0 0,0-1-50,5-8 61,0 1 0,-2-1-1,1 0 1,-1-4-61,9-16 54,2-3-161,9-13 107,-21 37-4,-7 12-9,0 0-1,1-1 1,-1 1 0,1 0 0,-1 0-1,1 0 1,-1-1 0,1 1-1,0 0 1,-1 0 0,1 0 0,0 0-1,0 0 1,0 0 0,0 1 0,0-1-1,0 0 1,0 0 0,0 1-1,0-1 1,0 0 0,0 1 0,1 0-1,-1-1 1,0 1 13,0 0-8,0 1-1,-1-1 1,1 1 0,0 0-1,-1-1 1,1 1 0,-1 0-1,1-1 1,-1 1 0,1 0 0,-1 0-1,0 0 1,1 0 0,-1-1-1,0 1 1,0 0 0,0 0-1,1 0 1,-1 0 0,0 0 8,0 0-5,4 11 60,-1 0 1,-1 1-1,0-1 0,-1 0 0,0 1 0,-1 7-55,8 30 384,-8-49-235,0-1-69,0 0-72,1-1 0,-1 1 0,0 0 0,1 0-1,-1-1 1,0 1 0,1 0 0,-1-1 0,0 1-1,0 0 1,1-1 0,-1 1 0,0 0 0,0-1-1,0 1 1,0-1 0,1 1 0,-1 0 0,0-1-1,0 1 1,0-1 0,0 1 0,0-1 0,0 1-1,0 0 1,0-1 0,0 1-8,1-6 56,4-6 14,17-38-195,-19 45 113,0 0 0,0 0 0,0 0 0,1 0 0,0 0 0,0 1 0,4-4 12,-7 7 23,1 0-1,-1 0 0,1 0 1,0 0-1,0 0 1,-1 0-1,1 0 0,0 1 1,0-1-1,0 1 0,-1-1 1,1 1-1,0 0 1,0 0-1,0 0 0,0 0 1,0 0-1,0 0 1,0 0-23,-1 1 7,1-1 1,-1 1 0,0-1-1,0 1 1,1-1 0,-1 1-1,0 0 1,0-1 0,0 1-1,0 0 1,0 0 0,0 0-1,0 0 1,0 0 0,0 0-1,0 0 1,0 0 0,-1 1-1,1-1 1,0 0 0,-1 0-1,1 1 1,-1-1 0,1 0-1,-1 1 1,0-1 0,0 0-1,0 1-7,2 18 107,-1 0-1,-1-1 1,-1 3-107,0 15 43,17-44 37,-13 3-30,0 1-1,0-1 1,0 1-1,-1-1 1,1 0-1,-1 0-49,11-16 2,-2 7-42,-1 0 0,2 1 1,0 1-1,0 0 1,1 1-1,0 0 0,1 1 40,-12 8 26,0 0-1,0 0 0,0 0 0,0 0 1,1 0-1,-1 1 0,0-1 1,0 1-1,0 0 0,0-1 1,1 1-1,-1 0 0,0 0 0,1 1-25,-2-1 6,0 0-1,0 1 0,0-1 1,0 0-1,0 1 0,0-1 0,0 1 1,-1-1-1,1 1 0,0-1 0,0 1 1,-1 0-1,1-1 0,0 1 0,-1 0 1,1 0-1,-1-1 0,1 1 1,-1 0-1,1 0 0,-1 0 0,0 0 1,1-1-1,-1 1 0,0 0 0,0 0 1,1 0-1,-1 0 0,0 0 0,0 0 1,0 0-1,0 0 0,0 0-5,-2 29 184,1-25-201,0 0-1,1-1 1,-1 1-1,1 0 1,0 0-1,1 0 1,-1-1-1,1 1 1,0 0-1,0-1 1,1 1-1,-1-1 1,1 1-1,0-1 1,0 1-1,2 1 18,-2-3-40,0 1-1,1-1 0,0 0 1,0 0-1,0 0 0,0 0 1,0-1-1,0 1 1,3 0 40,-4-2-16,0 0 0,0 0 1,0-1-1,0 1 1,1 0-1,-1-1 1,0 0-1,1 1 1,-1-1-1,0 0 1,1 0-1,-1 0 1,0-1-1,0 1 1,1 0-1,-1-1 1,2 0 15,4-2-37,-1 0-1,0-1 1,0 1 0,-1-1-1,1-1 1,-1 1 0,0-1-1,3-3 38,13-13-406,10-14 406,-20 22-138,82-89 5,-91 99 190,17-16 77,-19 18-75,1 0-1,-1 0 0,0 0 1,1 0-1,-1 0 0,1 1 0,-1-1 1,1 0-1,-1 1 0,1-1 1,0 1-1,-1-1 0,1 1-58,-1 1-20,0 1 0,0-1-1,0 0 1,0 1-1,0-1 1,-1 0 0,1 1-1,-1-1 1,1 1 0,-1-1-1,1 2 21,0 1 30,-1-1 0,0 0 0,0 1 0,0-1 0,0 1-1,0-1 1,-1 1 0,1-1 0,-1 1 0,0-1 0,0 0-1,0 1 1,-1-1 0,0 1-30,-4 7 178,0 0 0,-1-1-1,-3 4-177,-14 22 297,18-25-159,1-3-125,0 1 0,1-1 0,0 1 0,0 0 0,1 0-1,1 0 1,-1 0 0,1 0 0,1 0 0,0 3-13,0-12-11,1 1 1,0-1 0,0 1-1,1-1 1,-1 1-1,0-1 1,0 1 0,0-1-1,0 1 1,0-1-1,0 1 1,1-1-1,-1 1 1,0-1 0,0 1-1,1-1 1,-1 0-1,0 1 1,1-1-1,-1 1 1,1-1 0,-1 0-1,0 1 1,1-1-1,-1 0 1,1 1-1,-1-1 1,1 0 0,-1 0-1,1 0 1,-1 1-1,1-1 1,-1 0 0,1 0-1,-1 0 1,1 0-1,-1 0 1,1 0-1,-1 0 1,1 0 0,-1 0-1,1 0 1,-1 0-1,1 0 1,-1-1-1,1 1 11,1 0-20,1-1-1,-1 0 0,0 0 0,0 1 0,0-1 0,0 0 0,0-1 0,0 1 0,0 0 0,-1 0 1,1-1 20,3-3-52,0 1 0,-1-1 0,1-1 0,-1 1 0,0-1 0,-1 1 1,1-1-1,-1 0 0,0-1 0,-1 1 0,0 0 0,0-1 1,0 1-1,-1-1 0,1 0 0,-2 1 0,1-1 0,-1-5 52,-1-10-62,1 9 101,-1-1-1,-1 1 1,-2-7-39,4 20 8,0-1-1,0 1 1,0 0 0,0-1 0,0 1 0,0 0 0,0-1 0,0 1 0,0 0 0,0-1 0,0 1-1,-1 0 1,1-1 0,0 1 0,0 0 0,0 0 0,-1-1 0,1 1 0,0 0 0,0 0 0,-1-1 0,1 1-1,0 0 1,-1 0 0,1 0 0,0-1 0,-1 1 0,1 0 0,-1 0-8,-6 6-28,6-3 23,-1 0 0,1-1 0,-1 1 0,1 0-1,0 0 1,0 3 5,0 0 7,0 0 0,1 1 0,0-1-1,1 0 1,-1 0 0,1 1 0,0-1 0,1 0-1,-1 0 1,1 0 0,2 4-7,-2-6 1,0 0-1,0 0 1,1 0 0,0 0 0,-1 0-1,1 0 1,0-1 0,1 1-1,-1-1 1,1 0 0,-1 0-1,1 0 1,0-1 0,0 1 0,4 0-1,-2 0-6,0 0 0,1 0 0,-1-1 0,1 0 0,-1-1 0,1 1 0,0-1 0,0-1 0,0 1 0,-1-1 0,1 0 0,0-1 0,0 0 0,0 0 0,-1 0 0,6-2 6,11-4-4,0 0 0,-1-2 0,15-7 4,-28 11-42,0 0 0,-1-1 0,1 1 0,-1-2 0,-1 1 0,1-1 0,-1 0 0,0-1 0,-1 0 0,1-1 42,5-10-86,-1 1 1,-1-2 0,-1 1 0,-1-1 0,-1-1 0,0-1 85,11-44-688,0-15 688,-17 72-17,8-31-39,0-1-153,0-9 209,-8 38 63,0-1 1,0 0 0,-1 1 0,-1-1-1,0 1 1,-1-3-64,1 8 122,-1-14-186,2 21 53,0 0 0,0-1 0,0 1 0,0 0 0,0-1 0,0 1 1,0 0-1,0-1 0,-1 1 0,1 0 0,0-1 0,0 1 0,0 0 0,0 0 0,0-1 0,-1 1 1,1 0-1,0 0 0,0-1 0,-1 1 0,1 0 0,0 0 0,0-1 0,-1 1 0,1 0 0,0 0 1,-1 0-1,1 0 0,0 0 0,0-1 0,-1 1 0,1 0 0,0 0 0,-1 0 0,1 0 0,0 0 0,-1 0 1,1 0-1,0 0 0,-1 0 0,1 0 0,-1 0 11,-1 4-28,0 0-1,1 0 1,-1 0-1,1 0 1,0 0-1,0 0 1,0 1-1,1-1 1,-1 3 28,5 425 1285,-3-414-1273,0 1-1,1 0 1,1 0 0,1-1-1,0 0 1,1 1-12,-4-17 13,0 2 1,10 4-9,-10-7-18,1-1 1,-1 1-1,0 0 1,0-1-1,1 0 1,-1 1-1,0-1 1,1 0-1,-1 1 1,0-1-1,1 0 1,-1 0-1,0 0 1,1 0-1,-1-1 1,0 1-1,1 0 1,-1 0-1,0-1 1,1 1 0,-1-1-1,0 1 1,0-1-1,1 0 1,-1 1-1,0-1 1,0 0-1,0 0 1,0 0-1,0 0 1,0 0-1,0 0 1,0 0-1,-1 0 1,1 0-1,0-1 13,4-5-114,0-1 1,-1 1-1,0-1 0,0 0 0,0-2 114,20-45-208,-24 55 216,0 0 0,0-1 0,1 1 0,-1 0 0,0 0 0,0-1 0,0 1 0,0 0 0,0 0 0,1 0 0,-1 0 0,0-1 0,0 1 0,0 0 0,1 0 0,-1 0 0,0 0 1,0 0-1,0 0 0,1-1 0,-1 1 0,0 0 0,0 0 0,1 0 0,-1 0 0,0 0 0,0 0 0,1 0 0,-1 0 0,0 0 0,0 0 0,0 0 0,1 0 0,-1 0 0,0 0 0,0 0 0,1 1 0,-1-1 0,0 0 0,0 0 0,1 0-8,-1 0 12,1 1 0,-1-1 0,1 0 0,-1 1 0,1-1 0,-1 0 0,0 1 0,1-1 0,-1 1 0,1-1 0,-1 1 0,0-1 0,1 1 0,-1-1 0,0 1 0,0-1 0,1 1-12,5 27 78,6 22 57,-11-45-147,1 0 0,0 0 0,0-1 0,0 1 0,1-1 0,0 0 1,0 0-1,3 4 12,-4-6-4,1 0 1,0-1 0,-1 1-1,1-1 1,0 1 0,0-1 0,0 0-1,0 0 1,0 0 0,0 0-1,1-1 1,-1 1 0,0-1-1,0 0 1,0 0 0,3 0 3,9 0-139,0-2 0,14-2 139,-9 0-1,0-1 1,-1 0-1,0-2 0,0 0 1,0-1-1,-1-1 0,-1-1 1,11-7 0,-22 12-32,0 0 1,0 0 0,0-1 0,0 1-1,-1-1 1,0-1 0,-1 1 0,1-1 0,-1 1-1,0-1 1,-1-1 0,0 1 0,0 0-1,0-2 32,-3 8 2,1 1 0,-1-1 0,0 1 0,0-1 0,0 0 0,0 1 0,0-1 0,1 1 0,-1-1 0,0 1 0,0-1 0,-1 0 0,1 1 0,0-1 0,0 1 0,0-1 0,0 1 0,0-1 0,-1 1 0,1-1 0,0 1 0,0-1 0,-1 1 0,1-1 0,0 1 0,-1-1 0,1 1 0,-1-1 0,1 1 0,0 0-1,-1-1 1,1 1 0,-1 0 0,1-1 0,-1 1 0,1 0 0,-1 0 0,1-1 0,-1 1 0,1 0 0,-1 0 0,0 0-2,0 0-22,-1 0-1,1 0 0,-1 0 1,1 0-1,0 1 1,-1-1-1,1 0 0,-1 1 1,1-1-1,0 1 1,0 0-1,-1-1 1,1 1-1,0 0 0,-1 0 23,-1 2 1,0 0 0,0 0 0,1 0 0,-1 0 0,1 0 0,0 1-1,0-1 1,0 1 0,0-1 0,0 1 0,1 0 0,0 0 0,0-1 0,0 1-1,0 0 1,1 0 0,-1 3-1,1-5 5,0 0-1,0 0 1,0 0-1,0 1 1,1-1-1,-1 0 1,1 0-1,-1 0 1,1 0 0,0 0-1,-1 0 1,1 0-1,0 0 1,0 0-1,1 0 1,-1 0-1,0-1 1,1 1-1,-1-1 1,1 1-1,-1-1 1,1 1 0,0-1-1,0 0 1,-1 0-1,1 1 1,0-1-1,0-1 1,0 1-1,0 0 1,0 0-1,1-1-4,1 1 35,-1 0-1,0 0 1,0 0-1,1-1 1,-1 0-1,0 0 0,1 0 1,-1 0-1,0 0 1,1 0-1,-1-1 1,0 0-1,1 0 1,-1 0-1,0 0 0,0 0 1,0 0-1,0-1 1,0 0-1,0 1 1,-1-1-1,1 0 1,0 0-1,0-2-34,9-7-118,-10 10 120,1-1 0,-1 0 0,0-1 0,1 1-1,-1 0 1,0-1 0,0 1 0,-1-1 0,1 1 0,0-1 0,-1 0 0,0 0 0,0 0 0,1 0-1,-2 0 1,1 0 0,0 0 0,-1 0 0,1 0 0,-1-3-2,0-3 71,0 1 0,-1 0 0,0-1 0,-2-7-71,3 14-16,-1 0 0,1 0 0,-1 0 1,0 0-1,0 0 0,1 0 0,-1 1 0,0-1 1,-1 0-1,1 1 0,0-1 0,0 0 0,-1 1 0,1 0 1,-1-1-1,1 1 0,-1 0 0,0 0 0,1 0 0,-1 0 1,0 0-1,0 0 0,-1 0 16,2 1-5,-1 0 1,1 0-1,-1 0 0,1 0 1,0 0-1,-1 1 0,1-1 1,-1 0-1,1 1 1,0-1-1,-1 1 0,1 0 1,0-1-1,-1 1 0,1 0 1,-1 1 4,-19 15-155,2 1 445,-1-2 1,-22 15-291,33-27-227,9-4-116,6-1 342,-1 0-13,-1-1 0,1 0-1,0-1 1,-1 1 0,1-1 0,-1 0-1,0 0 1,1 0 0,-2 0-1,2-2 15,22-15 47,-9 9 59,-2 0-1,1-1 0,-2-1 1,1-1-106,-8 7-81,22-19 348,12-9-267,-41 35 5,0-1-1,0 0 0,0 0 1,0 1-1,0-1 0,0 1 1,1-1-1,-1 1 0,0-1 1,0 1-1,0 0 0,0 0 1,1-1-1,-1 1 0,0 0 1,1 0-5,-1 1 5,0-1 1,-1 0-1,1 0 1,0 1-1,-1-1 1,1 0-1,0 1 1,-1-1-1,1 0 1,-1 1-1,1-1 1,-1 1-1,1-1 1,-1 1-1,1-1 1,-1 1-1,1 0 1,-1-1-1,0 1 1,1 0-6,1 4 37,-1 0 0,1 1 0,-1-1 0,0 0 0,-1 1 0,1 3-37,1 4 46,0 7 93,-1 0-1,-1 0 1,-1 0 0,-2 16-139,1-14 256,1 20-91,2-42-164,-1 0 0,0 1 0,1-1 0,-1 0-1,0 0 1,1 0 0,-1 0 0,0 0 0,1 0-1,-1 0 1,0 0 0,1 0 0,-1 0 0,1 0 0,-1 0-1,0 0 1,1 0 0,-1 0 0,0 0 0,1 0 0,-1 0-1,0 0 1,1 0 0,-1-1 0,0 1 0,1 0-1,10-4 16,0-2-45,1-1 0,-1 0 1,0-1-1,-1-1 0,0 1 1,3-5 28,14-11 81,1 1 246,1 1 0,17-9-327,-38 25 96,1 1 1,1 1-1,-1-1 0,1 1 0,-1 1 0,1 0 0,0 0 0,0 1 1,1 1-1,-1-1 0,3 1-96,-8 2 47,-1-1 1,0 1-1,1-1 1,-1 1-1,0 0 1,0 1-1,1-1 1,-1 1-1,0 0 1,0 0-1,-1 0 1,1 0-1,3 3-47,5 5 89,-1 0-1,0 1 1,4 5-89,-7-6-34,1-1 0,0-1 1,0 0-1,1 0 1,4 2 33,-7-6-56,0 0 0,0-1 1,0 0-1,2 0 56,-5-2-265,-1 0 0,1 0-1,-1 0 1,1 0 0,-1-1 0,1 0 0,0 0-1,-1 0 1,1 0 0,2-1 265,-5 1-159,0-1-1,-1 1 1,1 0-1,0-1 1,-1 0-1,1 1 1,0-1-1,-1 1 1,1-1 0,-1 0-1,1 1 1,-1-1-1,0 0 1,1 1-1,-1-1 1,0 0-1,1 0 1,-1 1 0,0-1-1,0 0 1,0 0-1,0 1 1,0-1-1,0 0 1,0 0-1,0 0 1,0 1 0,0-1-1,0-1 160,0-9-1477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8:01.48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 6656,'-4'4'2464,"-1"-4"-1920,5 0-160,0 0-1696,0 0 640,5-4-2464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8:01.9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1 2976,'-2'2'127,"1"1"1,-1 0-1,0 0 0,1 0 1,0 0-1,0 0 0,0 0 1,0 0-1,0 1 1,1-1-1,-1 1-127,1-3 5,0 1 0,0-1 0,0 0-1,1 0 1,-1 0 0,0 1 0,1-1 0,-1 0 0,0 0 0,1 0-1,-1 0 1,1 0 0,0 0 0,-1 0 0,1 0 0,0 0 0,0 0 0,0 0-1,0 0 1,-1 0 0,1 0 0,0-1 0,1 1 0,-1 0 0,0-1 0,0 1-1,0-1 1,0 1 0,0-1 0,0 0 0,1 1-5,8 1 267,-1-1 1,0 0-1,1 0 1,-1-1-1,1 0 1,-1-1-1,7-1-267,13 0 741,224 2 736,-243 1-1909,-1 0 0,0 1 0,0 0 0,0 0 0,0 1 0,0 0 0,-1 1 1,6 2 431,-5 1-1382,-5 1-671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8:02.2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 0 7232,'-21'11'2656,"6"-7"-2048,6-4-192,9 0-3296,9 3 1472,-1-6-2400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8:09.7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435 4190 1984,'-6'0'200,"4"1"-129,0-1-1,0 0 0,-1 0 1,1 0-1,0-1 1,0 1-1,0 0 1,0-1-1,0 1 0,0-1 1,1 0-1,-2 0-70,-25-10 304,18 5-207,1-1 1,0-1-1,0 1 0,1-2 0,-5-5-97,3 3 249,-1 0 0,0 1-1,-1 0-248,-4-2 80,-26-19 143,2-1 0,-18-21-223,47 42 68,0-1 1,1 0-1,0 0 1,1-1-1,1-1 1,0 1-1,1-1 1,0-1-1,1 1 1,-2-10-69,1-1 87,2-1 0,1 1 1,2-1-1,0 0 1,1-2-88,2-11 21,2 0 1,1 1-1,2-4-21,0 14-24,1 1-1,1 0 1,9-20 24,38-75-218,-19 45 269,-1-2-45,84-179-73,-81 186 12,3 1 0,29-35 55,-6 18 0,4 3 0,12-5 0,21-16 52,268-267-242,-267 288 323,107-68-133,-161 121-28,1 3 0,2 2 0,0 2 1,30-9 27,14 1 242,1 3 0,14 2-242,-69 20 95,1 1 0,-1 2-1,1 3 1,9 0-95,166 12-37,-190-8 79,77 9 240,7 6-282,78 8 305,19-1-110,-67-6 63,127-1-258,-108-16 104,53 0 299,29-11-403,-154 4-7,-6 1 187,-1-4-1,39-10-179,15-12-59,67-15 166,-143 33 51,-1-2 1,-1-2-1,0-3 0,-1-3 0,-2-2 0,25-17-158,-75 41 10,439-239 391,-407 223-478,98-45 298,10 3-221,-12 13 41,81-32-2,-192 68-12,0-1 0,-1 0 0,0-2 0,-1-1 0,0 0 0,-2-1-1,2-3-26,31-33 313,28-38-313,-51 57 11,-12 16-2,0 1-1,1 0 1,1 1 0,1 0-1,0 2 1,0 0 0,13-5-9,28-12-10,55-18 10,-95 40-14,5-3 37,0-2 0,0-1-1,-2 0 1,10-8-23,-2 0 69,-15 12-53,-1-1 0,0-1 0,0 0 0,-1-1 0,10-12-16,-17 18-82,0 0-1,0 1 0,0-1 1,1 1 82,-6 5-75,-1 0 16,0 0 60,1-1-1,-1 1 1,1 0 0,-1 0-1,0 0 1,1 0-1,-1 0 1,0 0-1,1 1 1,-1-1-1,1 0 1,-1 0-1,0 0 1,1 0 0,-1 0-1,0 0 1,1 1-1,-1-1 1,0 0-1,0 0 1,1 0-1,-1 1 1,0-1-1,1 0 1,-1 0 0,0 1-1,0-1 1,0 0-1,1 1 1,-1-1-1,0 1 6,0 0 1,0-1-1,0 1 1,0 0-1,0-1 1,0 1 0,-1 0-1,1-1 1,0 1-1,0 0 1,-1-1-1,1 1 1,0-1-1,-1 1 1,1 0-7,-2 2 27,-1 0 0,1 0 0,0-1 0,-1 1 1,0-1-1,-1 2-27,-22 17 2,14-12 5,1 0 0,-14 6-7,-8 5 86,23-13 3,-1-1 0,1 0 0,-1-1 0,0 0 0,-1-1 0,1 0 0,-6 1-89,-37 4 160,1-3 0,-27 0-160,9-2 43,0 3-1,-10 5-42,68-10-85,0 1 0,0 0-1,0 1 1,-11 5 85,-15 5 53,33-12 58,4-1-265,6 0-1,2 0 161,2-1-13,0 0 0,0 0-1,0-1 1,0 0 0,0-1-1,-1 0 1,1 0 0,4-2 7,27-5 122,252-51-223,-225 40 318,-1-2 0,25-15-217,-21 8-2,-57 25 93,0 0 1,0 1-1,1 1 1,-1 0-1,1 0 1,-1 2-1,7-1-91,-19 2 22,1 0 0,-1 0 0,1 0 0,-1 0 0,1 0 0,-1 0 0,1 0 0,-1 0 0,0 0 0,0 0 0,0 0 0,0 1 1,0-1-1,0 0 0,0 1-22,0 4 46,0 0 1,-1 1-1,0-1 1,0 0 0,-1 0-1,0 0 1,0 0 0,-2 5-47,-5 5 431,0 0 0,-4 5-431,-16 30 669,-29 89-553,22-51-1598,33-82 625,0 0 0,-1 0-1,0 0 1,-5 6 857,1-2-1621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0:56.0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412 4 576,'0'0'7,"0"0"0,1 0 0,-1 0 0,0 0 0,0-1 0,0 1 0,0 0 0,0 0 0,0 0 0,0 0 0,0 0 0,0 0 0,0 0 0,0 0 0,0 0 0,-1 0 0,1 0 0,0 0 0,0 0 0,0 0 0,0 0-1,0 0 1,0 0 0,0 0 0,0 0 0,0 0 0,0 0 0,0-1 0,0 1 0,0 0 0,0 0 0,0 0 0,0 0 0,0 0 0,0 0 0,0 0 0,0 0 0,0 0 0,0 0 0,0 0 0,0 0 0,0 0 0,0 0 0,-1 0-7,7-1 1613,-6 1-1026,0 0 117,0 0-235,0 0-10,0 0-134,0 0 91,0 0-91,0 0 112,-12 11 646,4 0-746,-1 0-1,0 0 1,0-1-1,-1-1 0,-8 7-336,-13 13 158,4-4 626,-15 9-784,22-18 206,1 1-1,0 0 0,1 1 0,-4 7-205,8-5 69,0 1 1,1 1-1,1 0 0,1 0 0,-3 11-69,-2 13-2,1 1 0,-1 15 2,10-37-56,1 1 0,-1 23 56,5-39 2,1 0 1,0 0-1,1 0 0,0 0 1,0 0-1,1-1 0,1 1 1,-1 0-1,2 0-2,4 9 33,2 0 0,0-1-1,0 0 1,2-1 0,0 0 0,4 2-33,28 31 194,15 9-194,-17-16 110,-27-27-288,1 0-1,1-1 0,0-1 1,2 0-1,-1-2 0,11 5 179,-27-16-471,-1 0 297,-1-1 0,1 0 0,0 0 0,-1 1 0,1-1-1,0 0 1,-1 1 0,1-1 0,-1 0 0,1 1 0,-1-1 0,1 1 0,-1-1 0,1 1-1,-1-1 1,1 1 0,-1-1 0,0 1 174,3 5-3621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0:57.4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196 86 2656,'0'19'3568,"-1"-12"-3467,0 0 0,0 0 0,0 0 0,-1 0-1,0 0 1,-2 3-101,-4 14 195,1 1-39,-2-1 1,-1 1-1,-1-2 1,-1 0-1,-1 0 0,-15 20-156,25-40 20,1 0-1,0-1 0,-1 1 1,1-1-1,-1 0 0,0 0 1,0 0-1,0 0 0,0 0 1,0 0-1,0-1 0,-2 1-19,4-2 17,0 1 0,0-1 0,0 0 0,0 0 0,0 1 0,0-1-1,0 0 1,0 0 0,-1 0 0,1 0 0,0 0 0,0-1 0,0 1-1,0 0 1,0 0 0,0-1 0,0 1 0,0-1 0,0 1 0,0-1 0,0 1-1,0-1 1,0 1 0,0-1 0,1 0 0,-1 0 0,0 1 0,0-1 0,1 0-1,-1 0 1,0 0 0,1 0 0,-1 0 0,1 0 0,-1 0 0,1 0-1,0 0 1,-1 0 0,1 0 0,0-1-17,-4-17 87,0 1 0,2-1-1,0 0 1,1 0 0,1 0 0,1 0 0,0 0-1,2 0 1,0 0 0,1 1 0,5-13-87,-7 23 69,2 0 1,-1 0 0,1 0-1,0 1 1,1-1 0,-1 1-1,1 0 1,1 1 0,0-1-1,0 1 1,0 0 0,0 1-1,1-1 1,0 1 0,0 1-1,0-1 1,1 1-1,0 0 1,0 1 0,0 0-1,0 0 1,0 1 0,0 0-1,1 0 1,-1 1 0,1 0-1,-1 0 1,1 1 0,0 1-1,-1-1 1,1 1 0,-1 0-1,5 2-69,-9-2 5,-1 0-1,0 1 0,0-1 0,0 0 1,0 1-1,0 0 0,0 0 1,-1 0-1,1 0 0,0 0 0,-1 0 1,0 1-1,1-1 0,-1 1 1,0 0-1,-1-1 0,1 1 0,0 0 1,-1 0-1,1 0 0,-1 0 1,0 0-1,0 1 0,0-1 0,0 3-4,1 8 26,0-1-1,-1 1 1,0-1-1,-1 1 1,-2 10-26,-1 4 81,-1-1 1,-1 0-1,-2 0 1,0-1-1,-2 1-81,-12 26 297,-24 46-297,22-57 341,-25 32-341,13-20-2261,34-52 1744,-2 8-2086,3 1-874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3.33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1 1664,'0'0'528,"-4"4"592,3-4-816,1 0-75,-16 5 4459,16 27-4558,-1 15 17,5 34-147,0-40-101,-1-10 154,4 14-53,7 27-54,24 140 199,-33-174-5,1 1-37,-3 1 1,-1 6-104,-2-43 92,0 0 0,-1 0 0,1 0 1,-1 0-1,0 0 0,0 0 0,-1 1-92,-2 7-559,2 0-3346,2-14 1084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0:58.5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28 209 1824,'-5'-3'1562,"4"2"-1443,1 1 0,-1 0 0,1 0-1,-1 0 1,1 0 0,-1 0-1,1 0 1,-1-1 0,1 1 0,-1 0-1,1 0 1,0-1 0,-1 1-1,1 0 1,0-1 0,-1 1-1,1 0 1,0-1 0,-1 1 0,1-1-1,0 1 1,-1 0 0,1-1-1,0 1 1,0-1 0,0 1 0,0-1-1,-1 1 1,1-1 0,0 1-1,0-1-118,0 1 68,1-1 0,-1 1 0,0-1-1,0 0 1,0 1 0,0-1 0,0 1-1,0-1 1,0 0 0,0 1 0,0-1-1,0 1 1,0-1 0,0 1-1,0-1 1,-1 0 0,1 1 0,0-1-1,0 1 1,-1-1 0,1 0-68,-1 0 56,1 0 1,-1 0 0,1 0-1,-1 0 1,1 0 0,0 0-1,0 0 1,0 0 0,-1 0-1,1 0 1,0 0-1,0-1 1,0 1 0,1 0-1,-1 0-56,5-26 642,-4 21-567,0-1 1,1 0-1,-1 1 0,1-1 1,1 1-1,-1-1 1,1 1-1,0 0 1,0 0-1,1 0 1,0 1-1,2-4-75,3 0 148,0 0 0,0 0 0,1 1 0,5-4-148,-14 11 11,0 1 1,0-1-1,0 0 0,0 1 1,0-1-1,0 1 1,0-1-1,0 1 0,0 0 1,0-1-1,0 1 1,0 0-1,0 0 0,0 0 1,1-1-1,-1 1 0,0 0 1,0 1-1,0-1 1,0 0-1,0 0 0,0 0 1,0 1-1,0-1 0,0 0 1,0 1-1,0-1 1,0 1-1,0 0 0,0-1 1,0 1-1,0 0 0,0-1 1,0 1-1,-1 0 1,1 0-1,0 0 0,-1 0 1,1-1-1,0 1 0,-1 0 1,1 0-1,-1 0 1,0 0-1,1 1 0,-1-1-11,3 7 95,-1-1 0,0 1 0,0-1-1,-1 1 1,1 7-95,-2-2 99,0 1 0,0-1 0,-2 0 0,1 1 0,-3 4-99,-4 18 316,-6 12-316,-22 52-417,33-93 391,2-6-38,1-1-58,0 0 26,0 1 87,1-1 1,-1 0 0,1 1 0,-1-1 0,0 0-1,1 0 1,-1 1 0,1-1 0,-1 0 0,0 0-1,1 0 1,-1 1 0,1-1 0,-1 0 0,1 0-1,-1 0 1,1 0 0,-1 0 0,1 0 0,-1 0 0,1 0 8,1 0-10,2 2-2,0 0 0,0 0 0,0 0 0,0 0 0,0 1 0,-1-1 0,2 2 12,9 6-209,-5-4 235,1 1-1,-2 0 1,1 0-1,-1 1 1,6 6-26,-12-11 34,0-1 0,1 1 0,-1 0-1,0 0 1,-1 0 0,1 0 0,0 0 0,-1 0 0,0 0 0,0 1 0,0-1-1,0 0 1,0 1 0,-1-1 0,1 0 0,-1 1 0,0-1 0,0 1-1,-1-1 1,1 4-34,-2-4 90,0 1-1,0-1 1,0 1-1,0-1 1,0 0-1,-1 0 0,1 0 1,-1 0-1,0 0 1,0 0-1,0-1 1,0 0-1,-1 1 1,1-1-1,0 0 0,-1-1 1,0 1-1,1-1 1,-1 1-1,0-1 1,0 0-1,0 0-89,-16 0 83,1-1 0,0-1 0,-12-2-83,23 3-110,-11-1-173,15 1 25,0 0 0,0 0-1,-1 0 1,1-1 0,0 1 0,0-1-1,-1-1 259,2 2-893,3 0-2699,6 4 2307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0:59.2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 26 2720,'0'0'138,"0"-1"-1,0 1 1,-1 0 0,1 0 0,0 0-1,0-1 1,0 1 0,0 0 0,-1 0-1,1 0 1,0 0 0,0 0 0,0 0-1,-1-1 1,1 1 0,0 0 0,0 0-1,-1 0 1,1 0 0,0 0 0,0 0-1,0 0 1,-1 0 0,1 0 0,0 0-1,0 0 1,-1 0 0,1 0 0,0 0-1,0 0 1,-1 0 0,1 0 0,0 0-1,0 1-137,-15 7 4697,10-4-5277,-3 2 1042,6-4-391,1-1 0,-1 0 1,1 1-1,-1-1 0,0 0 1,1 0-1,-1 0 0,0 0 1,-1 0-72,3 1-204,0-2 198,0 1 0,0-1-1,0 0 1,0 0 0,0 1 0,0-1 0,0 0-1,0 0 1,0 0 0,0 1 0,0-1-1,0 0 1,0 0 0,0 0 0,0 1 0,0-1-1,0 0 1,0 0 0,0 0 0,1 1-1,-1-1 1,0 0 0,0 0 0,0 0 0,0 1-1,0-1 1,0 0 0,1 0 0,-1 0 6,3 1 36,-1-1 0,1 0 0,-1 0 0,1 0 0,0 0 0,-1 0 0,1-1 0,0 1 0,-1-1 1,1 1-1,-1-1 0,1 0 0,-1 0 0,0 0 0,1-1 0,-1 1 0,0 0 0,1-2-36,1 1 71,-1 0-1,0-1 0,0 0 1,0 1-1,0-1 0,0 0 0,-1 0 1,1-1-1,-1 1 0,0 0 1,0-1-1,0 0-70,-1 4-11,-1 0 1,0 0-1,0-1 0,0 1 1,0 0-1,0 0 0,1-1 0,-1 1 1,0 0-1,0-1 0,0 1 1,0 0-1,0 0 0,0-1 1,0 1-1,0 0 0,0-1 1,0 1-1,0 0 0,0 0 1,0-1-1,0 1 0,0 0 1,0-1-1,0 1 0,-1 0 1,1 0-1,0-1 0,0 1 1,0 0-1,0 0 0,0-1 1,-1 1-1,1 0 0,0 0 1,0 0-1,-1-1 0,1 1 0,0 0 1,0 0-1,-1 0 0,1 0 1,0 0-1,0 0 0,-1-1 1,1 1-1,0 0 0,0 0 1,-1 0-1,1 0 11,-14 3-2895,9 0-177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1:00.6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10 1312,'-6'-8'1091,"4"7"2127,2 14 3325,0 2-7705,1 122 1480,6 0-1,9 29-317,-12-129 181,-1 13-181,2 31-1082,-5-78 667,1 1 0,-1-1 1,0 0-1,1 0 0,-2 1 1,1-1-1,0 0 0,-1 1 1,1-1-1,-1 0 0,0 0 1,-1 2 414,-1 0-3040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1:01.6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214 5 1056,'0'0'116,"0"-1"0,1 1 1,-1 0-1,0-1 0,0 1 0,1 0 0,-1 0 1,0-1-1,1 1 0,-1 0 0,0 0 0,1-1 1,-1 1-1,0 0 0,1 0 0,-1 0 0,1 0 1,-1 0-1,0 0 0,1 0 0,-1 0 0,1 0 1,-1 0-1,0 0 0,1 0 0,-1 0 0,1 0 1,-1 0-1,0 0 0,1 0 0,-1 0 0,0 0 1,1 1-1,-1-1 0,0 0 0,1 0 0,-1 0 1,0 1-1,1-1 0,-1 0 0,0 0 0,1 1 1,-1-1-1,0 0 0,0 1 0,1-1 0,-1 0 1,0 1-1,0-1 0,0 1 0,0-1 0,0 0 1,1 1-117,1 13 3952,-5-6-4970,3-7 1055,-5 8 192,-1-1-1,0 0 1,0 0-1,-1-1 1,0 0 0,0 0-1,-1 0-228,-14 11-26,1 0 0,1 1 0,-10 13 26,20-20-12,1 0 1,0 0-1,0 1 0,2 0 1,-1 1-1,2-1 0,-2 4 12,-8 35-106,15-49 110,0 1 1,1 0 0,0 0 0,-1 0 0,2 0 0,-1 0 0,0 0-1,1 0 1,0 0 0,-1 0 0,3 3-5,-3-6 64,0-1 59,0 0-49,1 0-37,-1 1-27,1 0-1,0-1 0,0 1 0,-1 0 0,1 0 0,-1 0 0,1 0 1,0 0-1,-1 0 0,0 0 0,1 0 0,-1 0 0,0 0 1,1 0-10,0 3 12,-1 0 0,1 0 0,-1 0 0,0 0 1,0 0-1,0 0 0,-1 0 0,1 0 0,-1 0 1,0 0-1,0 0 0,-1 0 0,1 0 0,-2 1-12,3-3 15,0-2-13,0 1 0,0-1 0,1 0 0,-1 0 0,0 1 0,0-1 0,0 0 0,0 0 0,0 1 0,0-1 0,0 0 0,0 0 0,0 1 0,0-1 0,0 0 0,0 0 0,0 1 0,0-1 0,0 0 0,0 0 0,0 1 0,0-1 0,0 0 0,0 0 0,-1 1 0,1-1 0,0 0 1,0 0-1,0 0 0,0 1 0,0-1 0,-1 0 0,1 0 0,0 0 0,0 0-2,0 1-1,0-1 1,0 0 0,0 1 0,0-1 0,0 0 0,0 1 0,0-1 0,0 0-1,0 1 1,0-1 0,0 0 0,0 1 0,1-1 0,-1 0 0,0 0 0,0 1-1,0-1 1,1 0 0,-1 0 0,0 1 0,0-1 0,0 0 0,1 0-1,-1 0 1,0 1 0,1-1 0,-1 0 0,0 0 0,0 0 0,1 0 0,-1 0-1,0 0 1,1 0 0,-1 1 0,0-1 0,1 0 0,-1 0 0,0 0 0,1 0-1,-1 0 1,0-1 0,0 1 0,1 0 0,-1 0 0,0 0 0,25 0 24,-16 0-16,259-12 67,-229 10-203,5-3-334,17 0-2233,-44 8-873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1:02.4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4480,'-3'0'1715,"6"0"-262,-3 0-856,5 5 891,4 5-1119,0 2-1,-1-1 1,0 1-1,-1 0 1,-1 1-1,0 0 1,1 5-369,3 3 257,0 0-1,4 5-256,7 5 262,-6-7 213,0 0-1,7 18-474,0 10 380,-2 0-1,-2 2 1,-3 0 0,-2 1 0,-1 11-380,-9-41 132,-1 1 1,-1-1-1,-1 1 1,-2-1-1,0 1 1,-3 5-133,-9 43 253,-12 29-253,25-98 2,-41 130-937,18-62-535,-10 25-3815,25-61 309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34.3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1 736,'0'0'48,"0"0"0,0 1 0,1-1 1,-1 0-1,0 0 0,0 1 0,1-1 0,-1 0 0,0 0 1,0 1-1,0-1 0,0 0 0,0 1 0,0-1 0,1 0 0,-1 1 1,0-1-1,0 0 0,0 1 0,0-1 0,0 0 0,0 1 1,0-1-1,0 0 0,0 1 0,-1-1 0,1 0 0,0 1-48,-2 14 1603,2-10-1850,0-1 328,1 0-1,0 0 1,0-1 0,0 1-1,0-1 1,1 1 0,-1 0-1,1-1 1,1 2-81,0-1 57,-1 0 0,0 1-1,0-1 1,-1 0 0,1 1 0,-1-1-57,0 3 69,0 0 1,1 0 0,0-1 0,0 1 0,0-1 0,1 1 0,0-1 0,1 0 0,2 4-70,-4-7 47,-1 0-1,1 1 1,-1-1 0,0 0-1,0 1 1,0-1 0,0 2-47,7 19 73,3 1 57,-9-18-121,1-1 1,-1 0-1,1 0 0,0 0 1,1-1-1,0 1 1,0-1-1,0 0 0,0 0 1,4 3-10,5 1 59,0 0 0,1-1 0,0 0 0,0-1 0,6 1-59,34 18 67,-15-7-56,38 14-11,-10-6 336,-36-15-198,-20-8-91,-1 0-1,0 0 0,2 2-46,-2-1 35,0-1-1,0 0 0,0 0 0,0-1 0,1 0 0,0 0 0,8 0-34,16 0 136,27-1-136,-2 0 212,171 9-255,26-1 491,-15-10 19,-101-2-235,-101 1-143,1-2 0,-1-1 0,21-6-89,189-30 200,-73 15-278,148-16 271,-227 31-76,230-30-53,-288 35-61,0 2 0,0 1 0,0 2 1,1 2-1,12 3-3,1 2 33,59 10 206,-1 6-239,-71-12 29,17 9-29,-30-11-72,-13-3 82,0 1 1,0 1-1,6 4-10,24 12 150,-6-6-120,1-2-1,30 8-29,4 1-43,-64-22 57,1 1-1,0 0 0,-1 0 0,0 2 0,0-1 0,-1 1 0,1 0 1,-1 1-1,0 0 0,-1 1 0,0 0 0,1 1-13,2 4-8,-1 0-1,-1 1 1,0 0 0,0 0-1,-2 1 1,0 0-1,0 0 1,-1 1 8,3 12-42,3 8 103,2-2 0,8 15-61,22 21 453,-7-22-218,-32-43-181,-3-4-49,-1 0-1,0 1 1,0-1-1,1 0 1,-1 1-1,0-1 1,0 0-1,0 1 1,-1-1-1,1 1 1,0 0-1,-1-1 1,1 1-1,0 1-4,1 6 299,-6-7 7,-10-10 23,-36-43-361,10 8 32,27 30-1,0 0 0,1-1 0,1-1 1,0 0-1,1 0 0,1-1 0,-5-12 1,-12-20-45,1 2-198,-5-19 243,6 7 38,18 49-136,5 8 69,1 0 0,-1 0 0,0 0 0,1 0 0,-1 0 0,1-1 0,-1 1 0,1 0 0,-1 0 0,1 0 0,0-1 0,0 1 0,-1-1 29,1 2-208,2 1 182,0 1-1,0-1 1,0 1 0,-1 0 0,1 0-1,-1-1 1,1 1 0,-1 0-1,1 1 27,-2-3-3,8 14-74,-1 1 0,-1 0 0,0 0 0,1 6 77,-1-2-17,28 96 144,-7-19 28,-21-80-106,1 0-1,1 0 1,4 5-49,0 1 25,1-1-55,-9-14 35,0 0 0,0 0 0,0 0-1,0 2-4,-1 1 143,2-1-1,-1 0 0,4 4-142,0-3-149,-8-10 85,21 7 304,-17-6 371,-5-8-329,-10-13-224,5 10-12,2 2-45,-1 1-1,-1-1 1,0 1-1,0 0 1,0 0-1,-1 1 1,1 0-1,-2 0 1,1 0-1,-6-2 0,-10-6 40,0 0-1,-18-6-39,11 5-372,-14-9 372,3 1-114,-18-7 114,26 14 109,26 12-139,0 0 0,1-1 0,0 0 0,0 0 0,-4-4 30,10 9-9,0-1 0,-1 1 0,1 0 0,-1-1-1,1 1 1,0 0 0,0-1 0,-1 1 0,1-1 0,0 1-1,0-1 1,-1 1 0,1-1 0,0 1 0,0-1 0,0 1-1,0-1 1,0 1 0,0-1 0,0 1 0,0-1 0,0 0-1,0 1 1,0-1 0,0 1 0,0-1 0,0 1-1,0-1 1,0 1 0,1-1 0,-1 1 0,0-1 0,0 1-1,1 0 1,-1-1 0,0 1 0,1-1 0,-1 1 0,0 0-1,1-1 1,-1 1 0,1 0 0,-1-1 0,1 1 0,-1 0-1,0-1 1,1 1 0,-1 0 0,1 0 0,0 0 9,0 0-12,1 0 0,-1 0 0,1 0 0,-1 0 0,0 0 0,1 0 1,-1 1-1,1-1 0,-1 1 0,0-1 0,1 1 0,-1-1 0,0 1 0,1 0 0,-1 0 1,0 0-1,0 0 12,24 18-274,-21-17 254,47 40 2,63 53 20,-91-77-47,0 0 1,21 11 44,0 0-23,-33-20 57,0 0 0,-1 1 0,0 0 0,7 9-34,1 2 189,-9-7 40,-8-12-191,0-1-12,4 4 70,-4-4 310,-1-1-81,0-12 544,-7-64-330,7 14-393,2-1 0,4 0 0,2 1 0,2 0 1,4 0-147,-9 42 26,1 0 0,1 1 0,1 0 0,4-9-26,-8 22-12,0 0-1,0 0 0,0 0 0,1 0 0,-1 0 0,2 1 1,-1 0-1,0 0 0,1 0 0,0 1 0,0 0 1,1 0-1,-1 1 0,2-1 13,34-12-3239,-36 14 1630,-5 2-2956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43.60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1283 832,'-12'3'560,"12"-25"795,0 8-1081,2 0 1,-1-1 0,2 1-1,0 0 1,1 0 0,0 1-1,1-1 1,0 1 0,1 0-1,2-3-274,16-23 423,0 0-1,19-19-422,7-11 286,69-106 386,-94 144-783,-23 28 101,1 1 1,0-1-1,-1 1 1,1-1-1,0 1 0,0 0 1,1 0-1,-1 0 0,1 0 10,-3 2 5,-1 0 0,1 0-1,-1 0 1,1 0 0,0 1-1,-1-1 1,1 0 0,-1 0-1,1 0 1,-1 0 0,1 1-1,-1-1 1,1 0-1,-1 0 1,1 1 0,-1-1-1,1 0 1,-1 1 0,1-1-1,-1 1 1,0-1 0,1 0-1,-1 1 1,0-1 0,1 1-1,-1-1 1,0 1 0,1-1-1,-1 1 1,0-1-1,0 1-4,7 18-69,-7-19 69,5 25 28,-1-1 0,-1 1 0,-1 0 0,-1-1 0,-3 24-28,1 1 63,1-38-83,-1-1 0,-1 1 0,0 0-1,0 0 21,-2 10 22,4-2 103,0-17-114,1 1 0,-1-1 0,0 0 0,0 1 0,0-1 0,-1 0 0,1 1 0,-1-1 0,1 1-11,21-46-91,4-19 247,2-2-205,18-32 49,-43 93 51,0-1-1,1 1 1,-1-1 0,1 1-1,-1 0 1,4-2-51,-6 5 0,0-1-1,1 1 1,-1-1-1,1 1 1,-1-1 0,1 1-1,0-1 1,-1 1-1,1 0 1,-1-1 0,1 1-1,0 0 1,-1 0-1,1-1 1,0 1 0,-1 0-1,1 0 1,0 0-1,-1 0 1,1 0 0,0 0-1,0 0 1,-1 0-1,1 0 1,0 0 0,-1 0-1,1 0 1,0 1-1,-1-1 1,1 0 0,0 0-1,-1 1 1,1-1-1,-1 0 1,1 1 0,0-1-1,-1 1 1,1-1-1,-1 1 1,1 0 0,1 2-2,0 0 0,0 1 0,0 0 1,0-1-1,-1 1 0,1 0 0,-1 0 0,0 0 0,0 0 0,-1 0 0,1 0 1,-1 1 1,1 13 25,-1 1 1,-1 4-26,0 6-88,-2 79 296,3-107-160,0-1 27,0 0-22,1-1 22,10-10-110,0 1 1,-1-1-1,0 0 0,-1-1 1,0 0-1,0-2 35,-2 3 10,2 1 0,-1 0 0,4-2-10,-3 3-6,-1 0-1,1-1 1,0-3 6,-1 2-38,1 1 0,0-1 0,7-4 38,-7 6 31,0 0 0,-1-1-1,7-9-30,-14 17 5,1 0-1,0 0 0,0 0 0,0 0 0,0 1 0,0-1 1,0 0-5,9-8-19,-10 9-98,-1 1 31,9 19 156,-7-13 10,0 0 1,0 0 0,0 0-1,-1 1 1,0-1 0,0 3-81,4 21 38,0-8-126,-4-14 68,1 0-1,0 0 0,1-1 0,-1 1 0,3 3 21,9 29 14,-11-31 2,0 0 1,0 0 0,1-1-1,2 4-16,7 12 50,-5-10-65,0 0 0,1 0 1,6 6 14,-15-19 0,1 1 0,0-1 1,0 0-1,0 0 0,0 0 0,0 0 1,0-1-1,0 1 0,0 0 1,0 0-1,1-1 0,-1 1 0,0-1 1,0 1-1,1 0 0,0-1 6,0 1 42,-1-1-35,-1 0 0,1 0-1,0-1 1,0 1-1,0 0 1,0 0-1,0 0 1,-1-1 0,1 1-1,0 0 1,0-1-1,0 1 1,-1-1-1,1 1-12,2-2 30,0-1-19,0 1 0,0-1 0,0 0 0,-1 0 0,1 0 0,-1-1-1,0 1 1,1 0 0,-1-1-11,33-52-16,6-32 54,-39 85-49,0-1 1,0 1-1,1 0 1,-1-1-1,1 1 1,0 0-1,-1 0 1,2 1-1,-1-1 1,0 1-1,0-1 1,1 1-1,-1 0 1,1 1-1,0-1 1,0 0-1,-1 1 1,1 0-1,0 0 1,0 0-1,0 0 1,0 1-1,0 0 1,1 0 0,-1 0-1,0 0 1,0 0-1,0 1 1,0 0-1,3 0 11,20 5-108,-17-5 187,0 1 0,1 1-1,8 3-78,9-2 309,-30-5-282,1 0 0,-1 0-1,1 0 1,0-1-1,0 1 1,-1 0-1,1 0 1,0-1-1,0 1 1,-1-2-27,-7-8-74,3 7 125,1 0 0,-1 0-1,0 1 1,-5-3-51,9 6-13,0-1 0,0 0 0,0 1 0,0-1 0,0 1 0,0 0 0,0-1 0,0 1 0,0 0 0,0 0 0,0 1 0,0-1 0,0 0 0,0 1 0,0-1-1,0 1 1,0 0 0,-1 0 13,-5 2-20,-1 1 0,1 1 0,0-1 0,0 2-1,0-1 1,0 1 0,1 0 0,0 0 0,1 1-1,-1 0 1,1 0 0,1 1 0,-1 0 0,-3 7 20,3-1-3,1-1 0,0 1 0,-1 13 3,-4 9 3,7-27-17,1 0 0,0 0 0,1 1 0,0-1-1,0 0 1,1 1 0,0-1 0,1 1-1,0-1 1,0 0 0,1 1 0,0-1 0,1 0-1,0 0 1,2 5 14,3-5 0,-7-8 9,0-1 0,0 1 0,1 0-1,-1-1 1,0 0 0,0 1 0,0-1 0,1 0 0,-1 1-1,0-1 1,0 0 0,1 0 0,-1 0 0,0 0 0,0 0-1,1 0 1,-1 0 0,0-1 0,0 1 0,0 0 0,1-1-1,-1 1 1,0-1 0,0 1 0,0-1 0,0 0 0,0 1-1,0-1 1,0 0 0,1-1-9,3-2 15,0 0 0,0-1 0,0 0 0,3-5-15,22-25-23,-17 20 56,-1 0 0,0 0 1,-1-1-1,0 0 0,-2-1 0,3-5-33,6-16-81,-14 31 63,0 0 0,0-1 0,0 1 0,-1-1 0,-1 0 0,1 0 0,-1 0 0,-1-1 0,1 1 0,-1-2 18,-2 13 2,0 0 0,0 0 0,0 1 1,0-1-1,0 0 0,0 0 0,-2 2-2,-3 8 22,0 0-69,-9 23 52,1 0 0,0 9-5,6-4-123,7-38 122,1-1-1,0 1 0,0-1 0,0 1 1,0-1-1,1 1 0,-1-1 0,1 1 0,-1-1 1,1 0-1,0 1 0,0-1 0,0 0 1,0 1-1,1 1 2,1-1 3,-1 0 0,1-1 1,0 1-1,0 0 1,0-1-1,0 0 0,0 1 1,0-1-1,1-1 0,-1 1 1,1 0-1,-1-1 0,1 0 1,0 0-1,-1 0 1,1 0-1,0 0 0,0-1 1,0 0-1,0 1 0,0-2 1,-1 1-1,2 0-3,10-3 6,-1 0 0,1-1 0,-1 0 0,0-1-1,6-3-5,0-1 1,-1 0 0,0-1-1,-1-1 1,0-1 0,0-1-1,-1 0 1,-1-1 0,5-7-1,-16 17-30,8-9-24,0 0 0,-1-1 0,0-1 0,-1-1 54,-7 10-7,1 1-1,0-1 0,0 1 0,0 0 0,0 0 0,1 1 1,0-1-1,0 1 0,0 0 0,0 1 0,0 0 1,1 0-1,0 0 0,0 1 0,0 0 8,-3 0 24,0 1-1,-1 0 0,1-1 1,0 1-1,0-1 1,-1 0-1,1-1 1,-1 1-1,0 0 1,1-2-24,-3 3 53,-1 1-117,0 0 21,0 0 107,0 0-10,0 0-70,-12 8 74,-1-4-19,0 0 0,1 0-1,-1 1 1,-4 3-39,8-3-1,1 0 0,0 1 1,1 0-1,-1 0 0,1 1 0,-3 3 1,-36 45-247,34-39 174,9-13 63,0 1 1,1 0-1,0-1 0,-1 1 1,1 0-1,1 0 1,-1 0-1,0 0 0,1 1 1,0-1-1,0 0 1,0 1-1,1-1 0,-1 1 1,1-1-1,0 4 10,1-3 3,0 0-1,0 0 1,1-1 0,-1 1-1,1 0 1,0 0-1,0-1 1,1 1 0,-1-1-1,1 0 1,0 0-1,0 0 1,1 0-1,0 0-2,-4-3 2,1 0 1,0 0-1,0 0 0,0 0 0,0 0 0,0 0 0,0-1 0,1 1 0,-1 0 0,0-1 0,0 1 0,1-1 0,-1 1 0,0-1 0,0 0 0,1 1 0,-1-1 0,0 0 0,1 0 0,-1 0 1,1 0-3,0 0 8,0-1 1,0 1-1,0-1 0,-1 0 1,1 1-1,0-1 1,0 0-1,0 0 1,0 0-1,-1 0 1,1-1-1,1 0-8,3-5 35,1 0 0,-1 0 0,0 0 0,-1-1 0,2-3-35,-7 11 0,10-19 116,0 0 0,2-8-116,-3 7-82,-7 15 76,0 1 0,0-1 0,-1 1 0,1-1 0,-1 1 0,0-1 0,-1 0 0,1 0 0,-1-1 6,5-77-58,-5 83 143,0 1-102,0 0 0,0 1 1,0-1-1,-1 0 0,1 1 0,0-1 0,0 0 1,-1 0-1,1 1 0,-1-1 0,1 0 0,-1 0 0,0 1 17,-1 3 12,1 0 0,-1 0 0,1 0 0,0 0 0,0 0 0,1 0-1,0 1 1,0 4-12,-4 26 183,-4 7-65,2 0 1,1 0-1,2 34-118,2-34 114,-1 84-171,1-43 114,-5 27-57,-7-34 217,9-61-71,-5 13-8,9-28-139,1-1-1,-1 0 0,0 1 1,0-1-1,0 0 0,0 1 0,0-1 1,-1 0-1,1 1 0,0-1 1,0 1-1,0-1 0,0 0 0,0 1 1,0-1-1,0 0 0,-1 1 1,1-1-1,0 0 0,0 0 0,-1 1 1,1-1-1,0 0 0,0 0 1,-1 1-1,1-1 0,0 0 1,0 0-1,-1 0 0,1 1 0,0-1 1,-1 0-1,1 0 0,0 0 1,-1 0-1,1 0 0,-1 0 0,1 0 2,-1 0-2,1 0-1,-1 0 0,1-1 0,-1 1 1,1-1-1,-1 1 0,1 0 0,-1-1 1,1 1-1,0-1 0,-1 1 0,1-1 1,0 1-1,-1-1 0,1 0 0,0 1 1,0-1-1,-1 1 0,1-1 3,-1-2-23,0-1 0,1 1 1,-1-1-1,1 0 0,0 1 0,0-1 0,0 1 1,0-1-1,1 1 0,-1-1 0,1 1 0,0-2 23,3-8-278,1 0 0,5-9 278,-1 1-151,81-217 44,-71 188 159,18-33-52,-23 54-57,-2 7 43,0 2 0,1 0 1,2 0-1,0 2 0,1 0 0,0 0 1,14-10 13,-7 9 93,1 2 0,18-12-93,-5 3-51,-28 18 30,0 1 1,1 0-1,0 1 0,0 0 1,8-2 20,-17 7-2,0 1 1,0-1-1,-1 1 0,1 0 1,0 0-1,0-1 1,0 1-1,0 0 0,0 0 1,-1 0-1,1 0 1,0 0-1,0 0 0,0 0 1,0 0-1,0 1 1,-1-1-1,1 0 0,0 0 1,0 1-1,0-1 1,-1 0-1,1 1 0,0-1 1,0 1-1,-1-1 1,1 1-1,0 0 0,-1-1 1,1 1-1,-1-1 1,1 1-1,-1 0 0,1 0 1,-1-1-1,1 1 1,-1 0-1,0 0 0,1 0 2,7 9-28,-7-8 39,0 0 1,0 0-1,0-1 0,0 1 1,0 0-1,0 0 0,0 0 1,-1 0-1,1 0 0,-1 0 1,1 0-1,-1 0 0,0 0 1,0 1-12,-1 32 133,0-13-180,0-15 123,1 0-1,-2-1 0,1 1 1,-1 0-1,0 2-75,-4 13-14,6-21 20,0-1 0,0 1-1,-1 0 1,1-1 0,0 1 0,0 0 0,-1-1-1,1 1 1,0-1 0,-1 1 0,1-1-1,0 1 1,-1-1 0,1 1 0,-1-1 0,1 1-1,-1-1 1,1 1 0,-1-1 0,1 0-1,-1 1-5,-3-3 89,5-8-48,4-5-41,0 1 0,1 0 0,3-5 0,17-43-83,-13 27 54,4-12 79,-12 31-68,1 1 1,0 1-1,0-1 1,2 1-1,1-1 18,-4 7-69,3 5 37,-7 3 29,1 0 0,-1 0 0,0 0 0,0 1 0,0-1 0,0 1 0,0-1 0,0 1 0,0-1 1,0 1-1,0 0 0,0-1 0,0 1 0,0 0 0,0 0 0,-1 0 0,1 0 0,0 0 0,0-1 0,-1 1 3,14 23-56,-11-18 96,5 11 126,-1 0 0,2 8-166,-4-9 60,1 0 0,1 0 0,3 4-60,0-3 23,-6-9-6,0-1-1,0 0 1,0-1-1,1 1 1,0-1-1,1 0 1,2 3-17,2-1 2,1 0-1,0 0 1,0-1-1,0 0 1,1-1-1,0-1 1,1 0-1,-1 0 1,1-1-1,2 0-1,-5-2 16,1 0-1,0 0 1,0-1 0,0 0-1,0-1 1,0-1 0,0 1-1,0-2 1,0 1-1,0-2 1,-1 1 0,6-3-16,-5 1 23,0-1 1,-1-1-1,1 1 1,-1-1-1,7-7-23,-11 9 33,-1 0 1,0 0-1,-1-1 1,1 0-1,-1 0 1,0 0-1,0-1 1,-1 1-1,0-1 1,1 0-1,0-3-33,3-11-54,0 0 0,-1-6 54,-4 19-3,-1 0-1,1 0 1,-2-1 0,1 1 0,-1 0 0,-1-1 0,1 1 0,-2-5 3,2 10-11,-1 0 0,1-1 0,-1 1 0,0 0 1,0 0-1,0 0 0,0 0 0,-1-2 11,2 4 0,0 0 1,-1-1-1,1 1 0,-1-1 1,1 1-1,-1 0 0,1-1 1,-1 1-1,1 0 0,-1 0 1,1-1-1,-1 1 0,1 0 1,-1 0-1,1 0 0,-1 0 1,1-1-1,-1 1 0,0 0 1,1 0-1,-1 0 0,1 0 1,-1 0-1,1 1 0,-1-1 0,1 0 1,-1 0-1,0 0 0,1 0 1,-1 1-1,1-1 0,-1 0 1,1 0-1,-1 1 0,1-1 1,0 0-1,-1 1 0,-1 1-48,0 0 1,0 0-1,0 0 1,0 0-1,0 0 1,0 1-1,0 1 48,-6 6-78,6-7 87,-1 1 0,1-1 1,0 0-1,1 1 0,-1-1 0,1 1 0,-1-1 0,1 1 0,0 0 0,0-1 0,0 5-9,-2 41-188,3-46 148,0 8 154,1 1 1,0 0-1,0 1-114,0-9-14,0 0 0,0 0 0,1 0 1,-1 1-1,1-1 0,0 0 1,0-1-1,0 1 0,2 2 14,10 16-122,-7-12 74,-1 0 0,8 8 48,-12-16 14,0 0 0,0 0 0,0 0 0,0 0 0,1 0 0,-1-1 0,0 1 0,1-1 0,-1 1 0,1-1 0,-1 0 1,1 0-1,0 0 0,0 0-14,0-1 38,-1 0 0,1 0 0,0 0 0,-1-1 0,1 1 0,-1 0 0,1-1 0,-1 0-1,1 1 1,-1-1 0,3-1-38,27-16-131,-23 13 154,24-14 58,-1-1-1,-1-2 0,16-15-80,-32 24 17,-1-1 0,0-1-1,-1 0 1,0 0-1,-1-2 1,-1 1-1,5-13-16,20-45 35,-4-1 0,11-43-35,-29 75-7,-2 0 1,-1-1 0,-3 0 0,-1 0 0,-2-1-1,-2-23 7,-3 36 38,1 10-49,-1-1 0,-1 0 1,-2 0-1,-2-13 11,4 33 3,0 0 1,0-1-1,0 1 0,0 0 0,-1 0 1,1 0-1,-1 0 0,0 0 1,0 0-1,0 0 0,0 0 0,-1 1 1,1-1-1,-1 1 0,1 0 1,-1 0-1,0 0-3,1 0 6,-1 1 0,1 0 0,0 0 0,-1 0 0,1 1-1,-1-1 1,1 0 0,-1 1 0,1 0 0,-1 0 0,1-1 0,-1 2 0,0-1 0,1 0 0,-1 0 0,1 1 0,-1-1-1,1 1 1,-1 0 0,1 0 0,0 0 0,-1 0 0,1 0-6,-11 7-28,1-1 1,1 1-1,-1 1 1,2 0-1,-1 1 1,1 0-1,0 1 1,1-1-1,1 2 1,0-1-1,-1 3 28,-6 12-69,0 2-1,2-1 0,2 2 1,-7 19 69,14-32-8,0 0 1,2 0 0,-1 0 0,2 1-1,0-1 1,1 0 0,0 1 0,2-1-1,0 0 1,0 0 0,5 12 7,2 3-23,1 1 1,2-2-1,1 1 1,1-2 0,7 10 22,-7-17 46,1 0 1,1-1 0,10 11-47,57 55-28,-63-64 51,5 5 87,-7-11-116,-2 0 0,9 11 6,2 4 140,-26-31-129,0 0 1,0 0-1,0 0 0,0 1 1,1-1-1,-1 0 0,0 0 1,1-1-1,-1 1 0,1 0 1,-1 0-1,1-1 0,-1 1 1,1-1-1,-1 1 0,1-1 1,0 0-1,-1 1 0,1-1 1,0 0-1,-1 0 0,1 0 1,0-1-1,-1 1 0,1 0 1,-1 0-1,1-1 0,0 1 1,-1-1-1,1 0 0,-1 1 1,1-1-1,-1 0 0,0 0 1,1 0-1,0-1-11,2-1 26,1-1 1,-1-1-1,0 1 0,0 0 1,-1-1-1,1 0 1,-1 0-1,0 0 0,1-4-26,7-16-8,-2-1-1,0 0 0,-2-1 9,-2 9 26,6-26-79,1-24 53,-9 57-82,-1 14-120,-2 16 81,-1 0 122,-1 1 0,0-1 0,-5 13-1,3-9-66,0 1 1,1 1 65,2-5 39,1 0 0,0 0 0,3 7-39,-3-26-5,0 1-1,1-1 1,-1 0-1,1 0 1,-1 0-1,1 0 1,-1 1-1,1-1 1,0 0-1,-1 0 1,1 0-1,0 0 1,0-1-1,0 1 1,0 0-1,0 0 1,1 0 5,1 1 3,0 0 0,1 0 0,0 0 0,-1-1 0,1 1 0,1-1-3,4 2 21,0-1 1,0-1-1,1 0 1,-1 0-1,1 0-21,19-3 45,0-1 0,0-1 0,0-1 0,0-1-45,-20 4 33,1-1-20,0 0-1,1-1 0,-1 0 1,-1-1-1,1 0 0,-1-1 1,0 0-1,0 0 0,0-1 1,6-6-13,-3 2 50,0-2 1,-1 0-1,0 0 1,-1-1-1,0 0 1,4-9-51,-9 11 30,0 1 0,0-1 0,1-9-30,-4 12-16,1 1 0,0-1 0,0 0 0,1 1 0,0 0 1,1 0-1,4-6 16,-7 12-27,0 0 0,1 0 0,-1 0 0,0 0 1,1 1-1,0 0 0,-1-1 0,1 1 0,0 0 0,0 0 1,-1 0-1,1 1 0,0-1 0,0 1 27,8-2 38,0 1 0,-1 0 0,3 1-38,19 0 246,-32 0-49,-4 0 102,1 0-271,0 1-1,-1-1 1,1 1 0,-1 0 0,1 0 0,0 0 0,0 1 0,-1-1 0,1 1-1,0-1 1,0 1 0,1 0 0,-1 0 0,0 1 0,0-1-28,-9 10-112,1-1 0,-8 12 112,-2 1-18,17-20 4,-1 1 0,1-1 0,1 1 0,-1 0 0,0 0 0,1 1 1,0-1-1,1 1 0,-1 0 0,1-1 0,0 1 0,0 0 0,1 0 1,-1 0-1,1 3 14,-6 48 277,7-40-149,1 0 0,0 0 0,3 9-128,0-5 224,-4-18-218,0 1-1,1 0 0,-1-1 1,1 1-1,0-1 0,0 1 0,0-1 1,1 1-1,-1-1 0,1 0 1,0 0-1,0 1 0,0-1 1,0 0-1,0-1 0,1 1 1,0 0-6,-1-1 3,0 0 1,0-1 0,0 1 0,0-1-1,1 1 1,-1-1 0,1 0 0,-1 0 0,1 0-1,-1 0 1,1 0 0,0-1 0,-1 1-1,1-1-3,2 0 44,-1 0-1,1 0 1,-1 0-1,0-1 0,1 0 1,-1 0-1,0 0 1,2-1-44,182-52 883,13-6-913,-177 53-2018,1 0 0,4 0 2048,-22 4-2069,-5 2-1979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43.94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 26 6816,'-16'-21'2528,"13"16"-1984,3 5-128,0 0-448,0 0-64,7 0-256,1 0 224,1 5-928,-2-2 576,5 0-1280,0 1 992,5-1-2368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44.2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1 188 4992,'4'-30'1824,"8"16"-1408,12-8-128,-3 11 352,15-2-416,14 1 192,10 1-256,2 1-288,-2 2 64,-3 5 64,-8-1 32,0 4-640,0 0 320,-1-3-3264,9-12 1952,-7-17-96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47.48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287 1015 3488,'-1'-2'130,"-4"-7"1390,5 9-1501,-1-1 0,1 1 0,0 0 0,0 0 0,0 0 0,0 0 0,-1 0 0,1 0 0,0 0 0,0 0 0,0 0 0,-1 0 0,1 0 0,0 0 0,0 0 1,0 0-1,-1 0 0,1 0 0,0 0 0,0 1 0,0-1 0,0 0 0,-1 0 0,1 0 0,0 0 0,0 0 0,0 0 0,0 0 0,0 0 0,-1 1 0,1-1 0,0 0 0,0 0 1,0 0-1,0 0 0,0 1 0,0-1 0,0 0 0,0 0 0,0 0 0,0 0 0,0 1 0,-1-1 0,1 0 0,0 0 0,0 0 0,0 1 0,0-1 0,0 0 0,1 0-19,-17 33 1167,9-21-809,2 0 0,-5 10-358,-22 93 761,-2 33-761,-22 80 647,13-102-83,21-68 79,4 0 1,1 4-644,16-61 12,-3 15 286,4-15-260,0-1 0,0 1-1,-1-1 1,1 1 0,0 0 0,0-1 0,-1 1-1,1-1 1,0 1 0,-1-1 0,1 1-1,0-1 1,-1 1 0,1-1 0,-1 1 0,1-1-1,-1 0 1,1 1 0,-1-1 0,1 0 0,-1 1-38,0-14 485,1-75-479,6-206-151,-2 246 119,2 1 1,2-1-1,3 1 1,1 1-1,4-4 26,1 8-43,2 1-1,1 1 1,3 1 0,1 1-1,2 1 1,1 1-1,11-9 44,-32 38-58,0 0-1,1 0 0,1 0 1,-1 1-1,8-5 59,-13 10-14,0 0 0,0-1 1,0 1-1,1 0 0,-1 1 0,0-1 1,0 0-1,1 0 0,-1 1 0,0 0 1,1-1-1,-1 1 0,0 0 1,1 0-1,-1 0 0,1 1 0,-1-1 1,0 0-1,1 1 0,-1 0 0,0-1 1,0 1-1,1 0 0,-1 0 0,0 0 1,0 1 13,4 2 0,1 1 0,-1 1 0,0-1 1,-1 1-1,1 0 0,-1 1 0,-1-1 0,1 1 1,0 1-1,9 18 8,10 22-8,-20-39 27,-1-3 40,-1 0 0,0 1 0,0-1 0,-1 1 1,1-1-1,-2 1 0,1 0 0,0-1 0,-1 1 0,-1 0 0,1-1 0,-1 2-67,0-5 37,0-1 0,0 1-1,0 0 1,0-1 0,-1 0-1,1 1 1,-1-1 0,1 0 0,-1 0-1,0 1 1,0-2 0,0 1-1,0 0 1,0 0 0,0 0-1,-1-1 1,1 0 0,-1 1 0,-2 0-37,0 1 20,-2-1 1,1 1 0,0-1 0,0-1-1,-1 1 1,1-1 0,-6 1-21,-166 3-277,182-9 175,2 3 47,1 0 1,-1 0-1,0 1 0,0 0 0,2 0 55,0 1-54,0-2-1,-1 1 1,9-2 54,16-5 55,1-2 1,-1-2 0,2-2-56,93-43 171,-85 37-125,6-5-32,-1-2 1,-1-3-1,-1-1 1,-2-2-1,-1-2 1,-1-2-1,19-24-14,-34 29 256,-35 42-290,1 0 0,0 0 0,1 1 0,-1 3 34,-3 3-71,1 0 1,-11 10 70,-60 78-5,61-79 5,19-25-5,0-1 0,0 0 0,0 1 1,0-1-1,0 1 0,0-1 0,0 1 1,1-1-1,-1 1 0,1 0 0,-1-1 1,1 1-1,-1 0 0,1-1 0,0 1 1,0 0-1,0 0 0,0-1 0,0 1 1,0 0-1,1-1 0,-1 1 0,0 0 1,1-1-1,-1 1 0,1 0 0,0-1 1,0 1 4,1 0 12,-1 0 0,1 0 0,0 0 0,0 0 0,0-1 0,0 1 1,0-1-1,1 1 0,-1-1 0,0 0 0,1 0 0,-1 0 0,1 0 0,-1-1 1,1 1-1,-1-1 0,1 1 0,0-1-12,1 1 27,0-1 1,0 0-1,0 0 0,0 0 0,-1 0 1,1-1-1,0 1 0,0-1 1,0 0-1,0 0 0,0 0 1,-1-1-1,1 0 0,-1 1 1,3-2-28,-2-1 25,0 1 0,1 0 1,-1-1-1,-1 0 1,1 0-1,0 0 0,-1-1 1,0 1-1,0-1 1,1-2-26,3-9 50,0 0 0,-2 0 0,1 0 1,-2-1-1,0 0 0,0-10-50,-3 12-22,0-1 0,-1 1 0,-1 0 0,0 0 0,-2-1-1,0 0 23,2 10-21,1 4 14,0 1 0,0 0 0,0 0 0,-1 0 0,1 0 0,0 0 1,-1 0-1,1 0 0,-1 0 0,1 0 0,-1 0 0,1 0 1,-1 0-1,0 0 7,1 1-5,0 0 1,-1 0-1,1 0 0,0-1 1,-1 1-1,1 0 1,0 0-1,-1 0 1,1 0-1,0 0 0,0 0 1,-1 0-1,1 0 1,0 0-1,-1 0 1,1 0-1,0 0 1,-1 0-1,1 0 0,0 0 1,-1 0-1,1 0 1,0 0-1,-1 0 1,1 0-1,0 0 1,-1 1-1,1-1 5,-2 1-11,1 0-1,0 0 1,-1 1-1,1-1 1,0 0-1,0 1 1,-1-1-1,1 1 1,0 0-1,1-1 1,-1 1-1,0 0 1,0-1 0,0 2 11,-2 8-19,0 1 0,1 0 0,0-1 1,1 1-1,0 0 0,1 0 0,0 7 19,4 18 300,6 29-300,-9-58 45,1 0-17,0-1 0,1 0-1,-1 1 1,1-1 0,1 0 0,-1 0 0,1-1 0,1 1-28,-2-2 37,0-1 1,0 1-1,1-1 0,0 0 1,0 0-1,0 0 1,0 0-1,1-1 1,-1 0-1,1 0 1,2 1-38,-5-3 20,-1-1 1,0 1 0,1-1 0,-1 0 0,1 0 0,-1 0-1,1 1 1,-1-1 0,1-1 0,-1 1 0,1 0 0,-1 0-1,1 0 1,-1-1 0,1 1 0,-1-1 0,0 1 0,1-1-1,-1 0 1,0 1 0,1-1 0,-1 0 0,0 0 0,1 0-21,4-5 59,0 1 1,-1-1-1,1 0 1,1-3-60,4-4-18,11-15 46,-1-1 0,-1-1 0,-1-1 0,13-31-28,12-20 58,-30 59-142,1 0 1,2-1 83,-12 17-47,0 1 0,1 0-1,0 0 1,1 0 0,-1 0 0,1 1 0,0 0 0,3-1 47,-5 5-4,-1-1 0,0 1 0,0 0-1,1 1 1,-1-1 0,0 1 0,1 0 0,-1 0 0,0 1-1,1-1 1,-1 1 0,0 0 0,1 0 0,0 0 4,-3 0-9,-1 1 1,0-1 0,1 0-1,-1 0 1,0 1 0,0-1 0,0 0-1,0 1 1,0-1 0,0 1 0,0 0-1,0-1 1,-1 1 0,1-1-1,-1 1 1,1 0 0,-1 0 0,0 1 8,2 2-18,-2 1 1,1-1 0,-1 1 0,0-1 0,0 5 17,-6 36 155,-2 0-1,-5 13-154,-8 42-133,20-97 125,0 1 1,1 0-1,-1 0 1,1-1-1,1 1 1,-1 0-1,1 0 1,-1-1 0,1 1-1,1 0 1,0 2 7,0 0-3,1 0 0,0-1 0,0 1 1,1-1-1,0 0 0,0 0 1,1 1 2,-1-3 8,-1-1 1,0 0 0,1-1-1,0 1 1,-1 0 0,1-1-1,0 0 1,0 0 0,1 0-1,-1-1 1,4 2-9,3 0 52,0-1-1,0 0 1,11 1-52,-17-3 1,0 0 0,0 0 1,0-1-1,0 1 0,0-1 0,0 0 0,0-1 0,0 1 0,0-1 0,0 0 1,-1 0-1,1-1 0,-1 1 0,0-1 0,1 0 0,-1 0 0,-1-1 0,4-2-1,4-5 66,-1-1-1,-1 0 0,0 0 1,-1-1-1,6-10-65,25-56 210,24-68-210,-36 81 19,-11 24-53,-2-1 1,-2-1-1,-2 0 0,-1 0 0,0-25 34,-1-45-631,-4-64 631,-4 170-33,0-5 11,0 1 0,0-1 0,-1 0 0,-1 0 0,0 0 0,-1 1 1,-2-6 21,5 17-16,0 0 1,-1 0 0,1 0 0,-1 0 0,1 0-1,-1 0 1,1 0 0,-1 0 0,1 1-1,-1-1 1,0 0 0,1 0 0,-1 1 0,0-1-1,0 0 1,0 1 0,1-1 0,-1 1 0,0-1-1,0 1 1,0-1 0,0 1 0,0 0-1,0 0 1,0-1 0,0 1 0,0 0 0,0 0-1,0 0 1,0 0 0,0 0 0,0 0 15,-1 1-21,0-1-1,1 1 1,-1 0 0,0-1 0,1 1-1,-1 0 1,1 0 0,-1 0 0,1 0-1,-1 1 1,1-1 0,0 0 0,0 0-1,0 1 1,0-1 0,0 1 0,0-1-1,-1 2 22,-5 12-25,1 1-1,0 0 1,2 0-1,-1 0 1,0 13 25,1-10-33,-9 59 97,3 0 0,4 1 0,4 3-64,1-1 78,5 0-1,12 76-77,-12-129 74,1-1 1,1 1-1,2-1 0,0-1 1,2 1-1,4 6-74,-9-23 23,0 1 1,1-1-1,1 0 1,-1-1-1,1 0 1,1 0-1,0 0 1,0-1-1,1 0 0,0 0 1,0-1-1,1-1 1,0 1-1,0-2 1,0 1-1,3 0-23,-1-2-224,1 0 0,0 0-1,-1-1 1,1-1-1,0 0 1,1 0 0,5-2 224,-8 0-776,0 0 1,-1-1-1,1-1 1,-1 0-1,0 0 0,1-2 776,18-6-1674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4.3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 1056,'0'0'18,"0"0"-1,-1 0 1,1 1 0,0-1 0,0 0-1,0 0 1,0 0 0,0 0-1,0 0 1,0 1 0,0-1 0,0 0-1,0 0 1,-1 0 0,1 0-1,0 0 1,0 0 0,0 0 0,0 1-1,0-1 1,-1 0 0,1 0 0,0 0-1,0 0 1,0 0 0,0 0-1,-1 0 1,1 0 0,0 0 0,0 0-1,0 0 1,0 0 0,-1 0-1,1 0 1,0 0 0,0 0 0,0 0-1,0 0 1,-1 0 0,1 0-1,0 0 1,0 0 0,0-1 0,0 1-1,0 0 1,-1 0 0,1 0 0,0 0-1,0 0 1,0 0 0,0 0-1,0-1 1,0 1 0,0 0 0,0 0-1,-1 0 1,1 0 0,0 0-1,0-1 1,0 1 0,0 0 0,0 0-18,0 0 352,0 0 69,0 0-101,0 0 96,0 0-128,8 9 779,-4 55 634,-3-45-1562,1 0 0,1 7-139,4 26 239,-4-17 37,6 17-276,-3-17 241,0 19-241,4 29 20,-5-50 0,-2 0-1,-1 10-19,1 3-14,-1-34 79,-2 0 0,1 0 0,-1 0-1,-2 10-64,0 6 248,1-12-565,-1-13-3437,-1-6 1567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47.8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70 8800,'-21'-16'3264,"21"13"-2528,9 0-224,-2 3-192,10 0-288,16 0-32,3 0 32,12-4 512,-3 1-288,5 3-96,-7-5-96,-1 5-224,2-3 96,1-4-1440,0-1 800,0 2-2560,-1-6 1792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3:52.9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8 178 576,'-2'-3'809,"1"3"-721,1 0 1,0-1-1,-1 1 0,1 0 1,0 0-1,0 0 0,0 0 1,-1 0-1,1-1 0,0 1 1,0 0-1,-1 0 1,1 0-1,0-1 0,0 1 1,0 0-1,0 0 0,-1 0 1,1-1-1,0 1 0,0 0 1,0 0-1,0-1 1,0 1-1,0 0 0,0-1 1,0 1-1,0 0 0,0 0 1,0-1-1,0 1 0,0 0 1,0-1-1,0 1-88,0-5 128,1 0 1,0-1-1,0 1 0,0 0 1,1 0-1,-1 0 0,1 0 0,0 0 1,2-1-129,24-41 165,-27 45-93,10-10 161,3-5-274,-12 13 144,0 0 0,0 1 0,1-1 1,-1 1-1,1 0 0,1-2-103,0-1 185,-3 6-180,-1 0 1,0-1 0,0 1 0,0 0-1,0 0 1,0-1 0,0 1-1,1 0 1,-1 0 0,0-1 0,0 1-1,0 0 1,1 0 0,-1 0-1,0 0 1,0-1 0,1 1-1,-1 0 1,0 0 0,0 0 0,1 0-1,-1 0 1,0 0 0,0 0-1,1 0 1,-1-1 0,0 1 0,1 0-1,-1 0 1,0 0 0,0 0-1,1 1 1,-1-1-6,2 0 75,-2 0 95,0 0-74,0 0-80,0 0 75,0 0-11,8 15 293,-7-9-330,0 0 0,-1-1-1,1 1 1,-1 0 0,0 0-1,-1-1 1,1 3-43,-1 12 251,4 16-305,-3-33 54,0 0-1,1 1 0,0-1 0,0 0 0,0 1 0,0-1 1,1 3 0,0-3 10,-1 1 0,1-1 0,-1 1 0,0-1 0,0 1 0,-1 0 0,1 0 0,-1 0-10,1 3-3,1 0 0,0 0 0,0 0 0,0 0 0,1-1 0,0 1 0,0-1 0,0 1 0,2 0 3,-1-1-11,0-1 0,0 0 0,0 1 0,1-2 0,3 4 11,11 12 82,9 6-66,-3 3 120,-23-27-109,0 0-1,-1-1 1,1 1-1,0-1 1,0 0-1,0 0 1,-1 1-1,1-1 1,0 0-1,1-1 1,-1 1-1,0 0 0,0-1 1,0 1-1,1-1-26,67 5 379,-65-6-316,0 0 1,1 0-1,-1 0 0,0 0 0,0-1 0,-1 0 1,1 0-1,0 0 0,0-1 0,-1 1 1,0-1-1,1 0 0,2-4-63,-3 5 31,10-7 57,-11 7-73,1 0 0,-1-1 0,1 1 0,-1-1 0,0 0 0,0 0 0,0 0 0,0 0-15,0-1-36,1 0-1,0 0 1,0 0-1,0 1 1,3-3 36,-3 4-14,-1-1 0,0 1 0,0-1 0,0 0-1,0 0 1,0 0 0,0 0 0,-1-1 0,2-2 14,-2 2 10,1 1-1,-1-1 1,1 1-1,0-1 1,0 1 0,0 0-1,0 0 1,1 1-1,-1-1 1,1 1 0,0-1-1,0 1 1,0 0-1,0 1 1,0-1-10,-2 1 52,0 0 1,1-1-1,-1 1 0,0-1 1,0 0-1,0 1 1,0-1-1,-1 0 0,1 0 1,0 0-1,-1 0 0,1 0 1,0-2-53,11-13 135,16-9-316,-28 25 179,1 0 1,-1 0 0,1 0 0,-1 0-1,1 0 1,0 0 0,-1 0 0,1 1-1,0-1 1,0 1 0,0-1 0,-1 1-1,1 0 1,0-1 0,0 1 0,0 0-1,0 0 2,0 1-6,-1 0-1,1 0 0,-1 0 1,1 0-1,-1 0 0,0 0 1,1 1-1,-1-1 0,0 0 1,0 1-1,0-1 7,0 0 9,3 5-11,-1-1 0,1 0 0,-1 1-1,-1 0 1,1 0 0,-1 0 0,0 0-1,0 0 1,-1 0 0,1 5 2,7 25-58,-7-30 17,0-1 72,0 0 0,0 0 0,-1 1-1,0-1 1,0 1 0,0 3-31,0-5 18,1 1 0,-1-1 0,1 0-1,0 0 1,2 2-18,-4-4 7,5 11 111,-5-11-161,0-2 22,4 3 799,-3-9-693,-1 1-1,1-1 1,0 1-1,1-1 1,0 1-1,0-3-84,6-16-53,-3 5-31,2-1 1,0 1 0,1 1 0,1-1 83,-1 3-19,-7 12 5,1 0 1,0 1-1,0-1 1,1 0 0,-1 1-1,1 0 1,-1 0-1,1 0 1,0 0 0,0 0-1,1 0 1,-1 1-1,1-1 1,-1 1-1,1 0 1,0 0 0,0 0 13,0 1-17,1 0 0,0-1 0,0 2 0,-1-1 0,1 0 1,0 1-1,0 0 0,0 0 0,0 1 0,-1-1 0,1 1 0,0 0 1,0 0-1,2 2 17,-1-1 7,0 0-1,1 1 1,-1 0 0,0 0 0,0 0 0,-1 1 0,1 0 0,-1 0 0,0 0 0,0 1 0,0 0-1,-1 0 1,1 0 0,-1 0 0,0 1 0,-1 0 0,3 4-7,-1-1 25,1-1 1,0-1-1,1 1 1,0-1-1,0 0 1,0 0-1,1-1 0,0 0 1,0-1-1,0 1 1,1-1-1,0-1 1,5 2-26,-7-2-23,0-1 0,-1 1 1,1 0-1,-1 0 1,1 1 22,11 8 33,-16-12 18,0 1-41,0 0 0,1-1-1,-1 1 1,1-1 0,0 1 0,-1-1 0,1 0 0,0 0 0,0 0-1,0 0 1,0-1 0,0 1 0,0-1 0,0 0 0,0 0-1,0 0 1,1 0-10,2-1 153,2 0 8,-1-1-1,0 0 1,1 0-1,-1 0 1,5-3-161,-10 4 42,0 0 0,0-1 0,0 1 0,0 0 0,0-1 0,0 0 0,-1 1 0,1-1 0,0 0 0,-1 0 0,1 0 1,-1 0-1,0 0 0,0 0 0,0-1 0,0 1 0,0 0 0,0-1 0,0-1-42,11-62 176,2 13-196,-10 32-319,2 0-1,6-16 340,-5 25-598,-7 12 524,0-1-1,0 1 0,1 0 0,-1-1 0,0 1 1,0 0-1,0 0 0,1 0 0,-1-1 0,0 1 1,0 0-1,1 0 0,-1 0 0,0-1 0,1 1 1,-1 0-1,0 0 0,0 0 0,1 0 0,-1 0 1,0 0-1,1 0 0,-1 0 0,0 0 0,1 0 1,-1 0-1,0 0 0,1 0 0,-1 0 0,0 0 1,1 0-1,-1 0 0,0 0 0,1 0 0,-1 0 1,0 1 74,12 13-1776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08.5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8 878 1056,'-7'5'343,"7"-5"-336,0 0-1,0 0 1,0 0-1,-1 0 1,1 0-1,0 0 1,0 1-1,0-1 1,0 0-1,0 0 0,0 0 1,0 0-1,0 0 1,0 1-1,0-1 1,0 0-1,0 0 1,0 0-1,0 0 1,0 1-1,0-1 1,0 0-1,0 0 1,0 0-1,0 0 1,0 0-1,0 0 1,1 1-1,-1-1 0,0 0 1,0 0-1,0 0 1,0 0-1,0 0 1,0 0-1,0 0 1,0 1-1,1-1 1,-1 0-1,0 0 1,0 0-1,0 0 1,0 0-1,0 0 1,1 0-7,-1 1 346,1 7 1318,1-6-1606,0 0 1,-1-1-1,1 1 0,0-1 1,0 1-1,0-1 0,0 0 0,1 0 1,-1 0-1,0 0 0,0 0 0,1-1 1,-1 1-1,1 0-58,14 5 176,-14-5-165,0 0 0,0 0 1,-1 0-1,1 0 0,0-1 0,0 1 0,0-1 0,0 0 0,0 0 0,0 0 1,0 0-1,-1-1 0,1 1 0,0-1 0,0 1 0,0-1 0,0 0 0,-1 0 1,3-2-12,6-2 50,0-1 1,-1-1-1,0 0 1,2-3-51,0 1 13,-1 0-1,-1 0 1,0-1-1,1-1-12,-1 0 2,0 1 0,0 1 0,3-2-2,-2 3 17,-1 0 1,1-1 0,-1-1 0,-1 0-1,0 0 1,4-7-18,-11 14 11,0 0 0,-1 0 0,1 0 0,-1 0-1,0 0 1,0 0 0,0 0 0,-1-1 0,1 1 0,-1 0 0,0 0 0,1-1-1,-2 1 1,1 0 0,0-1 0,-1 1 0,1 0 0,-1 0 0,0-1-1,0 1 1,0 0 0,0 0 0,-1 0 0,1 0 0,-1 0 0,0 1 0,0-2-12,1 3-4,0 0-1,1 0 0,-1 1 1,0-1-1,0 0 0,0 0 1,1 0-1,-1 0 0,0 1 1,0-1-1,0 0 0,0 1 1,-1-1-1,1 1 0,0-1 0,0 1 1,0 0-1,0-1 0,0 1 1,-1 0-1,1 0 0,0 0 1,0 0-1,-1 0 6,0 0 1,0 1-1,0-1 1,0 1 0,0 0-1,0 0 1,0 0 0,0 0-1,0 0 1,1 0 0,-1 0-1,0 0 1,0 1 0,0 0-1,-10 9-186,4-4 203,0 0 1,1 0-1,-3 5-17,9-11 7,-8 11 24,0 0 1,-5 9-32,9-11-11,1-1 0,-1 1 1,2 0-1,-1 0 0,1 0 1,-1 8 10,0 0 7,2-9-54,0-1-1,1 1 1,0 0 0,0 5 47,-1 3-30,0 8 168,2-24-142,0 0 0,0 0 0,0 0 1,0 0-1,1 1 0,-1-1 0,0 0 1,1 0-1,-1 0 0,1-1 0,-1 1 0,1 0 1,0 0-1,-1 0 0,1 0 0,0 0 1,-1-1-1,1 1 0,0 0 0,0 0 4,9 8-29,2 0 21,5 0-4,-14-7 5,0 0 1,0-1-1,0 1 1,0-1-1,1 1 1,-1-1-1,1 0 0,-1-1 1,1 1-1,-1-1 1,1 1-1,0-1 7,4 0 23,1 0 1,0-1-1,0 0 0,-1 0 1,1-1-1,-1 0 0,1-1 1,-1 1-1,0-2 0,0 1 0,0-1 1,0 0-1,-1-1 0,1 0 1,-1 0-1,0 0 0,-1-1 1,1 0-1,1-4-23,43-45 173,2 3 0,21-14-173,-48 41 43,-1-1 0,10-15-43,-25 30 2,0-2 1,0 1 0,-2-1-1,0-1 1,0 0 0,-1 0-1,-1 0 1,0-1 0,-1 0-1,1-8-2,6-17-46,-8 28 67,-1 0 0,0-1-1,0-5-20,24-151-225,-6 39 269,-20 87 60,-1 25-197,-8-4 119,8 22-30,0 0 0,0 0 0,0 0 0,0 0 0,0 0 0,0-1 0,0 1 0,0 0 0,0 0 0,0 0 0,0 0 0,0 0 0,0 0 0,0 0-1,0-1 1,0 1 0,0 0 0,0 0 0,0 0 0,0 0 0,0 0 0,0 0 0,0 0 0,0 0 0,0-1 0,-1 1 0,1 0 0,0 0 0,0 0-1,0 0 1,0 0 0,0 0 0,0 0 0,0 0 0,0 0 0,-1 0 0,1 0 0,0 0 0,0 0 0,0 0 0,0 0 0,0 0 0,0 0 0,-1 0-1,1 0 1,0 0 0,0 0 0,0 0 0,0 0 4,-8 4-46,-5 10 9,7-3 40,-1 0-1,-8 10-2,-6 8-106,10-11 129,0 1 1,2 0-1,0 0 1,2 1 0,0 0-1,1 1 1,-3 20-24,-7 35-143,5-30 89,1 15 54,6-39 53,-1 22 256,6-30-342,1 0 1,0 0-1,0 0 0,2 2 33,-1-3 36,0 1-1,-1-1 0,0 1 1,-1 1-36,-1-3 8,2-1 0,-1 0 0,2 0 0,2 8-8,4 22-27,-8-36 35,0 1 1,1 0-1,-1-1 0,1 1 0,1-1 0,-1 0 1,1 1-1,0-1 0,0-1 0,0 1 0,1 0 1,0-1-1,3 4-8,0-1-11,1 0-17,1 0 1,-1-1 0,3 2 27,-8-6-5,1 0 1,-1-1-1,0 1 0,0-1 1,1 0-1,-1 0 0,1 0 1,-1-1-1,1 1 0,-1-1 1,4 1 4,-4-1 19,1-1-1,-1 1 1,1-1 0,-1 0-1,1 1 1,-1-1 0,1-1-1,-1 1 1,0 0 0,2-2-19,13-4 79,-15 5-59,1-1 0,-1 1-1,1-1 1,-1 1 0,0-1-1,0 0 1,0 0 0,0 0-20,12-13 98,-3 6-105,-2-1 0,1-1-1,-1 1 1,4-10 7,22-23-24,-29 37 35,0 0-4,0 0 0,0 0 0,-1-1 1,0 0-1,-1 0 0,0-1 0,0 1 0,0-1 0,0-3-7,-5 12 0,0-1 0,0 1 0,1-1 1,-1 0-1,0 1 0,0-1 0,0 0 0,0 1 0,0-1 1,0 0-1,0 1 0,0-1 0,0 0 0,0 1 0,0-1 1,-1 0-1,1 1 0,0-1 0,0 1 0,-1-1 0,1 0 1,0 1-1,-1-1 0,1 1 0,-1-1 0,1 1 0,-1-1 0,0 1 1,0-1 0,0 0 0,0 1 0,0-1 0,0 1 0,0 0 0,0-1 0,-1 1 0,1 0 0,0-1-1,0 1 1,0 0 0,-1 0 0,1 0-1,-3 0 5,-1 1 0,1-1 1,0 1-1,-1 0 0,1 0 0,0 0 0,0 1 0,0-1-5,-19 10 44,16-9-57,1 1 1,0-1-1,0 2 1,0-1-1,0 1 0,-4 3 13,-9 9-35,14-13 26,1 0 0,0 1 0,0-1 0,0 1 0,1 0 0,-1 0 0,1 0 0,0 1 0,0-1 0,1 1 0,-1-1-1,-1 5 10,-2 9 9,1-8 1,2 1 0,-1 0 0,2 0 0,-1 0 0,0 8-10,1 4-121,0-15 115,2 1-1,-1-1 1,1 1-1,0-1 1,0 0-1,3 9 7,-3-14 3,2 4-25,-1 0 1,1 0-1,0 0 0,0 0 1,4 4 21,-6-9 0,1-1 0,0 1-1,0-1 1,0 1 0,1-1 0,-1 0 0,0 1 0,0-1 0,1 0 0,-1 0 0,1 0 0,-1 0 0,1 0 0,-1 0 0,1-1 0,-1 1 0,1 0 0,0-1 0,-1 1 0,1-1 0,0 0 0,0 1 0,-1-1 0,1 0-1,0 0 1,10-1 33,0-1 0,-1 0 0,1 0 0,-1-1 0,0-1 0,0 0 0,0-1 0,-1 1 0,1-2 0,-1 0 0,2-2-33,40-33-261,-38 31 293,-1-1 0,0 0 0,0-1 0,-1-1 1,9-12-33,21-22 169,-21 25-59,-9 9-196,0 1 0,1 0 0,0 1 0,8-5 86,-19 15-5,-1 1 0,0-1 0,0 1 0,0-1 0,1 1 1,-1-1-1,0 1 0,1 0 0,-1 0 0,0 0 0,1-1 0,-1 1 0,0 1 1,1-1-1,-1 0 0,0 0 0,1 0 0,-1 1 0,0-1 5,25 12-8,-9-3-35,-15-9 45,0 1 0,-1 1 0,1-1-1,0 0 1,-1 0 0,1 1 0,0-1 0,0 1-2,-2-1 20,1 0 1,0 0-1,0 0 0,0 0 1,0 0-1,0-1 0,0 1 1,0 0-1,0-1 0,0 1 1,0-1-1,0 1 0,0-1 0,1 0 1,-1 1-21,0-1-16,-1 0 0,0 0 58,0 0-4,0 0-1,-4-12 64,-7-2-171,9 11 90,1 1 0,-1 0 0,1 0 1,-1 1-1,0-1 0,0 0 0,0 0 0,-1 0-20,2 1-16,0 0-1,-1 0 0,1 0 1,0 1-1,-1-1 1,1 0-1,-1 1 0,1-1 1,-1 1-1,1 0 1,-1-1-1,0 1 1,1 0-1,-2 0 17,2 0-2,0 1 0,0-1 0,-1 1 0,1-1 0,0 1 0,0 0 0,0 0 0,0-1 0,0 1 0,0 0 0,0 0 0,0 0 0,0 0 0,0 0 0,0 0-1,1 1 1,-1-1 2,-22 22 58,19-19-63,0-1 0,0 1 0,1-1 0,-1 1-1,1 0 1,0 1 5,-3 7-2,1-1 1,0 1-1,1 0 0,0 0 2,-5 13 44,7-14-52,0 0 0,0-1 0,1 1 0,0 0 0,1 0-1,0 4 9,0-9-31,0 6-22,0-5 36,-1-1-1,2 0 1,-1 1 0,1-1-1,0 0 1,0 1 0,1-1-1,1 4 18,0 0 67,-3-9-63,0 1 0,0-1 0,1 0 0,-1 1 0,0-1 0,1 0 0,0 0 0,-1 1 0,1-1 0,0 0 0,-1 0 0,1 0 0,0 0 0,1 1-4,11 11 79,-12-11-75,0-1 1,1 1 0,-1-1-1,0 0 1,1 1 0,-1-1-1,1 0 1,-1 0 0,1 0-1,-1 0 1,1 0-1,0-1 1,-1 1 0,1 0-1,0-1 1,0 1 0,0-1-1,-1 0 1,1 1 0,0-1-1,0 0-4,3 0 3,-1-1 0,1 1 0,-1-1 0,0 0-1,1 0 1,-1 0 0,0-1 0,0 1 0,0-1 0,0 0 0,0 0-1,0-1-2,4-2 10,0-1-1,-1 0 0,0 0 0,0-1 0,0-1-9,0-2 29,1 0 1,-2-1-1,1 0 0,-1-1 0,-1 1 0,4-13-29,12-24 76,-11 29-83,0 0 0,2 0 1,0 2-1,13-16 7,1 2-8,-2-1 0,-2-1 0,0-1 0,13-32 8,-21 35-91,-2-1-1,-1 0 1,-2-1-1,4-25 92,6-23-199,34-76 6,-33 104 444,-15 31-294,-5 22 37,0-1 0,0 1 1,0-1-1,1 1 0,-1-1 1,0 1-1,0-1 0,0 1 0,0-1 1,0 1-1,-1-1 0,1 1 1,0 0-1,0-1 0,0 1 0,0-1 1,0 1-1,0-1 0,-1 1 1,1 0-1,0-1 0,0 1 1,-1-1-1,1 1 0,0 0 0,-1-1 1,1 1-1,0 0 0,-1 0 1,1-1-1,-1 1 0,1 0 0,0 0 1,-1-1-1,1 1 0,-1 0 1,1 0-1,0 0 0,-1 0 0,0 0 6,0 0-4,-1 0-1,1 1 1,-1-1 0,0 1-1,1-1 1,-1 1-1,1 0 1,0 0-1,-1-1 1,1 1-1,0 0 1,-1 0-1,1 1 1,0-1-1,-1 0 5,-19 24 58,16-18-65,-10 12 38,1 1 0,1 0 0,1 1 0,1 1 0,1 0 0,1 0 0,1 1 0,1 0 0,-2 10-31,0 14 51,2-1-1,1 1 0,3 0 0,2 18-50,6 28 208,-4-80-208,1-1 0,0 0 0,1 0 0,1 0-1,0 0 1,0 0 0,1-1 0,6 10 0,-3-4-52,3 5 109,2 0 1,15 20-58,-10-16-179,5 13 179,-19-33 25,0 1-1,0-1 0,0 0 1,5 6-25,-7-11 0,-1 0 0,0 0 1,0 0-1,0 0 0,1 0 1,-1 0-1,0-1 0,1 1 1,-1 0-1,0-1 0,1 1 1,0 0-1,-1-1 3,0 0 0,0 0 0,-1 0 1,1 0-1,0 0 0,0 0 0,0-1 1,0 1-1,-1 0 0,1 0 0,0 0 0,0-1 1,-1 1-1,1 0 0,0-1 0,0 1 1,-1-1-1,1 1 0,0-1 0,-1 1 1,1-1-1,-1 0 0,1 0-3,7-8 25,0 0-1,-1-1 1,0 1 0,-1-2-1,0 1 1,0-1 0,-1 0-1,0-2-24,9-22 84,-4 11-87,-1 0-1,-1-1 0,-2 0 1,4-20 3,-10 43-3,2-4 16,-2 0-1,1-1 0,-1 1 1,0 0-1,0 0 0,0 0 0,-1 0 1,-1-4-13,0 1-140,2 9 129,0 0 0,1 0 0,-1 0 0,0 0 0,0 1 0,0-1 0,0 0 0,0-1-1,0 1 1,0 0 0,0 0 0,0 0 0,0 0 0,0 0 0,0 0 0,0 0 0,0 0 0,0 0 0,0 0 0,1 0-1,-1 0 1,0 0 0,0 0 0,0 0 0,0 0 0,0 0 0,0 0 0,0 0 0,0 0 0,0 0 0,0 0-1,0 0 1,0 0 0,0 0 0,0 0 0,0-1 11,2 6-51,-1-3 56,0-1-1,0 1 1,-1-1-1,1 1 1,0-1-1,0 1 1,0-1-1,1 0 0,-1 1-4,9 4 51,-6-6-56,-2-1-3,2 2-3,-1 0 0,1 0 1,0 0-1,-1 1 0,1 0 1,-1-1-1,1 1 0,-1 0 1,2 2 10,10 6 80,-11-6 36,-3 6-30,-1 1-36,0 0-12,0 1 0,0-1 1,-2 0-1,-1 7-38,0-4-25,1 0 0,0 0 0,1 0 0,0 1-1,1-1 1,1 0 0,0 3 25,1-10 10,-1 0 1,1 0-1,0 0 0,0-1 0,1 1 1,-1-1-1,3 4-10,-3-8-12,-1 1 0,1-1 0,0 1 0,0-1 0,-1 1 0,2-1 0,-1 0 0,0 0 0,0 0 0,1 0 0,-1-1 0,1 1 0,-1 0 0,1-1 0,0 0 0,0 0 0,0 0 0,2 1 12,-4-2 14,0 0 0,0 0-1,0 0 1,1-1 0,-1 1-1,0 0 1,0-1 0,0 1-1,0 0 1,0-1 0,0 1 0,0-1-1,0 0 1,0 1 0,0-1-1,0 0 1,0 0 0,0 1-1,0-1 1,0 0 0,-1 0 0,1 0-1,0-1-13,17-27 27,-15 24-22,12-23 29,13-22-212,21-30 178,-11 25 95,39-52 119,-75 105-202,0-1-1,-1 1 1,1-1-1,0 1 1,-1-1-1,0 0 1,0 0 0,1 1-1,-2-1 1,1 0-1,0 0 1,0-1-12,-1 4-1,0 0-1,-1 0 1,1 0 0,0-1 0,0 1-1,0 0 1,0 0 0,0 0 0,0 0-1,0 0 1,0 0 0,0 0 0,0-1-1,0 1 1,-1 0 0,1 0 0,0 0-1,0 0 1,0 0 0,0 0 0,0 0-1,0 0 1,-1 0 0,1 0 0,0 0-1,0 0 1,0 0 0,0 0 0,0 0-1,0 0 1,-1 0 0,1 0 0,0 0-1,0 0 1,0 0 0,0 0 0,0 0 0,0 0-1,-1 0 1,1 0 0,0 0 0,0 0-1,0 0 1,0 0 0,0 0 0,0 0-1,0 1 1,-1-1 0,1 0 0,0 0-1,0 0 1,0 0 0,0 0 0,0 0-1,0 0 1,0 1 0,0-1 1,-11 8-45,7-5 54,-4 4-30,0 0-1,1 1 1,0-1-1,1 2 1,0-1-1,0 0 0,-2 6 22,7-13-9,-5 8 80,1 1 1,0-1-1,-2 7-71,6-13-11,-1 1 1,1-1-1,0 0 0,1 0 1,-1 1-1,1-1 0,-1 0 0,1 1 1,0-1-1,0 0 0,0 1 1,1-1-1,0 3 11,0-3 14,1 1 1,0-1 0,0 0-1,1 0 1,-1 0 0,1-1-1,-1 1 1,2 1-15,11 12 112,-11-12-107,-1 0 0,1 0 0,0 0-1,0 0 1,0-1 0,0 0 0,1 0 0,0 0-1,-1 0 1,1-1 0,0 1 0,2 0-5,-4-2 3,0 0 0,0-1 1,0 1-1,0 0 0,0-1 1,0 0-1,0 0 0,0 1 0,0-2 1,-1 1-1,1 0 0,0-1 1,0 1-1,0-1 0,0 0 0,0 0 1,0 0-1,-1 0 0,1 0 1,-1-1-1,1 1 0,-1-1 0,2-1-3,7-5 19,-1-1-1,-1-1 0,0 1 1,0-1-1,0-1 0,-2 0 0,5-7-18,-7 8-2,1 2-1,0-1 0,0 1 1,7-7 2,-2-1 7,-10 14-13,0 0 0,0 0 0,1 0 1,-1 1-1,0-1 0,1 0 0,-1 1 1,1-1-1,-1 1 0,1 0 0,0-1 1,0 1-1,0 0 0,-1 0 0,1 0 0,1 0 6,12-6-102,-13 6 101,1-1-1,-1 1 0,1 0 1,0 0-1,0 0 0,2 0 2,4-1-4,1 0 0,-1 1 0,9 0 4,-15 1 8,0 0 0,0 0 0,0 1 0,-1-1 0,1 1 0,0 0 0,0-1 0,-1 1 0,1 0 0,0 1-1,-1-1 1,1 0 0,-1 1 0,0-1 0,1 1-8,-2-1 11,-1-1 0,1 0 0,-1 1-1,1-1 1,-1 0 0,1 1 0,-1-1 0,0 0 0,1 1-1,-1-1 1,0 1 0,1-1 0,-1 1 0,0-1 0,1 1-1,-1-1 1,0 1 0,0-1 0,0 1 0,0-1 0,1 1-1,-1 0 1,0-1 0,0 1 0,0-1 0,0 1 0,0-1-1,0 1 1,0 0 0,-1-1 0,1 1 0,0-1 0,0 1-1,0-1 1,0 1 0,-1-1 0,1 1 0,0-1-1,-1 1 1,1-1 0,0 1 0,-1-1 0,1 1 0,-1-1-1,1 0 1,0 1 0,-1-1 0,1 0 0,-1 1 0,1-1-1,-1 0 1,1 0 0,-1 1 0,1-1 0,-1 0 0,0 0-1,1 0 1,-1 0 0,1 0 0,-1 0 0,1 0 0,-1 0-1,0 0 1,1 0 0,-1 0-11,-20 14-92,18-12 67,-5 3-43,0 1 138,0 0 0,-1 1 0,2 0 0,-1 0 0,-1 3-70,4-3 11,0-1-1,0 1 0,0-1 0,1 2-10,2-4 0,1-1-1,-1 0 1,1 1 0,0 0-1,1-1 1,-1 1 0,0-1-1,1 1 1,0 0 0,0 0 0,4 75 234,3-39 108,-5-31-374,2 0 5,7 0 21,-6-10 6,-4 1 1,5-1 38,-1 1 1,1-1-1,0 0 0,-1-1 1,1 1-1,-1-1 1,1 0-1,-1-1 1,0 1-1,0-1 0,4-3-39,11-7 350,-2-1 0,7-8-350,2 0 163,-27 22-159,94-72 515,-74 59-425,1 0 0,0 2 0,21-9-94,-37 17 43,1 1-1,0 0 1,0 1 0,0-1-1,0 1 1,0 0 0,2 1-43,-8 2-2,0 1 0,-1 0 0,1-1 1,-1 1-1,0-1 0,1 1 0,-1-1 0,-1 0 1,1 1-1,0-1 0,0 0 0,-1 0 0,1 0 1,-2 2 1,-10 16-1602,13-19-1251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08.9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58 29 5312,'-41'-21'1952,"32"17"-1504,6 1-128,3 3 32,0 0-256,0 3-384,0 9 160,0-2-192,-4 4 192,4 4-704,0 1 448,4-1-1632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09.55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1 106 2720,'0'-2'86,"0"0"1,0 0-1,0 0 0,1-1 1,-1 1-1,1 0 1,-1 0-1,1 0 0,0 0 1,-1 0-1,1 0 0,0 0 1,0 0-1,1 1 1,-1-1-1,0 0 0,1 1 1,-1-1-1,1 0 1,-1 1-1,1 0 0,0-1 1,-1 1-1,1 0 0,0 0 1,0 0-1,0 0 1,0 0-1,0 1 0,1-1-86,7-2 398,1 1 0,-1 0 0,1 1-1,0 1 1,8-1-398,0 1 364,219-18 292,-158 3-867,-70 12 22,39-7-1811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13.9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228 449 1408,'-6'0'361,"1"1"-1,-1 0 1,1 1 0,0-1-1,-1 1 1,1 0 0,0 0-1,0 1 1,-1 1-361,-21 8 1074,25-11-1043,-1 0 0,1 0 0,-1 0 0,1 1 0,0-1 0,-1 1 0,1 0 0,0 0 0,0 0 0,1 0 0,-1 0 1,0 0-1,1 0 0,-1 1 0,1-1 0,-1 0 0,1 1 0,0-1 0,-1 4-31,-1 4-1,1 1 1,0 0-1,0 0 1,0 4 0,1-5 9,-8 74 433,-3 24 76,-7 16-518,-10 24 187,22-118-106,1 0 0,1 0 1,1 1-1,2 9-81,1-35 73,-1-6 44,1-12 130,33-166 260,-4 41-614,33-93 107,-51 202-96,0 0 0,2 1 0,2 0 0,0 1 0,8-9 96,-13 21 151,-7 10-156,1 1 0,-1 0 0,1-1 0,0 1 0,0 0 0,0 1 0,1-1 0,0 0 0,-1 1 0,1 0 0,0 0-1,0 0 1,1 0 0,0 0 5,-1 2-11,0-1-1,1 1 1,-1 0-1,0 0 1,1 0-1,-1 1 1,0-1-1,1 1 1,-1 0-1,1 0 1,-1 1 11,13-1-146,-15 1 147,0-1 0,0 1 0,0 0 0,0 0 0,0 0 0,0 0 0,0 0 0,0 0 0,-1 0 0,1 1 0,-1-1-1,1 0 1,-1 1 0,1 0-1,19 25-18,-18-23 35,0 1 1,-1-1-1,0 1 0,0-1 0,0 1 1,-1 0-1,0 0 0,0 0 0,0 0 1,0 0-1,-1 0 0,0 0 0,0 0 1,0 0-1,-1 0 0,1 0 0,-1 0-17,-1 5 26,1 0-1,-2 0 0,1-1 1,-1 0-1,-1 1 0,1-1 1,-2 0-1,1-1 0,-1 1 1,0-1-1,-1 0 0,-4 5-25,2-5 14,2-1 47,0-1-1,0 0 1,-1 0 0,-2 2-61,6-6 18,0 0 1,0 0-1,0-1 1,-1 0-1,1 1 1,0-1-1,0 0 0,-1-1 1,1 1-1,0 0 1,-1-1-1,1 0 0,-2 0-18,-3 0 4,1-1 0,-1 0 0,1 0-1,-1-1 1,1 0 0,-1 0 0,1-1-1,0 0 1,0 0 0,0-1-1,1 0 1,-1 0 0,1 0 0,0-1-1,0 0 1,0 0 0,1 0 0,0-1-1,0 0 1,0-1-4,0 1-227,5 9-22,8 11 74,25 25 21,-30-35 153,0-1 0,0 1 0,0-1 1,0 0-1,1 0 0,-1 0 0,1 0 0,0-1 1,-1 0-1,1 1 0,1-1 0,-1-1 1,0 1-1,1 0 1,1-1 12,0 0 0,0 1 0,1-2 0,-1 1 1,1-1-1,-1 0 0,0 0 0,1-1 0,2 0-12,3-2 6,0 0-1,-1 0 1,0-1 0,0-1-1,0 0 1,0 0 0,-1-1-1,0 0 1,0-1-1,3-3-5,28-25 115,-2-2 0,0-3-115,-20 20-20,-5 3-27,2 1-1,0 0 1,0 1 0,2 1 0,0 1 47,-2 2-8,22-11 53,-29 18-72,-8 3 56,1 0 0,0 0 1,-1 0-1,1 0 1,0 0-1,0 1 0,-1-1 1,1 1-1,0 0 1,1-1-30,-3 2-16,-1 0 27,1 0 1,-1 0 0,0 0-1,0 0 1,0-1 0,0 1-1,0 0 1,0 0 0,0-1-1,0 1 1,0 0-12,-1 0 16,-3 3 17,1 0 0,-1-1 1,0 0-1,0 0 0,0 0 0,-4 1-33,4-1-11,0-1 0,0 1 0,0 0 0,1 0 0,-1 1 0,1-1 0,-2 3 11,-2 3-41,0 0-1,0 1 1,1 0-1,1 0 1,0 0-1,0 1 1,1 0-1,0 1 1,1-1-1,1 1 1,-1-1-1,2 1 1,0 0-1,0 4 42,2-16-1,-1 6 13,0 1 0,1 0 1,0 0-1,0 0 1,1-1-1,0 1 0,2 6-12,-3-10 2,1 0 0,0 0 1,0-1-1,0 1 0,0-1 0,1 1 0,0 1-2,-2-4-1,0 0 0,1 0 0,-1 1 0,0-1 0,1 0 0,-1 0 0,0 1 0,1-1 0,-1 0 0,0 0 0,1 0 0,-1 1 0,0-1 0,1 0 0,-1 0 0,0 0 0,1 0 0,-1 0 0,1 0 0,-1 0 0,0 0 0,1 0 1,0 0 5,0 0 0,-1-1-1,1 1 1,0 0 0,0-1 0,0 1-1,-1-1 1,1 1 0,0-1-1,-1 1 1,1-1 0,0 1-1,-1-1 1,1 0-5,2-4 21,1 0 0,-2 0 0,1 0 0,-1 0 0,1-1 0,-1 1 0,-1-1 0,1-1-21,5-13-13,10-31 42,5-32-29,-12 46-40,-8 17 47,-2 18-5,0 0 1,0 0-1,1 0 1,-1 0-1,0 0 1,1 0-1,-1 0 1,1 0 0,0 0-1,0 0-2,-1 2-5,-1 0 1,1-1-1,0 1 1,0 0-1,0 0 0,-1 0 1,1-1-1,0 1 0,0 0 1,0 0-1,-1 0 0,1 0 1,0 0-1,0 0 1,-1 0-1,1-1 0,0 1 1,-1 0-1,1 0 0,0 0 1,0 0-1,-1 0 0,1 0 1,0 0-1,0 0 1,-1 0-1,1 0 0,0 1 1,0-1-1,-1 0 0,1 0 1,0 0-1,0 0 1,-1 0-1,1 0 0,0 1 1,0-1-1,-1 0 0,1 0 1,0 0-1,0 0 0,0 1 1,0-1-1,-1 0 1,1 0-1,0 1 0,0-1 1,0 0-1,0 0 0,0 1 1,0-1-1,0 0 0,-1 0 1,1 1-1,0-1 1,0 0-1,0 0 0,0 1 1,0-1-1,0 0 0,0 1 5,0 22-51,0-3-64,0-1-1,2 10 116,-1-23 17,0 0 0,0-1 0,0 1 0,1-1 0,0 0 0,0 1 0,0-1 0,1 0 0,0 0 0,2 4-17,-4-9 8,-1 1-1,1 0 0,0 0 0,0 0 1,-1-1-1,1 1 0,0 0 0,0-1 1,0 1-1,0-1 0,-1 1 0,1-1 1,0 1-1,0-1 0,0 0 0,0 1 1,0-1-1,0 0 0,0 0 0,0 0 1,0 0-1,0 0 0,0 0 0,1 0 1,-1 0-1,0 0 0,0 0 0,0 0 1,0-1-1,0 1 0,0 0 0,0-1 1,-1 1-1,1-1 0,0 1 1,0-1-8,5-3 6,-1 0 0,0 0 1,0 0-1,-1 0 0,4-4-6,-2 1 113,27-29 20,27-39-133,-50 62 47,-7 10-61,1 0 0,-2-1 0,1 1 0,0-1 1,-1 0-1,1 0 0,-1 0 0,0 0 0,-1 0 0,1 0 0,-1 0 1,0-1-1,1-1 14,-2 6 5,0-1 0,0 1 0,0-1 0,0 1 0,-1 0 0,1-1 0,0 1 1,0 0-1,0-1 0,0 1 0,-1 0 0,1-1 0,0 1 0,0 0 0,-1 0 0,1-1 0,0 1 0,0 0 1,-1 0-1,1 0 0,0-1 0,-1 1 0,1 0 0,0 0 0,-1 0 0,1 0 0,0-1 0,-1 1 1,1 0-1,0 0 0,-1 0 0,1 0 0,-1 0 0,1 0 0,0 0 0,-1 0-5,-12 3-221,12-2 136,1-1 96,8 0 21,117-3-384,-123 2 358,0 1 0,-1 0 0,1 0 1,0 1-1,0-1 0,-1 0 0,1 0 0,0 1 1,0-1-1,-1 1 0,1 0 0,0-1 0,-1 1 1,1 0-1,-1 0 0,1 0 0,-1 0 0,2 1-6,-2 0-5,0 0 0,0 0 1,0 0-1,0 0 0,-1 0 0,1 0 0,0 0 0,-1 0 0,1 0 0,-1 0 0,0 0 0,0 0 0,0 0 0,0 0 0,0 1 5,9 59-37,-8-56 37,-1 0 1,1 1-1,1-1 0,-1 1 1,1-1-1,4 20 56,-5-19-56,0-1 0,1 1 0,-1-1 0,2 1 0,-1-1 0,1 0 0,-1 0 0,2 0 0,0 1 0,-3-6 13,0-1-1,0 1 0,0 0 0,1-1 1,-1 1-1,0-1 0,0 1 0,1-1 1,-1 1-1,1-1 0,-1 0 0,0 0 1,1 0-1,-1 0 0,0 0 0,1 0 1,-1 0-1,1 0 0,-1 0 0,0-1 1,1 1-1,-1-1 0,0 1 0,1-1 1,-1 1-1,0-1 0,1 0-12,10-12-14,-1-1-1,-1 1 1,0-1-1,0-4 15,-9 17 5,25-40 34,12-17-182,-3-2 1,-1-4 142,-27 48 25,-1 0-1,0 0 1,-2-1-1,0 0 1,0 1-1,-2-1 1,0-1-1,-1 1 0,-1 0 1,0 0-1,-1 0 1,-2-2-25,-10-62 224,13 81-224,0-1 1,-1 1 0,1-1-1,0 0 1,0 1-1,-1-1 1,1 1-1,-1-1 1,1 1 0,-1-1-1,1 1 1,0-1-1,-1 1 1,0 0 0,1-1-1,-1 1 1,1 0-1,-1-1 1,1 1 0,-1 0-1,0 0 1,1-1-1,-1 1 1,0 0 0,1 0-1,-1 0 1,0 0-1,1 0-70,0 0 22,0 0-10,-5 29-6,4-11 220,-1 0 1,0 0-1,-5 12-156,-2 16 251,5-15-218,1 1 1,1-1 0,2 0 0,1 1 0,1-1-1,4 15-33,-3-36 4,-1 0 0,1-1 1,1 0-1,0 1 0,0-1 0,1-1 0,0 1 0,0-1 0,1 1 0,0-2 0,1 1 0,0-1 0,0 0 0,0 0 0,1-1 0,0 0 0,0 0 0,0-1 0,1 0 0,0 0 0,0-1 1,0 0-1,1-1 0,-1 0 0,9 1-4,104 10-374,-81-10-1514,-29-4-106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20.2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 1312,'4'3'449,"-3"-8"-194,-1 4-58,0 1-58,-4 3 2085,11-3-2069,-4 0-73,1 0 0,-1 0 0,0 0 1,1 0-1,-1 0 0,0 1 0,0-1 0,1 1 0,-1 0 1,0 0-1,0 0 0,0 0 0,0 1 0,0-1 0,0 1 1,0 0-1,0 0-82,-1 0 50,0 0 0,1 0 0,-1 0 0,1-1 0,-1 1 0,1-1 0,-1 1 0,1-1 0,0 0 0,0 0 0,0-1 0,-1 1 0,1 0 0,0-1 0,0 0 0,0 1 0,0-1 0,0-1 0,0 1 0,0 0 0,2-1-50,20 0 186,-1 1 0,0 1 0,1 1 0,18 4-186,11 1 190,2-3 71,0-2 0,-1-3 1,53-8-262,-72 7-194,-24 1-796,-1 1 1,1-2-1,-1 0 1,1 0 0,9-4 989,4-5-2155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23.4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211 0 992,'0'5'327,"-1"0"0,0 0 0,0-1 0,0 1 0,-1 0 0,1-1 0,-1 1 1,0-1-1,-1 0 0,0 2-327,-12 27 297,0 9 113,-1 0 0,-3-1 1,-6 7-411,-18 41 225,28-58-102,7-15-99,1 1 0,1-1 0,0 1-1,-1 7-23,2 0 28,2 0 0,1 0-1,0 0 1,2 0 0,1-1-1,2 16-27,3 1 86,2 0-1,1 0 0,8 18-85,-7-34 321,0 0 0,1 0 0,9 10-321,10 23 301,-21-40-206,-5-12-28,-1 0 0,-1 1 1,1-1-1,-1 0 0,0 1 0,0 0 0,0 0-67,-2-3-57,0-1 0,1 1 0,0-1 1,-1 0-1,1 1 0,0-1 0,0 0 0,1 1 0,-1 0 57,0-2-1669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26.5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12 242 2656,'0'0'33,"-1"0"1,1 0-1,0 0 1,0 0-1,0 0 1,0 0-1,-1 0 1,1 0-1,0 0 1,0 0-1,0 0 1,0 0-1,-1 0 1,1 0 0,0 0-1,0 0 1,0 0-1,-1 0 1,1 0-1,0 0 1,0 0-1,0 0 1,0 0-1,-1 0 1,1 0-1,0 0 1,0 1-1,0-1 1,0 0-1,0 0 1,-1 0-1,1 0 1,0 0-1,0 0 1,0 1-1,0-1 1,0 0-1,0 0 1,0 0-1,-1 0 1,1 1-1,0-1 1,0 0-1,0 0 1,0 0-1,0 1 1,0-1-1,0 0 1,0 0-1,0 0 1,0 0-1,0 1 1,0-1-34,-1 6 1594,17 1-1012,-7-5-507,1-1 0,0 0 1,0 0-1,0-1 0,0 0 1,0-1-1,0 0 0,-1 0 1,1-1-1,0-1 0,-1 0 1,1 0-1,-1 0 0,0-1 1,0-1-1,0 0-75,-7 4 12,0 0 1,0-1-1,0 0 0,0 1 0,0-1 0,0 0 1,0 0-1,-1 0 0,1 0 0,-1 0 0,1 0 1,-1 0-1,0 0 0,0-1 0,0 1 0,0 0 1,0-1-1,-1 1 0,1-1 0,-1 1 0,1-1 1,-1 0-13,0-1 4,-1 0 0,1 0 0,-1 1 0,0-1 0,0 1 0,0-1 1,0 1-1,-1-1 0,1 1 0,-1-1 0,0 1 0,0 0 0,0 0 1,0 0-1,-1-1-4,1 2-10,0 0-1,0 0 1,0 0 0,0 0 0,-1 0 0,1 0 0,0 1 0,-1-1 0,1 1-1,-1-1 1,0 1 0,1 0 0,-1 0 0,0 0 0,0 1 0,0-1 0,1 1-1,-4-1 11,2 1-5,-1 1-1,1-1 1,0 1-1,0 0 0,0 0 1,0 0-1,0 0 0,0 1 1,0-1-1,0 1 0,0 0 1,-1 1 5,-1 2-23,-1 0 1,0 0-1,1 0 0,0 1 1,0 0-1,0 0 0,1 1 1,0-1-1,1 1 1,-1 0-1,1 0 0,0 1 1,0 2 22,1 1 31,0 0-1,1-1 1,1 1 0,0 0 0,0 0 0,1 0-1,0 0 1,1 0 0,2 9-31,-2-12 27,1-1 0,0 1 0,1-1-1,2 6-26,1 2-32,-2-2 48,0 0-12,1-1-1,1 1 1,-1-1-1,3 3-3,-6-11 19,1-1-1,-1 0 0,0 0 1,1 0-1,0 0 1,-1-1-1,1 1 1,0-1-1,1 1 0,-1-1 1,0 0-1,1 0 1,-1-1-1,1 1 1,-1-1-1,4 2-18,0-2 8,0 0 0,-1 0 0,1 0 0,0 0 0,0-1 0,-1-1 0,1 1 1,0-1-1,0 0 0,1-1-8,9-3-13,0 0 0,-1-1 1,8-5 12,-16 7-10,1-1 1,-1 0 0,0 0 0,-1-1-1,0 0 1,0 0 0,0-1 0,5-5 9,2-6 44,-1 1 0,-1-2 0,2-3-44,14-23 65,-13 22 1,-1 0 1,10-24-67,-8-10 240,-16 56-218,5-16-215,-5 16 145,0 1 85,0 0-26,3 8-182,2 82 17,2-57 27,10 28 127,-5-18 57,-5-23-18,-5-17-31,-1 0-1,1 0 0,-1 1 1,0-1-1,0 1 1,-1-1-1,1 3-7,-1-5 96,0-1-37,1 0-63,0 0 0,0-1 1,0 1-1,0 0 0,0-1 1,0 1-1,-1-1 0,1 1 1,0-1-1,0 0 0,0 1 0,-1-1 1,2 0 3,3-12 59,-1 0 0,0 0-1,1-9-58,1 0 42,4-31-59,-8 38 10,1-1-1,3-11 8,-2 10 20,-1 1 0,-1-1 0,0 1 0,-1-1 0,-1 0 0,-1 1-20,1 2-13,0 13-30,0 1-15,0 0 15,0 0 80,0 1-44,0-1 0,0 0 0,0 1 0,0-1 0,0 1 0,0-1 0,0 1 0,0-1 0,0 1 0,0-1 0,0 1 0,0-1 0,1 0 0,-1 1 0,0-1 0,0 1 0,0-1 0,1 0 0,-1 1 7,6 5-98,-2-3 116,0 0 0,0 0 1,0 0-1,0 0 0,0-1 1,0 1-1,1-1 0,4 2-18,10 1 13,1-1 1,0 0-1,0-2 0,0 0 1,0-1-1,0-1-13,-9-1 10,1 1-1,-1-2 0,0 0 1,0 0-1,0-1 1,0 0-1,0-1 1,0 0-1,-1-1 0,0 0 1,0-1-1,0 0 1,3-3-10,-11 7 8,0 1 0,0-1 1,0-1-1,0 1 1,-1 0-1,1 0 0,0 0 1,-1-1-1,0 1 0,0-1 1,0 1-1,0-1 0,0 0 1,0 1-1,0-3-8,-1 3 14,0 1 0,0-1 0,0 1 0,0-1 0,0 0 0,0 1 0,-1-1 1,1 1-1,-1-1 0,1 0 0,-1 1 0,1-1 0,-1 1 0,0 0 0,0-1 0,0 1 0,0-1 0,0 1 0,0 0 0,0 0 0,0 0 0,0 0 0,0 0 0,-1 0 0,1 0 0,-1 0-14,-1-1-19,0 0-1,0 0 1,-1 0-1,1 0 0,-1 1 1,0 0-1,1 0 1,-1 0-1,0 0 0,1 0 1,-5 0 19,6 1-2,-1 1 0,1-1 0,-1 1 0,1-1 0,-1 1 0,1 0 0,0 0 0,-1 0 0,1 0 0,0 0 0,0 0 0,0 0 0,-1 1 1,2 0-1,-1-1 0,0 1 0,0 0 0,-1 1 2,-16 17-160,6-7 161,1 1 1,0 0 0,-1 3-2,10-11 14,0 0 1,0-1-1,0 1 1,1 0-1,0 1 0,0-1 1,1 0-1,0 0 0,0 1 1,0-1-1,1 1 1,0-1-1,0 0 0,0 2-14,1-3 11,0 0 1,0 1-1,0-1 0,0 0 0,1 1 0,0-1 0,0 0 0,0 0 0,1 0 0,0-1 0,0 1 0,0-1 0,0 1 1,1-1-1,-1 0 0,3 2-11,12 9 22,-12-9 13,0 0-1,1-1 1,0 1-1,0-1 1,0-1-1,2 1-34,-7-4 9,1 0 0,0 0 0,0 0 1,-1 0-1,1-1 0,0 1 0,0-1 0,0 0 0,0 0 0,0 0 0,-1 0 0,1 0 0,0-1 0,0 1 0,0-1 0,0 0 0,-1 0 0,1 0 0,0 0 0,1-1-9,9-6-5,0 1 0,-1-2 0,0 0 0,-1 0 0,0-1 0,4-5 5,11-13 94,20-28-94,-18 13 400,-27 42-464,-1 1 16,0 0-10,1 0 55,-1 0 1,1 1-1,-1-1 0,1 1 1,0-1-1,-1 1 1,1-1-1,-1 1 1,1-1-1,-1 1 1,1-1-1,-1 1 0,1 0 1,-1-1-1,0 1 1,1 0-1,-1-1 1,0 1-1,0 0 1,1 0-1,-1 0 3,4 16-64,-1 14 288,-1 30-224,8-74 48,-3-1-35,-4 7-24,0 1 0,1-1 0,-1 1 0,1 0 0,1 0 1,-1 0-1,1 0 0,0 1 0,0 0 0,6-4 11,-2 2-128,-1 21 6,8 29 394,-13-37-357,2 4 218,0 0 1,0-1-1,1 0 1,0 0-1,0 0 0,3 1-133,-7-8-4,0 0 1,0-1-1,0 1 0,0 0 0,0-1 0,1 1 1,-1-1-1,0 0 0,1 0 0,-1 0 1,1 0-1,0 0 0,-1 0 0,1-1 0,0 1 1,-1-1-1,1 0 0,0 0 0,0 0 1,-1 0-1,1 0 0,0-1 0,0 1 0,-1-1 1,1 0-1,-1 0 0,1 0 4,9-4-1963,3-4 513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31.6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9 857 1824,'-7'1'931,"5"-3"2522,3-9-3253,0 0 1,1 0-1,1-3-200,2-18 183,1-4 91,0-1 1,3 1 0,1 1-1,3-6-274,24-73 342,-24 69-247,4-25-95,-14 55-37,-2 11 35,3-12 47,-1 1 1,-1-1-1,0-12-45,1 10-6,-2 13-96,0 10 103,-6 210-433,5-206 456,1 44 16,2 17-40,-1-53-15,1-1 0,0 0 0,1 1 0,0-1 0,1-1-1,3 6 16,-5-14 8,1 1 0,0-1 0,0 0 0,0 0 0,1 0 0,3 4-8,-6-9 3,0-1 0,0 1-1,0 0 1,0-1 0,0 1-1,0-1 1,0 0 0,1 0-1,-1 0 1,1 0 0,-1 0-1,0 0 1,1-1 0,0 1-1,-1-1 1,1 0 0,-1 1-1,1-1 1,-1 0 0,1-1-1,0 1 1,2-1-3,-2 0 3,0 1-1,0-1 1,0-1-1,0 1 1,0 0-1,0-1 1,0 1-1,0-1 1,-1 0-1,1 0 1,2-2-3,25-29 22,-18 19 13,5-8-16,-1 0-1,0-1 1,-2 0 0,0-1-1,-2-1 1,-1 0-1,-1 0 1,-1-1-1,-1-1 1,4-24-19,-1-16 54,-2-1-1,-4 0 1,-3-55-54,-7 22-53,5 101-118,0 1 158,-1 0-1,0 1 1,0-1 0,1 0-1,-1 1 1,0-1 0,1 1-1,-1-1 1,1 1 0,0-1-1,0 1 1,-1 0 13,0 21 131,-3 16-123,-4 5 13,-1 43-21,5-38-53,-7 26 53,-4 6 0,4-18-75,-12 35 75,10-49 309,1 3-309,9-36-33,1 0-1,0 1 0,1 2 34,1-18 53,0-1-5,1 0-35,0-1 1,0 0-1,-1 1 0,1-1 0,0 0 0,-1 0 0,1 1 0,0-1 0,-1 0 0,1 0 0,-1 0 0,1 0 0,-1 0 0,0 0 0,1 0 0,-1 0 0,0 0-13,3-6 8,28-46-126,0 0-42,27-35 160,-45 69 69,-10 14-82,1-1-1,0 1 0,0 0 0,0 0 0,2-1 14,-6 6 5,0 0 0,0 0 0,0-1 0,0 1-1,1 0 1,-1 0 0,0 0 0,0-1-1,1 1 1,-1 0 0,0 0 0,0 0 0,1 0-1,-1 0 1,0 0 0,1-1 0,-1 1-1,0 0 1,0 0 0,1 0 0,-1 0 0,0 0-1,1 0 1,-1 0 0,0 0 0,1 0-1,-1 0 1,0 0 0,0 1 0,1-1 0,-1 0-1,0 0 1,1 0 0,-1 0 0,0 0-1,0 0 1,1 1 0,-1-1 0,0 0 0,0 0-1,0 0 1,1 1 0,-1-1 0,0 0-1,0 0 1,0 1 0,1-1 0,-1 0 0,0 0-1,0 1 1,0-1 0,0 0 0,0 1-1,0-1 1,0 0 0,0 1 0,0-1 0,0 0-1,0 0 1,0 1 0,0-1 0,0 0-1,0 1 1,0-1-5,1 26 158,-1-22-200,-1 15-73,-1 0 0,-1 4 115,1-10 30,0 0 0,1-1 1,0 1-1,1 0 0,1 0 1,1 4-31,3 10 58,6 18-58,-10-43 8,-1-1-1,1 1 0,0-1 0,-1 0 0,1 1 1,0-1-1,0 0 0,0 0 0,0 0 0,0 0 1,0 0-1,0 0 0,1 0 0,-1 0 0,0 0 0,1 0-7,4 3 8,-5-4-14,0 0 1,0 0-1,0 0 1,0 0-1,0 0 0,0 0 1,0 0-1,0-1 1,0 1-1,-1 0 0,1-1 1,0 1-1,0-1 0,0 1 1,0-1-1,0 1 1,-1-1-1,1 0 0,0 1 6,4-6-7,0 0-1,0-1 1,0 0-1,-1 1 1,0-1-1,3-8 8,11-17 104,-5 14-163,0 1 1,1 1-1,11-9 59,-21 20 49,0 1 0,1-1-1,-2 0 1,1 0 0,0 0 0,-1-1-1,1-2-48,-4 8 0,0 0 1,0 0-1,0 0 0,0 0 0,0 0 0,0 0 0,0 0 0,0 0 0,0 0 0,0 0 0,0 0 0,0 0 0,0 0 0,0 0 1,0 0-1,-1 0 0,1 0 0,0 0 0,0 0 0,0 0 0,0 0 0,0 0 0,0 0 0,0 0 0,0 0 0,0 0 1,0 0-1,0 0 0,0 0 0,-1 0 0,1 0 0,0 0 0,0 0 0,0 0 0,0 0 0,0 0 0,0 0 0,0 0 0,0 0 1,0 0-1,0 0 0,0 0 0,0 0 0,0 0 0,0 0 0,0-1 0,0 1 0,0 0 0,0 0 0,0 0 0,0 0 0,-1 0 1,1 0-1,0 0 0,-4 4-53,-1 3 27,1-4 22,1 1 1,0 0 0,0 0 0,1 1 0,-1-1 0,1 0-1,0 1 1,0-1 0,0 1 0,1 0 3,-1 2-28,1-1-1,0 1 1,0-1 0,1 1 0,-1-1 0,2 1 0,-1-1 0,1 1 0,0-1-1,0 1 29,0-4-10,0 0 0,0 0 0,0 0 0,0-1 0,0 1 0,1 0 0,-1-1 0,1 1 0,-1-1 0,1 0 0,0 1 0,0-1 0,0 0 0,1 0 0,-1 0 0,0-1 0,1 1 0,-1 0 0,1-1 0,0 0 0,-1 1 0,1-1 0,0 0 10,3 0 14,-1 0 1,0 0 0,0-1 0,0 1-1,1-1 1,-1-1 0,0 1 0,0-1-1,0 0 1,0 0 0,0 0 0,3-1-15,-4 0 24,1 1 0,-1-1 1,0 0-1,0 0 0,0 0 1,0 0-1,-1-1 0,1 1 0,-1-1 1,1 0-1,-1 0 0,0 0 1,0-1-1,2-2-24,-4 4 13,-1-1-1,1 1 0,0-1 1,-1 1-1,1-1 1,-1 1-1,0-1 1,0 1-1,0-1 1,0 1-1,0-1 0,0 1 1,-1-1-1,1 1 1,-1-1-1,0 1 1,0 0-1,0-1 1,0 1-1,0 0 0,-1-2-12,-2-3 32,0 1 0,0-1 0,-1 1 0,1 0 0,-1 1 0,-5-5-32,6 7-11,-1 0-1,0 0 0,0 0 1,0 0-1,0 1 0,-4-2 12,3 2-16,0 0 1,1-1-1,-1 0 0,1 0 0,-2-2 16,6 4-7,0 1 0,1-1 1,-1 1-1,0-1 0,1 1 0,-1 0 0,0-1 0,1 1 1,-1 0-1,0 0 0,0-1 0,1 1 0,-1 0 0,0 0 1,0 0-1,0 0 0,1 0 7,-1 2-166,7 1 69,5-1 57,0 0 0,0 0 0,0-1 1,0-1-1,7 0 40,55-5-90,-70 5 102,55-11 168,-10 2-13,-15 2-38,-25 5-93,1 0-1,0 0 1,0 1 0,5 0-36,-12 1 18,0 0 1,0-1-1,0 1 1,0 0-1,0-1 1,-1 0-1,1 1 1,0-1-1,0 0 1,0 0-1,0 0 1,-1 0-1,1 0 1,-1 0-1,1 0 1,-1-1-1,1 1 1,-1-1-1,1 1 1,-1-1-1,0 1 1,0-1-1,0 0 1,0 1-1,0-1 1,0 0-1,-1 0 1,1 0-1,-1 0 1,1 0-1,-1 0 1,1-1-19,-1 3-43,0 0 22,-4 14 106,1-3-63,-1 0-1,2 1 1,-1 0 0,2 0-22,-6 24-23,1-8-186,-1 21 209,4-26 113,5-1 10,0-9-150,-2-11 6,5-6 95,-1-1-32,1 0-1,-1-1 0,0 1 1,0-1-1,-1 0 0,1 0 1,-1 0-1,0-2-41,15-26 69,-10 22-93,-1 0 0,0-1 0,0 0 0,3-12 24,10-26-80,-23 66 92,0-3-71,1 0 0,0 1 0,1 10 59,0 1-22,0-14 3,1-1 0,0 1-1,1-1 1,0 0 0,0 1 0,1-1-1,0 0 1,2 5 19,-4-14 1,0 1 1,0 0-1,1-1 1,-1 1-1,0-1 0,1 1 1,-1 0-1,0-1 0,1 1 1,-1-1-1,1 1 1,-1-1-1,1 1 0,-1-1 1,1 1-1,0-1 1,-1 0-1,1 1 0,0-1 1,-1 0-1,1 1 0,0-1 1,-1 0-1,1 0 1,0 0-2,0 0 3,1 0 1,-1 0 0,0 0 0,0 0 0,1-1 0,-1 1-1,0 0 1,0-1 0,1 1 0,-1-1 0,0 0 0,0 1 0,1-1-4,4-4 16,0 0 0,0 0 1,-1 0-1,4-4-16,-7 7-1,26-24-39,1 2 0,1 1-1,0 2 1,25-13 40,-29 18-111,-4 2 133,1 2-1,0 1 0,19-7-21,-41 18-5,-1-1 0,1 1 0,0 0 0,0 0 0,0-1 0,-1 1 0,1 0 0,0 0-1,0 0 1,0 0 0,0 0 0,-1 0 0,1 0 0,0 1 0,0-1 5,0 0 5,-1 0 0,0 0 1,1 1-1,-1-1 0,0 0 1,1 0-1,-1 0 0,0 1 1,0-1-1,1 0 0,-1 1 1,0-1-1,0 0 0,0 1 1,0-1-1,1 0 0,-1 0 1,0 1-1,0-1 0,0 1 1,0-1-1,0 0 0,0 1 1,0-1-6,0 1 9,0 1 1,0-1 0,0 1 0,-1-1 0,1 0 0,0 1 0,-1-1-1,1 0 1,-1 0 0,1 1 0,-1-1 0,0 0 0,0 0-1,1 0 1,-1 0 0,0 0 0,-1 1-10,-8 7 112,-1 0 0,-1 0-1,0-1 1,-7 3-112,6-3 14,1-1-1,0 2 1,1-1-1,-7 8-13,18-16 0,-36 39-143,33-35 104,0 0 0,0 0 0,1 0-1,-1 0 1,1 1 0,0-1 0,0 1 0,0 0-1,0 3 40,2-8-4,0 1-1,0-1 1,0 1-1,-1-1 0,1 1 1,0-1-1,0 1 1,0 0-1,0-1 0,0 1 1,0-1-1,0 1 1,0-1-1,0 1 0,1 0 1,-1-1-1,0 1 1,0-1-1,0 1 0,1-1 1,-1 1-1,0-1 1,0 1-1,1-1 0,-1 1 1,1-1-1,-1 0 1,0 1-1,1-1 0,-1 1 1,1-1-1,-1 0 1,1 1-1,-1-1 0,1 0 1,-1 0-1,1 1 1,-1-1-1,1 0 0,-1 0 1,1 0-1,0 0 1,-1 0-1,1 0 0,-1 0 1,1 0-1,-1 0 1,1 0-1,0 0 0,-1 0 5,6-1-54,-1 0 0,0 0 0,0 0 0,0-1 0,2-1 54,-3 2-33,15-7 61,-1 0-1,0 0 1,0-2-1,-1 0 1,0-1-1,2-3-27,-17 12 29,1-1-1,-1 1 1,1-1-1,-1 1 0,0-1 1,0 0-1,0 1 1,0-1-1,-1 0 1,1 0-1,-1 0 0,2-4-28,-3 6 0,1-1-1,-1 0 0,0 0 0,0 1 0,1-1 0,-1 0 0,0 0 0,-1 1 1,1-1-1,0 0 0,0 0 0,-1 1 0,1-1 0,-1 0 0,1 1 0,-1-1 1,0 1-1,1-1 0,-1 0 0,0 1 0,0 0 0,0-1 0,-1 1 0,1-1 1,1 2-5,0 1 0,0-1 0,0 0-1,0 0 1,0 1 0,0-1 0,0 0 0,0 0-1,0 1 1,0-1 0,0 0 0,0 0-1,0 1 1,0-1 0,0 0 0,0 0 0,-1 1-1,1-1 1,0 0 0,0 0 0,0 0-1,0 1 1,0-1 0,-1 0 0,1 0 0,0 0-1,0 1 1,0-1 0,-1 0 0,1 0-1,0 0 1,0 0 0,-1 0 0,1 0 0,0 1-1,0-1 1,-1 0 0,1 0 0,0 0-1,0 0 1,-1 0 0,1 0 0,0 0-1,0 0 1,-1 0 0,1 0 0,0 0 0,0 0-1,-1 0 1,1 0 0,0-1 0,0 1-1,-1 0 1,1 0 0,0 0 0,0 0 0,0 0-1,-1 0 1,1-1 0,0 1 0,0 0-1,0 0 1,-1 0 0,1-1 0,0 1 0,0 0-1,0 0 6,2 20-34,5 1-55,-2 1-1,0-1 1,-1 1 0,0 14 89,-1 10 208,-3 32-208,-1-50 47,-2 0 0,0-1 1,-4 10-48,3-22 74,0 1 0,-1-1 0,0-1 0,-1 1 1,-1-1-1,-5 8-74,8-16 41,0 0 1,-1-1-1,0 0 1,0 1-1,0-1 1,0-1-1,-1 1 1,0-1-1,0 0 1,-3 1-42,6-3-1,-1 0 1,0 0-1,0-1 1,1 1-1,-1-1 1,0 0-1,0 0 0,0 0 1,-1-1-1,1 1 1,0-1-1,0 0 1,0 0-1,0 0 1,0-1-1,-1 0 1,1 1-1,-1-2 1,3 1-13,0 0 0,-1 0 0,1-1 0,0 1 0,1-1 0,-1 1 0,0-1 0,0 1 0,1-1-1,-1 0 1,1 0 0,-1 0 0,1 0 0,0 0 0,0 0 0,0-1 0,0 1 0,0 0 0,0 0 0,1-1 0,-1 1 0,1 0 0,-1-1 0,1 1 0,0-1 0,0 1 0,0-2 13,1-5-54,-1 0 0,1 0 0,1 1-1,-1-1 1,2 1 0,-1-1 0,1 1 54,6-14-85,0 1-1,2 1 0,0-1 1,2 2-1,0 0 1,1 0-1,2 0 86,16-16-50,1 2 1,38-29 49,-57 50 59,-1 0 1,0 0 0,-1-1-1,0-1 1,-1 0 0,0-1-1,-1 0 1,-1 0-1,-1-1 1,0 0 0,5-14-60,-9 18-11,7-20 7,0 0 1,-2-1-1,0-8 4,2-22 78,35-179-17,-45 239-51,3-23 54,-3 25-62,-1 0-1,0 0 1,0 0-1,0 0 1,0 0-1,0 0 1,0 0 0,0 0-1,-1 0 1,1 0-1,0 0 1,-1 0-1,1 0 1,0 0-1,-1 0 1,1 0 0,-1 0-1,1 0 1,-1 0-1,0 1 1,0-2-2,1 2-3,0 0 1,-1 0-1,1 0 1,0 0-1,-1 0 1,1 0-1,0 0 1,0 0-1,-1 0 1,1 0-1,0 0 1,-1 0-1,1 0 1,0 0-1,0 0 1,-1 0-1,1 0 1,0 1-1,-1-1 1,1 0-1,0 0 1,0 0-1,0 0 1,-1 1-1,1-1 1,0 0-1,0 0 1,-1 0-1,1 1 1,0-1-1,0 0 1,0 0-1,0 1 1,0-1-1,-1 0 1,1 1-1,0-1 1,0 0-1,0 0 1,0 1-1,0-1 3,-5 17-135,3-13 127,-1 8 51,1 1-1,0 0 0,1 0 0,0 4-42,-2 19 29,-13 175 296,12-153-62,4 45-263,1-46 89,-2-51-37,-1-5 13,2-2-63,-1 1-1,1-1 1,0 0 0,0 1-1,0-1 1,0 1-1,-1-1 1,1 0-1,0 1 1,0-1 0,0 0-1,0 1 1,0-1-1,0 1 1,1-1-1,-1 0 1,0 0-2,3-10-33,1 1 1,0-1-1,1 1 0,0 0 1,1 0-1,0 0 0,0 1 1,3-2 32,-5 5-13,0 1 0,0 0 0,1 0 0,0 0 0,0 0 0,0 1 0,0 0 1,1 0-1,0 1 0,0-1 0,0 1 0,6-2 13,-11 5 22,-1-1 1,1 1-1,0 0 0,0 0 1,-1 0-1,1 0 0,0 0 0,-1-1 1,1 2-1,0-1 0,0 0 1,-1 0-1,1 0 0,0 0 1,-1 0-1,1 0 0,0 1 0,-1-1 1,1 0-1,0 1 0,-1-1 1,1 0-1,0 1 0,-1-1 1,1 1-1,-1-1 0,1 1 1,-1-1-1,1 1 0,-1-1 0,0 1 1,1 0-1,-1-1 0,0 1 1,1 0-1,-1-1 0,0 1 1,0 0-1,1-1 0,-1 1 0,0 0 1,0 0-1,0-1 0,0 1 1,0 0-23,1 6 61,-1-1 0,0 1-1,0-1 1,-2 8-61,2-9 54,-3 15 54,2-5-1,-1 0-1,2 0 1,0 9-107,1-19 12,-1-1 0,1 1 0,0-1-1,0 1 1,1-1 0,-1 1 0,1-1 0,0 0-1,0 1 1,0-1 0,1 0 0,-1-1 0,3 4-12,1-1 72,-1-1 0,1 1 0,0-1 0,1 0 0,-1 0 0,1-1 0,0 1 0,0-2 0,0 1 0,1-1-72,-3-1 22,0 0 0,0-1 0,0 1 0,1-1 0,-1-1 0,0 1 0,0-1 0,1 0 0,-1 0 0,0 0 0,1-1 0,-1 0 0,0 0 0,0 0 0,3-1-22,-7 1-9,0 1-1,0 0 1,0-1 0,0 1-1,-1-1 1,1 0-1,0 1 1,0-1 0,0 1-1,-1-1 1,1 0 0,0 0-1,-1 0 10,1 0-432,0 0 0,-1 0-1,1-1 1,-1 1 0,1 0 0,-1 0-1,0-1 1,1 1 0,-1 0 0,0-1-1,0 1 1,0-1 0,0 1 0,0 0 0,0-1-1,-1 1 1,1 0 0,0-1 0,-1 1-1,1 0 1,-1 0 0,1-1 0,-2 0 432,-8-15-2027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5.2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 14 640,'-1'-6'162,"1"5"-149,0 1 0,0 0 0,0 0 0,-1 0 0,1 0 0,0-1 0,0 1 0,0 0 1,0 0-1,0 0 0,0-1 0,0 1 0,0 0 0,0 0 0,0 0 0,0-1 0,0 1 0,0 0 1,0 0-1,0 0 0,0-1 0,0 1 0,0 0 0,0 0 0,0 0 0,0 0 0,0-1 0,0 1 0,0 0 1,0 0-1,1 0 0,-1 0 0,0-1 0,0 1 0,0 0 0,0 0 0,0 0 0,1 0 0,-1 0 1,0-1-1,0 1-13,0 0 314,0 0 353,0 0-160,0 0 26,0 0-165,3 14 523,-2-4-669,-2 10 1302,1-19-1466,0 0 0,-1-1 0,1 1 0,0 0-1,-1 0 1,1-1 0,0 1 0,-1 0 0,1-1-1,-1 1 1,1 0 0,-1-1 0,1 1 0,-1-1-1,1 1 1,-1-1 0,0 1 0,1-1 0,-1 1-1,0-1 1,1 0 0,-2 1-58,0 1 485,0 0-1,0 0 1,0 0-1,0 1 1,0-1-1,0 1 1,0 1-485,2-3 16,1 0-1,0 0 1,-1-1-1,1 1 1,0-1-1,0 1 1,0 0-1,0-1 1,0 0-1,-1 1 1,1-1 0,0 1-1,0-1 1,0 0-1,0 0 1,0 0-1,0 0-15,0 1 29,17 2 256,-1-1 0,1 0 1,0-1-1,-1-1 0,3-1-285,7 0 78,2 2-40,-1 0-1,1 2 0,-1 0 1,8 4-38,-25-4-115,-1-1 0,0-1 1,1 0-1,0 0 115,3-3-1049,-7-1-1945,-4 0 728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32.4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1 2144,'-1'0'84,"1"0"-1,-1 0 1,1 0 0,0 0-1,-1 0 1,1 0 0,0 0 0,-1 1-1,1-1 1,0 0 0,-1 0-1,1 0 1,0 0 0,-1 1 0,1-1-1,0 0 1,0 0 0,-1 0-1,1 1 1,0-1 0,0 0-1,0 1 1,-1-1 0,1 0 0,0 0-1,0 1 1,0-1 0,0 0-1,-1 1 1,1-1 0,0 0 0,0 1-84,0 16 1408,11 19-200,-10-33-967,0 0-114,0 0 1,1 0-1,-1 0 1,1 0-1,0 0 1,0 0-1,0-1 0,0 1 1,0-1-1,0 0 1,1 0-1,-1 1 1,1-1-1,0-1 1,0 1-1,-1 0 1,1-1-1,0 1 1,0-1-1,0 0 0,1 0 1,2 0-128,7 2 133,1-1 1,-1-1 0,1 0-1,12-1-133,-16 0-74,126-2-737,16-7 811,-142 8-637,-1 0 0,1 0 0,-1-1 0,0 0 0,0-1 0,1 0 0,2-1 637,28-19-3146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34.9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13 738 1152,'-6'11'98,"0"-1"4049,6-10-3678,0 0-154,0 0 53,0 0-59,19-21 1302,-6 2-1258,-1-1 0,-1-1 0,-1 0 0,-1 0-1,-1-1 1,2-9-353,-10 30 33,1 0 0,-1 0 0,0 0 0,0 0 0,1 0 0,-1 0-1,0 0 1,0 0 0,0 0 0,0 0 0,-1 0 0,1 0 0,0-1-33,0 2 8,0 0 1,-1-1-1,1 1 1,0 0-1,0 0 1,0-1-1,-1 1 1,1 0 0,0 0-1,0-1 1,-1 1-1,1 0 1,0 0-1,-1 0 1,1-1-1,0 1 1,-1 0-1,1 0 1,0 0 0,-1 0-1,1 0 1,0 0-1,-1 0 1,1 0-1,0 0 1,-1 0-1,1 0 1,-1 0-9,1 0 3,0 0-1,0-1 1,0 1-1,0 0 1,0 0 0,0 0-1,0 0 1,0 0 0,-1 0-1,1 0 1,0 0-1,0-1 1,0 1 0,0 0-1,0 0 1,0 0 0,0 0-1,0 0 1,0 0-1,0-1 1,0 1 0,0 0-1,0 0 1,0 0 0,0 0-1,0 0 1,0-1-1,0 1 1,0 0 0,0 0-1,0 0 1,0 0 0,0 0-1,0 0 1,0-1-1,0 1 1,0 0 0,0 0-1,1 0 1,-1 0 0,0 0-1,0 0 1,0 0-1,0 0 1,0-1 0,0 1-1,0 0 1,1 0 0,-1 0-1,0 0 1,0 0-1,0 0 1,0 0-3,7-8-115,-7 7 112,6-6 39,4-7-70,0 0 0,9-8 34,-17 28-74,0-1-1,-1 1 0,0-1 1,0 1-1,0 0 0,-1 3 75,-2 34 120,1-33-126,0 0 0,0 0-1,2 0 1,-1 0 0,1 0-1,0 0 1,1 0 0,3 8 6,7 16 53,-10-30-74,-1-3 63,5 4-95,-3-4 61,-1 0 0,1-1 1,0 1-1,0-1 0,0 0 0,0 0 0,0 0 0,0-1 1,0 1-1,-1 0 0,1-1 0,0 0 0,0 0 1,-1 0-1,1 0 0,0 0 0,-1-1 0,1 1-8,8-6 13,0-1 0,0 1 0,5-7-13,7-5 161,-13 12-163,-1-1 1,0 0-1,0-1 1,-1 0 0,0-1-1,-1 1 1,0-1-1,-1-1 1,0 1 0,1-4 1,0-2 39,-1 0 0,0 0 1,-2 0-1,1-1 0,-2 1 1,-1-1-1,1-3-39,1-48-61,-3 1-1,-6-43 62,4 29 34,1 47 135,5-24-372,-6 58 198,1 0-1,0 0 0,-1 0 0,1 1 0,-1-1 1,1 0-1,0 0 0,-1 0 0,1 1 0,0-1 1,-1 0-1,1 1 0,0-1 0,0 0 0,-1 0 1,1 1-1,0-1 0,0 1 0,-1-1 0,1 0 1,0 1-1,0-1 0,0 1 6,-7 47 76,2 2-1,2-1 1,2 21-76,0 5 56,1-42-19,2 0 0,1 0 1,2-1-1,1 0 0,1 1 1,10 24-38,-13-45 8,0 0 0,1 0 1,1 0-1,0-1 0,0 0 1,8 10-9,-12-18 6,0 0 1,1 0 0,-1-1 0,0 1 0,1-1-1,-1 0 1,1 0 0,0 0 0,0 0 0,0 0-1,0-1 1,0 1 0,0-1 0,0 0-1,0 0 1,1 0 0,-1 0 0,0 0 0,1-1-1,-1 0 1,1 1 0,-1-1 0,0 0-1,1-1 1,-1 1 0,1-1 0,-1 1 0,1-2-7,5 0-131,11-5-1702,-7-2-2171,-9 5 1092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35.3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44 3072,'-3'0'517,"1"0"155,1 3-288,0-3-192,1 1-159,0-1-1,0 0 0,0 1 0,-1-1 1,1 0-1,0 1 0,0-1 1,0 0-1,0 1 0,0-1 1,0 0-1,0 1 0,0-1 1,1 1-1,-1-1 0,0 0 1,0 1-1,0-1 0,0 0 1,0 1-1,0-1 0,1 0 0,-1 0 1,0 1-1,0-1 0,1 0 1,-1 1-33,6 7 370,-3-3-279,1-1 1,0 0 0,0 0-1,1 0 1,-1-1 0,1 1 0,-1-1-1,1 0 1,0 0 0,0-1-1,1 0 1,-1 0 0,0 0-1,1 0 1,-1-1 0,1 0-1,0 0 1,-1 0 0,1-1-1,0 0 1,-1 0 0,1 0-1,0-1 1,-1 0 0,3-1-92,5-1-16,0 0 0,-1-2 0,0 1 0,0-2 0,0 1 0,0-2 1,-1 0-1,0 0 0,0-1 0,4-5 16,25-19-1227,-27 21-1087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35.6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 29 5632,'-24'-18'2112,"24"15"-1664,-5-1-96,1 1-640,8 6 96,-4-3-2240,0 12 1344,0-2-1504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44.8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37 413 2400,'-36'-3'4197,"36"3"-3749,0-2-378,0 1 0,0 0 0,0-1 0,0 1 0,1-1 0,-1 1 0,1-1 0,-1 1-1,1-1-69,4-5 154,0-1 0,0 1 0,1 1 0,0-1 0,0 1 0,1-1-154,3-2 239,1-1-117,1 1 0,0 0 0,1 1 0,-1 0 0,2 1 0,-1 1 0,1 0 0,5-1-122,0-1 215,-16 6-165,1 0 0,0 0 0,-1 1-1,1 0 1,0-1 0,0 1 0,0 1-1,4-1-49,-7 1 38,7 18-22,2 28-124,-8-34 147,0 0 0,1 0 0,1 0 0,3 9-39,4 5-98,-9-19 92,1 0 1,0 0 0,0-1-1,0 1 1,5 5 5,-7-10 3,1 0 1,0 0-1,-1-1 1,1 1-1,0-1 0,0 1 1,0-1-1,0 0 1,0 0-1,0 0 0,0 0 1,0 0-1,0 0 1,1 0-1,-1-1 0,0 1 1,0-1-1,1 0 1,-1 1-1,0-1 0,1 0-3,-1-1 16,0 1 0,-1-1 0,1 1 0,0-1 0,-1 0 0,1 1 0,-1-1 0,1 0 0,-1 0 0,1 0 0,-1 0 0,1-1 0,-1 1 0,0 0 0,0 0-1,0-1 1,0 1 0,0-1 0,0 1 0,0-1 0,0 0-16,2-3 42,-1 1 0,0-1 0,0 0 0,0 0 0,0 0 0,0-4-42,4-42-80,-2 0 0,-3-27 80,3 60-363,-4 18 337,2 1 17,0 1 0,-1-1 1,1 0-1,0 1 0,0-1 1,0 0-1,0 0 0,0 0 1,0-1-1,0 1 1,0 0-1,2 0 9,-2-1 24,49 21-146,-31-13 108,-1 0 1,1-1-1,1-1 1,15 2 13,15-2 101,0-3 0,21-2-101,-68-1 4,0 0-1,1 0 0,-1 0 1,1-1-1,-1 1 0,0-1 1,1 0-1,-1-1 0,0 1 0,0-1 1,0 0-1,0 0 0,0 0 1,-1 0-1,1-1 0,0 0 1,-1 1-1,0-1 0,0 0 1,0-1-1,0 1 0,0 0 0,-1-1 1,1 0-1,-1 0 0,0 0 1,0 1-1,0-2 0,-1 1-3,4-8 10,0 0 0,-2 0 0,1-1 0,-2 1 0,0-1 0,0 0 0,-1-5-10,0 1 17,-2-30 117,0 43-121,1-1-1,-1 0 0,0 1 1,0-1-1,-1 1 1,1-1-1,-1 1 0,-1-3-12,2 6 3,1 0-1,-1 0 0,0 0 0,0 0 0,0-1 0,0 1 1,0 1-1,0-1 0,0 0 0,0 0 0,0 0 0,0 0 1,0 1-1,-1-1 0,1 1 0,0-1 0,0 1 0,-1-1 1,1 1-1,0 0 0,-1-1 0,1 1-2,-2 0-10,0 0 0,1 0 0,-1 1 0,0-1 0,1 1 0,-1-1 1,0 1-1,1 0 0,-1 0 0,1 0 0,-1 0 10,-3 3-14,0-1 0,0 1 1,0 0-1,0 1 1,1-1-1,-1 1 0,1 0 1,-1 2 13,-3 7-59,0 1 0,0 0 0,2 1 1,0-1-1,-3 11 59,1-4 22,4-11-23,1 1 1,0 0-1,1 0 0,0 0 1,1 0-1,1 0 1,-1 0-1,2 5 1,0-10-8,1 0 0,-1 0-1,1-1 1,1 1 0,0 0 0,0 0-1,0-1 1,0 1 0,1-1 0,0 0 0,1 0-1,-1 0 1,1 0 0,0 0 0,2 1 8,1 0-1,0 0 1,0 0-1,0-1 1,1 0-1,0 0 1,0-1 0,0 0-1,1 0 1,0-1-1,0 0 1,0-1-1,4 2 1,-2-2 45,-9-3-25,0 1 0,-1-1 1,1 1-1,0-1 0,0 1 1,-1-1-1,1 0 0,0 0 1,0 0-1,0 0 1,-1 0-1,1 0 0,0 0 1,0-1-1,-1 1 0,1-1 1,0 1-1,1-2-20,-3 2 5,4-1 6,-1-1 0,0 1-1,0-1 1,0 0 0,-1 0-1,1 0 1,0 0 0,-1 0-1,1-1 1,-1 1 0,0-1-1,0 0 1,0 1 0,0-1-1,0 0 1,0 0 0,-1-1-11,4-7 103,-1 0 1,0-1 0,-1 1-1,0-1 1,-1 1 0,0-1 0,-1 0-1,0 0 1,-2-11-104,-3 1-29,1 13-97,4 7 112,-1 0 0,1 0 0,-1 0 0,1 0 0,-1 0 0,1 1 0,0-1 0,0 0 0,0 0 0,0 1 0,0-1 0,0 1 0,0-1 0,1 1 0,-1-1 0,1 0 14,15-12 61,-11 8-139,1 0 0,0 1 0,0 0 0,2-1 78,-6 4-5,-1 1 0,1 0 0,0 0 1,-1 0-1,1 0 0,0 1 0,0-1 0,-1 1 0,1-1 0,0 1 0,0 0 0,0 0 0,0 0 0,-1 0 0,2 1 5,-3 0 10,0-1 0,0 1 0,0-1 0,0 1 1,0 0-1,0-1 0,0 1 0,0 0 0,0 0 0,0 0 0,0 0 0,-1 0 0,1 0 1,0 0-1,-1 0 0,1 0 0,-1 0 0,1 0 0,-1 1 0,1-1 0,-1 0 0,0 0 1,0 0-1,0 1 0,0-1 0,1 0-10,1 37 35,-2-34-8,0 20-59,-1-1 8,2 0 0,2 19 24,-2-24-152,-1-16 154,0 1-1,-1 0 0,1-1 0,1 1 1,-1-1-1,0 1 0,1 0 0,-1-1 1,1 1-1,0-1 0,0 1 0,0-1 1,0 0-1,0 1 0,0-1-1,4 3-69,-4-4 72,0 0 1,0 0 0,0 0 0,0 0 0,0 0 0,0 0 0,0 0 0,0 0-1,0-1 1,0 1 0,1 0 0,-1-1 0,0 1 0,0-1 0,1 0 0,-1 1 0,0-1-1,1 0 1,-1 0 0,0 1 0,1-1 0,0 0-4,2-1-5,0 1 1,0-1-1,1 0 0,-1 0 1,0 0-1,0-1 1,0 0-1,0 1 0,0-1 1,0 0-1,0-1 0,-1 1 1,1-1-1,-1 0 1,0 0-1,3-3 5,7-7 142,-1-2-1,-1 1 1,4-8-142,-5 7 92,2-1-82,-2 0-1,0-1 1,-1 0 0,0-1 0,-2 0 0,0 0 0,2-10-10,-4 2-85,-5 23 58,0 0 43,0 2 80,0 1 0,-4-3-43,3 3-53,1 0 0,0 0-1,-1 0 1,1 0 0,0 0-1,-1 0 1,1 1 0,0-1-1,-1 0 1,1 0 0,0 0-1,0 1 1,-1-1-1,1 0 1,0 0 0,0 0-1,-1 1 1,1-1 0,0 0-1,0 1 1,0-1 0,-1 0-1,1 0 1,0 1 0,0-1-1,0 0 1,0 1 0,0-1-1,0 0 1,0 1 0,0-1 0,-7 18-87,5-14 55,0-1 0,1 1 1,0 0-1,0-1 0,0 1 0,0 0 0,0 0 0,1 2 32,-9 69 267,9-73-311,1 1-1,0-1 1,1 1-1,-1-1 1,0 0-1,1 0 1,-1 0-1,1 0 1,0 0-1,-1 0 1,1 0 0,2 1 44,-2-1-11,12 8 33,-11-8-16,-1-1 1,1 1 0,-1-1 0,0 1 0,0 0 0,1 0-1,0 2-6,-1-2-23,1 0-1,-1-1 1,1 1 0,-1-1-1,1 1 1,-1-1-1,1 0 1,0 0-1,1 0 24,4 2 163,0 0-147,1 0-1,-1-1 0,1 0 1,0 0-1,0-1 0,-1 0 1,1-1-1,1 0-15,-8 0 5,0 0 0,-1 0 0,1-1 0,-1 1 1,1 0-1,-1-1 0,1 0 0,-1 1 0,1-1 0,-1 0 0,1 0 1,-1 0-1,0 1 0,1-2 0,-1 1 0,0 0 0,0 0 0,0 0-5,17-25 320,-17 25-295,5-10-49,-1 0 0,0 0 0,-1 0 0,-1 0 0,1-1 0,-2 0 0,1 0 0,-1-2 24,0-9 132,3-26-178,-5 48-40,0 1 1,0 16 0,-1 1 42,1 1-1,1 0-1,0 0 1,1 3 44,-1-15 10,-1-1 0,0 1 1,0-1-1,0 0 1,-1 1-1,0-1 1,0 0-1,0 2-10,-3 13-99,4-16 105,-1 0 0,1-1 0,1 1 1,-1 0-1,1 0 0,-1 0-6,3 15 16,-3-10-18,-1 12 40,2 0 1,2 12-39,-2-27 2,-1 1 1,0-1 0,-1 0 0,1 0 0,-1 0 0,-1 0 0,0 3-3,-3 22-31,3-10 65,0 1-12,-4 22-22,5-37 45,-1 0 1,0 1-1,0-1 0,-1-1 1,0 1-1,-1 0 0,-3 6-45,5-10 11,-1 0 0,1 0-1,-1-1 1,0 1 0,0 0-1,0-1 1,0 0 0,-1 0-1,1 0 1,0 0 0,-1 0-1,1-1 1,-1 1 0,0-1-1,0 0 1,1 0 0,-1-1-1,0 1 1,0-1 0,0 0-1,0 0 1,-3 0-11,-1 0-41,7 0 45,-1 1 1,1-1-1,0 0 1,-1 0-1,1 0 0,0 0 1,-1 0-1,1 0 1,-1 0-1,1-1 1,0 1-1,-1 0 1,1-1-1,0 1 1,0-1-1,-1 0 0,1 1 1,0-1-1,0 0 1,0 0-1,0 0 1,0 1-1,0-1 1,0 0-1,0 0 1,0-1-1,0 1 0,0 0 1,1 0-1,-1 0 1,0 0-1,1-1-4,-1-1 18,0 0-1,0 0 1,0 0 0,0 0-1,1-1 1,0 1-1,-1 0 1,1 0-1,0 0 1,1-1-1,-1 1 1,0 0 0,1 0-1,0 0 1,0 0-1,0 0 1,0 0-1,0 0 1,1 0-1,0-2-17,2-2 71,1 0 0,-1 0 0,1 1 0,0-1 0,1 1 0,0 0 0,4-3-71,-6 6-9,1-1 0,0 1 0,0 0 0,0 1 0,0-1 0,0 1-1,1 0 1,-1 0 0,1 0 9,11-1 158,1-1-1,5 2-157,-7 0 223,-1 0 0,0-2 0,4 0-223,-2-5-390,-14 6-279,0 1-1,-1-1 1,1 1-1,-1-1 1,0 0-1,0 0 1,1-2 669,1-2-1243,-1 0 0,0 0 0,0-1 0,0 0 0,0-4 1243,5-34-1733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59.2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31 779 1664,'-4'0'713,"5"0"-656,-1 0 0,0 0 0,0 0 0,0 0 0,0 0 0,0 0 0,0 0 0,0 0 0,0 0 0,0 0 0,0 0 0,0 0 0,0 0 0,0 0 0,0 0 0,0 0 0,0 0 0,0 0 0,0 0 0,0 0 0,0-1 0,0 1 0,0 0 0,0 0 0,0 0 0,0 0 0,0 0 0,0 0 0,0 0 0,0 0 0,0 0 0,0 0 0,0 0 0,0 0 0,-1 0 0,1 0 0,0 0-57,7-6 165,18-16 75,-21 17-176,0-1 1,0 1-1,-1-1 1,1 0 0,0-2-65,9-17 226,-1 6 8,-1 0 0,-1-1 0,-1-1 0,6-20-234,21-88-70,-8 24 206,-23 91-54,12-48-44,-15 56-36,-1-1 0,0 0 0,-1 1 0,0-1 0,0 0 0,0 0 0,-1-6-2,0 12 0,1 1-1,0-1 1,0 0 0,0 1 0,0-1 0,0 1 0,-1-1 0,1 1-1,0-1 1,0 1 0,-1-1 0,1 1 0,0-1 0,-1 1-1,1-1 1,0 1 0,-1-1 0,1 1 0,-1 0 0,1-1 0,-1 1-1,1 0 1,-1-1 0,1 1 0,-1 0 0,1 0 0,-1-1 0,0 1-1,0 0 1,-1 0-1,1 0 1,0 0 0,0 1-1,0-1 1,0 0-1,0 0 1,0 1 0,0-1-1,0 0 1,0 1-1,0-1 1,0 1 0,-2 1 4,0 0 0,0 0 0,0 0 0,0 0-1,0 1 1,1-1 0,-1 1 0,0 1-4,-2 3 19,1 1 1,1 0-1,-1 0 0,1 0 1,1 1-1,-1 2-19,-10 54 530,9-40-493,-17 125 194,-6 31-84,-22 79 179,45-232-330,-3 16 176,6-40-167,0-1 0,0 0 0,0 0 0,0 0 0,-1 1 0,1-1 0,-1-1 1,0 1-1,0 0 0,0 0 0,0-1-5,0-4 10,0-1 1,0 1 0,0-1-1,1 0 1,-1 0 0,1 0-1,0 0 1,-1-2-11,0-5-24,0-1-1,0 0 1,2 0-1,-1 0 1,1 0-1,1 0 1,0 0 0,0 0-1,1 0 1,1 0-1,-1 0 1,2 1-1,0 0 1,0-1-1,1 1 1,0 1 0,1-2 24,4-6 19,1 1 1,0 1-1,1 0 1,0 0-1,2 1 1,-1 1-1,2 0 1,0 1-1,10-6-19,0 3 131,0 2-1,15-6-130,-20 11 56,1 0-1,0 2 1,0 0-1,0 1 1,4 1-56,-5-3 42,-18 7 6,-2 0 27,-12 15 160,-13 30-143,18-35-116,0 1 0,1 0 0,1 1-1,-4 9 25,8-18-8,0 0 0,1 0 0,-1 0 0,0 0-1,1 0 1,0 0 0,0 0 0,0 0 0,0 1 0,0-1-1,1 0 1,0 0 0,-1 0 0,1 0 0,0-1 0,0 1-1,0 0 1,1 0 0,-1 0 0,1-1 0,0 2 8,0-2-9,0-1 1,-1 1 0,1-1-1,0 1 1,-1-1 0,1 0-1,0 0 1,0 0 0,0 0-1,0 0 1,0 0 0,0 0-1,1-1 1,-1 1 0,0-1-1,0 0 1,0 1 0,1-1-1,-1 0 1,0 0 0,0-1-1,0 1 1,1 0 8,5-1 9,0-1 0,-1 0 0,1 0-1,-1 0 1,0-1 0,1-1-9,10-3 21,19-10 161,-35 16-166,1 0 0,-1-1 0,0 0 0,1 1 0,-1-1 0,0 0 0,0 0 0,0 0 0,0 0 0,-1-1 0,2-1-16,-1 1 22,0-1 1,0-1-1,-1 1 1,1 0-1,-1 0 1,0-1 0,0 1-1,-1 0 1,1-1-1,-1-1-22,0 4 20,0-1-1,0 0 1,-1 1-1,1-1 1,-1 1-1,0-1 1,1 1-1,-1-1 0,0 1 1,-1-1-1,1 1 1,0 0-1,-1 0 1,1 0-1,-1 0 1,0 0-1,1 0 1,-2-1-20,-1-1-43,0 1 1,0-1 0,-1 1-1,1 0 1,0 0-1,-1 1 1,0-1 0,0 1-1,0 0 1,0 1 0,0-1-1,0 1 1,0 0 0,-1 0-1,1 0 1,0 1-1,-1 0 1,-2 0 42,42 5-70,-30-4 61,0 0 0,0 0 1,0 0-1,0-1 1,1 1-1,-1-1 0,0 0 1,0 0-1,0-1 0,0 1 1,3-2 8,4-1 16,-1-1 0,1 0 0,-1-1 0,6-3-16,-11 5 6,-1 0-1,0 0 1,0-1 0,0 1 0,0-1 0,0 0-1,-1 0 1,0 0 0,0 0 0,0-1 0,0 0-6,20-40 104,12-37-104,-13 27 136,4 0-136,-17 35 30,6-10 8,1 1 0,2 0 0,1 0-38,-2 7-7,-1-2-1,-1 0 1,6-14 7,-21 36 19,1 0-1,0 1 1,-1-1-1,1 0 0,-1 0 1,0 0-1,1 1 1,-1-1-1,0 0 1,0 0-1,0 0-18,0 2 2,0-1 1,0 1-1,0 0 1,0-1-1,-1 1 0,1 0 1,0-1-1,0 1 0,0 0 1,0 0-1,0-1 1,-1 1-1,1 0 0,0 0 1,0-1-1,0 1 1,-1 0-1,1 0 0,0-1 1,0 1-1,-1 0 1,1 0-1,0 0 0,-1 0-2,1-1-10,-1 1 0,0 0 1,1 0-1,-1 0 0,0 0 0,1 1 0,-1-1 0,0 0 0,1 0 0,-1 0 0,0 0 0,1 1 0,-1-1 0,1 0 0,-1 1 0,0-1 0,1 0 10,-9 6-3,0 0 1,0 1-1,1 0 0,0 0 1,0 1-1,1 0 0,0 0 1,1 1-1,-1 0 0,2 0 0,-1 0 1,1 1-1,1 0 0,-3 8 3,-5 16-74,3 1-1,0-1 1,-2 31 74,7-32 8,2 1 0,1 0 0,1 0 0,3 9-8,-2-34-16,0 0 0,1 0 0,0 0 0,0 0 0,1 0 0,0-1 0,1 0 0,0 1 0,0-1 0,1 0 0,0-1 0,4 5 16,0-1-20,0-1 0,1-1 0,0 1 0,0-2 0,1 0 0,0 0 0,0-1 0,5 2 20,-12-7 5,0 0 1,0 0-1,1-1 1,-1 1 0,1-1-1,-1 0 1,1-1-1,-1 1 1,1-1-1,-1 0 1,1 0 0,0 0-1,-1-1 1,1 1-1,-1-1 1,1 0-1,-1-1 1,1 1-1,-1-1 1,0 0 0,0 0-1,0 0 1,3-2-6,7-5 21,-1-1 0,0 0 1,-1-1-1,0 0 0,-1-1 1,1-2-22,-2 2 10,-1-1-1,0 0 1,0 0 0,-2-1 0,0 0 0,5-12-10,5-24 68,4-19-68,-17 56 1,1-8 1,0 1 1,-2-1 0,0 0-1,-2-5-2,5-12 56,-4 26-85,0 1 0,-1-1-1,0-2 30,3-184-432,-6 195 413,-1 8 4,-4 8 49,-4 17 17,-7 21-144,-6 30 93,10-18 60,0 13-60,11-48 17,0 1 0,2 0 1,3 26-18,-1-40 1,1 0-1,0 0 1,1-1 0,1 0 0,2 8-1,-3-15-2,0-1 0,0 1 1,0-1-1,1 0 0,-1 0 1,2-1-1,-1 1 0,0-1 1,1 1-1,0-2 0,1 1 1,1 1 1,-2-2-28,0 0 1,1-1 0,-1 0 0,1 0-1,-1 0 1,1-1 0,1 1 27,-5-2 6,0-1 0,0 0 0,-1 1 0,1-1 0,0 0 1,0 0-1,0 0 0,0 0 0,-1 0 0,1-1 0,0 1 0,0 0 0,0-1 0,-1 1 1,1-1-1,0 0 0,-1 0 0,1 0 0,-1 0 0,1 0 0,-1 0 0,1 0 0,-1 0 1,1 0-1,-1-1 0,0 1-6,7-8-62,-2 4 97,-1-1-1,1 0 0,-1-1 1,-1 1-1,1-1 0,-1 0 1,0 0-1,1-4-34,-3 6 23,-1 1 0,1-1 0,-1 0 0,0 0 0,-1 0 0,1 0 0,-1 1 0,0-1 0,0 0 0,0 0 0,-1 0 0,0 0 0,-1-4-23,2 8 1,0 1-1,0 0 1,0-1 0,0 1 0,0 0 0,0-1 0,0 1 0,-1 0-1,1-1 1,0 1 0,0 0 0,0-1 0,-1 1 0,1 0 0,0-1 0,0 1-1,-1 0 1,1 0 0,0-1 0,0 1 0,-1 0 0,1 0 0,0 0-1,-1-1 1,1 1 0,0 0 0,-1 0 0,1 0 0,0 0 0,-1 0-1,1 0 1,0 0 0,-1 0 0,1 0 0,-1 0 0,1 0 0,0 0-1,-1 0 1,1 0 0,0 0 0,-1 0 0,1 0 0,0 0 0,-1 0 0,1 1-1,0-1 1,-1 0 0,1 0 0,0 0 0,-1 1 0,1-1 0,0 0-1,0 0 1,-1 1 0,1-1 0,0 0 0,0 1-1,-2 0-17,0 1 0,0 0 0,0 0 0,1 0 0,-1 0 0,1 0 0,-2 3 17,0 2-23,1 0 0,-1 0 0,2 1-1,-2 6 24,-2 11-125,4-23 112,0 1 0,1 0 1,0 0-1,-1 0 0,1-1 0,0 1 1,1 0-1,-1 0 0,0 0 0,1-1 1,0 1-1,-1 0 0,1-1 0,0 1 1,2 2 12,-3-3-7,1-1 1,1 1 0,-1-1 0,0 1-1,0-1 1,0 1 0,1-1 0,-1 0-1,1 0 1,-1 0 0,1 0 0,-1 0-1,1 0 1,-1 0 0,1 0-1,0-1 1,0 1 0,-1 0 0,1-1-1,0 0 1,0 1 0,0-1 0,0 0-1,1 0 7,5 0 56,-1-1 0,1 1 0,0-2 0,0 1 0,-1-1 0,1 0 0,-1-1 0,5-1-56,-12 3 12,1 1-1,-1-1 0,1 0 1,-1 1-1,0-1 0,1 0 1,-1 1-1,0-1 0,1 0 1,-1 0-1,0 1 0,0-1 1,0 0-1,0 0 0,0 1 1,0-1-1,0 0 0,0 0 1,0 0-1,0 1 0,0-1 1,0 0-1,0 0 0,-1 0 0,1 0-11,-7-22 51,7 22-49,-6-14-59,5 7 76,-2 1 1,1 0 0,-1 0-1,0 0 1,-1 1 0,1-1-1,-1 1 1,0 0-1,-1 0 1,-1-1-20,6 6-3,0 1-1,-1-1 0,0 1 1,1-1-1,-1 1 1,1 0-1,-1-1 1,0 1-1,1 0 1,-1-1-1,0 1 1,1 0-1,-1-1 1,0 1-1,1 0 1,-1 0-1,0 0 1,0 0-1,1 0 1,-1 0-1,0 0 1,1 0-1,-1 0 1,0 0-1,0 0 1,0 1 3,0-1-32,0 1 1,-1 0 0,1 0 0,0 1 0,-1-1 0,1 0 0,0 0 0,0 0 0,-1 2 31,-4 4-66,5-7-14,14 10-155,-10-9 207,1-1 0,-1 0-1,1 0 1,0 0 0,-1 0 0,1-1-1,-1 1 1,1-1 0,-1 0 0,1 0 28,15-3 101,17-3 46,1-2 1,-1-2 0,-1-2-1,18-8-147,-52 21 12,12-6 93,-1 0 0,1 0-1,-1-2 1,0 1 0,-1-1-1,0-1 1,0 0 0,0-1-105,-9 10 262,-2 6-105,-4 12-29,2-12-99,-4 19-63,1-1 0,1 1 0,1 0 1,1 0-1,1 1 0,2 11 34,1-27-21,0-1-1,0 1 1,1-1 0,0 1-1,1-1 1,0 0 0,1 0 21,-5-8 4,1 1 0,0-1 0,-1 0 1,1 1-1,0-1 0,0 0 0,0 0 1,0 0-1,0 0 0,0 0 0,1 0 0,-1 0 1,0 0-1,0-1 0,1 1 0,-1 0 1,0-1-1,1 1 0,-1-1 0,1 1 0,-1-1 1,1 0-1,-1 0 0,1 1 0,-1-1 1,1 0-1,-1 0 0,1-1 0,-1 1 1,0 0-1,1 0 0,-1-1 0,1 1 0,-1-1 1,2 0-5,0 0 11,1-1 0,-1 1 0,0-1 0,0 0 0,0 0 1,0-1-1,0 1 0,0 0 0,-1-1 0,1 0 0,-1 1 0,0-1 1,0 0-1,1-1-11,7-17 0,-1 1 0,0-1 0,3-19 0,14-66 0,-15 59 0,-8 29-3,3-7 16,-10 36 17,1 0-1,1 0 1,0 1 0,1-1-1,0 1 1,1 5-30,-1 24-2,4 14 2,-2-48-12,0 0 1,0-1-1,1 1 0,0-1 0,0 1 0,1-1 0,-1 0 0,1 0 0,1 0 0,-1 0 0,1 0 1,0-1-1,3 3 12,-6-7 8,-1 0 11,1 0 1,0 0 0,0 1 0,0-1 0,0 0 0,0 0-1,0 0 1,0-1 0,0 1 0,1 0 0,0 0-20,-1-1 2,0 0 0,0 0 0,0 0 0,0 0 0,0 0 0,0 0 0,0 0 0,0-1 0,0 1 0,0-1 1,0 1-1,0 0 0,0-1 0,0 0 0,0 1 0,0-1 0,0 0-2,1 0 4,-1-1 0,1 1-1,-1-1 1,0 1 0,1-1 0,-1 0 0,0 0-1,0 1 1,0-1 0,0 0 0,0-1-4,5-9-42,-2 5 58,-1 0 0,0 0 0,-1 0 1,1 0-1,-1 0 0,-1 0 0,1 0 0,-1-4-16,1 0 30,0 0 0,1 1 0,1-6-30,8-19-51,-2 0 0,0-14 51,-7 35 116,-3 11-112,0 0-1,1-1 0,0 1 0,0 0 1,0 0-1,0 0 0,1-2-3,0-7 313,-1 7-143,4 9-322,-3-2 156,0 1 1,0-1-1,0 1 1,-1-1 0,1 1-1,-1 0 1,0 0-1,1 0 1,-1 0-1,-1 0 1,2 3-5,-1 2 71,-1 1 1,1 0-1,-2 5-71,1 0 66,0 6-19,-1-14-24,1-1 0,-1 1 0,1 0-1,1-1 1,-1 1 0,1-1 0,0 1 0,0 0 0,1-1 0,0 0 0,1 3-23,-2-7-7,0 0 1,1 0-1,-1-1 0,1 1 1,-1 0-1,1-1 0,-1 1 0,1-1 1,-1 1-1,1-1 0,0 0 7,6 2-6,25 5 209,-4-7 122,-28 0-282,0-1 0,0 0 0,0 1 0,0-1 0,0 0 0,0 0 0,0 1 0,-1-1 0,1 0 0,0 0 0,0 0-1,-1 0 1,1 0 0,-1 0 0,1-1 0,-1 1 0,1 0 0,-1-1-43,1-1-2,-1 1 0,0-1 0,1 1-1,-1-1 1,1 1 0,-1-1 0,1 1-1,0-1 1,0 1 0,1 0 0,-1-1 0,1 0 2,22-25-63,2-3-109,-11 8 209,-1-1 1,-1 0-1,1-5-37,-6 7-13,-6 15 29,0 0 1,0 1 0,1-1-1,1-1-16,24-40-218,-28 48 210,1-1 1,-1 1 0,1-1 0,-1 1-1,1-1 1,-1 0 0,1 1 0,-1 0-1,1-1 1,0 1 0,-1-1 0,1 1-1,0 0 1,-1-1 0,1 1 0,0 0-1,0 0 1,-1 0 0,1-1 0,0 1 0,-1 0-1,1 0 1,0 0 0,0 0 0,-1 0-1,1 0 1,0 1 0,0-1 0,-1 0-1,1 0 1,0 0 0,0 1 0,-1-1-1,1 0 1,0 1 0,-1-1 0,1 0-1,-1 1 1,1-1 0,-1 1 0,1-1-1,0 1 8,3 3-15,0 1-1,1-1 1,-2 1-1,1 0 1,0 0 15,1 2 14,3 4 26,0 1 1,-1 0-1,0 0 1,-1 1 0,0 0-1,-1 0 1,-1 0 0,0 1-1,0 0 1,-2 0-1,0 0 1,0 0 0,-1 12-41,-1-24 17,0 0 0,0 1 1,0-1-1,0 0 1,0 0-1,-1 1 1,1-1-1,-1 0 1,0 0-1,0 0 0,1 0 1,-1 0-1,0 0 1,-1 0-1,1 0 1,0 0-1,-1 0-17,1-1 12,-1 0 1,1 0-1,-1 0 1,1 0-1,-1-1 0,1 1 1,-1-1-1,1 1 0,-1-1 1,0 1-1,1-1 1,-1 0-1,0 0 0,1 0 1,-1 0-1,0 0 1,1 0-1,-1 0 0,0-1 1,1 1-1,-1 0 1,0-1-1,1 0-12,-11-2-34,0-2 1,0 0-1,1 0 0,-1-1 1,2 0-1,-5-3 34,-20-17-261,-5-5 261,29 23-6,1 0-67,15 14-88,16 14-80,9 1 769,0 0 0,1-2 0,28 12-528,-3-2 254,-31-16-477,0 0 0,20 6 223,-43-19-277,0 1 1,0-1-1,-1 1 1,1-1-1,0 0 1,0 0-1,0 1 1,0-1-1,-1 0 1,1-1-1,0 1 1,0 0-1,0-1 1,-1 1-1,1-1 1,0 1-1,0-1 1,-1 0-1,1 1 1,0-1-1,-1 0 1,1 0 0,-1-1-1,1 1 1,-1 0-1,1-1 277,2-3-633,-1 1 0,1-1 0,-1 0-1,0 0 1,-1 0 0,0 0 0,2-5 633,13-40-1776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40.2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19 312 1472,'-2'4'469,"-1"0"1,1 0-1,0 0 0,1 1 1,-1-1-1,1 1 0,-1 1-469,0-2 703,0 0 403,9-2-702,-4-2-363,-1 0-1,1-1 1,-1 0-1,0 0 0,1 1 1,-1-1-1,0 0 0,0-1 1,0 1-1,0 0 0,0-1 1,0 1-1,0-1 0,0 1 1,-1-1-1,1 0 1,0-1-42,7-8 432,-1 0 0,5-8-431,-7 10 58,26-39 184,3 1 1,3 1-243,-25 32 35,-1 0-1,0-1 1,-1 0 0,-1-1-1,0 0 1,4-12-35,-11 21 37,2-9 118,-5 16-156,0 0 0,0 0 0,0 0-1,0 0 1,0 0 0,0 0 0,0 0 0,0 0-1,0 0 1,0 0 0,0-1 0,-1 1 0,1 0 0,0 0-1,0 0 1,0 0 0,0 0 0,0 0 0,0 0-1,0 0 1,0 0 0,0 0 0,0 0 0,-1 0 0,1 0-1,0 0 1,0 0 0,0 0 0,0 0 0,0 0 0,0 0-1,0 0 1,0 0 0,0 0 0,-1 0 0,1 0-1,0 0 1,0 0 0,0 0 0,0 0 0,0 0 0,0 0-1,0 0 1,0 0 0,0 0 0,0 0 0,-1 0-1,1 1 1,0-1 0,0 0 0,0 0 0,0 0 0,0 0-1,0 0 1,0 0 0,0 0 0,0 0 0,0 0 1,-7 6-171,6-5 149,-5 8 9,1 1 1,0 0 0,0 1-1,1-1 1,0 1-1,-2 10 13,-7 20 128,11-32-163,0-1-1,1 0 1,0 1 0,0-1-1,1 0 1,0 1 0,1-1-1,1 8 36,0-9 16,0 0 0,0-1 0,1 0-1,0 0 1,0 1 0,1-1-16,-3-3 1,16 20-77,-14-19 90,0 0 1,0 1-1,0-1 0,0 1 0,1 4-14,-3-8-8,-1 0 0,0 0 0,1 0 0,-1 0 1,1 0-1,-1-1 0,1 1 0,-1 0 0,1 0 0,0 0 0,-1 0 0,1 0 0,0-1 0,0 1 0,0 0 1,0-1-1,0 1 0,-1-1 0,1 1 0,0-1 0,0 1 0,0-1 0,0 0 0,0 1 0,1-1 8,0 0 3,-1 0 0,1 0 1,0 0-1,0-1 0,-1 1 0,1-1 0,0 1 0,-1-1 0,1 1 0,0-1 0,-1 0 0,1 0 0,-1 0 0,1 0-3,3-3 17,0 1 1,-1-1-1,0 0 0,0 0 0,0 0 0,0-1 1,-1 0-1,0 1 0,1-2-17,25-44 163,3-4-43,-19 27 305,-7 18-393,-1-1 0,-1 0 1,0 0-1,0-1 0,0-3-32,-3 9 1,1 1 0,0-1 0,0 1 0,0 0 0,0 0-1,0 0 1,1 0 0,0 0-1,12-22-161,-14 24 156,0 0-1,0 0 1,0 0 0,1 1 0,-1-1 0,1 1 0,-1-1 0,1 1-1,-1-1 1,1 1 0,0 0 0,0 0 0,1-1 5,3-2 24,-5 4 29,-1 0-31,11 22-1,-9-17 6,-1 0-1,0 0 1,0 1 0,0-1 0,-1 0-1,0 1 1,0 1-27,-3 39 165,0-27-76,-1 0 1,-2 6-90,-4 20 29,8-34 36,0 3 8,-1 1 1,0 0-1,-1-1 1,-1 0-1,-1 1-73,6-15 12,0 1 0,0 0 0,-1-1 0,1 1-1,0 0 1,-1-1 0,1 1 0,-1 0 0,1-1 0,-1 1 0,1-1 0,-1 1 0,0-1 0,1 1-1,-1-1 1,0 0 0,1 1 0,-1-1 0,0 0 0,1 1 0,-1-1 0,0 0 0,0 0 0,1 0-1,-2 1-11,1-1 11,-1-1-1,1 1 0,0 0 0,-1 0 0,1-1 0,0 1 0,-1-1 0,1 1 0,0-1 1,0 0-1,-1 1 0,1-1 0,-1-1-10,-1 0-18,0-1-1,1 1 1,-1-1-1,0 0 1,1 1 0,0-1-1,0 0 1,0-1 0,0 1-1,-1-2 19,-4-9 88,6 13-89,0 0 0,0 0 0,0 0 0,1 0 0,-1 0 0,1 0 0,-1-1 0,1 1 0,-1 0 1,1 0-1,-1-1 0,1 1 0,0 0 0,0-1 1,-5-26-539,34 27 838,12 1 197,0-2 0,19-4-496,14-3 197,0 3 1,34 4-198,-76-2 125,-27 3-95,0 0 1,0 0 0,0 1-1,0-1 1,0 1-1,0 0 1,0 1-1,0-1 1,2 2-31,-5-2 42,10 8-3295,-5-1-304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40.56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57 1 5216,'-28'0'1952,"20"0"-1536,-8 0-96,16 0-32,-5 0-224,5 0-384,0 0 192,0 0-1600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48.9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0 707 992,'3'-2'-185,"8"-7"6556,-7 7-6303,-1-1-1,1 0 0,-1 0 0,0 0 1,0 0-1,0 0 0,0-1 0,0 1 1,-1-1-1,1 0 0,-1 0 0,1-2-67,4-8 249,-1-1-1,-1 0 0,1-1-248,0-12 208,0 0-1,-1 0 0,-2-6-207,2-9 61,-1 13-168,4-27 97,-5 46-18,-3 7 41,2-1 0,-1 0 0,0 0 0,1 1 0,0-1-13,-1-3 57,-1 7-59,-1 1-1,1-1 1,0 1-1,0-1 1,0 0-1,0 1 1,0-1-1,0 1 1,0-1-1,0 0 1,1 1-1,-1-1 1,0 1-1,0-1 1,0 0-1,1 1 1,-1-1-1,0 1 1,1-1-1,-1 1 1,0-1-1,1 1 1,-1-1-1,1 1 1,-1-1 2,1 1-70,-1 3 45,1 0-1,-1 0 1,1 1-1,0-1 1,0 0 0,0 0-1,2 3 26,4 14-56,5 44 146,-3 1 1,0 29-91,-5-47 122,-2-31-58,0 0-1,-1-1 0,-1 1 0,0-1 1,-1 1-1,-1 0 0,-1 0-63,2-9 11,-1 1 0,0-1 0,-1 0 0,0 0 0,-3 6-11,6-12 6,-1 1 0,0 0 0,-1-1 0,1 1 0,0-1 0,0 1 0,-1-1 0,1 0 0,-1 0 0,1 1 0,-1-1-1,1 0 1,-1 0 0,0-1 0,0 1 0,1 0 0,-1-1 0,0 1 0,0-1 0,0 1 0,0-1 0,0 0 0,1 1 0,-2-1-6,-2-1-19,-1 0 1,1 1-1,0-2 0,0 1 1,0 0-1,0-1 1,0 0-1,1 0 1,-1-1-1,0 1 19,3 1-65,2 0 64,0 1 0,-1 0-1,1 0 1,0 0 0,0 0 0,-1 0-1,1 0 1,0-1 0,0 1 0,0 0-1,-1 0 1,1 0 0,0-1 0,0 1-1,0 0 1,0 0 0,0 0 0,-1-1-1,1 1 1,0 0 0,0 0 0,0-1-1,0 1 1,0 0 0,0 0 0,0-1-1,0 1 1,0 0 0,0 0 0,0-1-1,0 1 1,0 0 0,0-1 1,6-7-121,-5 7 123,1 0-1,-1 0 0,1 0 0,-1 0 0,0 0 0,1 0 0,0 0 0,-1 1 0,1-1 1,-1 1-1,2-1-1,3 1-42,-1 1 1,0 0 0,0 0 0,0 1 0,4 0 41,-4 0 4,1 0-1,-1-1 1,1 0 0,-1 0 0,5 0-4,-4-1 69,-1 0 0,1 0-1,-1-1 1,1 1 0,-1-1 0,1-1 0,-1 1-1,0-1 1,0 0 0,0 0 0,0 0 0,0-1-1,0 0 1,0 0 0,-1 0 0,0 0 0,1-1-1,-1 0 1,0 1 0,2-5-69,21-27 259,-2-2 0,14-26-259,-17 25 165,-8 14-64,-9 15-166,0 0 0,1 0 0,0 0 0,1 1 0,3-4 65,-2 30 74,16 42-26,-8-22 160,1 12-208,-14-42 60,-1 0 0,-1 0 0,1-1-1,-1 1 1,-1 6-60,0-13 85,0-1-77,0 0-1,0 0 0,-1 0 0,1 0 0,0 0 1,-1 0-1,1 0 0,0 0 0,0 0 1,0-1-1,-1 1 0,1 0 0,0 0 1,0 0-1,-1 0 0,1-1 0,0 1 1,0 0-1,0 0 0,0-1 0,-1 1 0,1 0 1,0 0-1,0-1 0,0 1 0,0 0 1,0 0-1,0-1 0,0 1 0,0 0 1,0 0-1,0-1 0,0 1 0,0 0 1,0 0-1,0-1 0,0 1 0,0 0 0,0-1 1,0 1-1,0 0 0,0 0 0,0-1 1,0 1-1,0 0 0,1 0 0,-1-1 1,0 1-1,0 0 0,0 0-7,8-16 60,61-81-348,12-18 736,-78 110-395,20-26 222,-21 29-230,-1 0 0,1-1 0,1 1 0,-1 0 0,0 1 0,0-1 0,1 0 0,-1 1 0,1-1 0,1 0-45,-3 2 3,-1 0 0,1 1-1,0-1 1,-1 1 0,1-1-1,-1 0 1,1 1 0,-1-1-1,0 1 1,1-1 0,-1 1-1,1-1 1,-1 1 0,0 0-1,1-1 1,-1 1 0,0-1-1,0 1 1,1 0-3,-1 0 3,2 7 0,1 1 1,-1 0 0,-1 0 0,0 0 0,0 0 0,0 0 0,-2 0-1,1 0 1,-1 4-4,0 16-88,1 46 104,28-123 134,11-39-305,4-11 38,-43 98 117,0-1 0,0 1 0,0 0 0,0 0 0,0 0 0,0 0 0,0 0 0,1-1 0,-1 1 0,0 0 0,0 0 0,0 0 0,0 0 0,0 0 0,1 0 0,-1-1 0,0 1 0,0 0 0,0 0 0,0 0 0,1 0 0,-1 0 0,0 0 0,0 0 0,0 0 0,1 0 0,-1 0 0,0 0 0,0 0 0,0 0 0,0 0 0,1 0 0,-1 0 0,0 0 0,0 0 0,0 0 0,0 0 0,1 1 0,-1-1 0,0 0 0,0 0 0,0 0 0,0 0 0,1 0 0,-1 0 0,0 0 0,0 1 0,0-1 0,0 0 0,0 0 0,0 0 0,0 0 0,1 0 0,-1 1 0,0-1 0,0 0 0,0 0 0,0 0 0,0 1 0,0-1 0,0 0 0,0 0 0,0 0 0,0 0 0,0 1 0,0-1 0,0 0 0,0 0 0,0 0 0,0 1 0,0-1 0,0 0 0,8 68 58,-3-29-263,-2-13 176,2 1-1,0-1 1,2 0 29,-5-17 76,-1-4-78,1 0 0,0 0 0,0 0-1,0 0 1,0 0 0,3 3 2,-5-7-5,1 0-1,0 0 0,0 0 1,0 0-1,0-1 0,0 1 1,0 0-1,0 0 0,0 0 1,0-1-1,0 1 0,0-1 1,0 1-1,0-1 0,1 1 1,-1-1-1,0 0 0,0 0 1,1 1-1,-1-1 0,0 0 1,0 0-1,1 0 0,-1 0 1,0 0-1,0-1 0,1 1 1,-1 0-1,0-1 0,1 1 6,12-6-26,0 1 0,-1-2-1,0 0 1,0 0-1,-1-1 1,0-1 0,0 0-1,4-5 27,12-13-105,0-1 0,12-18 105,29-40 357,-88 111-307,1 1 0,-9 18-50,-35 69-142,61-112 147,-3 7-38,0 1-1,0 0 0,0 1 1,1-1-1,0 1 34,3-8-16,-1 1 0,1-1 0,0 0 0,0 0 0,0 0 0,0 0 0,0 0 0,0 0-1,1 0 1,-1 0 0,1 0 0,-1 1 16,1-2-4,0 0 0,-1 0 0,1 0 1,0 0-1,-1 0 0,1 0 0,0 0 0,0 0 0,0 0 0,0 0 0,0-1 0,0 1 0,0 0 1,0-1-1,0 1 0,1-1 0,-1 1 0,0-1 0,0 1 0,0-1 0,1 0 4,1 1 7,0-1 0,1 0 0,-1 0 0,0 0 0,1 0 0,-1-1-1,0 1 1,0-1 0,1 0 0,-1 0 0,0 0 0,0 0 0,0 0 0,0-1-7,4-2 27,0 0 1,0 0 0,0-1-1,-1 1 1,1-2-28,2-2 4,-1-1 1,0 0-1,0-1 0,-1 1 1,0-1-1,-1-1 1,0 1-1,-1-1 0,0 0 1,2-6-5,-2 0-5,0 0 0,-1 0 1,-1-1-1,0 1 1,-1-1-1,-1-14 5,-1 30-3,0 0 0,0 1 0,-1-1 0,1 0 0,0 0 0,-1 1-1,1-1 1,-1 0 0,0 0 3,-4-1-52,-3 9 15,4 0 48,1-1 1,0 1 0,0 0 0,1 0 0,0 0-1,0 0 1,0 0 0,0 5-12,-2 11-126,-1 20 126,4-32-9,1 1 1,0-1-1,1 1 1,0-1-1,0 1 1,3 5 8,-3-10 0,1 0 0,0 0 1,0-1-1,1 1 0,-1-1 0,1 1 0,1-1 1,-1 0-1,1 0 0,0-1 0,0 1 1,1 0-1,-3-3 2,-1-1 1,1 1 0,0-1-1,-1 1 1,1-1 0,0 0 0,0 0-1,0 0 1,0 0 0,0 0-1,0 0 1,0-1 0,0 1 0,1-1-1,-1 1 1,0-1 0,0 0-1,1 0 1,-1 0 0,0 0 0,0 0-1,0-1 1,1 1 0,-1 0-1,0-1 1,0 0 0,0 0 0,0 1-1,0-1 1,0 0 0,0-1-1,0 1 1,0 0 0,-1-1 0,1 1-1,0-1-2,3-3 10,1 0-1,-1-1 1,-1 0-1,1 0 0,-1 0 1,0-1-1,0 0 1,-1 1-1,0-1 1,1-4-10,16-53 31,-4-1 1,2-20-32,9-38-47,-15 65 95,5-18-54,-15 61-78,-3 13-61,-1 8 70,-2 18-215,-1 1 323,2 0 0,-1 23-33,3 12 121,3 74-364,-1-121 234,1 1 1,1-1-1,0 1 1,1-1-1,3 7 9,-7-19-1,1 0 0,-1 0 0,0-1-1,1 1 1,-1 0 0,1 0 0,-1 0 0,1 0 0,-1-1 0,1 1 0,0 0 0,-1-1-1,1 1 1,0 0 0,-1-1 0,1 1 0,0-1 0,0 1 0,0 0 1,0-1 2,-1 0 0,1 0 0,0 0 1,-1 0-1,1 0 0,0 0 0,-1 0 1,1-1-1,-1 1 0,1 0 0,0 0 1,-1 0-1,1-1 0,-1 1 0,1 0 1,-1-1-1,1 1 0,-1 0 0,1-1 1,-1 1-1,1-1 0,-1 1-2,3-3 21,0-1-1,0 1 0,-1-1 1,1 0-1,-1 0 0,0 0 1,1-2-21,5-12-2,25-57-172,31-50 174,-35 75 1,-1-2 1,-3 0 0,2-11-2,-26 58-25,0 0 1,0-1-1,0 1 0,0 0 1,-1-1-1,0 1 0,0-2 25,0 0-104,0 7 99,0 0 1,0 0 0,0 0 0,0 0 0,0 0 0,0 0 0,0 0-1,0-1 1,0 1 0,0 0 0,0 0 0,0 0 0,0 0-1,0 0 1,0 0 0,0 0 0,0 0 0,0-1 0,0 1-1,-1 0 1,1 0 0,0 0 0,0 0 0,0 0 0,0 0-1,0 0 1,0 0 0,0 0 0,0 0 0,0 0 0,0-1-1,0 1 1,0 0 0,-1 0 0,1 0 0,0 0 0,0 0-1,0 0 1,0 0 0,0 0 0,0 0 0,0 0 0,0 0-1,-1 0 1,1 0 0,0 0 0,0 0 0,0 0 0,0 0-1,0 0 1,0 0 0,0 0 0,-1 0 0,1 0 0,0 0 0,0 0 4,-8 6 41,-5 9-73,7-6 30,-1 1 0,2 1 0,-1-1 0,1 1 0,1 0 1,0 0-1,1 0 0,0 1 0,0-1 0,1 1 0,1 0 0,0 0 0,0-1 1,2 10 1,0 4 105,2 0 1,1-1 0,0 1-1,2 0 1,1-1 0,5 10-106,5 9 175,3 0 1,18 29-176,0-7-3897,-32-56 2792,0 4-857,-8-8-1009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4:49.8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8 3392,'-8'-3'828,"8"3"-795,0 0-1,0 1 0,0-1 0,-1 0 0,1 0 0,0 0 0,0 0 1,0 0-1,0 0 0,0 0 0,-1 0 0,1 0 0,0 0 0,0 0 1,0 0-1,0-1 0,0 1 0,0 0 0,-1 0 0,1 0 0,0 0 1,0 0-1,0 0 0,0 0 0,0 0 0,0 0 0,0 0 1,-1 0-1,1-1 0,0 1 0,0 0 0,0 0 0,0 0 0,0 0 1,0 0-1,0 0 0,0-1 0,0 1 0,0 0 0,0 0 0,0 0 1,0 0-1,0 0 0,0 0 0,0-1 0,0 1 0,0 0 1,0 0-1,0 0 0,0 0 0,0 0 0,0-1 0,0 1 0,0 0 1,0 0-1,0 0 0,0 0 0,0 0 0,0 0-32,9 7 779,19 13-148,-19-15-568,-1 0 1,-1 1 0,1 0 0,-1 1-1,0-1 1,3 5-64,5 10 173,0 0-1,-2 1 0,-1 1 1,-1 0-1,0 0 1,-2 1-1,-1 0 1,-1 1-1,1 7-172,2 21 464,-2 1 0,-2 0 0,-3 0 0,-2 0 0,-2 0 0,-8 50-464,-33 196-1903,39-281 1347,-2 16-2894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6.0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0 896,'14'7'3163,"-13"-6"-2737,5 7 1019,-5-6-1292,0-1 0,0 0 0,0 0 0,1 0 0,-1 0-1,0 0 1,1 0 0,-1 0 0,1-1 0,-1 1-1,1-1 1,-1 1 0,1-1 0,-1 1 0,1-1-1,0 0 1,-1 1 0,1-1 0,1 0-153,39-1-76,-25 1 331,116-6 652,-120 6-1960,-9 0-2945,-4 0 1401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4.8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75 575 1472,'-1'1'21,"1"-1"1,0 0-1,0 0 0,0 0 1,-1 1-1,1-1 1,0 0-1,0 0 0,-1 0 1,1 0-1,0 1 1,0-1-1,-1 0 0,1 0 1,0 0-1,-1 0 0,1 0 1,0 0-1,0 0 1,-1 0-1,1 0 0,0 0 1,-1 0-1,1 0 0,0 0 1,-1 0-1,1 0-21,0 0 7,0-1 0,0 1 0,-1 0 0,1 0 1,0 0-1,0 0 0,0 0 0,0 0 0,-1 0 0,1 0 0,0 0 0,0 0 0,0 0 0,0 0 0,-1 0 0,1 0 0,0 0 1,0 1-1,0-1 0,0 0 0,0 0 0,-1 0 0,1 0 0,0 0 0,0 0 0,0 0 0,0 0 0,0 0 0,0 1 0,-1-1 1,1 0-1,0 0 0,0 0 0,0 0 0,0 0 0,0 1-7,-24 24 1659,23-25-1339,1 0-75,0 0 112,0 0-117,0 0-42,5-8 361,-1 3-492,0 0 0,0 0-1,0 0 1,-1 0-1,0-1 1,0 0-1,0 0 1,-1 0-1,0 0 1,0 0 0,-1 0-1,1-4-66,6-19 124,20-77 113,-4 11 97,28-102 12,-50 191-290,-1 0-1,-1 0 0,1 0 1,-1-6-56,0 8 11,-1 0 0,2 0-1,-1 0 1,0 0 0,1 0 0,0 0 0,0 0 0,0 1 0,1-2-11,-2 5-7,0-1 0,1 0 0,-1 1 0,1-1 0,-1 0 0,0 0 0,0 0 0,0 1-1,1-1 1,-1 0 0,0 0 0,0 0 0,0 0 0,0 1 0,0-2 7,-1 2-7,1 0 0,0-1 0,0 1 1,0 0-1,0 0 0,-1-1 0,1 1 0,0 0 1,0 0-1,0 0 0,-1 0 0,1-1 0,0 1 1,0 0-1,-1 0 0,1 0 0,0 0 0,0 0 1,-1 0-1,1-1 0,0 1 0,-1 0 0,1 0 0,0 0 1,0 0-1,-1 0 0,1 0 0,0 0 0,-1 0 7,2 2 19,-1 0-1,0-1 0,0 1 0,0-1 0,0 1 0,0 0 0,0-1 1,0 1-1,-1 0 0,1-1 0,0 1 0,-1-1 0,0 2-18,-10 38 93,8-32-43,-13 49 171,3 0 1,-2 32-222,-7 57 217,11-81-189,6-31 47,-2 0-1,-1 0 1,-2-1 0,-9 22-75,-7 12 30,15-36 105,-5-6-204,23-38-5,1 1 1,0-1-1,0 1 1,11-10 73,-6 6-48,0 0 0,1-4 48,17-27-6,72-113 162,-58 88-98,-20 34 43,-2-1 1,-2-1-1,2-7-101,-22 43 7,0 1 0,0 0 0,-1-1 0,1 1 0,-1-1 0,1 1 0,-1-1 0,0 1 0,0 0 0,0-1 0,-1 1 0,1-1 0,0 1-1,-1-1 1,0 1 0,1 0 0,-1-1 0,0 1 0,0 0 0,-1-1-7,2 2 59,0 1-75,0 0-22,0 0-20,0 0 26,-5 12 309,6 27-404,1-1-1,2 0 1,4 17 127,-4-35-29,1 0 0,1 0-1,1 0 1,1-1 0,0 0 0,1 0-1,3 1 30,-10-16 9,1 0-1,-1 0 0,1 0 0,0-1 0,0 1 0,1-1 1,-1 0-1,1 0 0,-1 0 0,1-1 0,0 1 0,0-1 0,0 0 1,1 0-1,-1 0 0,3 1-8,-3-3 11,0 1 0,0-1-1,0 1 1,0-1 0,-1 0 0,1 0 0,0-1-1,0 1 1,0-1 0,0 0 0,-1 0 0,1 0 0,0-1-1,-1 1 1,1-1 0,-1 0 0,1 0 0,-1 0-1,2-2-10,4-4 24,0 0-1,-1-1 0,0 0 0,0-1 0,-1 0 0,0 0 0,-1-1 0,5-10-23,2-1 39,11-28-184,-17 34 193,0 1 1,1 0-1,6-8-48,-11 22 110,-2 6-97,-1 11-120,-3 4-30,2 1-1,1 13 138,0-25-33,1 1 0,0-1 0,0 0 0,1 0 0,1 1 0,-1-1 0,2 0 33,-3-7 7,-1 0 1,1 0-1,0 0 0,0-1 1,1 1-1,-1 0 1,0-1-1,0 1 1,1 0-1,-1-1 1,1 0-1,0 1 0,-1-1 1,1 0-1,0 0 1,0 0-1,0 0 1,-1 0-1,1 0 1,0-1-1,0 1 0,0 0 1,0-1-1,1 0 1,-1 1-8,0-1 14,-1-1-1,1 1 1,0 0 0,0 0 0,-1-1 0,1 1-1,0-1 1,-1 1 0,1-1 0,-1 0 0,1 0 0,0 0-1,-1 1 1,0-2 0,1 1 0,-1 0 0,0 0-1,1 0 1,-1 0 0,0-1 0,0 1 0,0-1-1,0 1 1,0-1 0,-1 1 0,1-1 0,0 1 0,-1-1-1,1-1-13,2-5 58,-1 0 0,-1 0 1,0 0-1,0 0 0,0 0 0,-1 0 0,0 0 0,-1-7-58,1 11 10,-1-1 0,0 0 1,0 1-1,0-1 0,-1 1 0,1 0 1,-1-1-1,0 1 0,0 0 1,-1 0-1,1 0 0,-1 0 0,0 0 1,0 1-1,-2-3-10,4 5 1,-1 0 0,1 0 0,-1 0 0,1 1-1,-1-1 1,1 0 0,-1 1 0,0-1 0,1 1 0,-1-1 0,0 1 0,0 0 0,1 0-1,-1 0 1,0 0 0,1 0 0,-1 0 0,0 0 0,0 0 0,1 1 0,-1-1 0,0 1-1,1-1 1,-1 1 0,-1 0-1,-6 2-129,3-2-207,8-2 187,10-7 64,17-30 59,-20 26 121,0 0 0,6-6-95,-11 14 41,-1 1 0,1 0 0,0-1 0,0 1 0,0 1 0,1-1 0,-1 0 0,1 1 0,2-1-41,6-1 12,-1 0 0,1 1 0,5-1-12,-13 3 43,0 0 0,0 1-1,0 0 1,0 0 0,0 0 0,-1 0 0,1 1-1,0 0 1,0 0 0,3 1-43,-6-1 39,0 1-1,0-1 1,0 0-1,0 1 1,-1 0-1,1-1 1,0 1-1,-1 0 1,1 0-1,-1 0 1,0 0-1,1 0 1,-1 0 0,0 0-1,0 0 1,-1 1-1,1-1 1,0 0-1,-1 0 1,1 1-39,1 10 43,1 1 1,-2-1-1,0 1-43,0-6-26,0 44 68,-1-33-60,1 1-1,2 8 19,-3 22 272,0-49-293,0-1 63,1 0-38,0-1-1,0 1 1,-1 0-1,1 0 1,0-1-1,0 1 1,-1 0-1,1-1 1,0 1-1,-1-1 1,1 1-1,0-1 1,-1 1 0,1-1-1,-1 0 1,1 1-1,-1-1 1,1 0-1,-1 1 1,1-1-1,-1 0-3,9-18-5,-7 14 16,18-34 30,2 1 0,1 1 0,8-8-41,6-10 229,-32 48-189,0 0 0,1 0 0,0 1 0,0 0 0,0 0 0,1 1 0,-1-1 0,7-3-40,-12 9 5,-1 0-1,0 1 1,1-1 0,-1 0-1,1 0 1,-1 0-1,0 0 1,1 0 0,-1 0-1,0 0 1,1 1-1,-1-1 1,0 0-1,0 0 1,1 0 0,-1 1-1,0-1 1,0 0-1,1 0 1,-1 1 0,0-1-1,0 0 1,1 1-1,-1-1 1,0 0-1,0 1 1,0-1 0,0 0-1,0 1 1,0-1-1,0 0-4,5 12-136,-3 6 136,-1 0 0,-1 0 0,-1 5 0,0 11-11,0-13 159,-1-1 0,-1 4-148,0-4-17,1 0-1,1 5 18,2-14-62,3-17 5,3-6 144,1-2-133,-1-1 0,0 1-1,3-15 47,10-18 1,-6 13-17,-12 27-2,0 0 1,1 1 0,-1-1 0,2 1 0,-1 0 0,1 0 0,0 0 0,0 1 0,0-1 0,3-2 17,21-14-21,-28 22 21,0 0 0,1-1 0,-1 1 0,0 0 0,0 0 0,1 0 1,-1 0-1,0 0 0,0 0 0,1 0 0,-1 0 0,0 0 0,0 0 1,1 0-1,-1 0 0,0 0 0,0 0 0,1 0 0,-1 0 0,0 0 1,0 1-1,0-1 0,1 0 0,-1 0 0,0 0 0,0 0 0,0 0 0,1 1 1,-1-1-1,0 0 0,0 0 0,0 0 0,0 1 0,1-1 0,-1 0 1,0 0-1,0 0 0,0 1 0,0-1 0,0 0 0,0 0 0,0 1 1,0-1-1,0 0 0,0 0 0,0 1 0,0-1 0,0 0 0,5 15 60,-4-13-73,1 6 18,0 1 1,0 0 0,-1 0-1,0 1 1,-1 6-6,4 27-1,0-6 52,-4-29-72,0 0-1,1 0 0,1 0 0,-1 0 0,1 0 1,0-1-1,1 1 0,2 3 22,4 9-17,-7-14 26,0-1 0,1 0 0,-1 0 0,1-1 0,0 1 0,0 0 0,1-1 0,-1 0 0,1 0 0,0 0 0,0 0 0,2 1-9,-4-4-50,1 0 0,-1 0 0,0 0 1,0-1-1,0 1 0,1-1 0,-1 1 0,0-1 1,0 0-1,1 0 0,-1 0 0,0 0 0,1 0 1,1-1 49,0 0-497,0 0 0,-1 0 0,1 0 0,0 0 0,0-1 0,0 1 1,-1-1-1,1 0 497,12-8-4160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6.7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252 79 320,'-5'0'56,"5"-1"37,0 1 0,0 0 0,-1 0 0,1 0 0,0 0 0,-1 0 0,1 0 0,0 0 0,0 0 0,-1 0 0,1 0 0,0 0 0,0 0-1,-1 0 1,1 0 0,0 0 0,0 0 0,-1 0 0,1 0 0,0 0 0,0 0 0,-1 1 0,1-1 0,0 0 0,0 0 0,-1 0 0,1 0 0,0 1 0,0-1-93,-1 0 111,0 1 0,0 0 0,1 0-1,-1-1 1,0 1 0,1 0 0,-1 0 0,1 0 0,-1 0 0,1 0 0,-1 0 0,1 0 0,-1 0-1,1 0 1,0 0 0,0 0 0,-1 0 0,1 0 0,0 0 0,0 0 0,0 0 0,0 0-1,0 0 1,1 0 0,-1 1-111,0-2 6,-1 9 226,0-1 0,0 1-1,-1-1 1,0 0 0,0 0-1,-1 0 1,0 0 0,0 0-1,-1 0 1,-1 1-232,-11 17 266,-1 0-1,-3 2-265,15-22 80,2-2 0,0 0 0,0 1 0,-1-1-1,1-1 1,-1 1 0,0-1-1,0 1 1,-3 0-80,6-3 22,0 0 0,-1-1 0,1 1 0,0-1 0,-1 0 1,1 1-1,0-1 0,-1 0 0,1 0 0,-1 0 0,1 0 0,0 0 0,-1 0 0,1 0 0,-1 0 0,1-1 0,0 1 0,-1 0 0,1-1 1,-1 1-1,1-1 0,0 0 0,0 1 0,-1-1 0,1 0 0,0 0 0,0 0 0,0 0 0,0 0 0,0 0 0,0 0 0,0-1-22,-7-6 2,1-1-1,1 0 1,-1 0-1,2-1 1,-1 0-1,1 0 1,1 0 0,0 0-1,0-1 1,1 0-1,0 1 1,1-1-1,0 0 1,1-1-1,0 1 1,1 0-1,0 0 1,1 0-1,0 0 1,1 0-1,0-3-1,-1 11 8,1-1 0,-1 0 0,1 0 0,-1 1 0,1-1-1,0 1 1,0-1 0,1 1 0,-1 0 0,1 0 0,-1 0 0,1 0-1,0 1 1,0-1 0,1 1 0,-1-1 0,0 1 0,1 0 0,-1 0-1,1 1 1,0-1 0,1 1-8,4-2 20,0 0 0,0 1-1,1 1 1,-1 0 0,1 0 0,-1 0-1,1 2 1,8 0-20,-13-1 17,0 1 0,0 0-1,0 0 1,0 1 0,0-1 0,-1 1-1,1 0 1,0 1 0,-1-1 0,1 1 0,-1 0-1,0 0 1,0 0 0,0 0 0,-1 1 0,1-1-1,1 3-16,0 0 24,-1 1 0,0 0 0,0 0-1,0 0 1,-1 0 0,0 0-1,0 1 1,-1-1 0,0 1 0,1 7-24,2 23 125,-2 1 0,-1 0 1,-3 0-1,-1 0 0,-2 0 1,-8 37-126,7-53 153,-2 0 0,0 0-153,-4 14 190,7-27-75,1 0 1,-1 0-1,0-1 0,-2 3-115,4-8-27,-1 0-1,1 0 1,-1 0-1,0 0 0,0 0 1,-1 0-1,1-1 1,-1 0-1,-2 2 28,-1-4-1321,5-1-1902,2 0-510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7.65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1 126 576,'5'-5'-713,"-5"7"3072,0-2-2289,0 0 0,0 0 0,0 0-1,0 0 1,0 0 0,0 0 0,0 1-1,-1-1 1,1 0 0,0 0 0,0 0-1,0 0 1,0 0 0,0 0 0,0 0-1,-1 0 1,1 0 0,0 0 0,0 0-1,0 0 1,0 0 0,0 0 0,-1 0 0,1 0-1,0 0 1,0 0 0,0 0 0,0 0-1,0 0 1,-1 0 0,1 0 0,0 0-1,0 0 1,0 0 0,0 0 0,0 0-1,0 0 1,-1 0 0,1-1 0,0 1-1,0 0 1,0 0 0,0 0 0,0 0-1,0 0 1,0 0 0,0 0 0,0-1 0,0 1-1,-1 0 1,1 0 0,0 0 0,0 0-1,0 0 1,0 0 0,0-1 0,0 1-1,0 0 1,0 0 0,0 0 0,0 0-1,0 0 1,0-1 0,0 1 0,0 0-1,0 0-69,0-1 61,0 0-1,0 0 0,0 0 0,0-1 0,0 1 0,1 0 0,-1 0 0,0 0 0,0 0 0,1 0 0,-1 0 0,0 0 0,1 0 0,-1 0 0,1 0 0,0 0 0,-1 0 0,1 0 0,0 1 0,-1-1 0,1 0 1,0 0-1,0 1 0,0-2-60,28-20 607,-19 15-368,64-48 305,-71 54-499,0-1-1,-1 1 0,1 0 0,0 0 0,0 0 0,0 0 0,1 0 1,-1 1-1,0-1 0,0 1 0,0 0 0,0 0 0,1 0 0,-1 0 1,0 0-1,0 1 0,0 0 0,1 0-44,-3 0 30,-1-1-1,1 1 1,0 0-1,-1 0 1,1 0-1,-1 0 1,1 0-1,-1 0 1,0 1-1,1-1 1,-1 0-1,0 0 1,0 0-1,0 0 1,0 0-1,0 0 1,0 0-1,0 1 1,0-1-1,0 0-29,0 2 66,-1 2 1,1 0 0,-1 0 0,0-1 0,0 1-1,0 0 1,-1 0 0,0 0 0,-1 1-67,-20 38 331,13-28-114,-2 7-139,0 2 1,1 0 0,1 0-1,1 2-78,9-27-9,0 0 0,0 1 0,0-1 0,0 0 0,0 1 0,0-1-1,0 0 1,0 0 0,0 1 0,1-1 0,-1 0 0,0 0 0,0 1 0,0-1 0,0 0-1,0 0 1,0 1 0,0-1 0,1 0 0,-1 0 0,0 0 0,0 1 0,0-1-1,1 0 1,-1 0 0,0 0 0,0 0 0,1 1 0,-1-1 0,0 0 0,0 0-1,1 0 1,-1 0 0,0 0 0,0 0 0,1 0 0,-1 0 0,0 0 0,0 0 0,1 0 9,18 2-94,4 2-45,-18-2 100,-3-2 54,1 1 0,0 0 0,0 1 0,-1-1 0,1 1 0,-1-1 0,1 1 0,-1 0 0,1-1 0,-1 1 0,0 1 0,0-1 0,0 0 0,0 0 0,-1 1 0,1-1 0,0 1 0,-1-1 0,0 1 0,1 1-15,0 5 86,1 1 0,-2 0 1,1 0-1,-2 0 0,1 0 0,-1 1 0,-1-1 0,0 0 0,0 0 0,-1 0 0,0-1 0,-1 1 0,0 0 1,-3 6-87,4-10 143,-1 0 0,-1-1 1,1 1-1,-1-1 1,0 1-1,0-1 0,-1 0 1,-1 1-144,-10 12 618,15-17-615,0 0 0,0 0 1,-1 0-1,1 1 0,-1-2 0,1 1 0,0 0 1,-1 0-1,0 0 0,0 0-3,-7 3-197,7-3 96,1 0 1,0 0-1,-1 0 1,1-1-1,-1 1 1,1-1-1,-1 1 1,0-1 0,1 1-1,-1-1 1,1 0-1,-1 0 101,3-3-1968,14-12-1290,-3 5 218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7.9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0 4480,'-3'5'1664,"3"-2"-1312,0 0-64,0-3 192,0 7-320,0 4 544,0 1-384,0-2 224,0 1-320,3 0-288,-3-4 32,4 1-832,-4-8 448,8 0-1504,5-3 1088,-1-9-2016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8.6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32 127 2400,'-1'0'54,"0"1"-1,0-1 1,0 0-1,0 0 1,0 0 0,0 0-1,0 0 1,0 0-1,0 0 1,0 0 0,0 0-1,1 0 1,-1 0 0,0-1-1,0 1 1,0 0-1,0-1 1,0 1 0,0 0-1,0-1 1,0 1 0,1-1-1,-1 0 1,0 1-1,0-1 1,1 0 0,-1 1-1,1-1 1,-1 0-54,-2-2 253,2 2-173,1 1-1,0 0 1,0-1 0,0 1 0,-1 0 0,1-1-1,0 1 1,0-1 0,0 1 0,0-1 0,0 1 0,0 0-1,0-1 1,0 1 0,0-1 0,0 1 0,0-1-1,0 1 1,0-1 0,0 1 0,0 0 0,0-1-1,0 1 1,0-1 0,1 1 0,-1 0 0,0-1-1,0 1-79,12-16 676,19-11-210,-23 20-277,40-28 516,-44 33-667,0-1 0,0 1 0,1 0 0,-1 0 0,0 1 0,1-1 0,-1 1 0,0 0 0,1 0 0,4 0-38,-7 1 28,0 0 0,0 0 0,1 0 0,-1 0-1,0 1 1,0-1 0,0 1 0,0-1 0,0 1-1,0 0 1,0 0 0,0 0 0,0 0 0,-1 0-1,1 0 1,0 0 0,0 1 0,-1-1 0,2 2-28,-2-1 52,1 0 0,-1 1 1,1-1-1,-1 1 0,0-1 1,0 1-1,0 0 1,0 0-1,-1-1 0,1 1 1,-1 0-1,1 0 0,-1 1-52,0 8 109,-1 0 0,0 0 0,-1 0-1,0-1 1,-1 1 0,-1 3-109,-32 89 229,36-103-237,-1 0 0,1-1 0,0 1 0,0 0 0,0 0 0,0 0 0,0 0 0,0-1 0,0 1 0,0 0 0,0 0 0,0 0 0,0-1 0,0 1 0,1 0 0,-1 0 0,0 0 0,1-1 1,-1 1-1,0 0 0,1 0 0,-1-1 0,1 1 0,-1 0 0,1-1 0,-1 1 0,1-1 0,0 1 0,-1-1 0,1 1 0,0-1 0,-1 1 0,1-1 0,0 1 0,0-1 0,0 0 0,0 1 8,5 0 33,-1 1 1,1-1-1,-1 0 1,1-1-1,3 1-33,7 1-101,-3 0 188,1 1 0,-1 1 0,0 1 0,0 0 1,0 0-1,9 6-87,-18-9 93,0 1-1,0 0 1,0-1 0,0 1 0,0 1-1,-1-1 1,1 0 0,-1 1 0,0 0 0,0 0-1,0 0 1,0 0 0,-1 0 0,0 0-1,0 1 1,0-1 0,0 1 0,-1 0-1,1-1 1,-1 2-93,0 3 126,-1 0 1,0 0-1,-1-1 0,0 1 0,0 0 0,-1 0 0,0-1 1,-1 1-1,1-1 0,-2 0 0,1 0 0,-1 0 0,0 0 1,-4 4-127,-6 9 139,-1-1 1,-1 0 0,-1-1 0,-8 6-140,14-14-435,-1 0 1,-7 3 434,15-10-639,-1-1 1,0 0-1,1 0 0,-1-1 0,0 1 1,0-1-1,-1 0 0,-1 0 639,6-2-82,1 0-1,0 0 1,-1 0 0,1 0 0,0 0-1,-1 0 1,1 0 0,0 0-1,-1 0 1,1 0 0,-1 0 0,1 0-1,0 0 1,-1 0 0,1 0 0,0 0-1,-1-1 1,1 1 0,0 0-1,-1 0 1,1 0 0,0-1 0,-1 1-1,1 0 1,0 0 0,0-1-1,-1 1 1,1 0 82,-11-19-3877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09.5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55 1 2240,'-18'55'3133,"9"-30"-2414,2-1 0,0 2 0,-1 15-719,5 2 297,1 1 0,2 15-297,1-11 340,0 26 476,4-1 0,13 70-816,-13-117 186,2 19 300,13 37-486,-3-19 136,-10-35-650,1 0 0,1 0 0,1-1 0,5 6 514,-15-32-211,1 0 1,0 1 0,-1-1 0,1 0-1,0 0 1,0 0 0,-1 0-1,1 0 1,0 0 0,0 0 0,0 0-1,0 0 1,1 0 0,-1 0 0,0 0-1,0-1 1,0 1 0,1-1-1,-1 1 1,0-1 0,1 1 210,16-2-2480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0.31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2400,'16'15'4336,"101"31"-1892,-68-29-1828,43 23-616,-76-31 101,0 0-1,-1 0 1,0 2 0,-1 0 0,0 0-1,0 1 1,5 8-101,-10-9 185,0 0 0,0 0 0,-1 1 0,-1 0 0,0 1 0,-1-1 0,0 1 0,-1 1 0,0-1 0,-2 1 0,1-1 0,-1 1 0,-1 0 0,-1 0 0,0 1 0,0 1-185,-1 17 244,-1 1-1,-2 0 1,-1-1 0,-9 33-244,-4 2-4063,-25 59 4063,41-123-753,-4 4-1994,5-8 2649,0 0 0,-1 0 0,1 0-1,-1 0 1,1 0 0,0 0 0,-1-1 0,1 1 0,-1 0 0,1 0 0,0-1 0,-1 1-1,1 0 1,0 0 0,-1-1 0,1 1 0,0 0 0,0-1 0,-1 1 0,1 0 0,0-1-1,0 1 1,-1 0 0,1-1 0,0 1 0,0-1 0,0 1 98,-15-27-2528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4.7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176 695 1312,'-2'1'221,"1"0"0,-1 1 0,0-1 0,1 0 0,-1 1 0,0-1 0,1 1 0,0-1 0,-1 1 0,0 1-221,-8 9 985,4-7-725,0 1 0,0 0 1,1 0-1,-2 4-260,-1 0 105,0 2 51,1 0 0,0 1 0,0 0-1,-3 11-155,-8 14 92,8-17-26,0 1 1,1 0-1,-3 14-66,9-24-9,0 0 1,1 0-1,0 0 0,1 1 1,0-1-1,1 0 0,1 11 9,-1-20 4,1-1 0,-1 1-1,0-1 1,1 0-1,0 1 1,-1-1-1,1 1 1,0-1-1,0 0 1,0 0 0,1 0-1,-1 1 1,0-1-1,1-1 1,-1 1-1,1 0 1,0 0-1,0 0 1,0-1-1,0 1 1,0-1 0,0 0-1,0 1 1,0-1-1,0 0 1,1 0-1,-1 0 1,0-1-1,1 1 1,1 0-4,0-1 45,1 1 1,-1-1-1,1 0 0,-1-1 1,1 1-1,-1-1 0,1 0 1,-1 0-1,1 0 0,-1-1 1,0 1-1,0-1 0,1 0 1,-1-1-1,-1 1 0,3-1-45,3-5 0,0 1-1,0-1 0,0-1 0,-1 0 0,0 0 0,4-6 1,7-14 288,9-19-288,-22 37 37,-5 10-46,0 0 0,0 0-1,0-1 1,0 1 0,0 0-1,0 0 1,1 1 0,-1-1-1,0 0 1,0 0 0,1 0-1,-1 1 10,1 12-90,2 20 220,-4-22-149,1 0-1,1 0 0,-1 1 0,2-2 1,2 9 19,-3-12 30,0 0-1,1-1 1,0 1 0,0-1 0,1 1 0,-1-1 0,1 0-1,0 0 1,1-1 0,-1 1 0,1-1-30,-2-2 29,0 0 0,-1 0-1,1 0 1,1-1 0,-1 1 0,0-1 0,0 0 0,0 0-1,1 0 1,-1-1 0,0 1 0,1-1 0,-1 1-1,0-1 1,1 0 0,-1 0 0,1-1 0,-1 1-1,0-1 1,1 0 0,-1 0-29,3-1 28,0 0 0,-1 0-1,0-1 1,1 0 0,-1 0 0,0 0 0,-1-1-1,1 0 1,-1 0 0,1 0 0,-1 0 0,0-1-1,-1 1 1,1-1 0,-1 0 0,0 0 0,0-1-28,8-15 25,-1 0 1,-1 0-1,4-18-25,-11 32 21,1-1-1,-1 0 0,0 0 0,-1 0 1,0 0-1,0-1 0,-1 1 1,0 0-1,-1 0 0,1 0 0,-2 0 1,1 0-1,-1 0 0,0 0 0,-2-5-20,4 13-4,-1-1 0,1 0 0,0 0 0,-1 1 0,1-1 0,0 0 0,-1 1 0,1-1 0,-1 0 0,1 1 0,-1-1 0,1 1 0,-1-1 0,0 1 0,1-1 0,-1 1 0,1-1 0,-1 1 0,0 0-1,0-1 1,1 1 0,-1 0 0,0 0 0,1-1 0,-1 1 0,0 0 0,0 0 0,0 0 0,1 0 0,-1 0 0,0 0 0,0 0 0,1 0 0,-1 0 0,0 0 0,0 1 0,0-1 4,-7 1 64,7-1-59,-1 8-83,2-7 70,0-1 0,0 1 1,0 0-1,0-1 0,-1 1 0,1 0 0,0 0 0,0-1 1,0 1-1,0 0 0,1-1 0,-1 1 0,0 0 1,0 0-1,0-1 0,0 1 0,1 0 0,-1-1 1,0 1-1,1 0 8,0 1 1,1 1 1,0 0-1,0-1 0,0 0 1,0 1-1,0-1 1,0 0-1,0 0 0,1 0 1,-1-1-1,1 1 1,0 0-1,-1-1 0,1 0 1,0 1-1,0-1 0,0 0 1,0-1-1,0 1 1,0 0-1,0-1 0,0 0 1,0 0-1,0 0-1,12 0 11,0 0 0,0-2 1,0 1-1,8-4-11,5 1 2,18-1-58,-16 2 169,28-6-113,-50 8 36,0-2-1,0 1 0,0-1 0,0 0 0,0-1 0,0 1 0,-1-2 0,0 1 0,0-1-35,4-8 127,-11 12-83,1 0-1,0 0 0,-1 0 1,1 0-1,0 0 0,0 0 1,0 0-1,0 0 0,0 0 0,0 0 1,0 0-1,0 1 0,0-1 1,0 0-1,1 1 0,-1-1 0,0 1 1,1-1-44,-2 20-150,-3 22-9,2-26 184,0 1-1,1-1 1,1 1-25,1 17-47,-1-12 45,1-1 0,1 0 0,4 13 2,0 6-6,-7-35-3,0 1-1,1 0 1,-1 0-1,1 0 1,1 0-1,-1 0 1,1-1 0,0 1-1,0-1 1,0 1-1,0-1 1,1 0 0,0 2 9,0-4-58,-1 1 29,0 0 0,1 0 0,0-1 0,0 1 0,0-1-1,2 2 30,-4-3 8,0-1-1,-1 0 0,1 1 1,0-1-1,0 0 1,-1 0-1,1 1 0,0-1 1,0 0-1,0 0 0,0 0 1,-1 0-1,1 0 0,0 0 1,0 0-1,0 0 1,0-1-1,-1 1 0,1 0 1,0 0-1,0-1 0,-1 1 1,1 0-1,0-1 0,0 1 1,-1-1-1,1 1 1,0-1-1,-1 1 0,1-1 1,-1 0-1,1 1 0,0-1-7,5-8 12,0-1 0,0 1 0,-1-1 0,0 0 0,0 0 1,-1-1-1,-1 0 0,1-3-12,1-1 31,43-158 1,-11 34-106,27-44 113,-26 81 28,-2-14-67,-31 95 10,0 2-116,1 1 0,2-6 106,-11 59-70,-25 110-44,15-84 99,2 2 0,-2 57 15,12-93-138,-1 24 190,4 30-52,-1-66 8,0-1 1,1 0-1,1 1 1,1-1 0,0 0-1,0 0 1,7 12-9,-9-22 2,1 0 0,0 0 1,-1 0-1,1 0 0,1 0 1,-1-1-1,1 1 0,-1-1 1,1 0-1,0 0 0,0 0 1,0-1-1,0 1 0,1-1 1,-1 0-1,4 1-2,-6-3 3,-1 0 1,1 0-1,0 0 1,0 0-1,-1 0 1,1 0-1,0-1 1,-1 1-1,1 0 0,-1-1 1,1 1-1,-1-1 1,1 0-1,-1 0 1,1 0-1,-1 1 1,1-1-1,-1 0 0,0-1 1,1 1-4,1-2 13,1 0 1,-1-1-1,1 0 1,-1 1-1,0-1 0,1-2-13,5-12 1,-2 1 0,0-1-1,0 0 1,-2 0-1,3-20 0,2 0-13,14-47-302,5-4 315,-1 3-469,-4-2-1,1-26 470,11-91 96,-33 168 53,-1 0-1,-2-11-148,0 25-25,-4 9-90,2 13 110,0 9 51,1 15 68,-1 1 1,-4 15-115,-1 12 165,-21 151 491,18-135-428,-26 208 83,25-176-276,-4-1-1,-6 5-34,-12 28 358,29-117-328,1-7-3,1 1 0,1 0 0,-1 0 0,1 4-27,1-11 150,2-2-152,0-1 0,0 1 0,0-1 0,0 0 1,0 1-1,0-1 0,-1 0 0,1 0 0,-1 0 0,1 0 1,-1 0-1,0-1 0,0 1 0,1-1 2,2-5-49,32-51 33,0-7 16,25-46-112,-43 86 144,-18 24-38,1 1 1,0 0 0,0-1-1,0 1 1,1 0 0,-1 0-1,0 0 1,0 0 0,1 0-1,-1 0 1,0 1 0,1-1 0,-1 0-1,1 0 1,-1 1 0,1-1-1,0 1 6,-1 0 1,0 0 0,0 1-1,-1-1 1,1 1-1,0-1 1,-1 0-1,1 1 1,0-1 0,-1 1-1,1 0 1,0-1-1,-1 1 1,1-1 0,-1 1-1,1 0 1,-1 0-1,0-1 1,1 1 0,-1 0-1,0 0 1,1-1-1,-1 1 1,0 0-1,0 0 1,1 0-1,5 27 50,-5-22-56,6 58 641,-2-34-430,-5-22-192,1-1 0,0 0 0,1 0-1,0 0 1,0 0 0,2 4-13,-1-4 12,0 0 0,1-1-1,0 0 1,0 0-1,0 0 1,1 0 0,0 0-1,0-1 1,0 0 0,5 3-12,-5-5 10,0 1 1,0-2 0,0 1 0,1 0-1,-1-1 1,1 0 0,-1-1 0,1 1-1,0-1 1,-1 0 0,1 0 0,0-1-1,5 0-10,-11 0 25,10 1-402,-1-2 1,1 1-1,0-1 0,-1-1 1,6-1 376,-13 3-280,0-1 1,1 0-1,-1 0 0,0 0 1,1 0-1,-1 0 0,0-1 1,0 1-1,0 0 0,0-1 1,0 0-1,0 1 0,-1-1 1,1 0-1,-1 0 0,1 0 1,-1 0-1,1 0 0,-1-1 1,0 1-1,0 0 0,0 0 1,-1-1-1,1-1 280,3-26-2080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5.1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31 3136,'0'-1'97,"0"0"1,0 0-1,0 0 1,0 0-1,0 0 1,0 0-1,0 0 1,1 0-1,-1 0 1,0 0-1,1 0 1,-1 0-1,1 0 1,-1 0-1,1 0 1,-1 1-1,1-1 1,0-1-98,0 1 714,8-1 422,35 4 608,17 3-1744,-27-1 67,1-2-1,23-2-66,-10-1 126,-16 0-1062,25-4 936,-9-3-3483,-33 2 1110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5.5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69 4 4736,'-40'-3'1760,"28"6"-1376,0 1-96,7-1-736,5 5 192,0 2-2848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56.9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2 1728,'-7'-2'512,"9"5"-213,2 2-129,-3-4 294,-11 16 710,10-17-1000,0 1 1,-1-1-1,1 1 1,0 0 0,0-1-1,0 1 1,0 0 0,0-1-1,0 1 1,0 0-1,0-1 1,0 1 0,0-1-1,1 1 1,-1 0 0,0-1-1,0 1 1,1-1 0,-1 1-1,0 0 1,1-1-1,-1 1 1,0-1 0,1 1-1,-1-1 1,1 1-175,1 1 133,0-1 0,0 1 0,0-1 0,0 1 0,1-1 0,-1 0 0,3 1-133,3 2 84,0-2 0,1 1 0,-1-1 0,5 0-84,6 0 372,1-1-1,17-2-371,-3 0 89,37-4 6,-49 3-193,0 0 0,0 2-1,0 0 1,2 2 98,-13 1-237,-10-2-95,0 0 0,0-1 0,0 0 0,1 1 1,-1-1-1,0 1 0,1-1 0,-1 0 1,0 0-1,0 0 0,1 0 0,0 0 332,-2 0-3365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7.1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475 78 1728,'-16'6'2368,"16"-5"-1856,0-1-165,-12-11 756,0-8-480,10 15-572,1 1 0,-1 0-1,0-1 1,0 1 0,-1 0 0,1 1-1,-1-1 1,1 0 0,-1 1 0,0-1 0,0 1-1,-1-1-50,-1 0 88,1 1-1,0 0 0,-1 0 0,0 1 0,1-1 0,-1 1 0,0 0 0,0 0 0,1 0 1,-1 1-1,0 0 0,-1 0-87,-4 0 26,1 1 1,-1 1-1,1-1 0,0 1 1,0 1-1,0 0 1,0 0-1,0 1 0,1 0 1,-1 0-1,1 1 1,0 0-1,1 1 0,-1 0 1,1 0-1,-3 4-26,-11 11 64,2 0 0,1 2-1,0 0 1,-9 19-64,-18 42 181,38-73-162,1 0 0,0 1-1,1 0 1,0 0 0,1 1-1,0 0 1,1-1 0,-1 11-19,4-20-4,0 1 1,0 0 0,0-1-1,0 1 1,1-1-1,0 1 1,-1 0 0,2-1-1,-1 1 1,0-1 0,1 0-1,-1 1 1,1-1-1,0 0 1,0 0 0,0 0-1,2 2 4,1 0-7,0-1 0,0 1 0,0-1-1,0 0 1,1 0 0,0 0 0,-1-1-1,1 0 1,1 0 7,-2-1-6,11 6 26,0-2 1,0 0-1,0 0 1,1-2-1,15 3-20,39 0 579,1-3-1,15-4-578,-86 0 0,17 2-378,-16-2-21,1 1 1,-1-1-1,1 0 0,-1 0 0,1 0 1,-1 0-1,1 0 0,0-1 399,1-1-1050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7.7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39 2496,'0'0'110,"0"-1"0,-1 0 0,1 1 0,-1-1 0,1 0 0,0 0 0,-1 1 1,1-1-1,0 0 0,0 0 0,0 1 0,0-1 0,0 0 0,0 0 0,0 0 0,0 1 0,0-2-110,0 2 116,0-1-1,-1 0 1,1 1 0,0-1-1,0 1 1,0-1-1,0 1 1,0-1-1,0 1 1,1-1 0,-1 0-1,0 1 1,0-1-1,0 1 1,0-1-1,1 1 1,-1-1 0,0 1-1,0-1 1,1 1-1,-1-1 1,1 1-1,-1 0 1,0-1 0,1 1-1,-1-1 1,1 1-116,19-1 968,1-1 0,15-3-968,-22 4 7,0 0-1,-1 0 1,1 1 0,0 1 0,0 0 0,-1 1 0,1 1 0,-1 0-1,0 0 1,1 2 0,-1 0 0,-1 0 0,1 1 0,1 2-7,-6-4-166,-5-2-298,0 0-1,1 0 1,-1 0-1,1 0 0,0-1 1,-1 1-1,1-1 1,0 0-1,2 0 465,6-9-2805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18.3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201 0 1728,'-10'8'1621,"-5"-1"1774,2-3-2033,-16 13-646,1 1 0,1 1 0,-9 10-716,32-26-73,0 0-115,0 0 0,1 0 0,-1 0 0,1 1-1,0-1 1,0 1 0,0 0 0,0 0 0,1 0 0,0 0 0,-1 0 188,2 8-2896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26.6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0 576,'0'0'3,"0"0"0,0 0 0,0 1 1,0-1-1,0 0 0,0 0 0,0 0 0,0 0 1,0 0-1,0 0 0,0 0 0,-1 0 0,1 0 0,0 0 1,0 0-1,0 0 0,0 1 0,0-1 0,0 0 0,0 0 1,0 0-1,0 0 0,0 0 0,0 0 0,0 0 0,0 0 1,-1 0-1,1 0 0,0 0 0,0 0 0,0 0 0,0 0 1,0 0-1,0 0 0,0 0 0,0 0 0,0 0 0,0 0 1,-1 0-1,1 0 0,0 0 0,0 0 0,0 0 0,0 0 1,0 0-1,0 0 0,0 0 0,0 0 0,0 0 0,0-1 1,0 1-1,0 0 0,-1 0 0,1 0 0,0 0 0,0 0 1,0 0-1,0 0 0,0 0 0,0 0-3,-4 7 621,4-7-280,2 4 2605,0 1-3053,11-1 143,-12-4-49,26 5-53,0 1 0,12 5 66,-31-8 27,1 0 0,0 1 1,-1 0-1,0 1 0,0 0 1,0 0-1,-1 1 0,0 0 1,1 1-28,34 36-44,-26-25 60,1-1 1,0-1-1,17 12-16,-2-7 9,-7-4 0,0 2 0,7 7-9,-28-22 4,0 0 0,-1 0 0,0 1 0,0-1 1,0 1-1,-1-1 0,1 1 0,-1 0 0,1 3-4,-3-8 3,0 1 1,0-1-1,0 0 0,0 0 0,0 1 0,0-1 1,0 0-1,0 1 0,0-1 0,0 0 0,0 0 1,0 1-1,1-1 0,-1 0 0,0 0 0,0 1 1,0-1-1,0 0 0,1 0 0,-1 0 1,0 1-1,0-1 0,0 0 0,1 0 0,-1 0 1,0 0-1,0 0 0,1 1 0,-1-1 0,0 0 1,0 0-1,1 0 0,-1 0 0,0 0 0,1 0 1,-1 0-1,0 0 0,0 0 0,1 0 0,-1 0 1,0 0-1,1 0 0,-1 0 0,0 0-3,1-1 396,-4 6-10,-1 0-184,0 0 1,0 0-1,0 0 1,0-1-1,-1 1 1,0-1-1,0 0 0,0-1-202,-48 31 864,24-18-606,-26 17-78,34-22-238,-1 2-1,1 1 1,1 0-1,1 1 1,-5 6 58,-12 13-2000,31-27 507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28.19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0 1248,'-2'9'228,"2"-9"-186,0 0 0,0 0 1,0 0-1,0 0 0,0 0 1,0 0-1,0 0 0,0 0 1,0 0-1,0 0 0,0 0 1,0-1-1,0 1 0,0 0 1,0 0-1,0 0 1,0 0-1,0 0 0,0 0 1,0 0-1,0 0 0,0 0 1,0 0-1,0 0 0,0 0 1,-1 0-1,1 0 0,0 0 1,0-1-1,0 1 0,0 0 1,0 0-1,0 0 0,0 0 1,0 0-1,0 0 0,0 0 1,0 0-1,0 0 0,0 0 1,0 0-1,0 0 0,0 0 1,-1 0-1,1 0 0,0 0 1,0 0-1,0 0 0,0 0 1,0 0-1,0 0 0,0 0 1,0 0-1,0 0 0,0 0 1,0 0-1,0 0 1,0 0-1,-1 0 0,1 0 1,0 0-43,-1 11 429,1-10-366,0 1 0,-1-1 0,1 0 0,0 1 0,0-1 0,0 1 0,0-1-1,0 1 1,0-1 0,0 1 0,0-1 0,1 1 0,-1-1 0,0 0 0,1 1 0,-1-1-1,1 1 1,0-1 0,0 0 0,-1 0 0,1 1 0,1-1-63,7 9-82,-7-8 93,0 0 0,0 0 0,0 0 0,1 0 0,-1 0 0,0-1-1,2 2-10,8 4 105,0 1 0,10 10-105,6 3-199,-2-1 177,-1 0-1,-1 2 1,16 19 22,-2 2-114,22 34 114,-32-37 23,-15-19 25,1-2 1,5 6-49,-14-19 19,0-1 0,0 0 1,1 0-1,-1-1 0,1 1 0,0-1 1,0 0-1,1-1 0,4 3-19,-7-5 1,0 0 1,0 1-1,1-2 0,-1 1 0,0 0 0,0-1 1,1 0-1,-1 0 0,0 0 0,1 0 0,-1-1 1,0 0-1,1 0 0,-1 0 0,0 0 1,0-1-1,0 1 0,0-1 0,0 0 0,-1 0 1,1-1-1,1 0-1,11-22 208,-15 25-251,-1 0 0,0 0-15,0 0 15,0 0 80,0 0 22,0 0 64,0 0-38,0 0 0,0 0-58,0 0-160,0 0 15,0 0 6,0 0 80,0 0 166,-2 1-116,0 1 0,0-1 0,0 1 0,0 0 0,0 0 0,0 0 1,1 0-1,-1 0 0,0 2-18,1-3 34,-4 4 1,0-1 0,-1 1 0,0-1-1,1 0 1,-1 0 0,-1-1 0,1 1-1,-2-1-34,-1 2 42,-61 27 231,33-16 313,-17 11-586,32-13 107,0 0 1,1 1-1,0 2 1,1 0 0,1 1-1,-1 3-107,-6 8-387,0 1 1,-20 32 386,43-57-217,-15 18-1571,13-21-1023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30.5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93 73 1888,'-3'0'520,"1"0"0,-1 0 0,1-1 0,-1 1 0,1 0 0,-1-1 0,0 0 0,1 0 0,0 1 0,-1-2-520,-1 2 299,0-1 0,1 0 0,-1 1 0,0 0 0,1 0 0,-1 0 0,0 1 1,1-1-1,-4 2-299,-13 0 534,20-2-515,0 0 0,0 0 0,-1 0 0,1 0 0,0 0 0,0 0 0,0 0 0,0 0 0,0 0 0,0 0-1,0 0 1,-1 0 0,1 0 0,0 0 0,0 0 0,0 0 0,0 0 0,0 0 0,0 0 0,-1 0 0,1 0-1,0 0 1,0 0 0,0 0 0,0 0 0,0 0 0,0-1 0,0 1 0,0 0 0,0 0 0,-1 0 0,1 0 0,0 0-1,0 0 1,0 0 0,0 0 0,0 0 0,0-1 0,0 1 0,0 0 0,0 0 0,0 0 0,0 0 0,0 0 0,0 0-19,4-5 283,7-3-47,11-2-221,1 1 0,0 1-1,0 1 1,0 1 0,1 1 0,0 1 0,0 1-1,0 1 1,3 2-15,-22 0 1,9-1-12,0 2 1,0 0 0,-1 0 0,4 2 10,-12-2 8,-1 0 0,0 0 0,0 1 0,0 0 0,0 0 0,0 0 0,0 0 0,-1 0 0,1 1 0,0-1 0,-1 1 0,0 0 0,0 0 0,0 0 0,2 3-8,2 3-19,-3-4 56,-1 0 0,1 0 1,-1 0-1,0 1 0,0-1 0,0 1 0,-1-1 0,2 6-37,-1 10-3,0 1 1,-1-1 0,-1 1-1,-1 0 1,-2-1 0,-2 20 2,0 5 88,3-31-64,-1 0 0,0 0-1,-1 0 1,-1 0 0,0-1 0,-1 0-1,0 0 1,-2 0 0,1 0 0,-1-1-1,-1 0 1,-1-1 0,0 0 0,0 0-1,-1-1 1,-1 0 0,1-1-1,-2 0 1,0 0 0,-7 3-24,-25 15-3,-4-2 3,-28 18 147,60-35-197,1-1 0,-1 0 1,-7 2 49,23-10 3,-6 0-52,5-1-81,4-1-121,5-2 248,1 0-1,0 1 1,0 0 0,0 1 0,0 0-1,0 0 1,1 1 3,-5 0-9,33-4-337,29-2 346,-51 7 21,0 0 0,0 1 0,0 0 1,-1 1-1,11 3-21,-17-2 52,0 0 1,0 1-1,0 0 1,-1 0-1,0 1 1,0 0-1,0 1 1,0 0-1,-1 0 0,0 0 1,0 1-1,-1 0 1,0 0-1,0 1 1,0 0-1,-1 0 0,0 0 1,-1 0-1,0 1 1,0 0-1,-1 0 1,0 0-1,-1 0 1,2 9-53,-4-4-309,1-4-4278,3-19 139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5:37.7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54 0 736,'-1'2'49,"0"-1"-1,0 1 1,0 0 0,0-1-1,1 1 1,-1 0 0,0 0-1,1-1 1,-1 1 0,1 0 0,0 0-1,0 0 1,0 1-49,-4 15 428,-2-5-291,1 0-1,0 0 1,1 1-1,1-1 1,0 1-1,0 0-136,-2 31 422,1 10-422,2-21 247,1-11-210,0 0 0,2 1-1,2 18-36,-1-28-10,1-1 0,0 0-1,1 0 1,0 0-1,1 0 1,0-1 0,4 5 10,-6-10 17,2 0 0,-1 0 0,1-1 1,0 0-1,0 1 0,1-1 0,0-1-17,-2-1 43,0-1-1,1 0 0,-1 0 1,1-1-1,-1 1 1,1-1-1,0 0 0,0 0 1,0-1-1,0 1 0,2-1-42,12 3 88,-14-2 5,1-1-1,-1 0 1,1 0-1,0 0 1,-1-1-1,1 0 1,0 0-1,0 0 1,-1-1 0,5 0-93,2-2 147,-1-1 1,1 0-1,-1-1 1,-1 0-1,1 0 1,-1-1-148,-4 2 110,-2 2-37,-1 0 1,0 0-1,0-1 1,0 1 0,0-1-1,0 1 1,-1-1-1,1-1-73,7-5 41,-9 8-48,0 1 1,1-1 0,-1 0-1,0 0 1,0 0-1,0-1 1,0 1 0,0 0-1,-1 0 1,1 0 0,0-1-1,0 1 1,-1 0-1,1-1 1,-1 1 0,1-1-1,-1 1 1,0-1 6,3-10 78,1 1 0,0-1 1,0 1-1,1 0 0,4-5-78,2-8-39,2-5 52,2-3 55,0 0 0,19-27-68,-29 52 89,-1 1 0,1 0 0,5-5-89,-9 11 5,-1 0-1,0-1 1,1 1 0,-1 0 0,1 0-1,-1-1 1,1 1 0,-1 0 0,0 0-1,1 0 1,-1-1 0,1 1 0,-1 0-1,1 0 1,-1 0 0,1 0 0,-1 0-1,1 0 1,-1 0 0,1 0 0,-1 0 0,1 0-1,-1 0 1,1 0 0,-1 0 0,1 1-1,-1-1 1,1 0 0,-1 0 0,1 0-1,-1 1 1,0-1 0,1 1-5,10 10-103,-10-10 91,4 5 33,-1 0-1,1 0 0,-1 1 0,-1-1 0,1 1 0,-1 0 0,0 0 1,-1 0-1,0 1 0,0-1 0,0 2-20,1 12 99,-1-1-1,-1 1 1,0 10-99,-9 41 245,8-66-94,-2-8-35,0-8-68,3-5-103,0 1 1,1 0 0,1 0-1,0 1 1,4-10 54,-4 18-12,0 1 0,-1 0 1,1-1-1,0 1 0,1 1 0,3-5 12,0 1 76,77-77 180,-81 81-270,0 0 1,1 0-1,-1 1 0,1-1 0,-1 1 1,1 0-1,0 0 0,0 1 0,2-2 14,-3 2 20,-1 0-1,1 1 0,-1-1 0,1 1 1,0-1-1,-1 1 0,1 0 1,0 0-1,-1 0 0,1 0 0,0 0 1,-1 1-1,1-1 0,0 1 0,1 0-19,-2 0 13,0 0-1,1 0 1,-1 0-1,0 0 1,0 0 0,0 1-1,0-1 1,0 1-1,-1-1 1,1 1-1,0 0 1,-1 0-1,1 0 1,-1 0-1,1 0 1,-1 0-1,0 0 1,0 0-1,0 0 1,0 1-1,-1-1 1,1 0-1,0 2-12,10 44 81,-7-30-115,1 1 0,0-1 0,2 2 34,6 18-46,-8-22 159,1 0 1,3 6-114,-6-17 10,-1-1 1,1 1 0,0-1 0,0 1-1,0-1 1,1 0 0,-1 0 0,1-1-1,4 4-10,30 25-116,-27-22 141,1 0 0,0 0 0,7 3-25,-15-10 4,1-1 0,0 1-1,1-1 1,-1 0 0,0-1 0,0 1-1,1-1 1,-1 0 0,1 0 0,-1 0-1,5-1-3,14 1 112,-16 0-53,0-1 0,0 0-1,8-1-58,-5-1 11,-1 0-1,1 0 0,-1-1 1,10-4-11,-15 5 40,-1-1 0,1 0 0,-1 1 0,1-2 0,-1 1 1,0 0-1,0-1 0,0 0 0,0 0 0,2-4-40,0-1 60,0 1 1,-1-2-1,0 1 0,-1-1 0,0 1 1,0-1-1,-1 0 0,-1-1 0,1 1 1,0-9-61,12-70 394,9-14-394,-15 68-77,2 1-1,2 1 1,1 0 0,9-16 77,-21 46-135,0 0 0,0 0 0,0 0 0,0 0 0,1 0 0,-1 1 0,1-1 0,-1 1 0,1-1 0,0 1 0,0 0 0,0 0 0,3-1 135,-3 1-649,0 1 0,1 0 1,-1 0-1,0 0 0,0 1 0,1-1 0,-1 1 0,0 0 1,1 0 648,-10-2-1691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32.8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 0 576,'-7'4'517,"7"-4"-436,1 1-1,0 0 1,-1 0-1,0 0 0,1 0 1,-1 0-1,0 0 1,1 0-1,-1 0 0,0 0 1,0 0-1,0 0 1,0 0-1,0 0 0,0 0 1,0 1-81,-1 28 670,1-16-632,9 210 937,-7-196-942,16 134-33,-12-128 27,-4-25 3,-1 0 0,0 0 0,1 7-30,-1 9 109,1 0-1,4 15-108,2 15 285,-3 8 573,-3 25-858,-2-87 13,0-1-1,0 1 1,0-1 0,0 1-1,0-1 1,0 0-1,0 1 1,0-1 0,0 1-1,-1-1 1,1 1 0,0-1-1,0 1 1,0-1-1,0 1 1,-1-1 0,1 0-1,0 1 1,0-1 0,-1 1-13,-5-4 713,-5-14-52,-5-19-448,7 19-164,2-1 1,0 1-1,1-1 0,-2-13-49,5 14 43,1 7 34,0 0 0,0 1 1,-1-1-1,0 0-77,2 8 17,0 0-1,1-1 0,0 1 0,-1-1 0,1 0 0,0 1 0,0-1 0,1 1 0,-1-2-16,1-6-177,-1 7 175,1 0 0,-1 1-1,1-1 1,-1 1-1,1-1 1,0 1 0,1-3 2,4-14-165,-6 17 158,0 1 0,1-1 0,-1 1 0,1-1 0,-1 1 1,1-1-1,0 1 0,-1 0 0,1-1 0,0 1 7,1-3-16,7-9-110,0 0 1,6-8 125,-10 16 21,0-1 1,0 0-1,1 1 0,0 0 1,0 1-1,0-1 0,0 1 1,1 0-1,5-2-21,21-9-117,-20 11 90,-8 2 16,-1 0 0,0 1 0,0 0 0,1 0 0,-1 0 0,1 0 0,-1 1 0,1-1 0,-1 1 0,1 0 0,-1 1 0,1-1 0,-1 1 0,0 0 0,2 0 11,4 3 16,-7-3 0,1 0 0,-1 0 1,0 0-1,0 1 1,0 0-1,0-1 1,0 1-1,0 0 0,0 1 1,-1-1-1,1 0 1,-1 1-1,3 2-16,-4-3 1,1 0-1,-1 0 1,0 0 0,0 0-1,0 0 1,-1 0 0,1 0-1,0 0 1,-1 0 0,1 0-1,-1 1 1,0-1 0,1 0-1,-1 0 1,0 1 0,-1-1-1,1 0 1,0 0-1,-1 1 1,1-1 0,-1 0-1,0 0 1,1 0 0,-2 1-1,1 0 30,-1 0 0,1 0-1,-1 0 1,0 0 0,0 0 0,0 0 0,0-1 0,-1 1 0,1-1 0,-1 0 0,0 0-1,1 0 1,-1 0 0,0 0 0,-1 0-30,-2 0 21,1-1-1,-1 0 1,1 0 0,-1 0-1,1-1 1,-1 0-1,1 0 1,-1-1 0,-1 1-21,-14-1-202,15 1 224,0-1 1,-1 1-1,1-1 0,0 0 0,-1 0 0,-2-2-22,8 3-7,1 0 0,0-1-1,0 1 1,-1 0-1,1 0 1,0 0-1,0 0 1,-1 0-1,1 0 1,0 0 0,-1 0-1,1 0 1,0 0-1,0 0 1,-1 0-1,1 0 1,0 0-1,-1 0 1,1 0 0,0 0-1,0 1 1,-1-1-1,1 0 1,0 0-1,0 0 1,0 0-1,-1 0 1,1 1 0,0-1-1,0 0 1,0 0-1,-1 1 1,1-1-1,0 0 1,0 0-1,0 0 1,0 1 0,-1-1-1,1 0 8,0 1 5,0 0 0,-1-1 0,1 1 0,0-1 0,-1 1 0,1-1 0,-1 0 0,1 1 0,-1-1 0,1 1 0,-1-1 0,1 0 0,-1 0 0,1 1 0,-1-1 0,1 0 0,-1 0 0,0 1 0,1-1 0,-1 0-1,1 0 1,-1 0 0,0 0-5,-1-1 915,9 5-624,-3-1-249,1 1 1,-1-2-1,1 1 1,0 0-1,0-1 1,0 0 0,3 1-43,23 11 256,6 5-230,-26-14-76,-1 0 0,10 6 50,74 54-70,-72-52 270,-12-8-110,-1 1 0,0 0 0,0 0 0,1 2-90,-7-5 6,2 1 2,0 1 0,0-1 0,0-1 0,3 3-8,-7-5-268,0-1 1,0 1-1,0 0 0,-1 0 1,1 0-1,0 1 1,-1-1-1,1 0 1,-1 0-1,1 0 1,-1 0-1,0 0 1,1 1-1,-1-1 0,0 0 1,0 0-1,0 1 1,0 0 267,-1 6-1659,-2 2-410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33.9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 0 1056,'-1'1'314,"-1"-1"1,1 1-1,-1-1 0,1 1 1,0 0-1,-1 0 1,1 0-1,0-1 0,-1 1 1,1 0-1,0 0 0,0 1 1,0-1-1,0 0 1,0 0-1,0 0 0,1 1 1,-1-1-1,0 1-314,-3 1 512,4-3-489,0 0 0,0 0 0,0 0 0,0 0 0,-1 0 0,1 0 0,0 0 0,0 0 0,0 0 0,0 1 0,0-1 0,-1 0 0,1 0 1,0 0-1,0 0 0,0 0 0,0 0 0,0 1 0,0-1 0,0 0 0,0 0 0,0 0 0,-1 0 0,1 1 0,0-1 0,0 0 0,0 0 0,0 0 0,0 1 0,0-1 0,0 0 0,0 0 0,0 0 0,0 0 1,0 1-1,0-1 0,1 0 0,-1 0 0,0 0 0,0 0 0,0 1 0,0-1 0,0 0 0,0 0 0,0 0 0,0 0 0,0 0 0,1 1 0,-1-1 0,0 0 0,0 0 0,0 0 0,0 0-23,3 2 57,-1-1 0,1 0 0,-1 0 0,1 0 0,-1 0 0,1 0 0,0 0 0,-1-1 0,1 1 0,0-1 0,0 0 0,0 0-57,7 2 20,7-1 172,-14-1-162,-1 0 1,1 0-1,-1 0 1,1 0-1,-1 1 1,0-1-1,1 1 0,-1-1 1,0 1-1,2 0-30,1 1 62,0 0 0,1 0-1,0-1 1,-1 0 0,1-1-1,-1 1 1,1-1 0,0 0-1,-1 0 1,2-1-62,1 1 67,1 0 0,-1 0 0,0 1 1,6 1-68,17 0 301,-26-2-215,0 0 0,0 0-1,0 1 1,0 0 0,-1 0 0,4 0-86,-6 0 186,-2-1-68,1 0-28,4 0-26,-4 0-48,-1 0-80,0 0 38,0 0 68,0 0 17,0 0 64,0 0-155,0 0-406,0 0 44,0 0-193,0 0 176,0 0 33,0 0 63,0 0-298,0 0 69,0 0-384,0 0 37,0 0-757,0 0 304,0 0-677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34.9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8 1984,'0'0'223,"0"-1"1,1 1-1,-1 0 1,0-1-1,0 1 0,0-1 1,1 1-1,-1 0 1,0-1-1,1 1 1,-1 0-1,0-1 0,1 1 1,-1 0-1,0 0 1,1-1-1,-1 1 1,0 0-1,1 0 0,-1 0 1,1-1-1,-1 1 1,1 0-1,-1 0 0,0 0 1,1 0-1,-1 0 1,1 0-1,-1 0 1,1 0-1,-1 0-223,20 0 2412,-14 0-2961,22 1 901,0 1 0,3 2-352,-6 3 240,-24-6-155,11 9 97,-9-5 214,-2-3-667,-1-1-1,1 1 1,0-1 0,-1 0-1,1 0 1,0 1-1,0-1 1,0 0-1,0 0 1,0 0-1,0 0 1,0 0-1,0 0 1,0 0 0,1 0-1,-1-1 1,0 1-1,1 0 1,-1-1-1,0 1 1,1-1-1,-1 1 1,1-1-1,-1 0 1,0 1 0,1-1 271,11 0-1499,1 0-597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04.9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217 771 1472,'0'-1'96,"0"1"1,-1-1-1,1 0 1,0 1-1,-1-1 1,1 1-1,-1-1 1,1 0-1,0 1 1,-1-1-1,1 1 1,-1-1-1,1 1 1,-1 0-1,0-1 1,1 1-1,-1 0 1,1-1-1,-1 1 1,0 0-1,1 0 1,-1-1-97,2 1 111,-1 0 0,1-1 0,0 1 0,0-1 0,-1 1 0,1-1 0,0 1 0,-1-1 0,1 1 0,-1-1 0,1 1 0,0-1 0,-1 0 0,1 1 0,-1-1 0,0 0 0,1 0 0,-1 1 0,0-1 0,1-1-111,10-24 282,-6 10-113,5-11-132,-2-1 0,0-1 0,2-25-37,-1 8 81,-5 26-114,42-175 41,-37 165-90,2 1-1,0 0 1,2 1 0,1 1-1,8-12 83,-15 29 77,1 0 0,7-7-77,3-4 27,2-12 44,-12 19-51,-7 14-9,-1-1 1,0 1-1,0 0 0,1-1 0,-1 1 1,0-1-1,0 1 0,0-1 0,0 1 1,0 0-1,1-1 0,-1 1 0,0-1 1,0 1-1,0-1 0,0 1 0,0-1 1,0 1-1,-1-1 0,1 1 0,0-1 0,0 1 1,0 0-1,0-1 0,-1 1 0,1-1 1,0 1-1,0-1 0,0 1 0,-1 0 1,1-1-1,0 1 0,-1 0 0,1-1 1,0 1-1,-1 0 0,1-1 0,-1 1 1,1 0-1,0 0 0,-1 0-11,0-1-11,1 1 0,-1 0 0,0-1-1,0 1 1,0 0 0,1 0 0,-1 0 0,0 0-1,0 0 1,0 0 0,1 0 0,-1 0 0,0 0 0,0 0-1,0 0 1,1 1 0,-1-1 0,0 0 0,0 0-1,1 1 1,-1-1 0,0 1 0,0-1 0,1 1-1,-1-1 12,-14 16-85,0 1 0,1 1 0,1 0 0,0 0 0,-8 20 85,15-29-49,-5 12 4,0 1-1,1 0 1,2 1 0,-4 14 45,-21 97 234,20-73-191,-24 70 220,25-95-78,6-18-155,-1-1 0,-1 0 0,-2 2-30,-7 16 240,-5 4-414,15-27 218,0 0 0,1 0 0,-2 6-44,-3 9 16,-6 15 128,15-36-171,-1 1 0,0-1 0,0 0 1,0 0-1,-1 0 0,-2 3 27,-14 24 43,18-30-13,1 0 0,-1 0 0,0 0 0,0-1 0,0 1 0,-1-1 0,1 1-1,-1-1 1,1 0 0,-1 0 0,0 0 0,0 0 0,0 0 0,0-1-1,-2 1-29,5-2 0,0 0 0,0 1-1,0-1 1,0 0-1,0 0 1,-1 0-1,1 0 1,0 0-1,0 0 1,0 0 0,0 0-1,-1 0 1,1 0-1,0 0 1,0 0-1,0 0 1,0 0 0,-1 0-1,1 0 1,0 0-1,0 0 1,0 0-1,0 0 1,-1 0-1,1 0 1,0 0 0,0 0-1,0 0 1,0-1-1,0 1 1,-1 0-1,1 0 1,0 0-1,0 0 1,0 0 0,0 0-1,0 0 1,0-1-1,0 1 1,0 0-1,-1 0 1,1 0 0,0 0-1,0-1 1,0 1-1,0 0 1,0 0-1,0 0 1,0 0-1,0 0 1,0-1 0,0 1-1,0 0 1,0 0-1,0 0 1,4-16-6,10-16 68,-4 16-185,0 1 0,11-12 123,-4 5-68,-10 14 68,0 0 0,0 1 0,2-1 0,14-14 0,-1-2 60,2 1 1,0 1-1,27-18-60,-19 19 68,2 1 0,0 1 0,1 3-1,0 0 1,1 3 0,1 0 0,13 0-68,-20 3-22,0-1 1,0-1-1,22-14 22,-49 24-15,5-1 33,-6 2-22,-1 1 0,1-1 0,-1 0 0,1 0 0,-1 0 0,0 0-1,1 0 1,-1 0 0,0 0 0,0 0 0,0 0 4,9-7 183,-10 8-161,1-1 1,0 1-1,0-1 1,0 1-1,0-1 0,-1 0 1,1 1-1,0-1 1,-1 0-1,1 0 1,0 1-1,-1-1 1,1 0-1,-1 0 0,1 0 1,-1 0-1,0 0 1,1 0-23,-1 0 8,0 1 0,0 0 0,0 0 1,0 0-1,0 0 0,0-1 0,0 1 1,0 0-1,0 0 0,-1 0 0,1 0 0,0-1 1,0 1-1,0 0 0,0 0 0,0 0 1,0 0-1,0 0 0,-1 0 0,1-1 0,0 1 1,0 0-1,0 0 0,0 0 0,0 0 1,-1 0-1,1 0 0,0 0 0,0 0 0,0 0 1,0 0-1,-1 0 0,1 0 0,0 0 1,0 0-1,0 0-8,-11 1 90,-8 6-162,2 4 84,1 1-1,0 0 0,-5 6-11,-6 5 206,13-11-241,0 1 0,0 0 0,1 1 0,1 0-1,-9 13 36,20-26-7,1 0 0,-1 0 0,0 0 0,1 0 0,-1 1 0,1-1 0,-1 0 0,1 0 0,0 0 0,-1 0 0,1 1 0,0-1 0,0 0 0,0 0 0,0 1 0,0-1 0,0 0 0,0 0 0,0 1 0,1-1 0,-1 0 0,0 0 0,1 1 7,0 0-9,0 0-1,0 0 1,1-1 0,-1 1 0,1 0 0,-1-1-1,1 1 1,-1-1 0,1 1 0,0-1-1,0 0 1,1 1 9,6 2 2,-1 0 1,1 0-1,0-1 0,0 0 0,6 1-2,-5-3 16,1 0 0,-1 0 0,0-1 0,0 0 0,2-1-16,15 0 464,-26 1-453,0 0 0,0 0-1,-1-1 1,1 1 0,0 0 0,0 0 0,0-1-1,-1 1 1,1 0 0,0-1 0,0 1-1,-1 0 1,1-1 0,0 1 0,-1-1 0,1 0-1,-1 1 1,1-1 0,0 1 0,-1-1-1,1 0 1,-1 0 0,0 1 0,1-1 0,-1 0-1,0 1 1,1-1 0,-1 0 0,0 0 0,0 0-1,1 0 1,-1 1 0,0-1 0,0 0-1,0 0 1,0 0 0,0 0 0,-1 1 0,1-1-1,0 0 1,0 0 0,0 0 0,-1 1-1,1-1 1,0 0 0,-1 0-11,-9-14 270,-1 0 0,-5-3-270,11 12 29,0 1 0,0 0-1,-1 0 1,0 0 0,0 1 0,0 0-1,-2-1-28,7 5-8,1 0 0,-1-1-1,1 1 1,-1 0 0,1 0 0,-1-1-1,1 1 1,0-1 0,-1 1-1,1 0 1,-1-1 0,1 1-1,0-1 1,-1 1 0,1-1-1,0 1 1,0-1 0,-1 1 0,1-1-1,0 1 1,0-1 0,0 1-1,0-1 1,0 1 0,-1-1-1,1 1 1,0-1 0,0 0 0,0 1-1,1-1 1,-1 1 0,0-1-1,0 1 1,0-1 0,0 1-1,0-1 1,1 1 0,-1-1-1,0 1 1,0-1 0,1 1 0,-1-1-1,0 1 1,1-1 0,-1 1-1,1 0 1,-1-1 0,0 1-1,1 0 1,-1-1 0,1 1-1,-1 0 1,1-1 0,-1 1 0,1 0-1,-1 0 1,1 0 0,0 0-1,-1-1 1,1 1 0,0 0 8,46-11-67,7 1 67,-46 9 19,2-2 88,-1 1 1,1-2-1,-1 1 0,0-1 1,0-1-1,0 0 1,-1 0-1,6-5-107,0 1 5,18-9 272,-30 18-282,-1-1 0,0 1-1,0-1 1,0 1 0,0 0 0,0-1 0,0 1-1,1 0 1,-1 0 0,0 0 0,0 0 0,0 0 0,1 0-1,-1 0 1,0 0 0,0 1 0,0-1 0,0 0-1,1 1 1,-1-1 0,0 1 0,0-1 0,0 1 5,21 12 194,-17-9-147,0 0 1,0 1 0,-1 0 0,1 0-1,-1 0 1,0 0 0,0 0-1,-1 1 1,1 0 0,-1 0 0,-1 0-1,1 0 1,-1 0 0,0 0-1,0 1 1,-1-1 0,0 1 0,0 0-1,0 1-47,-1 30 614,2-27-552,2-9-47,-2-2-2,4 5 3,-4-4-9,0 1 0,0-1 1,0 0-1,0 1 0,1-1 0,-1 0 1,0-1-1,0 1 0,1 0 1,-1-1-1,0 1 0,1-1 0,-1 1 1,1-1-8,15 2-35,-15-1 30,0-1 0,0 1 0,0-1 0,0 0 0,0 0 0,0 0 0,0 0 0,0-1 5,26 0-394,-24 1 17,-1 0 1,1 0 0,0-1-1,-1 1 1,1-1 0,-1 0-1,0 0 1,1 0 0,3-3 376,4-3-2432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38.6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 7 1248,'0'0'41,"-1"-1"0,1 1 0,0-1 0,0 1 0,-1 0 0,1-1-1,-1 1 1,1-1 0,0 1 0,-1 0 0,1-1 0,-1 1 0,1 0 0,-1 0 0,1-1 0,0 1 0,-1 0 0,1 0 0,-1 0-1,0 0 1,1-1 0,-1 1 0,1 0 0,-1 0 0,1 0 0,-1 0 0,1 0 0,-1 0 0,1 1 0,-1-1 0,1 0 0,-1 0 0,1 0-1,-1 0-40,-6 2 1078,6 9-107,-2 21-362,2-26-439,0 0-1,0 1 1,1-1 0,0 0 0,0 0-1,1 0 1,0 5-170,16 38-39,-12-37 33,-1 0-1,0 1 1,0 0 0,-1 2 6,3 27 357,-1 1 1,-2 1-1,-3 23-357,1-26 229,1-1 0,2 0 0,4 13-229,4 46 113,-10-82-81,0 1 0,2 4-32,4-7-1275,-8-15-111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39.54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0 2144,'0'0'63,"0"0"-1,0 1 1,0-1 0,0 0-1,0 0 1,0 0 0,0 0-1,0 0 1,0 0 0,0 0-1,0 0 1,0 0-1,0 0 1,0 0 0,0 0-1,0 0 1,-1 0 0,1 0-1,0 1 1,0-1 0,0 0-1,0 0 1,0 0 0,0 0-1,0 0 1,0 0 0,0 0-1,0 0 1,0 0 0,0 0-1,-1 0 1,1 0 0,0 0-1,0 0 1,0 0 0,0 0-1,0 0 1,0 0 0,0 0-1,0 0 1,0 0 0,0 0-1,0 0 1,0 0 0,0-1-1,-1 1 1,1 0 0,0 0-1,0 0 1,0 0 0,0 0-63,0 1 114,0-1 0,1 1 0,-1-1 0,0 1 1,0 0-1,0-1 0,0 1 0,0-1 0,-1 1 1,1-1-1,0 1 0,0 0 0,0-1 1,0 1-1,-1-1 0,1 1 0,0-1 0,0 1 1,-1-1-1,1 1 0,0-1 0,-1 1 0,1-1 1,-1 0-1,1 1 0,-1-1-114,1 1 19,-1 0 0,1-1 1,-1 1-1,1 0 0,0 0 0,-1-1 0,1 1 1,0 0-1,-1 0 0,1-1 0,0 1 0,0 0 1,0 0-1,0 0 0,0 0 0,0-1 0,0 1 1,0 0-1,0 0 0,0 0 0,0 0 0,0-1 1,1 2-20,7 22 292,-5-16-226,2 6-50,16 46-53,-2 3 37,-11-23 233,3 40-233,-1-9 172,-5-37-823,-1 1 1,-1 24 650,-3-57-710,0-2 102,0 0-442,0 0 74,0 0-960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40.28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4 2400,'-2'-3'2883,"6"8"1759,-1-3-4598,0 0 0,0 1 1,0-1-1,1 0 0,-1 0 0,1-1 0,0 1 0,-1-1 1,1 0-1,0 0 0,0 0 0,0 0 0,-1-1 1,3 1-45,12 0 294,1-1 0,11-1-294,0 0 404,-14 1-398,-9-1-338,0 1-1,1 0 1,-1 0 0,0 1-1,0 0 1,0 1 0,4 0 332,5 8-5063,-6-3 2921,2 2 899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41.7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55 3 2144,'-1'0'13,"1"0"0,0 0 0,0 0-1,0 0 1,0 0 0,0 0 0,0 0 0,0 0 0,0 0 0,0 0-1,0 0 1,0 0 0,0 0 0,0 0 0,-1 0 0,1 0 0,0 0-1,0 0 1,0 0 0,0 0 0,0 0 0,0 0 0,0 0 0,0 0-1,0 0 1,0 0 0,0 0 0,0 0 0,-1 0 0,1 0 0,0 0-1,0 0 1,0 0 0,0 0 0,0 0 0,0 0 0,0 0 0,0 0-1,0 0 1,0 0 0,0-1 0,0 1 0,0 0 0,0 0 0,0 0-1,0 0 1,0 0 0,0 0 0,0 0 0,0 0 0,0 0 0,0 0-1,0 0 1,0 0 0,0-1 0,0 1 0,0 0 0,0 0 0,0 0-1,0 0 1,0 0 0,0 0 0,0 0 0,0 0 0,0 0-13,0 0 13,0 0 1,0 0 0,0 0 0,0 0-1,1 0 1,-1 0 0,0 0 0,0 0-1,0-1 1,0 1 0,0 0-1,0 0 1,0 0 0,0 0 0,0 0-1,0 0 1,0 0 0,0 0 0,1 0-1,-1 1 1,0-1 0,0 0-1,0 0 1,0 0 0,0 0 0,0 0-1,0 0 1,0 0 0,0 0-1,0 0 1,0 0 0,0 0 0,0 0-1,0 0 1,1 0 0,-1 0 0,0 0-1,0 0 1,0 0 0,0 0-1,0 0 1,0 1 0,0-1 0,0 0-1,0 0 1,0 0 0,0 0 0,0 0-1,0 0 1,0 0 0,0 0-1,0 0 1,0 0 0,0 0 0,0 0-1,0 1 1,0-1 0,0 0 0,0 0-1,0 0 1,0 0 0,0 0-1,0 0 1,0 0 0,0 0-14,0 0 384,0 0 11,0 0-113,0 0 172,0 0-81,0 0 139,0 0-144,0 0 80,0 0-96,0 0 90,0 0-159,0 0-59,0 0-85,0 0 15,0 0-47,0 7 357,-1-1-398,0 0-1,0-1 1,-1 1 0,0-1 0,-1 4-66,-4 12-126,-7 39 480,3 1 1,1 16-355,8-64 2,1-1 0,1 0 0,0 1 0,1-1 0,0 0 0,1 0 0,1 1 0,0 0-2,-2-11 46,0 0-1,0 0 1,0 1 0,0-1-1,0 0 1,1 0 0,-1 0-1,1 0 1,0-1 0,0 1-1,-1 0 1,1-1 0,0 1 0,0-1-1,0 1 1,1-1 0,-1 0-1,0 0 1,0 0 0,1 0-1,-1-1 1,1 1 0,1 0-46,35-1 512,-38 0-886,-1 0-106,0 0-560,0 0 54,0 0-705,0 0 534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42.3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78 16 3136,'-1'-1'153,"1"1"0,-1 0 0,1 0 0,-1 0 1,1 0-1,-1 0 0,1 0 0,-1 0 0,1 0 0,-1 0 1,1 0-1,-1 0 0,1 0 0,-1 0 0,1 1 0,-1-1 0,1 0 1,-1 0-1,1 0 0,-1 1 0,1-1 0,-1 0 0,1 0 0,0 1 1,-1-1-1,1 0 0,0 1 0,-1-1 0,1 1-153,-16 17 923,4-4-261,-7 3 64,18-17-651,0-1 1,0 0-1,0 0 0,0 0 1,0 1-1,0-1 1,0 0-1,0 0 1,1 0-1,-1 0 0,0 0 1,1-1-1,-1 1 1,1 0-76,-4-30 1674,4 30-1599,0 1-182,0 0-202,0-9-6486,3-4 3777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45.0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70 1248,'-1'-4'2990,"2"5"-2943,-1-1-1,0 0 1,1 1-1,-1-1 1,0 0-1,1 0 1,-1 1-1,1-1 1,-1 0-1,1 0 1,-1 0-1,0 1 1,1-1-1,-1 0 1,1 0-1,-1 0 1,1 0-1,-1 0 1,1 0-1,-1 0 1,1 0-1,-1 0 1,0 0 0,1 0-47,10 1 356,-9-1-294,-1 0-1,1 1 0,-1-1 0,1 0 0,-1 0 0,1 0 0,-1 0 0,1-1 1,-1 1-1,1 0 0,0-1-61,14 2 285,-7 1-96,6-2 214,-9 1-319,-1-1-1,0 0 0,0 0 1,0-1-1,1 1 1,-1-1-1,4-2-83,-5 3 45,0-1-1,-1 0 1,1 1-1,0 0 1,0 0-1,0 0 1,0 0-1,3 1-44,14 1 87,0-2 44,1 0 83,0 0 0,0-1-1,0-2 1,6-1-214,-15 2 40,1 0 0,8 0-40,27-4 155,12-4-278,45-1 747,11 0-527,-79 8-108,1 1 3,1 3 0,2 1 8,34 1 42,-47-3 18,21 0-125,-29-1 63,0 1 0,1 1 2,11 0-17,54 1 52,-34 0 278,0-3 0,26-4-313,7-1 640,-41 4-117,8-4-523,-11 6-411,-42 0 378,0 0 0,0 0 0,0 0 0,0 0 0,0 0 0,0 0 0,1 0 0,-1 0 0,0 0 0,0-1 0,0 1 0,0 0 0,0 0 0,0 0 0,0 0 0,0 0 0,0 0 0,0 0 1,0 0-1,0 0 0,0 0 0,0 0 0,0 0 0,0 0 0,0 0 0,0 0 0,0 0 0,0 0 0,0 0 0,0 0 0,0 0 0,0 0 0,0-1 0,0 1 0,0 0 0,0 0 0,0 0 0,0 0 0,0 0 0,0 0 0,0 0 0,0 0 0,0 0 0,0 0 0,0 0 0,0 0 0,0 0 0,0 0 0,0 0 0,0 0 0,0 0 0,0-1 0,0 1 1,0 0-1,0 0 0,0 0 0,0 0 0,0 0 33,0 0-381,-3 0-2179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6:47.24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314 363 992,'-9'3'4832,"5"-3"-5131,-11 0 995,1 0 0,-1-1 0,1-1 0,-6-1-696,7 1 375,0 0-1,0 2 1,0-1-1,-1 2 1,-2 0-375,-22 1 223,34-2-231,0 0 0,0 0 0,0 1 0,1 0 0,-1 0 0,0 0-1,0 0 1,1 0 0,-1 1 0,0 0 0,1-1 0,0 1 0,-1 1 0,1-1 0,0 0 0,0 1 0,0-1 0,1 1 0,-1 0 0,0 0-1,1 0 1,0 1 0,0-1 0,0 0 0,0 1 0,0-1 0,1 1 0,0 0 0,0 0 0,0-1 0,0 1 0,0 0 0,1 0-1,-1 0 1,1 2 8,1 3-38,-1 1-1,1-1 1,0 0 0,1 0-1,0 0 1,1 0-1,0 0 1,0 0-1,1-1 1,0 0-1,1 1 1,4 5 38,-6-9-19,0-1-1,1 0 1,-1 0 0,1 0-1,0-1 1,0 1 0,0-1-1,1 0 1,-1 0-1,1 0 1,-1-1 0,1 1-1,0-1 1,0-1 0,0 1-1,0-1 1,1 1 0,-1-1-1,0-1 1,1 1-1,-1-1 1,0 0 0,1 0 19,6-2 54,0 1 0,0-2 1,0 0-1,-1 0 0,1-1 0,-1 0 1,1-1-1,-1 0 0,-1-1 0,1-1 1,-1 1-1,0-1 0,-1-1 1,1 0-1,-2 0 0,1-1 0,6-10-54,-12 16 19,0-1 0,-1 0-1,1 0 1,-1 0-1,0 0 1,0-1-1,-1 1 1,1 0 0,-1-1-1,0 1 1,0-1-1,-1 1 1,1-1-1,-1 0 1,0 1 0,0-1-1,-1 0-18,0 1 49,0-1 0,0 1 0,0 0 0,-1 1 1,1-1-1,-1 0 0,0 0 0,-1 1 0,1-1 0,0 1 0,-1 0 0,0 0 0,0 0 0,0 0 0,0 0 0,0 0 0,-1 1 0,1 0 0,-1-1-49,-19-10 87,-1 2-1,-1 0 0,1 1 1,-9-1-87,-11-5 230,32 11-196,1-1-1,0 0 1,1 0-1,0-2 1,-9-6-34,-1-2 142,15 12-111,0 0 1,0 0 0,1-1-1,0 1 1,0-1 0,0 0-1,0 0 1,1-1 0,0 1-1,0-1 1,0 1-32,-1-6-59,0 0 0,1 0 0,0 0 0,1-1 0,-1-4 59,3 12-25,0 1 0,0-1 1,0 0-1,1 1 0,-1-1 0,1 0 0,0 1 0,0-1 1,1 1-1,-1-1 0,0 1 0,1 0 0,0 0 1,0-1-1,0 1 0,0 0 0,1 1 0,0-1 25,0-2 15,1 1 0,0 0 0,0 1 0,1-1 0,-1 1 0,1 0 0,0 0 0,0 0-1,0 0 1,0 1 0,3-1-15,0 1 64,0 1-1,0 0 0,0 0 0,0 0 1,0 1-1,0 0 0,0 1 1,0 0-1,-1 0 0,1 1 0,0 0 1,0 0-1,-1 1 0,0 0 0,1 0 1,-1 1-64,9 4-325,-1 1 1,13 9 324,24 23-4310,-49-41 2416,3-7-1428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08.7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282 539 896,'0'1'533,"2"-11"149,-1 9-606,-1 0 1,0 1-1,1-1 0,-1 0 1,0 0-1,0 1 0,1-1 1,-1 0-1,0 0 1,0 1-1,0-1 0,0 0 1,0 0-1,0 0 0,0 1 1,0-1-1,0 0 0,-1 0 1,1 0-1,0 1 0,0-1 1,-1 0-1,1 1 0,-1-1 1,1 0-1,0 0 0,-1 1 1,1-1-1,-1 0-76,-3-1 234,1-1-1,-1 0 0,0 1 1,0-1-1,-1 1 0,1 0 0,0 1 1,0-1-1,-1 1 0,1 0 1,-1 0-1,-2 0-233,4 0 37,-7-1 201,-1 0 1,0 0-1,0 1 0,1 0 0,-1 1 1,-8 1-239,8 0 99,0 1 0,0 0 0,0 1 1,1 0-1,-5 2-99,1 0-78,14-5 69,-1 0 0,0 1 0,1-1 0,-1 0-1,0 0 1,1 0 0,-1 1 0,0-1 0,1 0 0,-1 1 0,0-1 0,1 0 0,-1 1 0,1-1 0,-1 1 0,1-1 0,-1 1-1,1-1 1,-1 1 0,1-1 0,-1 1 0,1 0 0,0-1 0,-1 1 0,1 0 0,0-1 0,0 1 0,-1 0 0,1-1-1,0 1 1,0 0 0,0-1 0,0 1 0,0 0 0,0-1 0,0 1 0,0 0 0,0 0 0,0 0 9,0 0-43,1 0 31,-1 0 16,0-1 0,0 1-1,0 0 1,0-1 0,0 1 0,0 0-1,0-1 1,0 1 0,0 0-1,0-1 1,1 1 0,-1 0 0,0-1-1,1 1 1,-1-1 0,0 1-1,1 0 1,-1-1 0,1 1-4,6 8-48,0 0 0,0 0 1,1-1-1,0 0 0,0 0 0,1-1 1,0 0-1,7 3 48,3 2-40,1-2 0,0-1 0,21 7 40,-8-7-49,2 1 173,-32-9-119,0 0 0,0 0 0,1 0 1,-1 0-1,0-1 0,0 1 0,1-1 0,-1 0 0,0 0 0,1 0 0,-1 0 0,0-1 0,1 1-5,4-2 56,0-1 0,0 0 1,0 0-1,3-2-56,-6 2 66,-3 2-34,0 1 0,0-1 0,-1 0 0,1-1 0,0 1 0,-1 0 0,1 0 0,-1-1 0,0 1 0,1-1 0,-1 1 0,0-1 0,0 1 0,0-1 0,0 0 1,0 0-1,0 1 0,-1-1 0,1 0 0,0 0 0,-1 0 0,1-1-32,-1 0 24,0 0 1,0 0-1,0 0 1,0 0-1,-1 1 1,1-1-1,-1 0 1,1 0-1,-1 0 1,0 1-1,0-1 1,0 0-1,-1 1 1,1-1-1,-1 0-24,-5-8 189,0 0-3,0 0 0,-1 0 1,-1 1-1,1 0 0,-7-5-186,-65-59 748,-15-23-748,67 67-33,2-2-1,2-1 0,1-1 1,-18-35 33,40 68-14,-18-40-193,18 37 168,0 1-1,0 0 1,0 0 0,1-1-1,-1 1 1,1 0-1,0-1 1,-1 1 0,2-1-1,-1 1 1,0 0-1,1-1 40,-1 2-19,1 1 0,0-1-1,0 0 1,0 0-1,0 0 1,1 1-1,-1-1 1,0 1 0,1-1-1,-1 1 1,1-1-1,-1 1 1,1 0 0,0 0-1,0-1 1,-1 1-1,1 1 1,1-2 19,3 0-51,1-1-1,0 1 1,-1-1 0,7 1 51,-2 0 83,0 1-1,1 0 1,-1 1 0,1 0 0,-1 1 0,1 0 0,-1 0-1,0 2 1,1-1 0,-1 2 0,0-1 0,-1 2 0,1-1-1,-1 1 1,3 2-83,-3-1 4,-5-5-48,-1 2 0,1-1 1,-1 0-1,1 1 0,-1 0 1,0 0-1,0 0 0,0 1 1,-1-1-1,1 1 0,-1 0 1,0 0-1,0 0 0,2 5 44,7 9-2944,-3-3-234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09.9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19 1824,'-6'-3'5714,"6"0"-2845,7-1-3959,2 2 1170,1 0-1,0 1 1,0 0 0,0 1 0,1 0-1,-1 1 1,8 1-80,24 0 647,43 3 2329,-92-3-4298,6-2 1173,1 0-1,0 0 0,0 0 0,0 1 0,-1-1 0,1 0 0,0 0 1,0 0-1,-1 0 0,1 0 0,0 0 0,0 0 0,0 0 1,-1 0-1,1 0 0,0 0 0,0 0 0,-1 0 0,1 0 1,0 0-1,0 0 0,-1 0 0,1 0 0,0 0 0,0 0 1,-1 0-1,1 0 0,0 0 0,0 0 0,-1 0 0,1-1 0,0 1 1,0 0-1,0 0 0,0 0 0,-1 0 0,1-1 0,0 1 1,0 0-1,0 0 0,0 0 0,0-1 0,-1 1 0,1 0 1,0 0-1,0-1 0,0 1 0,0 0 0,0 0 0,0-1 1,0 1-1,0 0 0,0 0 0,0-1 0,0 1 0,0 0 0,0 0 1,0-1-1,0 1 0,0 0 0,0 0 0,0 0 0,0-1 1,1 1 149,-1-7-1531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10.6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11 1312,'0'-1'4609,"4"1"-2264,21 1-1161,8-6-610,-1 2-1,15 1-573,-45 2 80,-2 0-5,0 0 95,0 0-106,0 0-213,0 0-187,-4 6-1824,3-5-133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0.44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52 398 1472,'0'0'225,"-1"0"1,0 1 0,1-1-1,-1 1 1,0-1-1,1 1 1,-1-1-1,0 1 1,1-1-1,-1 1 1,1 0-1,-1-1 1,1 1-1,-1 0 1,1 0-1,0-1 1,-1 1 0,1 0-1,0 0 1,0-1-1,-1 1 1,1 0-1,0 0 1,0 0-226,-6 30-322,3-16 719,-8 38-201,8-33 119,-1 0 0,-3 6-315,5-15 13,0-1-1,1 1 1,0 0-1,0-1 0,2 9-12,-1-11 18,0-7-25,1 1 0,-1-1-1,0 1 1,1-1-1,0 0 1,-1 1-1,1-1 1,0 0 0,0 1-1,0-1 1,0 0-1,0 0 1,0 0-1,0 0 1,0 0 0,0 0-1,0 0 1,1 0-1,-1 0 8,2 1 9,0-1 0,0 1 0,0 0 0,0-1 0,0 0 0,0 0 0,0 0 0,3 1-9,2-1 4,0-1-1,1 0 1,-1 0-1,0 0 0,0-1 1,0-1-1,1 1 1,-1-1-1,-1 0 1,1-1-1,0 0 1,0 0-1,-1-1 1,0 0-1,0 0 1,0-1-1,0 0 1,-1 0-1,0 0 1,0-1-1,0 0 1,0 0-1,2-5-3,13-29 37,-20 38-11,0-1-1,0 1 0,-1-1 0,1 1 0,-1-1 0,1 0 0,-1 1 0,0-1 0,0 0 1,0 1-1,0-1 0,-1-1-25,1-11 72,0 14-83,-1 2-149,0 1 149,-1-1 1,1 1-1,-1 0 0,1 0 1,0 0-1,0 0 1,0 0-1,0 0 0,0 0 1,0 1-1,1-1 0,-1 0 1,0 1 10,-3 11 26,0-1-120,0 0 1,1 0-1,1 0 0,0 1 94,1-11-14,1 0 12,-1 1 0,1 0 0,0-1 0,0 1 0,0-1 0,1 1 0,-1 0 0,1-1 0,0 1 0,-1-1 0,2 1-1,-1-1 1,0 0 0,1 1 0,0-1 0,-1 0 0,1 0 0,0 0 0,1 0 0,-1 0 0,0-1 0,1 1 0,0-1 0,0 1 0,-1-1 0,1 0 2,2 0 8,-1 1 0,1-1 0,-1 0 0,1 0 0,0 0 0,0 0 0,0-1 0,0 0 0,0 0 0,0-1 0,0 1 0,0-1 0,0 0 0,0 0 0,0-1 0,1 0-1,-1 0 1,0 0-8,5-2 25,0 0-1,-1-1 0,1 0 0,-1-1 0,0 0 0,0 0 0,-1-1 0,1 0 0,-1-1 0,-1 0 0,1 0 0,-1 0 0,0-1 1,0-1-25,8-12 0,-1-1 1,-1 0 0,-1-1 0,-1-1 0,0-1-1,1-1-112,-12 24 133,0 2-19,0 0 0,0 0 1,0 0-1,1-1 0,-1 1 0,0 0 0,0 0 0,0 0 1,0 0-1,0 0 0,0 0 0,0 0 0,0 0 0,0 0 1,0 0-1,0 0 0,0 0 0,0 0 0,0 0 0,0 0 1,1 0-1,-1 0 0,0-1 0,0 1 0,0 0 0,0 0 1,0 0-1,0 0 0,0 0 0,0 0 0,0 0 0,0 0 1,1 0-1,-1 0 0,0 1 0,0-1 0,0 0 0,0 0 1,0 0-1,0 0 0,0 0 0,0 0 0,0 0 0,0 0 1,0 0-1,0 0 0,1 0 0,-1 0 0,0 0 0,0 0 1,0 0-1,0 0 0,0 0 0,0 0 0,0 1 0,0-1 0,0 0 1,0 0-1,0 0-2,5 6-75,-3 7 125,1-1-1,-2 1 0,0-1 1,0 10-50,-6 38 298,5-59-260,0-1 31,1 0-47,0-1 1,0 1-1,-1-1 0,1 1 0,0-1 0,-1 0 1,1 1-1,-1-1 0,1 0 0,0 1 1,-1-1-1,1 0 0,-1 1 0,0-1 1,1 0-1,-1 0 0,0 0 0,1 0 1,-1 1-1,0-1 0,0 0-22,2-5 82,18-32-225,-13 22 41,1 1 1,1 0-1,4-6 102,10 0 224,-21 21-149,-1 0-73,1 0 1,-1 0-1,0 1 1,1-1-1,-1 0 0,0 1 1,0-1-1,1 1 0,-1-1 1,0 1-1,0 0 1,0-1-1,0 1 0,0 0 1,0 0-1,0 0 0,0 0 1,0 0-1,0 0 1,0 0-1,0 0 0,-1 0 1,1 0-1,-1 1 0,1-1 1,-1 0-1,1 0 1,-1 1-1,1-1 0,-1 1-2,3 4 14,2 7 137,-1-1 0,0 1 0,0 0-1,1 11-150,-3-12 27,0-8-28,0 1-1,0 0 1,1 0 0,-1-1 0,1 1 0,0-1-1,0 0 1,0 0 0,2 2 1,0-4-17,-1 0 1,1 0-1,-1 0 1,1 0-1,1-1 17,15 6-120,-17-5 160,1-1-1,0 0 0,-1 0 1,1-1-1,0 0 0,0 1 0,0-2 1,2 1-40,3 0-80,-8 0 176,21-2 160,-20 0-215,0 0-1,0-1 1,0 1 0,-1-1-1,1 0 1,-1 0 0,0 0-1,0 0 1,2-3-41,14-31 87,-15 22-158,-3 14 63,0 1-1,0-1 1,0 0 0,0 0 0,0 1 0,1-1 0,-1 0 0,0 1 0,0-1 0,0 0-1,1 0 1,-1 1 0,0-1 0,1 1 0,-1-1 0,1 0 0,-1 1 0,0-1-1,1 1 1,0-1 0,-1 1 0,1-1 0,-1 1 0,1-1 0,-1 1 0,1-1 8,-1 1-2,1 0 1,-1 0-1,0 0 1,0 0-1,0 0 1,1 0-1,-1 0 1,0-1-1,0 1 1,0 0-1,1 0 1,-1 0-1,0 0 1,0 0-1,0 0 1,1 0-1,-1 0 1,0 0-1,0 0 1,0 0-1,1 0 1,-1 0-1,0 0 1,0 0-1,0 1 1,1-1-1,-1 0 1,0 0-1,0 0 1,0 0-1,1 0 1,-1 0 0,0 0-1,0 1 1,0-1-1,0 0 1,0 0-1,1 0 1,-1 0-1,0 1 1,0-1-1,0 0 2,4 14-163,-3 20-142,-1-30 292,0-1 12,0 8-16,0-1-1,0 0 0,1 0 0,1 1 0,2 9 18,-3-18-3,0 0 1,0 1-1,-1-1 0,2 0 0,-1 0 0,0 0 1,0 0-1,1 0 0,-1 0 0,1 0 0,0 0 0,-1 0 1,1-1-1,0 1 0,0-1 0,0 1 0,0-1 1,1 0-1,-1 0 0,0 0 0,0 0 0,1 0 1,-1-1-1,0 1 0,1 0 0,-1-1 0,1 0 3,0 0 8,1 0 0,-1 0 0,0 0 0,1-1 0,-1 1 0,0-1 0,0 0 1,0 0-1,1 0 0,-1 0 0,0-1 0,0 1 0,-1-1 0,1 0 0,0 0 0,-1 0 0,1 0 0,-1 0 0,1-1 0,-1 0-8,7-7 42,0 0 1,-1-1-1,0-1 1,1-3-43,-1 1-17,-1-1-1,0 0 1,-1-1 0,0-2 17,6-16 106,62-199 17,-64 196-91,31-105 64,-36 122-174,-1-1 0,0 0 0,-2 0 1,0 0-1,-2-4 78,0 25-91,0 0-85,0 18-219,-1-8 385,0 0 0,0 0 0,-1 0 0,-2 5 10,-4 17-2,-10 67 27,-4 27-13,-2 15-49,-9 9 37,-16 17 66,20-74-31,17-53 2,-1-1 1,-3 0-1,-1-1 0,-6 7-37,-13 26 230,37-70-250,4-4 47,4-6 51,8-24-72,-1-1 1,-1-4-7,2-4-248,5-3 248,-11 22 140,-5 10-193,1-1-1,0 1 1,1 1-1,1-1 0,8-8 54,1 1-89,-5 5 59,1 0 1,0 1-1,0 1 1,1 0-1,1 1 1,13-8 29,72-28-104,-60 29 212,0-1 0,9-8-108,-37 19 29,0 0 0,0-1 0,-1-1 0,0 0 0,-1 0 0,0-1 0,-1-1 0,0 0 0,6-11-29,-15 22 23,-1 1 0,1-1 1,0 1-1,-1-1 0,1 0 0,-1 1 1,0-1-1,1 0 0,-1 1 0,0-1 0,0 0-23,0 2 1,0-1-1,0 1 0,0 0 0,0-1 0,0 1 1,-1 0-1,1-1 0,0 1 0,0 0 0,0-1 1,0 1-1,0 0 0,-1-1 0,1 1 0,0 0 1,0 0-1,0-1 0,-1 1 0,1 0 1,0 0-1,0 0 0,-1-1 0,1 1 0,0 0 1,-1 0-1,1 0 0,0 0 0,0 0 0,-1-1 1,1 1-1,0 0 0,-1 0 0,1 0 0,0 0 1,-1 0-1,1 0 0,0 0 0,-1 0 0,1 0 1,0 0-1,-1 0 0,1 1 0,0-1 0,-1 0 1,1 0-1,0 0 0,-1 0 0,1 0 0,0 1 1,0-1-1,-1 0 0,1 0 0,0 0 1,0 1-1,-1-1 0,-6 5-28,-1 0-1,1 0 1,1 1 0,-1-1 0,1 2 0,-5 4 28,-13 13 147,-36 36-109,27-26-246,30-31 190,-1 1 0,2-1-1,-1 0 1,0 1 0,1 0 0,-1-1 0,1 1 0,0 1 18,1-3-12,1-1 1,-1 1 0,1-1-1,0 1 1,-1-1-1,1 0 1,0 1-1,0-1 1,0 1-1,0-1 1,0 1-1,0-1 1,1 1 0,-1-1-1,1 1 1,-1-1-1,0 1 1,1-1-1,0 0 1,-1 1-1,1-1 1,0 0-1,0 0 1,0 1 0,0-1-1,0 0 12,3 3-7,1 0-1,-1-1 1,1 0 0,0 0 0,0 0-1,0 0 1,0-1 0,0 0-1,0 0 1,1 0 0,-1-1 0,1 0-1,0 1 8,1-1 37,0 0 0,-1-1-1,1 1 1,0-1 0,-1 0-1,1-1 1,0 0 0,-1 0-1,1 0 1,5-3-37,-10 4 17,1-1 1,-1-1-1,0 1 0,0 0 1,0-1-1,0 1 0,0-1 1,0 1-1,0-1 0,-1 0 1,1 0-1,0 0 0,-1 0 1,0 0-1,1 0 0,-1 0 1,0-1-1,0 1 0,0 0 1,0-1-1,-1 1 0,1-1 1,-1 1-1,1-1-17,0-14 186,-1 15-160,1-1 1,-1 1 0,0 0 0,0 0-1,0-1 1,0 1 0,0 0-1,-1 0 1,1-1 0,-1 1 0,1 0-1,-1 0 1,0 0 0,0 0 0,0 0-1,0 0-26,-9-12 6,0 1-1,0 0 0,-2 1 1,1 0-1,-2 1 0,-9-8-5,15 12-210,7 4-239,19 1 94,-19 2 367,12 1-50,1 0 0,-2 1 0,1 0 0,0 1 38,0 0 224,0 0 1,1-2 0,-1 1-1,1-2-224,-8 0 4,0-1 0,-1 0 0,1-1 0,0 1 0,0-1 0,-1 0 0,1 0 0,-1-1 0,4-2-4,27-11 204,-24 12-33,0 1 0,0 1-1,0 0 1,0 0 0,1 1-1,2 1-170,-13 1 12,0 0 0,-1 1 0,1-1 0,-1 1 0,1-1 0,-1 0 0,0 1 0,0-1 0,1 1 0,-1-1 0,0 1 0,0-1-12,-1 3 3,1 0-1,-1 0 1,1-1-1,-1 1 1,0-1-1,-1 2-2,0-1-26,1 0 1,0 0-1,0 0 1,1 0-1,-1 0 1,1 2 25,-3 11-165,3-14 137,-1 0-1,1 0 1,-1 0 0,1 0 0,0 0-1,0 0 1,1 3 28,0-2 3,-1-1-9,0 1 1,1-1-1,0 0 1,0 1-1,0-1 1,0 0-1,0 0 1,1 1-1,-1-1 0,1 0 1,0-1-1,0 1 1,0 0-1,1 0 6,-3-2 5,1 0-1,-1-1 0,1 1 1,0 0-1,-1-1 0,1 1 1,0 0-1,0-1 1,-1 1-1,1-1 0,0 1 1,0-1-1,0 0 0,0 1 1,-1-1-1,1 0 0,0 0 1,0 1-1,0-1 0,0 0 1,0 0-1,0 0 0,0 0-4,3 0 28,0 1-45,1 0-1,-1 0 1,0 0 0,1-1-1,-1 1 1,1-1-1,-1 0 1,1-1-1,-1 1 1,1-1 0,-1 0-1,0 0 1,4-1 17,6-3 2,0-1 1,-1 0 0,7-5-3,-10 5-24,0 0 0,-1 0 0,0-1 0,-1-1 0,0 0 0,0 0 0,1-1 24,12-18 81,13-20-81,-34 46-4,5-4-21,-1-1 1,1 1-1,0 0 0,1 0 1,-1 1-1,1 0 0,-1 0 1,3-1 24,-7 4-6,0 1 1,0-1 0,0 0 0,0 1 0,0-1-1,0 1 1,0-1 0,1 1 0,-1-1-1,0 1 1,0 0 0,0 0 0,1-1-1,-1 1 1,0 0 0,0 0 0,0 0-1,1 1 1,-1-1 0,0 0 0,0 0 0,0 1-1,1-1 1,-1 0 0,0 1 0,0-1-1,0 1 1,0 0 0,0-1 0,0 1-1,0 0 1,0 0 0,0-1 0,0 1-1,0 0 1,-1 0 0,1 0 0,0 0 0,-1 0-1,1 0 1,-1 0 0,1 1 0,-1-1-1,1 0 6,1 5-6,0-1-1,0 1 1,0-1-1,-1 1 1,0 0-1,0 0 1,-1 0-1,1 3 7,-1 88 640,0-96-704,0-1 21,3 3 159,-3-3-113,0 0 0,0 0 0,0 0 0,0-1 0,0 1 0,0 0-1,0 0 1,0 0 0,0 0 0,0 0 0,0 0 0,0 0 0,0 0 0,0-1 0,0 1 0,0 0 0,0 0 0,0 0 0,0 0-1,0 0 1,1 0 0,-1 0 0,0 0 0,0 0 0,0 0 0,0 0 0,0 0 0,0-1 0,0 1 0,0 0 0,1 0 0,-1 0 0,0 0-1,0 0 1,0 0 0,0 0 0,0 0 0,0 0 0,0 0 0,1 0 0,-1 0 0,0 0 0,0 0 0,0 0 0,0 0 0,0 0 0,0 1-1,0-1 1,0 0 0,1 0 0,-1 0 0,0 0 0,0 0 0,0 0 0,0 0 0,0 0 0,0 0 0,0 0 0,0 0 0,0 0-1,0 1 1,0-1 0,0 0 0,0 0 0,1 0 0,-1 0 0,0 0 0,0 0-3,8-9-29,0-1 1,1 1-1,4-3 29,-3 3-14,0-1 0,-1 0 0,1-3 14,9-8 104,-18 20-100,1 0-1,-1 0 1,1 0 0,-1 0 0,1 1-1,-1-1 1,1 0 0,-1 1 0,1-1-1,0 1 1,-1 0 0,1 0 0,0-1-1,-1 1 1,1 0-4,-1 1-2,-1-1 1,1 1-1,0-1 0,-1 1 1,1-1-1,-1 1 1,1-1-1,-1 1 0,1-1 1,-1 1-1,1 0 0,-1-1 1,0 1-1,1 0 1,-1 0-1,0-1 0,1 2 2,-1-1-20,3 3 25,-1 0 0,0 1 0,0-1-1,0 1 1,-1-1 0,0 1 0,0 0 0,0 0 0,0-1-1,-1 1 1,1 1-5,-1-4 13,3 11 157,1-3 15,-4-9-179,1 0 36,-1 0-39,0-1 0,0 0-1,0 1 1,1-1 0,-1 0-1,0 1 1,0-1 0,0 0-1,1 0 1,-1 1 0,0-1-1,0 0 1,1 0 0,-1 1-1,0-1 1,0 0 0,1 0-1,-1 0 1,0 1 0,1-1-1,-1 0 1,0 0 0,1 0-1,-1 0 1,0 0 0,1 0-1,-1 0 1,0 0 0,1 0-1,-1 0 1,0 0 0,1 0-1,-1 0 1,1 0 0,-1 0-1,0 0 1,1 0 0,-1 0 0,0 0-1,1-1 1,-1 1 0,0 0-3,8-9 33,-7 8-29,25-45-83,-19 33 46,0 0 1,1 0 0,1 0 0,1 0 32,-10 13 4,0 0 0,1-1 0,-1 1 0,0 0 0,1 0 1,-1-1-1,0 1 0,1 0 0,-1 0 0,1 0 0,-1 0 0,0 0 1,1 0-1,-1 0 0,1 0 0,-1 0 0,0 0 0,1 0 0,-1 0 1,1 0-1,-1 0 0,0 0 0,1 0 0,-1 0 0,0 0 0,1 0 1,-1 0-1,1 1 0,-1-1 0,0 0 0,1 0 0,-1 1 0,0-1 1,0 0-1,1 0 0,-1 1 0,0-1 0,1 0 0,-1 1 0,0-1 1,0 0-1,0 1 0,1-1 0,-1 1-4,12 19 305,-9-16-243,1 3 1,0-1 0,1 1 1,0-1-1,0 0 0,1 0 0,-1-1 0,1 0 1,1 0-1,-1 0 0,1-1 0,-1 0 0,1 0 0,7 2-63,-5-2-16,2 0-1,-1-1 1,0-1-1,1 0 1,-1 0-1,1-1 1,-1 0-1,1-1 0,0 0 1,1-1 16,-4 0-298,0 0-1,-1 0 1,1-1 0,-1 0-1,1-1 1,-1 1 0,0-1 0,0-1-1,0 1 1,1-2 298,-4 2-470,0 0 1,0 0-1,0 0 1,0-1-1,-1 1 1,1-1-1,-1 0 1,0 0-1,0-1 0,-1 1 1,1 0-1,-1-1 1,0 0-1,0 1 1,1-6 469,3-21-1707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11.7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167 1 992,'-21'10'5150,"5"-3"-4252,5 1-38,1-1 0,1 2 0,-10 9-860,-13 13 209,25-27-211,2 2 0,-1-1 0,1 0 0,-1 1 1,0 2 1,4-5-43,0 0 1,1 0 0,-1 0-1,1 0 1,0 0-1,0 0 1,0 0 0,0 0-1,0 0 1,1 0 0,0 1-1,-1-1 1,1 1 42,0-3-261,0-1-470,8 3-1690,0-3 1013,0-3-960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12.2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57 2 1728,'-5'-2'323,"4"5"1747,0 2-1012,1-4-653,-5 10 672,-16 21 4,6-8-706,7 3-2215,7-26 11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19.5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62 798 1728,'2'-4'2884,"-3"4"-1597,-4 1-1000,4-1 76,-10 18 58,4-3-327,1 0-1,1 1 0,0 0 1,1 0-1,1 0 0,0 6-93,-3 0 114,5-20-134,0 1 0,0 0 0,0-1 0,0 1 0,1 0 1,-1 0-1,1 0 0,0 0 0,0-1 0,0 1 0,0 0 1,0 0-1,0 0 0,1 0 0,-1 0 0,1-1 0,1 4 20,-1-5-10,0 1 0,-1 0 0,1 0-1,-1-1 1,1 1 0,-1 0-1,1 0 1,-1 0 0,0 1 10,0-1 10,0 0 0,0 0 0,1-1 0,-1 1 0,0 0 0,1-1 0,-1 1 0,1 0 0,0-1 0,0 1 0,-1-1 0,1 1 0,1 0-10,4 7 12,-5-7-16,1-1 0,-1 1 1,0 0-1,1 0 1,-1-1-1,1 1 0,-1-1 1,1 1-1,0-1 0,-1 0 1,1 0-1,0 1 1,0-1-1,0 0 0,0-1 1,0 1-1,0 0 0,2 0 4,8 2 9,-8-2 32,1 0 1,-1 0-1,1-1 0,0 1 0,1-1-41,-5 0 9,0 0 1,1 0-1,-1 0 1,0 0 0,0-1-1,1 1 1,-1 0 0,0-1-1,0 1 1,0-1-1,1 0 1,-1 1 0,0-1-1,0 0 1,0 0-1,0 1 1,0-1 0,0 0-1,0 0 1,-1 0-1,1-1-9,1-1 20,0 0-1,0 0 0,-1 0 0,0 0 1,0-1-1,0 1 0,0-1 0,0 1 1,0-1-1,-1 1 0,0-1 0,0 1 1,0-1-1,0 1 0,0-1-19,0-6 47,-5-50-31,6 66-43,0 1-1,0-1 1,0 1-1,1-1 1,0 0-1,0 0 1,1 0-1,0 0 1,0 0-1,0 0 0,1-1 1,1 2 27,9 17-70,-8-15 38,1-1-1,0 1 0,1-1 0,0-1 1,0 1-1,1-1 0,7 5 33,-13-10 5,0 0 0,1 0 0,-1 0 1,0-1-1,1 1 0,-1-1 0,1 0 0,-1 0 0,1 0 0,0 0 0,0-1 1,-1 1-1,1-1 0,0 0 0,-1 0 0,1 0 0,0-1 0,0 1 0,-1-1 1,1 0-1,0 0-5,1-1-10,0 0 1,-1 0 0,1 0 0,0-1 0,-1 0-1,0 1 1,1-2 0,-1 1 0,0 0 0,-1-1-1,1 0 1,-1 0 0,1 0 0,1-3 9,-2 1 15,1 0 1,-1-1-1,0 0 1,-1 1-1,0-1 0,0 0 1,0 0-1,-1 0 1,0 0-1,0 0 1,-1 0-1,0-1 0,0 1 1,0 0-1,-1 0 1,0 0-1,-1-1-15,0-1 89,-1 1 0,1 0 0,-1-1 0,-1 1 0,0 0 0,0 0 0,-1 1 0,1-1 0,-2 1 0,1 0 0,-1 1-1,0-1 1,-5-3-89,-2-1 176,0 1 0,-10-5-176,23 15 37,-12-8-199,11 7-82,6 2 149,29 17-26,-26-13 111,1-1 1,-1 0-1,1 0 0,0 0 0,0-1 1,0-1-1,0 1 0,1-1 0,-1-1 1,5 0 9,-3-1-34,0-1-1,-1 0 1,1 0 0,-1-1 0,0-1 0,1 0 0,-1 0 0,0-1 0,-1-1-1,1 1 1,-1-1 0,0-1 0,0 0 0,0 0 0,5-6 34,-9 7-56,-1 0-1,0 0 1,0 0 0,0 0 0,0-3 56,0 3-3,-1 0 0,1-1 0,-1 2 0,1-1 0,1 0 0,0 0 3,6-11 65,-10 11 112,-8 7 77,6-1-238,0 1 0,-1-1 0,1 1 0,0 0 0,0-1 0,0 1 0,0 0 0,0 0 0,0-1 0,0 2-16,-5 9 37,0-1-62,0 1-1,1 0 1,0 0-1,1 0 1,-2 10 25,-6 16-129,6-22 87,1 0-1,1 0 0,0 1 1,1 0-1,0-1 0,2 1 1,0 0-1,1 17 43,0-33-4,0 1 0,1-1 0,-1 1 0,0-1 0,0 0 0,1 1 0,-1-1 0,1 0 0,-1 1 0,1-1 0,-1 0 0,1 0 0,0 1 0,0-1 0,0 0 0,-1 0 0,1 0 0,0 0 0,0 0 0,1 0 0,-1 0 0,0-1 0,0 1 0,0 0 0,0 0 0,1-1 0,-1 1 4,1-1-6,0 0 1,0 1-1,0-1 1,0 0-1,0 0 0,0-1 1,0 1-1,0 0 1,0-1-1,0 1 1,0-1-1,0 1 1,0-1-1,-1 0 1,1 0-1,0 0 1,0 0-1,-1 0 1,1-1 5,2-1 17,-1 0 0,0 0 0,-1 0 0,1-1 0,-1 1 0,1-1 0,-1 0 0,0 1 0,-1-1 1,1 0-1,0 0 0,-1 0 0,0 0 0,0-1 0,0 1 0,-1 0 0,1-3-17,0-10 99,-1 0 0,0-1-1,-2-12-98,1 10 136,-2 0 0,0 0 0,-1 1 0,-6-17-136,9 32 80,-1-1-1,-1 0 1,1 1-1,-1-1 0,0 1 1,0 0-1,0 0 1,0 0-1,-1 0-79,3 4-6,1-1 0,0 1-1,0 0 1,-1 0 0,1 0 0,0 0-1,0-1 1,-1 1 0,1 0 0,0 0-1,-1 0 1,1 0 0,0 0 0,-1 0-1,1 0 1,0 0 0,0 0 0,-1 0-1,1 0 1,0 0 0,-1 0 0,1 0-1,0 0 1,-1 0 0,1 0 0,0 0-1,-1 1 1,1-1 0,0 0 0,0 0-1,-1 0 1,1 1 6,-4 9-93,6 15 34,2-5-101,1-1-1,6 14 161,1 5 81,-7-23-113,0-1 0,1 1-1,0-1 1,1 0 0,0-1-1,2 1 1,-1-1 0,2-1 32,-4-3 20,1-1 0,1-1 0,-1 0 1,1 0-1,1 0 0,-1-1 0,1 0 0,0 0 1,0-1-1,1-1 0,-1 1 0,4-1-20,-6-1 21,-3-1-4,1-1 0,-1 1 0,1-1 0,-1 0 0,1 0 0,-1 0 0,1-1-1,0 0 1,-1 0 0,1 0 0,0 0 0,2-1-17,-2 0-2,0 0 1,0 0-1,0-1 0,0 1 0,-1-1 0,1 0 1,0 0-1,-1-1 0,0 0 0,1 1 0,-1-1 1,0-1-1,-1 1 0,1-1 0,0 1 1,-1-1-1,0 0 0,0 0 0,0 0 0,0-1 1,0-2 1,4-8 35,-2 0 0,1 0 0,-2-1 0,0 0 0,0-5-35,2-27 59,-1-5-59,-4 28 59,0-1 0,-2 1-1,-3-17-58,3 28 64,1 11-55,0 1 0,0 0-1,0 0 1,0-1-1,0 1 1,0 0 0,-1 0-1,0-1 1,1 1 0,-1 0-1,0 0 1,0 0-1,-1-2-8,2 3-122,0 1 58,0 12 106,1 9-99,0 0 0,3 7 57,2 24-195,-4-39 178,0 0 1,0 1-1,1-2 1,1 1-1,2 5 17,9 19 94,4 5-94,-17-37-15,1 0 1,0 0-1,0 0 1,1 0-1,-1-1 1,1 1-1,1 0 15,-4-5-3,-1 1 1,1-1-1,-1 1 0,1-1 0,0 0 0,-1 0 0,1 1 0,0-1 0,-1 0 0,1 0 0,0 0 0,-1 0 0,1 0 0,0 0 0,0 0 0,-1 0 0,1 0 0,0 0 1,-1 0-1,1-1 0,0 1 0,-1 0 0,1 0 0,0-1 0,-1 1 0,1 0 0,-1-1 0,1 1 0,0-1 0,-1 1 0,1 0 0,-1-1 0,1 1 0,-1-1 1,0 0-1,1 1 0,-1-1 0,0 1 0,1-1 3,1-3-42,1 0-1,-1 0 1,0-1 0,-1 1 0,1-2 42,-1 4-5,6-22 93,0 1 0,0-11-88,-2 10 8,7-49 64,-5 38-174,-7 34 111,0 1-1,0-1 0,0 0 0,0 1 0,1-1 1,-1 0-1,0 0 0,0 1 0,1-1 0,-1 0 1,0 1-1,1-1 0,-1 1 0,1-1 0,-1 0-8,3-6-112,-2 7 121,0 0 0,-1 0-1,1 0 1,-1 0 0,1 0 0,-1 0 0,1 0-1,-1 0 1,1 0 0,0 0 0,-1 0 0,1 1-1,-1-1 1,1 0 0,-1 0 0,1 1-1,-1-1 1,1 0 0,-1 0 0,0 1 0,1-1-1,-1 1-8,1-1-6,0 3 12,1-1-1,-1 1 1,0 0 0,0 0 0,0 0-1,-1-1 1,1 1 0,-1 0 0,1 0-1,-1 0 1,0 0 0,-1 2-6,2 2 17,0 1 1,0-1-1,1 0 1,0 0-1,0 0 1,1 1-18,5 20-105,-5-18 129,1 0 0,-1 0-1,3 4-23,-1-4 78,-3-6-83,0 0 0,0 0-1,1-1 1,-1 1 0,1-1-1,0 0 1,1 2 5,9 9-21,-13-13 19,1 0 1,0 0-1,0 0 1,0-1-1,-1 1 1,1 0-1,0 0 1,0-1-1,0 1 0,0-1 1,0 1-1,0-1 1,1 1-1,-1-1 1,0 0-1,0 1 1,0-1-1,0 0 1,0 0-1,1 0 1,-1 0 1,1 0-7,0 0 0,0-1 0,0 1 0,0-1 0,0 1 0,0-1 0,0 0 0,0 0 1,0 0-1,-1 0 0,3-1 7,0-1-19,0-1 1,0 0 0,0 0 0,0 0 0,0 0-1,-1 0 1,1-1 0,-1 0 0,0 0 18,6-15-49,0 0 1,-1 0-1,-1-1 0,-1 0 1,-1 0-1,0-1 1,-2 0-1,-1 1 0,0-18 49,-2 36 27,0-1 0,-1 1 0,1-1 0,-1 1 0,0-1 0,0 1 0,0 0 0,-1-1 0,1 1 0,-1 0 0,0 0 0,0 0 0,-1-1-27,3 3-2,-1 0 0,0 0 0,0 0 0,0 0 0,1 0 0,-1 0 0,0 1 0,0-1 0,0 0 0,0 1 0,-1-1 0,1 1 0,0-1 0,0 1 0,0-1 0,0 1 0,0 0 0,-1 0 0,1-1 0,0 1 0,0 0 0,0 0 0,-1 0 0,1 0 0,0 1 0,0-1 0,-1 0 0,1 0-1,0 1 1,0-1 0,0 1 0,0-1 0,0 1 0,0-1 0,0 1 0,0 0 0,0-1 0,0 1 0,-1 1 2,-3 2-18,1 1 0,-1 0 0,1 1-1,0-1 1,0 1 0,1-1 0,0 1 0,0 0-1,0 1 1,1-1 0,-1 0 0,2 1-1,-2 5 19,-1 8-27,1 0 0,1 0-1,1-1 1,1 4 27,0-10-3,1 0 1,1 1 0,0-1-1,0 0 1,1 0 0,1 0-1,0 0 1,1 0 0,0-1-1,1 0 1,2 3 2,-2-6-7,0 1 1,1-1-1,0 0 1,1-1-1,0 0 0,0 0 1,1 0-1,0-1 0,0-1 1,0 1-1,1-1 0,0-1 1,4 2 6,5 1 21,-1-1 0,15 3-21,-26-8 24,-1-1 0,0 0 0,1 0 0,-1 0 0,1-1 0,0 0 0,-1 0 0,1-1 0,-1 0 0,2 0-24,1-1-16,-1 0-1,0-1 1,0 1-1,0-2 1,0 1-1,-1-1 1,1 0-1,-1-1 1,0 0-1,0 0 1,-1 0-1,1-1 0,-1 0 1,0 0-1,-1-1 1,0 1-1,0-1 1,0-1-1,-1 1 1,0-1 16,15-32-44,-2-2 1,9-35 43,19-90 17,-35 124-17,-1 6-168,-3-1 0,0 0 0,-3-1 0,-1-24 168,-1 17-67,0 6 392,-3-8-325,1 34 224,-1 1-1,0-1 1,-1 0 0,0 1-1,-3-6-223,5 17 3,0-1 0,-1 0 0,1 1 0,0 0 0,-1-1 0,0 1 0,1 0 0,-1 0 0,0 0 0,0 0 0,0 0 0,-2-1-3,3 2-1,0 1 1,0-1-1,0 1 1,0-1 0,0 1-1,0-1 1,0 1-1,0 0 1,0-1-1,0 1 1,0 0 0,0 0-1,0 0 1,0 0-1,0 0 1,0 0 0,0 0-1,0 0 1,0 1-1,0-1 1,0 0 0,0 1-1,0-1 1,0 0-1,0 1 1,0-1 0,0 1-1,1 0 1,-1-1-1,0 1 1,0 0 0,0-1-1,1 1 1,-2 1 0,-1 2-3,-1 1 0,1 0 0,0-1 0,0 2 0,0-1 0,1 0 0,0 0 0,0 1 0,0-1 0,1 1 0,-1 4 3,-1 12-75,1 0 1,0 12 74,-1 21 134,-1-11-296,1 1 0,3-1 0,2 11 162,0 48-119,-1-40 46,8 51 73,-3-54 72,-2-25-229,4 23 157,-6-52-57,1 0 0,-1 0 0,1 0-1,0 0 1,0 0 0,2 2 57,9 16-89,-12-19 99,1 0 0,0 0 0,0-1 0,0 1-1,1-1 1,0 1-10,-2-3-21,-1 0 0,1 0 0,0-1 0,0 1 0,0-1 0,0 1 0,1-1 0,-1 0 0,0 0 0,1 0 0,-1 0 0,0 0 0,1 0 0,0-1 21,6 1-47,-1 0 0,1-1 0,0 0 0,0 0 0,0-1-1,0-1 1,-1 1 0,1-1 0,-1-1 0,1 0 0,0 0 47,-2 0-38,-1 0 0,0 0 0,-1 0 0,1-1 0,-1 0 0,1 0 0,-1 0 0,0-1 0,-1 1 0,1-1 0,-1 0 0,0-1 0,0 1 0,-1-1 0,2-2 38,-1 0 19,-1 0 0,0 0 0,0-1 0,-1 1-1,0-1 1,0 0 0,-1 1 0,0-1 0,-1 0-1,0 0 1,0 0 0,-1 0 0,0-1-19,0 5 34,0-1 1,0 1 0,-1 0-1,0 0 1,0 0-1,0 0 1,0 0 0,-1 0-1,0 1 1,0-1-1,0 1 1,0 0-1,-1 0 1,0 0 0,0 0-1,0 0 1,0 1-1,0 0 1,-1 0 0,0 0-1,-4-2-34,7 4-10,0 0 0,0 1 0,0-1-1,0 0 1,0 1 0,0-1 0,0 1 0,0 0 0,-1 0 0,1 0-1,0 0 1,0 0 0,0 0 0,0 0 0,0 1 0,0-1-1,0 1 1,0-1 0,-1 2 10,0-1-6,0 1 0,1-1 0,-1 1-1,1 0 1,-1 0 0,1 0 0,0 1 0,0-1 0,0 0-1,0 1 1,0 0 0,0 0 6,-3 8 41,0 0 0,0 1 0,1-1 0,0 1 0,1-1 0,0 5-41,2-7-2,0 0 0,1 0 0,0 0 0,0 4 2,1 6-8,-1-12 10,0-1 0,1 1 1,0-1-1,0 0 0,1 1 1,-1-1-1,1 0 0,1 0 1,-1 0-1,1 0 0,0-1 0,0 1 1,1-1-1,0 1 0,0-1 1,0 0-1,0-1 0,1 1 1,0-1-1,0 0 0,0 0 1,0 0-1,1-1 0,0 0 0,-1 0 1,1 0-1,0-1 0,0 0 1,0 0-1,1 0 0,-1-1 1,0 0-1,1 0 0,-1-1 0,1 0 1,-1 0-1,3 0-2,1-1 45,-1 0-1,0-1 0,1 0 1,-1 0-1,0-1 1,0 0-1,0-1 1,-1 1-1,7-5-44,-2-1 42,-2 3-15,0 0 0,-1-1 0,-1 0-1,1-1 1,-1 0 0,0-1-1,-1 0 1,5-6-27,-7 7 1,5-7 9,-1 0 1,0 0-1,-1-1 1,0-1-1,-1 1 1,2-11-11,-6 17-32,-2 9-30,-1 6 25,-1 5 8,-2 5-7,1-1 0,0 13 36,1-15 41,0 0-1,-1 1 1,-1-1 0,-2 8-41,2-12 174,0 0-1,1 0 1,0 0 0,0 0 0,1 4-174,0-14 46,2 0-1,-1 1 1,0-1-1,0 1 1,0-1-1,1 1 1,-1-1 0,2 0-46,5-6 46,13-16 159,-20 23-164,0 0-1,1 0 0,-1 0 1,1 0-1,-1 0 0,1 0 1,-1 0-1,1 0 0,0 1 1,0-1-1,-1 0 0,1 1 1,0 0-1,0-1 0,0 1-40,0 1 26,0 0-1,-1 1 0,1-1 1,-1 0-1,1 1 0,-1-1 0,0 1 1,1-1-1,-1 1 0,0 0 1,0 0-1,0-1 0,0 1 0,0 1-25,0-1 36,10 27 200,-10-25-239,0 1 0,1-1 0,-1 0 0,1 0 0,0 1 0,2 2 3,0-2 27,0 0 0,-1 0-1,2 0 1,-1 0 0,0-1-1,1 0 1,0 0 0,2 1-27,-5-3-9,1-1 1,0 1-1,0-1 1,0 0-1,0 0 1,0 0-1,0 0 1,0-1 0,0 1-1,0-1 1,1 0-1,-1 0 1,0 0-1,0 0 1,0-1-1,0 1 1,3-2 8,13-4-28,0-1 0,0-1 0,-1 0 0,9-7 28,-12 6 4,-1 0 1,0-1-1,-1 0 1,0-1 0,-1-1-1,0 0 1,-1-1-1,0 0 1,-1 0-1,-1-1 1,0-1 0,0 1-1,-2-2 1,5-11-5,-10 23 25,-1 0 1,0 0-1,0 0 1,0 0 0,0-4-26,-1 7 1,0 1 1,1-1 0,-1 1 0,0-1 0,0 1 0,0-1-1,0 1 1,0-1 0,0 1 0,0-1 0,0 1-1,-1-1 1,1 1 0,0-1 0,0 1 0,0 0-1,0-1 1,-1 1 0,1-1 0,0 1 0,0-1 0,-1 1-1,1 0 1,0-1 0,-1 1 0,1-1 0,0 1-1,-1 0 1,1 0 0,-1-1 0,1 1 0,-1 0-1,1 0 1,-1-1 0,1 1 0,0 0 0,-1 0 0,1 0-1,-1 0 1,1 0 0,-1 0 0,1 0 0,-1 0-1,1 0 1,-1 0 0,1 0 0,-1 0 0,1 0-1,-1 0 1,1 0 0,-1 0 0,1 1 0,-1-1-2,-2 1-8,1 0 0,0 1 0,-1-1 0,1 1 0,0-1 0,0 1 0,0 0 0,0 0 0,0 0 1,0 0-1,0 0 0,1 0 0,-1 0 0,0 2 8,-21 39-82,17-30 45,-6 13-133,0 1-1,0 8 171,11-33-16,0 1-1,0 0 1,1 0 0,-1 0-1,1-1 1,0 1 0,0 0 0,0 0-1,0 0 1,0 0 0,1-1-1,-1 1 1,1 2 16,0-4-8,0 1 0,-1-1 1,1 0-1,0 1 0,-1-1 0,1 0 0,0 1 0,0-1 1,0 0-1,0 0 0,1 0 0,-1 0 0,0 0 0,0 0 1,1 0-1,-1 0 0,0 0 0,1-1 0,-1 1 0,1-1 1,-1 1-1,1-1 0,-1 1 0,1-1 8,2 1 27,-1-1 0,0 1 0,1-1-1,-1 0 1,0 0 0,1 0 0,-1 0 0,1 0 0,-1-1-1,0 0 1,1 1 0,-1-1 0,0-1 0,0 1 0,0 0-1,0-1 1,0 1 0,0-1 0,0 0 0,0 0 0,-1 0-1,1-1 1,-1 1 0,1 0 0,-1-1 0,0 0 0,0 0-1,0 1 1,0-1 0,-1 0 0,1-1-27,0-1-6,0 1 0,0-1 1,-1 0-1,1 0 0,-1 0 0,0 0 0,-1 0 1,1 0-1,-1-1 0,0 1 0,-1-3 6,1 3-96,0 2-150,-2 8 105,0 12-347,3 65-453,0 11 1108,-4 0-1,-5 3-166,6-79 73,-1 1-1,-1 0 0,-1-1 0,-1 1 0,0-1 0,-1-1 0,-1 2-72,4-11 23,1 0 0,-1 0 0,-1-1 0,1 0 0,-1 0 0,0 0 0,0 0 0,-1-1 0,0 0 0,0 0 0,0 0 0,-1-1 0,1 0 0,-1 0 0,0 0 0,0-1 0,-4 1-23,9-3-8,0-1 0,0 1 0,0-1 0,0 0-1,0 1 1,0-1 0,0 0 0,0 0 0,0 0-1,0-1 1,0 1 0,0 0 0,0-1 0,0 1-1,0-1 1,0 0 0,0 0 0,0 1 0,1-1-1,-1-1 1,0 1 0,0 0 0,1 0 0,-1-1-1,1 1 1,-1 0 0,1-1 0,0 0 0,0 1-1,-1-1 1,1 0 0,0 1 0,0-1 0,0-2 8,-2-4-12,0-1 1,0 1 0,1-1 0,0 0-1,0 1 1,1-1 0,0-3 11,1 3 16,0-1 0,1 1 0,0-1 0,0 1 0,1-1 0,2-3-16,19-57 241,-22 66-237,8-16 3,1 0-1,0 1 1,1 1-1,2 0 1,0 1-1,5-6-6,3-4-17,-11 15-51,0 1 0,10-9 68,17-18-104,-29 28 69,16-21-11,3-6 46,-20 25 39,0 0-1,0 0 1,-2 0-1,1-1 1,0-4-39,30-115 652,-5-5-652,-12 53 281,-9 36-210,-2 0-1,-3-1 1,-1 0 0,-3-15-71,-8-136-118,1 156-4,4 31 58,0 0 0,1-1 0,0 0 64,1 14-5,0 0 1,0 0 0,0-1-1,0 1 1,0 0 0,0 0-1,0 0 1,0 0-1,1 0 1,-1-1 0,0 1-1,0 0 1,0 0 0,0 0-1,0 0 1,0-1 0,0 1-1,0 0 1,0 0-1,0 0 1,0 0 0,0-1-1,-1 1 1,1 0 0,0 0-1,0 0 1,0 0 0,0 0-1,0-1 1,0 1-1,0 0 1,0 0 0,0 0-1,0 0 1,-1 0 0,1 0-1,0 0 1,0-1 0,0 1-1,0 0 1,0 0 0,-1 0-1,1 0 1,0 0-1,0 0 1,0 0 0,0 0-1,0 0 5,-3 10-329,10 311-226,-6-305 468,1 26 75,2 1-1,1-1 13,5 34 88,-5-36 6,6 22-94,13 68-192,-18-102 143,-4-15 83,1 0 1,1-1-1,2 7-34,-4-15-23,-1-1-1,1 1 1,0 0-1,0-1 1,1 0-1,-1 1 1,1-1-1,0 0 1,-1 0-1,1 0 1,1-1 0,-1 1-1,1 0 24,-2-2-8,-1-1-1,0 1 1,1 0-1,-1-1 1,1 1-1,-1-1 1,0 1-1,1-1 1,0 0 0,-1 1-1,1-1 1,-1 0-1,1 0 1,-1 0-1,1 0 1,-1 0-1,1-1 1,1 1 8,0-1-14,-1 0 0,1-1 0,0 1 0,-1 0 1,1-1-1,-1 0 0,1 1 0,-1-1 0,2-2 14,5-5-29,-1-1 1,-1 0-1,0 0 0,4-7 29,-8 12 3,22-36 39,-2-1 0,-2-2-1,-2 0 1,-1-1 0,-3 0 0,-2-1 0,4-25-42,-9 10-524,-3 1-1,-1-35 525,-2 26-151,-1-1 698,-2 1-1,-4-2-546,5 69 42,0 0-1,0 0 1,0 0-1,-1-1 1,1 1 0,-1 0-1,0 0 1,1 0-1,-1 0 1,0 0-1,0 0 1,0 1-1,0-1 1,-2-1-42,3 3-7,0 0 1,0-1 0,-1 1-1,1 0 1,0 0 0,0 0-1,-1 0 1,1 0 0,0 0-1,0 0 1,0 0 0,-1 0-1,1 0 1,0 0 0,0 0-1,-1 0 1,1 0 0,0 0-1,0 0 1,-1 0 0,1 1-1,0-1 1,0 0 0,0 0-1,-1 0 1,1 0 0,0 0-1,0 0 1,0 1 0,0-1-1,-1 0 1,1 0 0,0 0-1,0 1 1,0-1 0,0 0-1,0 0 1,0 0 0,-1 1-1,1-1 1,0 0 0,0 0 6,-4 11-134,2-3 94,0 1-1,1-1 1,0 1 0,1 0 0,0 0 0,0-1 0,1 1 40,-1 17-18,6 101 137,11 56-119,-4-56 692,-4 58-692,-4-36-640,-5-148 629,0 0 0,0-1 1,0 1-1,0 0 0,0-1 0,0 1 1,0 0-1,0 0 0,0-1 0,0 1 1,0 0-1,1-1 0,-1 1 1,0 0-1,1-1 0,-1 1 0,0-1 1,1 1-1,-1 0 0,1-1 1,-1 1-1,1-1 0,-1 1 11,1-1-3,-1 0 1,1 0-1,0 0 1,-1 0-1,1 0 0,-1 0 1,1 0-1,-1 0 0,1 0 1,-1 0-1,1 0 1,0 0-1,-1-1 0,1 1 1,-1 0-1,1 0 0,-1-1 1,1 1-1,-1 0 1,1-1-1,-1 1 0,1 0 3,2-3-29,0 0 1,0 0-1,0 0 0,-1 0 0,1 0 0,-1 0 0,2-4 29,26-54-1,-17 32 55,1 1-1,1 1 1,1 1-1,12-15-53,-27 40 15,3-4 140,1 0 0,-1 0 0,1 0 0,0 0 0,4-2-155,-9 7 9,1 0 1,-1 1 0,1-1 0,-1 0 0,1 0-1,-1 1 1,1-1 0,-1 0 0,1 1-1,-1-1 1,1 0 0,-1 1 0,1-1-1,-1 1 1,0-1 0,1 1 0,-1-1-10,1 1 15,3 3 3,-1 0 0,1 1 0,0-1 0,-1 1 0,0 0 0,0 0-1,-1 0 1,1 1 0,-1-1 0,0 3-18,5 13 175,-2 0 0,0 4-175,2 7 308,1 6 59,-1-9-232,0 0 0,2 0 0,1-1 0,6 11-135,-15-37 17,0 1-1,1 0 1,-1-1-1,1 1 1,0-1 0,0 0-1,0 1 1,0-1-1,0 0 1,0 0 0,1 0-1,-1-1 1,1 1-1,-1 0 1,1-1 0,0 0-1,-1 0 1,1 1-1,1-1-16,-2-1-138,0 0-1,1 0 0,-1 1 0,1-2 0,-1 1 0,1 0 0,-1 0 0,0-1 0,1 1 0,-1-1 0,0 0 0,1 0 0,-1 0 0,0 0 1,0 0-1,0 0 0,0-1 0,0 1 0,0-1 0,0 1 0,0-1 0,0 0 0,0-1 139,1 0-362,-1 0 1,1-1-1,-1 1 0,0 0 0,0-1 0,0-1 362,3-9-1546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0.0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 3552,'0'0'1312,"4"3"-992,5 1-128,-1-4 896,4 3-640,0 2 608,9-2-608,3 0 320,4 4-448,1 1 64,4-5-256,-6 4-192,2-2 0,-4 1 160,-5 1-32,1-2-1152,-5 1 576,-1 1-1952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0.4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 6400,'3'7'2368,"6"-7"-1856,-9 8-128,4-2-352,-4 1-96,0 4-96,0 4 64,0 3-64,-4 8 64,-1-1-640,1 4 416,4-4-1568,-3-7 1056,-2-3-1888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0.8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167 0 5888,'0'11'2176,"-3"4"-1664,-1-5-160,-1 5-128,-2-1-192,-2 4 192,-6 4-128,-2 7-160,-7 4 0,3-2-320,0 2 224,2 1-1504,-2-6 928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2.3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0 281 3648,'0'1'40,"0"-1"-1,0 0 1,0 0 0,0 1 0,0-1-1,1 0 1,-1 1 0,0-1-1,0 0 1,0 0 0,0 1 0,0-1-1,0 0 1,1 0 0,-1 0 0,0 1-1,0-1 1,0 0 0,1 0-1,-1 0 1,0 1 0,0-1 0,1 0-1,-1 0 1,0 0 0,0 0 0,1 0-1,-1 0 1,0 0 0,0 0-1,1 1 1,-1-1 0,0 0 0,0 0-1,1 0 1,-1 0 0,0 0 0,1-1-40,17-2 265,16-11 589,-29 11-751,0 0-1,0-1 1,0 0-1,0 0 0,-1 0 1,0 0-1,1-1 1,-2 0-1,1 0 1,0 0-1,-1 0 1,0 0-1,0-1 1,-1 0-103,8-16-133,-2-1 0,6-23 133,-4 11 116,-6 25 60,-2 1-1,0-1 0,0 0 0,-1-1 0,0 1 0,0-2-175,-3 9 697,-2 6-216,-3 8 48,1 9-426,1 0-1,1 0 1,1 1 0,0-1 0,1 11-103,1-15-93,0-1-9,0 0 1,1 0-1,1 0 0,0 1 1,4 13 101,-3-21 63,0 0 0,0-1 0,1 1 1,0-1-1,1 1 0,-1-1 0,1 0 1,1 0-1,-1 0 0,1-1 0,0 0 1,1 0-64,-4-4 2,-1 0 0,1-1 1,-1 1-1,1-1 0,0 0 1,0 0-1,0 1 0,0-1 1,0 0-1,0-1 0,0 1 0,0 0 1,0 0-1,0-1 0,0 0 1,0 1-1,1-1 0,-1 0 1,0 0-3,1 0-2,-1-1 0,1 1 0,-1-1 1,1 0-1,-1 0 0,0 0 0,1 0 1,-1 0-1,0-1 0,0 1 0,0-1 1,0 1-1,0-1 0,0 0 0,0 1 1,0-2 1,6-7 43,0 0 0,-1 0 1,0-1-1,-1-1 0,4-8-43,17-29 162,-25 46-137,0 0 1,-1 0-1,1 0 0,0 0 0,-1 0 0,0 0 0,0-1-25,-1 3 192,0 1-26,0 0 20,0 0-52,4 19-182,0 11-367,-4-23 440,0-1-1,1 1 1,0-1-1,0 1 1,1-1 0,0 1-1,0-1 1,0 0-1,1 1 1,0-1 0,0-1-25,-2-3 1,0-1 0,0 0 0,1 0 0,-1 0 0,0-1 0,0 1 0,1 0 0,-1 0 0,1-1 0,-1 1 0,0-1 0,1 1 0,-1-1 0,1 1 0,-1-1 0,1 0-1,-1 0 1,1 0 0,0 0 0,-1 0 0,1 0 0,-1 0 0,1 0 0,-1-1 0,1 1 0,-1-1 0,1 1 0,-1-1 0,1 0-1,7-3-90,-1 0 1,1 0-1,-1-1 0,3-2 90,-5 3 37,9-5 99,1 0 0,0 1-1,0 0 1,1 1-1,-1 1 1,2 1 0,3 0-136,-15 4 35,1 1 0,-1 1 0,1-1 0,-1 1 1,0 0-1,1 1 0,-1-1 0,0 1 0,0 1 0,0-1 1,0 1-1,3 2-35,0-1-140,-1 0-376,1 0 0,-1-1 0,0 0 0,1-1 0,0 0 0,-1 0 0,1-1 0,9 1 516,-10-3-1653,1-6 560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2.7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41 4 6720,'-19'15'2496,"19"-20"-1952,-5 10-128,5-10-3904,-4 2 1824,-8-7-1312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3.4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0 832,'-9'8'288,"9"-5"-224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4.89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8 645 992,'-1'0'196,"1"0"0,-1 1 0,1-1 0,-1 0 0,1 1 0,-1-1 0,1 1 0,-1-1 0,1 1 0,0-1 0,-1 1 0,1-1 0,0 1 0,-1-1 0,1 1 0,0-1 0,0 1 0,0-1 0,-1 1 0,1 0 0,0-1 0,0 1 0,0-1 0,0 1-196,0 0 400,8-4-256,-2 1-132,0-1 0,-1 0-1,1-1 1,-1 1 0,0-1 0,0 0 0,0 0 0,0-1-12,36-41 368,-16 16-63,39-50 159,-53 66-371,-2-1-1,0 0 1,-1-1 0,0 0 0,0-2-93,-8 16 86,1-1-1,0 0 1,0 0 0,-1 1 0,0-1 0,1 0 0,-1 1 0,0-1-1,-1-2-85,1 5 16,0-1-1,0 1 1,0-1-1,0 1 1,0-1-1,0 1 0,-1-1 1,1 1-1,0-1 1,0 1-1,-1-1 1,1 1-1,0-1 0,-1 1 1,1-1-1,0 1 1,-1 0-1,1-1 1,-1 1-1,1-1-15,-1 1-6,1 0 0,-1 0 0,0 0 0,1 0 0,-1 0 0,0 0 0,1 0 0,-1 0 0,1 0 0,-1 0 0,0 0 0,1 0 0,-1 1 0,0-1 0,1 0 0,-1 0 0,1 1 0,-1-1 0,1 0 0,-1 1 0,1-1 0,-1 1 6,-7 4-81,1 1 0,0 0 0,1 0-1,0 1 1,0 0 0,0 0 0,-2 4 81,-2 3 44,1 1-1,0 1 1,-2 7-44,-4 16 208,1 1 0,2 1 0,1 0 0,3 0 0,1 0 0,0 18-208,7-52-42,-1 0 1,1-1-1,1 1 0,-1 0 1,2 6 41,-2-12-4,0 0 0,1 0 0,-1 0 0,0 1 0,1-1 0,-1 0 0,0 0 0,1 0 0,0 0 0,-1 0 0,1 0 0,0 0 0,-1 0 0,1 0 0,0 0 0,0 0 0,0 0 0,0-1 0,0 1 0,0 0 0,0 0 0,0-1 0,0 1 0,0-1 0,0 1 0,0-1 0,0 0 0,1 1 0,-1-1 0,0 0 0,0 0 0,0 0 0,1 0 0,-1 0 0,0 0 0,1 0 4,3-1-27,1 0 0,-1-1 0,0 0 0,1 0 0,-1 0 0,0-1 0,0 0 0,-1 0 0,1 0 0,0 0 0,-1-1 1,0 1-1,0-1 0,0 0 0,2-3 27,6-8-159,0-1 0,-1 0 1,9-17 158,90-143-11,-91 146 101,-2-1-1,-1-1 1,-1 0-1,-2-1 1,1-7-90,1-13 285,8-52-285,3-15 462,-24 112-280,-1 0 0,0 1 0,0-1 0,-1 0 0,0-4-182,0 8 215,-9 30 222,-31 186-111,0-26-339,32-151 10,-26 151 28,15-69 8,14-82-75,5-33 84,2-4-47,-1 1 0,1-1 0,-1 1 0,1-1 0,-1 1 0,0-1 0,0 0 0,0 0 0,0 0-1,1 0 6,0-1-7,3-7-7,0-1 1,-1 1 0,0-1 0,0 0-1,1-11 14,9-22-77,-2 13 199,2 1 1,12-20-123,-26 50 5,0 0 0,0 0 1,0 0-1,0 0 0,0 0 0,0 0 0,0-1 1,0 1-1,1 0 0,-1 0 0,0 0 0,0 0 1,0 0-1,0 0 0,0 0 0,0 0 0,0 0 1,0 0-1,0 0 0,0 0 0,1 0 1,-1 0-1,0 0 0,0 0 0,0 0 0,0 0 1,0 0-1,0 0 0,0 0 0,0 0 0,1 0 1,-1 0-1,0 0 0,0 0 0,0 0 0,0 0 1,0 0-1,0 0 0,0 0 0,0 0 0,1 0 1,-1 0-1,0 0 0,0 0 0,0 0 0,0 0 1,0 1-1,0-1 0,0 0 0,0 0 1,0 0-1,0 0 0,0 0 0,0 0 0,0 0 1,0 0-1,0 0-5,5 11 52,2 15-114,-7-24 74,10 49-31,-7-31-64,1 0 1,1 1-1,5 11 83,-7-26 7,0 0 0,0 0 0,0 0-1,0-1 1,1 1 0,0-1 0,0 0 0,1 0 0,-1 0 0,1-1-1,0 0 1,0 0 0,1 0 0,4 3-7,-6-5 0,0 0 0,-1-1-1,1 1 1,0-1 0,0 0 0,0 0-1,0 0 1,0 0 0,1-1 0,-1 1 0,0-1-1,0 0 1,0-1 0,0 1 0,0-1-1,1 0 1,-1 1 0,0-2 0,0 1 0,-1 0-1,1-1 1,0 0 0,0 0 0,0-1 0,4-2-21,-1 0 1,0-1-1,-1 0 1,1-1-1,-1 1 1,0-1 0,0 0-1,-1-1 1,0 1-1,2-6 21,0-1-16,-1 0-1,0-1 0,0 1 0,-2-2 1,3-10 16,-6 17-17,1 0 1,-2 0 0,1 0-1,-1 0 1,0 0 16,0 5-7,-1 0 0,1 0 0,-1 0-1,0 0 1,0 0 0,0 0 0,-1 0 0,1 0 0,-1 0 0,0 0 0,-2-2 7,4 5 10,-1 0 1,0 0 0,0 0-1,0 0 1,0 0 0,0 0-1,0 1 1,0-1 0,0 0-1,0 1 1,0-1 0,0 1-1,0-1 1,0 1 0,-1-1-1,1 1 1,0 0 0,0 0-1,-1-1 1,1 1 0,0 0-1,0 0 1,-1 0 0,1 0 0,0 1-1,0-1 1,-1 0 0,1 0-1,0 1 1,0-1 0,0 1-1,0-1 1,0 1 0,-1-1-1,1 1 1,0 0 0,0 0-1,0-1 1,0 2-11,-3 1 55,0 0 0,0 1 0,1-1 0,-1 1 0,1 0 0,0 0 0,0 1 1,1-1-1,-2 2-55,-2 9 124,1-1 0,0 2 0,0-1 0,2 0 0,0 1 0,1 0 0,0 0 0,1-1 0,1 1 0,1 0 0,0 0 0,2 6-124,-2-16 4,0-1 0,1 0 0,0 0 0,0 1 0,0-1 0,1-1 0,0 1 0,0 0 0,0-1 0,0 1 0,1-1 0,1 2-4,1-1 7,1 1 1,-1-1 0,1 0-1,0-1 1,0 1 0,0-1 0,1-1-1,1 1-7,1 0-135,0 0 0,0-1 0,0-1-1,1 0 1,-1 0 0,1-1 0,-1 0 0,1-1-1,0 0 1,-1 0 0,1-2 0,-1 1 0,3-2 135,-8 2-361,-1 0 0,0-1 1,0 0-1,0 0 1,0 0-1,0 0 1,0 0-1,-1-1 0,1 0 1,-1 0-1,0 0 1,1 0-1,-1 0 0,-1-1 1,1 1-1,0-1 1,-1 0-1,2-3 361,8-18-2997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0.9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47 5152,'-8'-3'1888,"8"-2"-1440,3 2-160,6-1-416,-1 1 0,-1-5-1856,2-2 1088,-1-1-1728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5.4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5 4064,'-4'0'1504,"1"-5"-1184,6 10-64,-3-5 352,0 0-384,0 0 672,9 0-480,3 0 352,4 0-448,4 0 64,9 3-256,-1 4-544,8 1 192,2-1-832,7-7 608,-2 0-1280,-2-4 960,4-4-2144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29.4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1 248 1728,'0'-1'2986,"3"-1"-2931,-1 0 1,0 0-1,0 0 0,0 0 0,0 0 0,0-1 0,0 1 0,-1-1 1,2-2-56,0-7 167,1 0 1,0 0 0,1 0 0,0 0-1,6-10-167,5-4 1151,16-22-1151,-25 41 183,0 0-1,0 0 1,0 0 0,1 1 0,0 0-1,0 0 1,6-2-183,1-2 214,-14 10-134,2-1 140,-3 1-218,0 0 0,0 0 0,0 0 0,0 0 0,0 0 0,0 0 0,0 0 0,1 0 0,-1 0 0,0 0 0,0 0 0,0 0 0,0 0 0,0 0 0,0 0 0,1 0 0,-1 0 0,0 0 0,0 0 0,0 0 0,0 0 0,0 0 0,0 0 0,0 0 0,1 0 0,-1 0 1,0 0-1,0 0 0,0 0 0,0 0 0,0 0 0,0 0 0,0 1 0,0-1 0,1 0 0,-1 0 0,0 0 0,0 0 0,0 0 0,0 0 0,0 0 0,0 1 0,0-1 0,0 0 0,0 0 0,0 0 0,0 0 0,0 0 0,0 0 0,0 1 0,0-1 0,0 0 0,0 0 0,0 0 0,0 0 0,0 0 0,0 0 0,0 1 0,0-1 0,0 0-2,1 9 57,0 0 1,-1 0-1,0 0 0,-1 6-57,0 7 11,0 0 220,-1-1-1,-1 1 0,-3 7-230,-1 10 317,-7 21 2,8-37-280,4-14-105,-1 3 20,2-11-24,1-1 22,9-7-16,40-101 390,-43 96-256,0 1 0,1 0 0,0 0 0,0 1 0,1 0 0,1 0 0,6-6-70,-15 16 5,0 0-1,1 0 0,-1-1 1,0 1-1,1 0 0,-1-1 1,1 1-1,-1 0 0,0 0 1,1 0-1,-1-1 0,1 1 1,-1 0-1,1 0 0,-1 0 1,1 0-1,-1 0 0,1 0 1,-1 0-1,1 0 0,-1 0 1,1 0-1,-1 0 0,0 0 1,1 1-1,-1-1 1,1 0-1,-1 0 0,1 0 1,-1 1-1,0-1 0,1 0 1,-1 0-1,1 1 0,-1-1 1,0 0-1,1 1 0,-1-1 1,0 0-1,1 1 0,-1-1 1,0 1-1,0-1-4,2 2 11,-1 0 1,0 0-1,0 0 0,0 1 1,0-1-1,-1 0 0,1 0 1,-1 1-12,4 23 2,-1 1 1,-2 0 0,0 0-1,-3 17-2,1-37 20,-1 0-1,1 0 0,-1-1 0,-2 4-19,2-4 5,0 0 0,1 0 0,-1 0 0,1 1 0,0-1 0,1 4-5,0-9 11,0-1 1,0 1-1,0 0 0,-1 0 1,1 0-1,0-1 0,0 1 1,0 0-1,0-1 0,-1 1 1,1 0-1,0 0 0,-1-1 1,1 1-1,-1-1 0,1 1 1,-1 0-1,1-1 0,-1 1 1,1-1-1,-1 1 0,1-1 1,-1 1-1,0-1-11,1 1 53,0-1-42,-3 4-139,2-3 134,1-1 0,0 0 0,-1 1 0,1-1 0,0 0 0,-1 1 0,1-1 0,0 1 0,-1-1 0,1 1 0,0-1 0,0 1 0,-1-1-1,1 0 1,0 1 0,0 0 0,0-1 0,0 1 0,0-1 0,0 1 0,0-1 0,0 1 0,0-1 0,0 1 0,0-1 0,0 1-6,0 1-9,-1 0 1,1-1 0,-1 1-1,1 0 1,-1 0 0,0-1 0,1 1-1,-1 0 1,-1 0 8,2-1 96,-6 4-37,3-3-150,3-2 102,0 0-1,0 0-74,0 0 38,0 0 68,0 0-20,0 0-65,0 0 0,0 0-15,0 0-6,0 0 0,0 0 32,0 0 117,0 0-16,0 0-31,0 0 10,0 0 53,0 0-42,0 0-75,0 0-27,0 0-32,0 0 11,8-10 16,-7 9 59,-1 0 0,1 0-1,-1 1 1,1-1-1,-1 0 1,0 0 0,1 0-1,-1 1 1,0-1-1,0 0 1,0 0 0,1 0-1,-1 0 1,0 0-1,0 1 1,0-1 0,0 0-1,0 0 1,-1 0-11,1 0 1,0 0-1,0 0 1,0 0 0,0 0-1,0 0 1,0 0 0,0 0-1,0 0 1,1 0 0,-1 0-1,0 0 1,1 0 0,-1 1 0,0-1-1,1 0 1,-1 0 0,1 0-1,-1 0 4,1 1 0,-1-1 0,1 0 0,-1 0 0,0 0 0,0 1 0,1-1 0,-1 0 0,0 0 0,0 0 0,0 1 0,0-1 0,0 0 0,0 0 0,0 0-4,1-11-39,1 8 31,-1-1 0,0 1 0,-1-1 0,1 1 0,-1-3 8,0 3-1,0 0-1,1 0 0,-1 1 0,1-1 1,0 0-1,0 1 0,0-1 1,1-1 1,-1 2-17,0 1 1,-1 0 0,1 0-1,-1-1 1,0 1 0,1 0-1,-1 0 1,0-1 0,0 1 16,0 0 83,0 1-270,0 1 0,4-10-479,-4 9 751,0 1-16,0 0-31,0 4-75,-1 0 1,1 0-1,-1-1 1,0 1-1,0 0 1,0 0 36,1-4-75,0 0 1,-1 1-1,1-1 0,0 0 1,0 1-1,-1-1 1,1 0-1,0 0 0,-1 1 1,1-1-1,-1 0 0,1 0 1,0 0-1,-1 1 0,1-1 1,0 0-1,-1 0 1,1 0-1,-1 0 0,1 0 1,-1 0-1,1 0 0,0 0 1,-1 0-1,1 0 0,-1 0 1,1 0-1,0 0 1,-1 0 74,0-1-272,0 1 1,1-1 0,-1 0-1,1 0 1,-1 1 0,1-1 0,-1 0-1,1 0 1,-1 1 0,1-1-1,0 0 1,-1 0 0,1 0 0,0 0 271,-1-7-2651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30.1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30 2720,'-7'2'901,"4"0"-401,-6 7-77,6-2 646,7-6-5,1-2-897,-1 0-1,0 0 1,1-1 0,-1 0 0,0 0-1,0 0 1,0 0 0,0 0-1,-1-1 1,2-1-167,11-6 280,-8 6-133,-5 2-96,0 0 1,1 0-1,-1 0 1,0 1 0,1 0-1,-1-1 1,1 1 0,-1 1-1,1-1 1,-1 0-1,1 1-51,-3 1 36,0 0-1,0 0 1,0 0-1,-1 0 1,1 0-1,0 0 1,-1 0-1,1 0 1,-1 0-1,1 1 1,-1-1-36,1 1 79,2 3 11,-1 0 0,0 0 1,0 0-1,0 0 1,-1 1-1,0-1 0,0 0 1,0 1-91,3 45 553,-4-30-176,5 196 140,-9-201-2399,3-15-1073,3-7 27,6-4 571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31.2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0 526 2912,'0'1'123,"1"0"0,-1-1 0,1 1 0,-1 0 0,1-1 0,0 1 0,-1-1 0,1 1 0,0 0 0,-1-1 0,1 0 0,0 1 0,-1-1 0,1 1 0,0-1 0,0 0 0,0 1-123,24 10 1322,-17-9-1171,0 0 1,0-1-1,0 0 0,0 0 0,0-1 1,0 0-1,0-1 0,0 0 0,0 0 0,0 0 1,0-1-1,0 0 0,0-1 0,1-1-151,-2 1 33,-1-1 0,1-1 0,-1 1 0,0-1 0,0 0 0,-1-1 0,1 1 0,-1-1 0,-1 0-1,1 0 1,-1-1 0,0 1 0,0-1 0,-1 0 0,3-7-33,2-6-22,-2 0 0,0 0 0,-1-1 0,-1 0 0,0-3 22,-3 14 28,0 1-1,0 0 0,-1 0 0,0 0 0,-1-1 0,0 1 0,-1 0 1,1 0-1,-2 0 0,1 0 0,-2-2-27,3 10 5,1 0-1,-1 0 1,1 0-1,-1 0 1,0 0 0,1 1-1,-1-1 1,0 0-1,0 0 1,1 1 0,-1-1-1,0 0 1,0 1 0,0-1-1,0 0 1,0 1-1,0 0 1,0-1 0,0 1-1,0-1 1,0 1-1,0 0 1,0 0 0,-1 0-5,0 0 11,0 0 0,0 0 1,0 0-1,-1 1 0,1-1 0,0 1 1,0 0-1,0 0 0,0-1 1,0 1-1,0 1 0,0-1-11,-4 2 36,1 1 0,-1 0-1,1 1 1,0 0 0,0-1-1,0 1 1,-2 5-36,-4 7 34,1 0 0,1 1 0,1 0 0,0 0 0,2 1 0,0 0 0,1 1 0,-1 9-34,4-21-19,1-1 0,1 1 0,0-1 0,0 1 0,0 0 0,1-1 0,0 1 0,0-1-1,1 1 1,0-1 0,0 1 0,2 2 19,-2-5 7,1 0 0,0 0 0,0-1 0,0 1 0,0-1-1,1 1 1,0-1 0,-1 0 0,2 0 0,-1-1 0,0 1 0,1-1 0,0 0-1,-1 0 1,1-1 0,1 1 0,0-1-7,4 3 1,1-2 1,0 1-1,0-1 1,0-1-1,0 0 1,5 0-2,-9-2 22,0 0 0,1-1 0,-1 1 0,1-1 0,-1-1 0,0 1 0,0-1 0,0-1 0,0 1 0,2-2-22,2-2-12,0 0-1,0-1 1,0 0-1,-1-1 1,0 0-1,0-1 1,-1 0-1,0 0 1,0-1-1,-1 0 1,1-4 12,15-22-20,-2-2 0,11-28 20,-3 7-63,-28 54 56,13-22 30,-1-1 1,-2 0 0,2-7-24,-9 19 86,0 0-123,0-1-1,2-13 38,-6 25 16,0 1 0,-1-1 0,0 0 0,0 1 0,0-1 0,0 1 0,-1-1 0,0 0 0,0 1 0,0-1 0,0 1 0,-2-3-16,2 5 7,0 1 1,1 0-1,-1-1 0,0 1 0,0 0 1,0 0-1,0 0 0,0 0 0,0 0 1,0 0-1,0 0 0,0 0 0,-1 1 1,1-1-1,0 0 0,-1 1 0,1-1 1,0 1-1,-1-1 0,1 1 0,0-1 1,-1 1-1,1 0 0,-1 0 0,1 0 1,-1 0-1,1 0 0,-1 0 0,1 0 1,-1 1-1,1-1 0,-1 0-7,-1 1-9,0 0-1,0 0 0,1 0 0,-1 0 1,0 1-1,0-1 0,1 1 0,-1 0 1,1 0-1,-1-1 0,1 2 0,0-1 1,-1 0-1,0 2 10,-4 6 64,1 0 1,0 1-1,0 0 1,1 0-1,1 0 0,0 0 1,0 1-1,1 0 1,1 0-1,0 0 1,0 0-1,1 0 0,1 5-64,-1 30 64,3 1 0,1 0 0,7 32-64,-4-52 36,1 1-1,1-1 1,1 0 0,1 0-1,2-1 1,9 16-36,-17-36-192,0 0 1,0 0-1,0-1 1,1 1-1,0-1 1,0 0-1,1 0 1,0-1-1,0 0 1,0 0-1,1 1 192,-7-6-82,1 0-1,-1 1 1,1-1-1,-1 0 1,1 0-1,-1 1 1,1-1-1,-1 0 1,1 0 0,-1 0-1,1 1 1,-1-1-1,1 0 1,-1 0-1,1 0 1,-1 0-1,1 0 1,-1 0-1,1 0 1,-1 0 0,1 0-1,-1-1 1,1 1-1,-1 0 1,1 0-1,-1 0 1,1 0-1,-1-1 1,1 1 0,-1 0-1,1-1 1,-1 1-1,0 0 1,1-1-1,-1 1 1,1 0-1,-1-1 1,0 1-1,1-1 1,-1 1 0,0-1-1,0 1 1,1 0-1,-1-1 1,0 1-1,0-1 1,0 1-1,0-1 1,0 0 0,1 0 82,3-11-2747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32.3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17 543 6656,'-3'5'696,"1"-3"-486,1 0 1,-1 0 0,1 0-1,0 0 1,0 0 0,0 0-1,0 1 1,0-1 0,0 0-1,1 1 1,-1-1 0,1 0-1,-1 1-210,29-3 358,-20-2-106,1 0-1,-1 0 1,0-1 0,-1 0 0,7-3-252,12-4 186,168-59-1066,-171 63-114,1 2 1,0 0-1,0 1 0,0 2 0,0 0 1,3 2 993,-24-1-60,0 0 0,1 0 0,-1 1 1,0-1-1,0 1 0,0 0 0,0 0 1,0 0-1,-1 0 0,1 1 1,0-1-1,1 2 60,-1-1 201,0 0 0,-1 0 0,1 1-1,0-1 1,-1 1 0,0 0 0,0-1 0,0 1 0,0 0 0,0 0 0,0 1 0,-1-1 0,0 0-1,1 0 1,-1 1 0,0-1 0,0 2-201,-1 3 220,1 0 0,-1 0 0,-1 0 1,1 1-1,-1-1 0,-1 0 0,-1 5-220,-1 9 320,0 7-30,-2 0-1,-1-1 0,-2 1 1,-9 20-290,-1-2 162,1 2 1,-1 13-163,18-60-17,1-1 0,-1 0 1,1 1-1,0-1 0,0 1 0,0-1 0,-1 0 1,1 1-1,1-1 0,-1 1 0,0-1 0,0 1 0,0-1 1,1 0-1,-1 1 0,1-1 0,-1 1 0,1-1 1,0 1 16,0-1-6,-1-1 0,1 0 0,0 1 0,-1-1 0,1 1 0,0-1 0,-1 0 0,1 0 0,0 1 0,0-1 0,-1 0 0,1 0 0,0 0 0,0 0 0,-1 0 1,1 0-1,0 0 0,0 0 0,0 0 0,-1 0 0,1 0 0,0 0 0,0-1 0,-1 1 0,1 0 0,0-1 0,-1 1 0,1 0 0,0-1 0,-1 1 0,1-1 0,-1 1 0,1-1 1,0 1-1,-1-1 0,1 0 6,3-3-7,1 0 0,-1 0 0,0-1 0,-1 0 0,1 0 0,-1 0 1,0 0-1,0 0 0,0-1 0,1-4 7,4-12-6,6-24 6,-13 41-5,9-41-46,-2 0 1,1-31 50,-2 17 223,-6 56-217,0-5 213,0 1 1,0-1 0,-1 1 0,0-1-1,-1-1-219,-4 2 428,5 8-424,0 0-1,0 0 1,0 0-1,-1-1 0,1 1 1,0 0-1,0 0 1,0 0-1,-1 0 1,1 0-1,0 0 0,0 0 1,0 0-1,0 0 1,-1 0-1,1 0 1,0 0-1,0 0 0,0 1 1,0-1-1,-1 0 1,1 0-1,0 0 1,0 0-1,0 0 0,0 0 1,-1 0-1,1 0 1,0 0-1,0 1 1,0-1-1,0 0 0,0 0 1,0 0-1,0 0 1,-1 0-1,1 1 0,0-1 1,0 0-1,0 0 1,0 0-1,0 0 1,0 1-1,0-1 0,0 0 1,0 0-1,0 0 1,0 1-1,0-1 1,0 0-1,0 0-3,-5 24 22,1 0 0,0 0 1,2 0-1,1 0 0,1 1 0,4 23-22,-4-41-16,1 6-40,1 1-1,0 0 0,1-1 1,0 1-1,1-1 1,3 5 56,-6-14-13,1-1 0,0 0 0,0 1 0,0-1 1,0 0-1,1 0 0,0 0 0,-1-1 0,1 1 0,0 0 0,0-1 0,0 0 1,0 0-1,1 0 0,-1 0 0,1 0 0,-1-1 0,1 0 0,-1 1 0,1-1 0,0 0 1,0-1-1,0 1 0,-1-1 0,3 0 13,1 0-42,1 0 0,-1 0 0,0-1 1,0-1-1,0 1 0,0-1 0,0 0 0,0-1 1,0 1-1,0-1 0,-1-1 0,0 1 0,1-1 0,-1 0 1,-1-1-1,1 1 0,-1-1 0,4-4 42,8-9-118,0-2-1,-2 0 1,0-1-1,8-15 119,-12 17-75,45-73-284,8-26 359,-49 86-115,-1 0 0,-2 0 1,-1-1-1,-1-1 0,4-32 115,-7 19 286,-1-16-286,-6 48 164,0 0 0,0-1 0,-1 1 0,-1 0 0,-1 0 0,-1-4-164,3 16 36,1 0-1,-1 1 1,0-1 0,0 0 0,0 1 0,-1-1 0,1 1 0,-1-1 0,1 1 0,-1 0-1,0 0 1,0-1 0,0 1 0,0 0 0,0 1 0,0-1 0,-1 0 0,1 1 0,-1-1 0,1 1-1,-1 0 1,1-1 0,-1 1 0,0 1 0,1-1 0,-1 0 0,-3 0-36,2 1-4,0 0 1,0 1-1,0-1 0,-1 1 1,1-1-1,0 1 1,0 1-1,0-1 1,0 1-1,0-1 1,1 1-1,-1 0 0,0 0 1,1 1-1,0-1 1,-1 1-1,1-1 1,0 1-1,0 1 4,-14 14 20,2 0 0,0 1 0,1 1 0,1 0 0,1 1 0,0 1 0,2 0 0,0 1-20,0 6 113,1-1 0,1 1 0,2 1 0,0-1-1,2 1 1,1 12-113,0 12 441,3 1-1,4 27-440,-1-57-42,1-1-1,0 0 0,2 0 0,1 0 0,1-1 0,9 19 43,-12-32-139,1 0 0,0 0 0,0 0 0,1-1 0,0 0 0,7 5 139,-10-9-245,1 0-1,0-1 0,0 0 1,1 0-1,-1 0 1,1-1-1,0 0 0,-1 0 1,2 0-1,-1-1 1,0 0-1,2 0 246,9-1-2277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36.4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0 5568,'0'12'2048,"0"-9"-1568,0-3-160,0 0-384,0 0-32,0 0-608,-3 0 416,-2-3-1312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0.3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356 1 2912,'-17'0'6042,"9"10"-5741,0 0 0,1 1 1,0 0-1,1 0 0,0 0 0,-3 10-301,-9 17 225,1-5-67,-2-1-1,-1-1 0,-2-1 1,-9 10-158,4-11 218,2 2-1,-17 29-217,33-46-27,1 1-1,1 0 0,0 1 0,1 0 0,0 0 1,1 0-1,1 0 0,1 1 28,-2 15-68,1 0-1,2 0 1,1 0 0,2 0 0,3 20 68,-1-30 43,1 1 0,1-1 1,1 0-1,1 0 0,1-1 1,1 0-1,0-1 0,7 9-43,16 20 970,2-1 0,12 10-970,8 11 247,-43-54-161,-1 1 1,0 1-1,6 13-86,7 26-3875,-15-38-738,-1-10 1445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1.2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106 1 4320,'-8'0'2170,"-17"32"-655,18-21-1277,-1-1 0,1 1 0,1 0 0,0 1 0,1-1 0,-2 7-238,-4 6 33,8-18-27,1 1-1,-1-1 0,1 0 0,0 1 1,1 0-1,-1 3-5,2-8-3,-1 0-1,1-1 1,0 1 0,0 0-1,1 0 1,-1-1 0,0 1-1,0 0 1,1 0 0,-1-1-1,1 1 1,0 0 0,-1-1-1,1 1 1,0 0-1,0-1 1,0 0 0,0 1-1,0-1 1,1 1 0,-1-1-1,0 0 1,0 0 0,1 0-1,-1 0 1,1 0 0,0 1 3,16 7 114,1-1 0,0-1 0,6 1-114,-2 0 213,-1 0 0,5 4-213,-13-4 145,0 0 0,0 0 0,-1 1 0,-1 1 0,1 0 1,-2 1-1,1 1 0,-2-1 0,1 2 0,-2-1 0,0 1 0,0 1 0,-1 0 1,-1 0-146,-4-8 111,0 0 0,-1 0 1,0 1-1,-1-1 0,1 1 1,-1-1-1,0 1 1,-1 4-112,0-8 49,0 0 0,0 0 1,-1 0-1,1 0 0,-1 0 0,0 0 1,0 0-1,0 0 0,0 0 1,0 0-1,0-1 0,-1 1 1,0 0-1,1-1 0,-1 0 1,0 1-1,0-1 0,0 0 1,-1 0-1,0 1-49,-5 3 118,-1-1 1,0 0-1,0 0 0,0-1 1,0 0-1,-1-1 1,0 0-1,0 0 0,-7 0-118,-8 1-970,-1-1 0,1-1 0,-10-1 970,32-1-578,0 0-1,-1-1 1,1 1 0,0-1 0,0 1 0,-1-1 0,1 0 0,0 0 0,0 0-1,0-1 579,-2-1-3418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1.8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62 1664,'-4'-5'-266,"5"3"2393,-6 2 2369,10 2-660,0 0-3706,0-1 0,0 1 0,0-1-1,0-1 1,3 1-130,25-3 293,0-1 0,0-2 0,15-5-293,10-1 444,92-19 569,-126 28-2186,-24 2 1080,0 0-1,0 1 1,0-1-1,0 0 1,0 1-1,0-1 1,0 0 0,1 1-1,-1-1 1,0 0-1,0 1 1,0-1 0,0 0-1,0 1 1,0-1-1,-1 0 1,1 1 0,0-1-1,0 0 1,0 1-1,0-1 1,0 0 0,0 0-1,-1 1 1,1-1-1,0 0 1,0 1 0,0-1-1,-1 0 1,1 0-1,0 0 1,0 1 0,-1-1-1,1 0 1,0 0 93,-7 4-1616,3 0-1664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2.6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351 69 5408,'1'1'75,"-1"-1"0,1 0 0,-1 0 0,1 1 0,-1-1 0,1 1 0,-1-1 0,1 0 0,-1 1 0,0-1-1,1 1 1,-1-1 0,0 1 0,1-1 0,-1 1 0,0-1 0,0 1 0,1-1 0,-1 1 0,0 0 0,0-1 0,0 1 0,0-1 0,0 1 0,0 0 0,0-1 0,0 1 0,0-1 0,0 1 0,0 0 0,0-1 0,0 1 0,0-1 0,-1 1 0,1 0-75,-2 4 2,0 1 0,-1-1 0,1 1 0,-1-1 0,0 0 0,-1 0 0,1-1 0,-1 1 0,0-1 0,0 1 1,0-1-1,-1-1 0,0 1 0,1-1 0,-1 1 0,-3 0-2,-3 2 149,0 0 0,0 0 0,-1-2 1,0 1-1,0-1 0,-1-1 0,-2 0-149,6-1 74,-1-1 1,0 0-1,0-1 1,0 0-1,0-1 1,0 0-1,0 0 1,0-1-1,0 0 0,-2-2-74,7 3 58,0-1 0,1 0-1,-1 0 1,0-1 0,1 1-1,-1-1 1,1 0 0,-1 0-1,1 0 1,0-1 0,1 0-1,-1 0 1,1 0 0,-1 0-1,1 0 1,1 0 0,-1-1-1,0 0 1,-1-4-58,3 6-2,0-1 1,0 1-1,0 0 1,0-1-1,1 1 1,0-1-1,-1 1 1,1 0-1,1-1 0,-1 1 1,0-1-1,1 1 1,0-1-1,-1 1 1,1 0-1,1 0 1,-1-1-1,0 1 0,1 0 1,0 0-1,-1 0 1,1 0-1,0 1 1,1-1-1,-1 0 1,0 1-1,1 0 0,0-1 1,-1 1-1,2 0 2,1-2-1,1 0-1,0 1 1,-1 0-1,1 1 1,0-1-1,0 1 1,1 0-1,-1 1 1,0-1-1,1 1 1,-1 0-1,1 1 1,-1 0-1,1 0 1,4 0 1,4 3 99,-1 1 1,0 0 0,0 1-1,0 1 1,0 0 0,-1 0-1,0 1 1,0 1 0,-1 1-1,0-1 1,-1 2 0,1 0-1,-2 0 1,0 1 0,0 0-1,7 11-99,-11-12 47,-1 0 0,0 1 0,0-1 0,-1 1 0,0 0 0,-1 0 0,-1 0 0,0 1 0,0-1 0,-1 1-1,0-1 1,-1 5-47,-1 15 209,-2 0 0,-1 0 0,-7 28-209,6-38 76,0 0 1,-2-1 0,0 0 0,-1-1 0,-1 1 0,-1-1 0,0-1 0,-1 0 0,-2-1-1,1 0 1,-2 0 0,-12 10-77,11-12-399,0-1 0,-1-1 0,0 0 1,-1-2-1,-9 5 399,14-10-1906,8-4-2444,11-6 990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26.1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237 59 640,'-2'0'115,"-3"0"70,7 3-90,-1-3 123,-1 0 1,0 0 181,0 0-75,0 0 113,0 0-134,-5 4 554,5 0-744,0 0 0,-1 0-1,1-1 1,-1 1 0,0 0-1,0-1 1,0 1 0,-2 3-114,2-6 27,0 1 0,1-1 0,-1 1 1,0-1-1,0 0 0,0 1 1,0-1-1,-1 0 0,1 1 1,0-1-1,0 0 0,-1 0 0,1 0 1,-1 0-1,1-1 0,-1 1 1,1 0-1,-1 0 0,1-1 1,-1 1-1,-1-1-27,-24 7 501,22-5-423,0 0 0,-1-1 1,1 0-1,-1 0 0,0 0 0,-2 0-78,4-1 49,-6 0 45,-1 0 0,1-1 0,0 0 0,-9-2-94,16 2 1,0 0 1,0 0-1,1 0 0,-1 0 0,0-1 0,1 1 1,-1-1-1,1 1 0,-1-1 0,1 0 1,0 0-1,0 0 0,0 0 0,0 0 1,0-1-1,0 1 0,1 0 0,-1-1 0,0 0-1,0-3 15,-1-1-1,2 1 0,-1 0 0,0-1 0,1 1 0,0 0 0,1-1 1,0 0-1,0 1 0,0-4-14,0 6 13,0 3-15,0 0 0,0 0 0,0 0 1,0 1-1,0-1 0,0 0 0,0 0 0,0 0 0,1 1 0,-1-1 0,0 0 0,0 0 0,1 0 0,-1 1 1,0-1-1,1 0 0,-1 1 0,1-1 0,-1 0 0,1 1 0,-1-1 0,1 0 0,0 1 0,-1-1 0,1 1 1,0-1-1,-1 1 0,1 0 0,0-1 0,0 1 0,-1 0 0,2-1 2,0 1-4,0 0 0,0 0 0,1 0 0,-1 0-1,0 0 1,0 0 0,0 1 0,1-1 0,-1 1 0,0-1-1,1 2 5,11 2 72,1-1 0,-1 0-1,1-1 1,0-1-1,6 0-71,22 2 181,59 1-69,-97-4-97,-1 0 31,0 0 0,0 1 0,0-1 0,0 1 0,0 0-1,0 0 1,0 0 0,-1 0 0,1 1 0,0 0 0,-1 0 0,1 0 0,-1 0 0,1 0 0,0 1-46,12 9 163,-12-9-124,0 0-1,0 0 0,0 0 1,0 0-1,-1 1 1,0-1-1,2 3-38,17 26 485,7 9-325,-26-36-132,1 0 0,0-1-1,0 1 1,0-1-1,0 0 1,1-1-1,-1 1 1,1-1-1,0 1 1,0-1 0,0-1-1,1 1 1,-1-1-1,0 0 1,1 0-1,0-1 1,1 1-28,6 0 71,-1-1 0,1 0 0,-1 0 0,1-2 0,0 0 0,-1 0 0,7-2-71,31-3-107,-32 4 176,0 0 1,0-2-1,0 0 0,0 0 1,1-3-70,3-1-2,-13 5 17,0 0-1,0-1 1,0 0-1,-1-1 1,1 0-1,1-2-14,25-23 107,-28 19 65,-6 11-226,-1 0 0,0 0 1,0 0-1,0-1 0,0 1 0,0 0 1,0 0-1,0 0 0,0 0 1,0 0-1,0-1 0,0 1 0,1 0 1,-1 0-1,0 0 0,0 0 1,0-1-1,0 1 0,0 0 0,0 0 1,-1 0-1,1 0 0,0 0 1,0-1-1,0 1 0,0 0 0,0 0 1,0 0-1,0 0 0,0-1 0,0 1 1,0 0-1,0 0 0,0 0 1,-1 0-1,1 0 0,0 0 0,0 0 1,0-1-1,0 1 0,0 0 1,0 0-1,-1 0 0,1 0 0,0 0 1,0 0-1,0 0 0,0 0 1,-1 0-1,1 0 0,0 0 0,0 0 1,0 0-1,0 0 0,-1 0 1,1 0-1,0 0 0,0 0 0,0 0 54,-3 1-383,0 0-1,1 0 0,-1 0 0,1 0 0,-1 0 0,1 1 1,-1 0-1,1-1 0,0 1 0,0 0 0,0 0 0,0 0 0,-1 2 384,1-2-151,-17 13-1294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2.8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97 1056,'0'0'8,"0"0"0,0 0 1,0 0-1,0 0 0,0 0 0,0 0 0,-1 0 1,1 0-1,0 0 0,0 0 0,0 0 0,0 0 1,0 0-1,0 0 0,0 0 0,0 0 0,0 0 1,0 0-1,0 0 0,0 0 0,-1 0 0,1 0 1,0 0-1,0 0 0,0 0 0,0 0 0,0-1 1,0 1-1,0 0 0,0 0 0,0 0 0,0 0 1,0 0-1,0 0 0,0 0 0,0 0 0,0 0 1,0 0-1,0 0 0,-1 0 0,1 0 0,0 0 1,0 0-1,0-1 0,0 1 0,0 0 0,0 0 1,0 0-1,0 0 0,0 0 0,0 0 0,0 0 1,0 0-1,0 0 0,0 0 0,0 0 0,1-1-8,-3-3 157,9-10 2515,5-4-1365,-7 11-564,0 0 0,-1 0 0,4-8-743,-7 13 176,0 0 1,0 0 0,0 0-1,1 0 1,-1 0 0,1 0-1,-1 0 1,1 1-177,-2 0 33,0 1 0,0 0 0,0 0 0,1-1 0,-1 1 0,0 0 0,0 0 1,0 0-1,1-1 0,-1 1 0,0 0 0,0 0 0,0 0 0,1 0 0,-1-1 0,0 1 0,0 0 0,1 0 1,-1 0-1,0 0 0,1 0 0,-1 0 0,0 0 0,0 0 0,1 0 0,-1 0 0,0 0 0,0 0 1,1 0-1,-1 0 0,0 0 0,1 0 0,-1 0 0,0 0 0,0 0 0,1 0 0,-1 1 0,0-1 0,0 0 1,1 0-1,-1 0 0,0 0 0,0 1 0,0-1 0,1 0 0,-1 0 0,0 0 0,0 1 0,0-1-33,11 27-19,-2 1 0,-2 0 0,0 1 0,-2 0 0,2 26 19,-2 36-97,-4 21 97,0 17 139,11 39-70,-10-81 303,-3-51-626,1-36 222,0 1 0,0-1 0,0 0 0,0 0 0,0 1 0,0-1 0,0 0 0,0 0 0,0 1 0,0-1 1,0 0-1,0 0 0,0 0 0,0 1 0,-1-1 0,1 0 0,0 0 0,0 0 0,0 1 0,0-1 0,0 0 0,-1 0 0,1 0 1,0 1-1,0-1 0,0 0 0,-1 0 0,1 0 0,0 0 0,0 0 0,-1 0 0,1 0 0,0 0 0,0 0 0,0 1 0,-1-1 1,1 0 31,-5 0-4003,2 0 883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3.05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 2 8896,'4'-2'4254,"-2"2"-4091,-5 6-212,1-3 57,0 0 0,-1 0 1,1 0-1,-1 0 1,0 0-1,0 0-8,-11 11-408,14-13 362,0-1 1,-1 0-1,1 0 0,0 0 0,-1 1 0,1-1 0,0 0 0,0 0 0,-1 0 1,1 0-1,0 1 0,-1-1 0,1 0 0,0 0 0,-1 0 0,1 0 0,0 0 1,-1 0-1,1 0 0,0 0 0,-1 0 0,1 0 0,-1 0 0,1 0 0,0 0 1,0-1-1,-1 1 0,1 0 0,0 0 0,-1 0 0,1 0 0,0-1 0,-1 1 1,1 0-1,0 0 0,0 0 0,-1-1 0,1 1 0,0 0 0,0 0 0,0-1 1,-1 1-1,1 0 0,0-1 0,0 1 0,0 0 0,0-1 0,0 1 1,0 0-1,-1-1 46,-6-16-3067,7 6 2017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3.7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 8 6304,'-1'-1'82,"1"1"0,0 0 0,0 0 0,0 0 0,-1 0 0,1-1 0,0 1 0,0 0 0,0 0 0,-1 0 0,1-1 0,0 1 0,0 0 0,0 0 0,0 0 0,0-1 0,0 1 0,0 0 0,-1 0 0,1-1 0,0 1 0,0 0 0,0-1 0,0 1 0,0 0 0,0 0 0,0-1 0,0 1-82,0 4 1128,-6 16-815,1 0 0,0 0 0,1 2-313,0 4 239,-2 13-190,3 0 0,1 1 0,3 19-49,-1-22 77,8 323 606,-4-202-1632,-7-96-2827,3-51 592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4.3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272 0 7136,'0'0'43,"0"0"1,0 0-1,0 0 0,-1 0 1,1 0-1,0 0 1,0 0-1,0 0 0,0 1 1,0-1-1,0 0 1,0 0-1,0 0 0,0 0 1,0 0-1,0 0 1,0 0-1,0 0 0,0 0 1,0 0-1,0 0 1,0 0-1,0 0 1,0 0-1,0 0 0,0 0 1,0 0-1,0 0 1,0 0-1,0 0 0,0 0 1,-1 0-1,1 0 1,0 0-1,0 0 0,0 0 1,0 0-1,0 0 1,0 0-1,0 0 0,0 0 1,0 0-1,0 0 1,0 0-1,0 0 0,0 0 1,0 0-1,0 0 1,0 0-1,0 0 0,0 0 1,0 0-44,0 1 108,0 0-1,0-1 1,0 1-1,0 0 1,0 0 0,0 0-1,-1 0 1,1 0 0,0 0-1,0 0 1,-1 0 0,1 0-1,0-1 1,-1 1 0,1 0-108,-11 17 20,-2 6 124,-1 0 0,-1-1 1,0-1-1,-2 0 0,-15 14-144,-53 48 208,74-73-207,1 0 1,0 1-1,0 1 0,-2 4-1,11-15 38,0 0 1,-1 1-1,1-1 0,0 0 0,0 0 0,0 0 1,0 1-1,1-1 0,-1 1 0,1-1 0,-1 0 0,1 1 1,0-1-1,0 1 0,0-1 0,0 1 0,1 1-38,-1-2 42,1-1 1,-1 0-1,1 1 0,0-1 0,-1 0 0,1 1 0,0-1 1,0 0-1,0 0 0,0 0 0,0 0 0,0 0 0,0 0 1,1 0-1,-1 0 0,0 0 0,0 0 0,1-1 1,-1 1-1,1 0 0,-1-1 0,1 1 0,-1-1 0,0 0 1,1 0-1,-1 1 0,1-1 0,-1 0 0,2 0-42,17 0 299,1-1 1,-1-1-1,1-1 0,16-5-299,-3 2 323,126-24 115,-158 29-482,64-9-970,-21 7-3272,-29 3 2542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37:45.0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26 3808,'0'-1'113,"-1"0"0,1 1 1,0-1-1,-1 0 0,1 0 0,0 1 0,0-1 1,-1 0-1,1 0 0,0 1 0,0-1 0,0 0 1,0 0-1,0 1 0,0-1 0,0 0 0,0 0 1,0 1-1,1-1 0,-1 0 0,0 0 0,1 0-113,0-6 982,1 7-718,0 0-1,0 0 1,0 0 0,0 0-1,0 1 1,-1-1 0,1 1 0,0-1-1,2 2-263,-4-2 123,12 3 47,-1 1 0,0 1 0,0 0-1,-1 0 1,1 1 0,-1 0 0,-1 1 0,1 0 0,-1 1 0,0 0 0,-1 0 0,1 1 0,-2 0 0,1 1 0,0 1-170,10 18 251,-1 1-1,-1 1 1,6 19-251,5 22 1093,-1 8-1093,-13-34 239,-2 0-1,-2 1 1,-2 0-1,-2 1 1,-2-1-1,-3 1 1,-1 0 0,-2-1-1,-3 1 1,-1-1-1,-5 8-238,5-27-439,-2 0-1,-1-1 1,-1 0-1,-2-1 1,0 0-1,-7 9 440,-18 21-3956,-1-1 0,-11 7 3956,3-7-2592,5-12 347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45:54.9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124 44 1984,'-1'1'300,"0"0"0,0 0 0,0 0 0,0 0 0,1 0 0,-1 1 0,0-1 1,1 0-1,-1 0 0,1 1 0,0-1 0,-1 0 0,1 1 0,0-1 0,0 1 0,0-1-300,-8 21 820,3-11-322,-1 0 1,2 0-1,-3 9-498,-7 17 505,0-3-201,1-1 0,2 2 0,-4 23-304,8-25 61,-1 18-61,7-39 3,0 0-1,1 0 0,0 0 0,1 0 0,0 0 1,1 1-3,-1-10 7,-1 0 0,1 0 0,0 0 0,0 0 0,0 0 1,1-1-1,-1 1 0,1 0 0,-1-1 0,1 1 0,0-1 0,0 0 0,0 0 1,0 0-1,1 0 0,-1 0 0,3 2-7,-1-2 12,0 0 0,0 0-1,0-1 1,0 1 0,0-1 0,1 0-1,-1 0 1,1 0 0,-1-1 0,1 1-1,3-1-11,10-2-13,0 0 0,0-1 0,-1-1 1,1 0-1,-1-1 0,0-1 0,14-7 13,-19 7-17,0 0 1,0-1 0,-1-1-1,0 0 1,0 0-1,-1-1 1,0 0 0,0-1-1,-1 0 1,-1 0-1,1-1 1,-2 0 0,0-1-1,4-7 17,-3 7 102,-7 11-87,0-1 0,0 1 0,0-1 0,0 0 0,0 1-1,0-1 1,0 0 0,0 0 0,-1 1 0,1-2-15,4 15-8,-3-5-77,1-1 0,0 1 0,0-1 0,1 0 0,0 0 0,0 0 0,4 4 85,-4-6 18,0 0-1,0 0 0,1-1 1,-1 1-1,1-1 0,0 0 0,0-1 1,0 1-1,0-1 0,1 0 1,-1 0-1,0-1 0,1 0 1,4 1-18,-6-1 60,0-1 0,-1 0 0,1 0 0,0 0 1,0-1-1,-1 1 0,1-1 0,0 0 0,-1 0 1,1 0-1,-1 0 0,1-1 0,-1 1 0,1-1 0,-1 0 1,0 0-1,0 0 0,0-1 0,0 1 0,0-1 1,-1 1-1,1-1 0,-1 0-60,2-4 92,-1 1-1,0-1 1,0 0 0,-1 0-1,1 0 1,-2 0-1,1 0 1,-1-1 0,0 1-1,0 0 1,-1-3-92,2-29 134,-2 0 0,-2 1 1,-1-1-1,-2 1 0,-2-1 0,-5-17-134,11 53-28,0-1-68,0 0 0,0 1-1,0-1 1,0 0 0,-1 1 0,1 0-1,-1-1 1,0 1 0,0 0-1,0 0 1,0 0 0,0 0-1,-2-1 97,4 4-64,0 0 0,-1 0 0,1 0 0,-1 0 0,1-1-1,0 1 1,-1 0 0,1 0 0,-1 0 0,1 0 0,-1 0 0,1 0-1,-1 0 1,1 0 0,0 1 0,-1-1 0,1 0 0,-1 0-1,1 0 1,-1 0 0,1 1 0,0-1 0,-1 0 0,1 0 0,0 0-1,-1 1 1,1-1 0,0 0 0,-1 1 0,1-1 0,0 0 0,-1 1-1,1-1 1,0 1 0,0-1 0,0 0 0,-1 1 64,-5 16-2560,5 3 1275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45:56.43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 11 8800,'-17'-7'3264,"17"7"-2528,-4-3-224,4 3 96,0 0-448,-3 7-928,-2-1 416,1 12-4448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39.8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1269 832,'1'-1'85,"-1"-1"-1,0 1 1,1 0-1,-1 0 1,1 0 0,0 0-1,-1 0 1,1 0 0,0 0-1,-1 0 1,1 0-1,0 0 1,0 0 0,0 0-85,8-11 372,-8 10-301,1-1 0,-1 1-1,0 0 1,1 0 0,-1 0 0,1 1-1,0-1 1,0 0 0,0 1 0,0-1-1,0 1 1,0-1-71,10-8 853,15-14-386,1 2 0,1 1 0,0 2 0,27-13-467,-20 11 225,-1-1 0,-1-2 0,13-12-225,26-33 544,28-38-544,-78 80 93,10-16-93,-13 15 57,19-19-57,-25 32 142,0 0 0,2 1-1,0 0 1,0 1 0,18-10-142,67-45 341,-58 41-295,106-70 196,-131 81-233,0 0 0,0-1 0,-2 0 0,11-16-9,-10 14 2,-7 5 46,-1 0 0,0 0 0,7-15-48,0-1 21,2-5-60,-12 24 42,-1-1-1,1 2 1,1-1-1,0 1 0,5-6-2,3 3-4,-12 10 2,0 1 0,-1 0 0,1 0 0,-1-1-1,1 0 1,-1 1 0,0-1 0,0 0 2,3-3 31,-5 5-42,1 0 0,0 1-1,-1-1 1,1 0-1,-1 0 1,1 1-1,-1-1 1,1 0-1,-1 0 1,1 0 0,-1 0-1,0 0 1,1 0 11,-1 1-64,0 0 42,0 0 156,0 0-44,0 0-84,0 0 36,-17 13-31,13-11-37,0 1 1,0 0-1,0 0 0,1 0 0,-1 0 0,-1 2 26,5-4 22,0-1 31,-1-1 100,1 1-157,0 0-1,0 0 0,0-1 1,-1 1-1,1 0 0,0 0 1,0 0-1,0 0 0,0 0 0,0 0 1,0-1-1,0 1 0,0 0 1,0 0-1,0 0 0,0 0 1,-1-1-1,1 1 0,0 0 0,0 0 1,0 0-1,0 0 0,0 0 1,0-1-1,0 1 0,1 0 1,-1 0-1,0 0 0,0 0 0,0-1 1,0 1-1,0 0 0,0 0 1,0 0-1,0 0 0,0 0 1,0-1-1,0 1 0,0 0 1,1 0-1,-1 0 0,0 0 0,0 0 1,0 0 4,1-1-43,-1 1 80,0 0 22,13-3 53,3 3-1291,-3 0 497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49.41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1 681 1248,'0'0'39,"0"-1"1,0 1-1,-1 0 0,1-1 1,0 1-1,0 0 0,0-1 0,0 1 1,0 0-1,0-1 0,0 1 1,0 0-1,0-1 0,1 1 1,-1 0-1,0-1 0,0 1 1,0 0-1,0-1 0,0 1 1,1 0-1,-1 0 0,0-1 1,0 1-1,0 0 0,1 0 1,-1-1-1,0 1 0,0 0 0,1 0 1,-1 0-1,0-1 0,0 1 1,1 0-1,-1 0 0,0 0 1,1 0-1,-1 0 0,0 0 1,1-1-1,-1 1 0,0 0 1,1 0-40,-1 0 213,28 0 923,-6-25 37,-19 22-1109,0 1 1,0-1-1,-1 0 0,1 0 0,-1 0 0,0 0 1,0 0-1,0 0 0,0-1 0,-1 1 0,2-3-64,3-6 67,2-7-7,0-1-1,-1 0 1,3-18-60,-8 32 8,7-24 117,1-7-21,3-24-104,-11 49 40,-2 0 0,0 0-1,0-5-39,-1-5 212,-3-11-31,4 32-239,-1 1 4,1 0 52,-1 0-1,1 1 0,0-1 0,0 0 1,-1 0-1,1 0 0,0 1 0,0-1 1,-1 0-1,1 0 0,0 1 0,0-1 1,0 0-1,-1 1 0,1-1 0,0 0 0,0 0 1,0 1-1,0-1 0,0 0 0,0 1 1,0-1-1,0 0 0,0 1 0,0-1 1,0 0-1,0 1 0,0-1 0,0 1 3,0 11-40,0-10 80,1 8-41,1 0-1,-1 0 1,2 0-1,-1 0 1,1-1-1,1 1 1,0-1-1,1 3 2,15 39-46,8 52 152,-26-95-83,0-1 0,-1 1 0,0 0 0,-1 0 0,1 0 0,-2-1-1,1 4-22,-1 8 166,1-11-115,0 0-1,-1-1 1,-1 1 0,0 5-51,1-10 16,0 0 0,0 0 0,0 0 0,0 0 0,0-1 0,-1 1 0,1 0 0,-1-1-1,0 1 1,0-1 0,0 1 0,-1 0-16,-2 2 14,2-3 8,1 0 0,-1 1 0,0-1-1,0 0 1,0 0 0,-2 0-22,4-1 12,0-1 0,1 0 0,-1 0 1,1 0-1,-1 0 0,0 1 0,1-1 0,-1 0 0,0 0 1,1 0-1,-1 0 0,1 0 0,-1-1 0,0 1 0,1 0 0,-1 0 1,0 0-1,1-1 0,-1 1 0,1 0 0,-1 0 0,1-1 1,-1 1-1,1 0 0,-1-1 0,1 1 0,-1-1 0,1 1 0,-1-1 1,1 1-1,0-1 0,-1 1 0,1-1 0,0 1 0,-1-1 1,1 1-1,0-1 0,0 0 0,-1 0-12,-2-7-106,0 3 56,1 0 0,0-1 0,0 1 1,0 0-1,1-1 0,-1-1 50,2 7-9,1 0 0,-1 0 0,0 0 0,1 0 0,-1 0 0,0 0 0,1 0 0,-1 0 0,0 0 0,1 0 0,-1 0 0,0 0 0,1 0 1,-1 0-1,0 0 0,1 0 0,-1 0 0,0 0 0,1 1 0,-1-1 0,0 0 0,0 0 0,1 0 0,-1 0 0,0 1 0,0-1 0,1 0 0,-1 0 0,0 1 0,0-1 0,0 0 1,1 1 8,17 13-59,-10-7 62,-5-5 13,0 0-1,0 0 1,0 0-1,0 0 1,0 0-1,0-1 1,0 1-1,0-1 1,1 0-1,-1 0 1,0 0-1,1 0 0,-1-1 1,1 0-1,-1 1 1,1-1-1,-1 0 1,1-1-1,-1 1 1,2-1-16,-1 0 36,1 1-10,-1-1 0,0 0 1,1 0-1,-1-1 0,0 1 1,0-1-1,0 0 1,0 0-1,0 0 0,0 0 1,-1-1-1,1 0 0,0 0-26,2-3 2,1 0-1,-2 0 1,1-1 0,-1 0-1,0 0 1,0 0-1,-1 0 1,1-1-1,-2 0 1,1 0-1,-1 0 1,-1 0-1,1-1 1,-1 0-2,1-8 56,0 1-1,0-11-55,-3 21 7,0 0 0,0 0-1,-1 1 1,1-1-1,-1 0 1,-1 0-1,1 1 1,-1-1-1,0-1-6,0 0-103,2 6 93,0 0 0,0 0-1,0 0 1,-1 0 0,1 0-1,0 0 1,-1 0 0,1 0-1,0 0 1,-1 0 0,1 1 0,-1-1-1,1 0 1,-1 0 0,0 0-1,1 1 1,-1-1 0,0 0-1,0 1 1,0-1 10,1 0-75,0 1 49,0 0 68,0 0-20,0 0-65,0 2 11,4 5 10,-2 0-1,1 1 1,-1-1 0,0 1-1,0 0 1,0 5 22,4 17-175,-5-25 177,8 25 80,0 0-1,2-1-81,-7-21 49,0-1 1,0 0-1,1 0 0,-1 0 1,2 0-1,-1-1 0,1 1 1,3 2-50,-8-9 11,0 0 1,0 0 0,0 0 0,0 0-1,0 0 1,0 0 0,0 0-1,0 0 1,-1 0 0,1-1 0,0 1-1,0 0 1,0-1 0,0 1-1,0 0 1,-1-1 0,1 1 0,0-1-1,0 1 1,0-1 0,-1 0-1,1 1-11,1-1 25,4-4 5,0 0-1,0 0 0,-1-1 1,1 0-1,-1 0 0,0 0 0,-1 0 1,0-1-1,0 0 0,0 0 1,0 0-1,-1 0 0,-1 0 1,2-4-30,0-4-124,0 0 0,-1 1 1,0-1-1,-2 0 0,1-15 124,-2 47-36,2 0 0,0 0 0,0 0 0,4 9 36,-4-21 20,11 36 10,-12-39-20,0 0 0,0 0 0,0 1 0,0-1 0,1 0-1,-1 0 1,1 0 0,-1-1 0,1 1 0,0 0-1,0 0 1,0-1 0,0 1 0,0-1 0,1 1-10,-2-2 9,0 0 1,1 0 0,-1 1 0,0-1-1,1 0 1,-1 0 0,0 0-1,0 0 1,1 0 0,-1 0 0,0-1-1,1 1 1,-1 0 0,0-1-1,0 1 1,1-1 0,-1 1 0,0-1-1,0 0 1,0 1 0,0-1-1,0 0 1,0 0 0,0 0 0,0 0-1,0 0 1,0 0 0,0 0-10,1-2 23,1 0 0,-1 0 0,0 0 0,0 0 0,0 0 0,-1 0 1,1-1-1,-1 1 0,1-4-23,4-13 33,-4 14-10,-1-1 1,1 1 0,-1 0 0,0-4-24,6-54 42,-2-42-52,-5 104 1,1 1 0,-1-1 0,1 1 1,0 0-1,-1-1 0,1 1 1,0-1-1,0 1 0,0 0 0,0 0 1,0-1-1,1 1 0,-1 0 0,0 0 1,0 0-1,1 0 0,-1 1 0,1-1 1,-1 0-1,0 1 0,1-1 0,0 0 1,-1 1-1,1 0 0,-1-1 9,5-1-50,1 0 0,-1 1 0,0 0 0,0 0-1,6 0 51,-9 1-37,-3 1 40,1-1 1,0 0-1,0 1 0,0 0 1,0-1-1,0 1 0,-1-1 1,1 1-1,0 0 0,0-1 1,-1 1-1,1 0 0,-1 0 1,1 0-1,-1 0 0,1-1 1,-1 1-1,1 0 0,-1 0 1,0 0-1,1 0 0,-1 0 0,0 0 1,0 0-1,0 0 0,0 0 1,0 0-1,0 0 0,0 0 1,0 0-1,0 0 0,0 1-3,-1 2 22,1 11 15,-2 0 1,0-1-1,0 0 0,-1 1 1,-1-1-1,-1 0 0,0 0-37,2-4-51,1 0-1,0 0 0,0 0 1,1 4 51,-1 4-28,1-13 59,1 1 1,0-1-1,0 1 1,0 0 0,0-1-1,1 1 1,0-1-1,1 1 1,-1-1-1,1 1 1,0-1-1,1 1-31,-3-5-6,1 0-1,0 0 0,0-1 0,0 1 0,-1 0 1,1-1-1,0 1 0,0-1 0,0 1 0,0-1 1,0 0-1,0 1 0,0-1 7,8 4-2,-8-3 45,0 0-1,0 0 1,1 0 0,-1 0 0,1-1 0,-1 1-1,1 0 1,-1-1 0,1 1 0,-1-1 0,1 1 0,0-1-1,-1 0 1,1 1 0,0-1 0,-1 0 0,1 0 0,0 0-1,-1 0 1,1-1 0,0 1 0,-1 0 0,1-1-43,6-1 22,-1-1 1,0 1 0,0-2-1,4-1-22,1-2-99,11-4 129,-2-2 1,1-1 0,-2-1-1,0 0 1,-1-2 0,0 0-1,-1-1 1,10-14-31,-22 24-9,-1-1 1,1 0-1,-1-1 1,-1 1-1,0-1 1,0 0-1,-1 0 1,0 0-1,-1 0 1,1-9 8,-2 16-1,-1 0 1,0 0-1,0 0 1,0 0-1,-1 0 0,1 0 1,-1 0-1,1 0 1,-1 0-1,0 0 1,0 0-1,0 0 1,0 1-1,-1-1 1,0-1 0,1 2-9,0 1 0,0 0 0,0 0 0,0 0 0,0 0 0,-1 0 0,1 0 0,0 0 0,0 0 0,-1 0 0,1 0 0,-1 1 0,1-1 0,0 1 0,-1-1 0,1 1 0,-1-1 0,0 1 0,1 0 0,-1 0 0,1 0 0,-1 0 0,1 0 0,-1 0 0,1 0 0,-1 0 0,0 0 0,1 1 0,-1-1 0,1 1 9,-8 2-20,0 1-1,1 0 1,0 1-1,0 0 1,0 0-1,0 1 1,1 0-1,0 0 1,0 1 0,1-1-1,-2 4 21,-1 1-26,0 0-1,1 1 1,0 0-1,2 0 1,-1 1-1,1 0 1,-1 4 26,5-10-10,0 0-1,0 0 1,1 0 0,0 0 0,0 0 0,0 0 0,1 0 0,0 0 0,1 0 0,-1 0-1,1 0 1,2 5 10,-2-8-6,1 0-1,-1 1 1,1-1 0,0 0-1,0 0 1,0-1-1,1 1 1,-1 0-1,1-1 1,0 0-1,0 1 1,0-1-1,1 0 1,-1-1-1,1 1 1,0-1-1,-1 1 1,1-1 0,0 0-1,3 0 7,3 2 21,1 0 1,0-1-1,0-1 0,0 1 1,0-2-1,0 0 1,0 0-1,0-1 0,6-1-21,-9 1 36,0-1-1,1-1 1,-1 0-1,0 0 1,1 0-1,-1-1 1,-1 0 0,1-1-1,0 1 1,-1-2-1,0 1 1,6-5-36,-1-1 24,-1 1 1,-1-2 0,0 1 0,0-2-1,-1 1 1,0-1 0,-1 0 0,-1-1-1,0 0 1,0 0 0,3-13-25,5-11 24,-2 0 1,-2 0-1,-1-1 1,-2-1-1,-1-3-24,-6 33-2,-1 0 0,-1 1 0,0-9 2,-2-13-74,2 11 18,-1 1 0,-1-1-1,0 1 1,-5-12 56,5 19-73,3 10 57,0 0 1,-1 0-1,1 0 1,0 1-1,-1-1 1,1 0-1,-1 0 1,1 1-1,-1-1 1,1 0-1,-1 1 1,1-1-1,-2 0 16,2 1-8,0 0 0,0-1-1,0 1 1,-1 0 0,1 0 0,0 0 0,0 0-1,-1 0 1,1 0 0,0 0 0,0 0 0,-1 0-1,1 0 1,0 0 0,0 0 0,-1 0 0,1 0-1,0 0 1,0 0 0,-1 0 0,1 0 0,0 0-1,0 0 1,-1 0 0,1 1 0,0-1 0,0 0-1,-1 0 1,1 0 0,0 0 0,0 0 0,0 1-1,0-1 1,-1 0 0,1 0 0,0 0 0,0 1-1,0-1 1,0 0 0,0 0 0,0 1 0,-1-1-1,1 0 1,0 0 0,0 1 8,-10 28-64,8-22 32,0 0 0,-1-1 0,0 1 0,-1 2 32,-5 7-6,2 1-1,-1 0 1,2 1-1,1 0 1,0 1 6,2-3-59,1-1 0,0 14 59,0-3 75,2-16-77,0 1 0,1 0 0,0 0 0,0 0 0,1-1 0,2 7 2,7 19-44,4 8 44,-10-29-2,17 47 12,-19-53 14,0-1-1,1 1 0,0-1 0,0 0 0,1 0 0,0-1 0,0 1 0,1-1 0,3 3-23,-8-9 14,0 0 0,0 0 0,0 0-1,0 0 1,0-1 0,0 1-1,0 0 1,1-1 0,-1 1 0,0-1-1,0 1 1,1-1 0,-1 0-1,0 1 1,1-1 0,-1 0-1,1 0 1,-1 0 0,0 0 0,1 0-1,-1 0 1,0-1 0,1 1-1,-1 0 1,0-1 0,1 1 0,-1-1-1,0 1 1,0-1 0,1 0-1,0 0-13,0-1 14,1 0-1,0 0 1,-1-1-1,1 1 1,-1-1-1,0 1 1,0-1-1,0 0 1,0 0-1,-1 0 1,1 0-1,0-1-13,6-15-49,-2 5 191,0 0 0,2-12-142,-5 13 12,0-1 1,-2 1 0,1-1 0,-2 0 0,0-3-13,8-27-224,-8 44 154,0 0 54,4-18 112,-1 5-119,-2 11 41,0 1 0,-1 0 1,1-1-1,-1 1 1,1-1-1,-1 1 0,0-1 1,0 1-1,1-1 0,-1 0-18,0-6 7,1-1 1,1 1-1,-1 0 0,2-1 0,0-1-7,-2 5-25,-2 17-6,0 0 0,1 0 1,2 11 30,-1 8-95,-2-15 23,1 0 45,0 0-1,1-1 1,2 11 27,-2-21 28,0-1 1,1 1 0,-1 0-1,1-1 1,0 0-1,0 1 1,0-1-1,0 0 1,1 0-1,0 0 1,0 0 0,0-1-1,0 1 1,1 0-29,-3-4 15,-1 1 0,1-1 1,0 1-1,0 0 0,-1-1 0,1 1 1,0-1-1,0 0 0,0 1 0,0-1 1,0 0-1,0 1 0,0-1 1,0 0-1,0 0 0,-1 0 0,1 0 1,0 0-1,0 0 0,0 0 0,0 0 1,0 0-1,0 0 0,0-1 1,1 1-16,0-1 22,0 0 0,0 0 0,0-1 0,0 1 0,0 0 0,0-1 0,0 0 0,0 1 0,-1-1 0,2-1-22,4-6 44,-1-1 0,0 1 0,0-1 0,0-3-44,-2 5 34,10-20-144,-1 0 0,9-29 110,-22 55-7,1 0 0,0 0 0,0 0 0,0 0 0,0 0 0,0 0 0,0 0 0,1 0 0,-1 1 0,1-2 7,6 21-501,-2 1 496,-2 0-1,0 0 1,-2 1-1,1 7 6,-1-4-53,2 12 68,-2 1 0,-2-1-1,-2 11-14,1-29 23,-1 1 0,-1-1-1,-1 0 1,0 0 0,-1 0-1,-1-1 1,-6 12-23,8-21 34,0 0-1,0-1 1,-1 1 0,0-1 0,0 0-1,0 0 1,-4 2-34,7-6 17,-1 0 0,1 0 0,-1 0 0,0 0 0,1 0 0,-1 0 0,0-1 0,0 0 1,0 1-1,0-1 0,0 0 0,0-1 0,-1 1 0,1 0 0,0-1 0,0 0 0,-1 0 0,1 0 0,-2 0-17,5 0 6,-1 0-1,1 0 1,-1 0 0,1 0 0,-1 0-1,1 0 1,-1-1 0,0 1 0,1 0-1,-1 0 1,1 0 0,-1-1 0,1 1-1,0 0 1,-1-1 0,1 1 0,-1 0-1,1-1 1,-1 1 0,1-1 0,0 1-1,-1-1 1,1 1 0,0-1-1,0 1 1,-1-1 0,1 1 0,0-1-1,0 1 1,0-1-6,0 0-8,0 0 0,0-1 1,0 1-1,0 0 0,1 0 0,-1 0 0,0-1 0,1 1 0,-1 0 0,1 0 0,0 0 1,-1 0-1,1 0 0,0 0 8,4-5-49,0-1 0,1 1 0,-1 1 1,2-1 48,5-5 22,0 1 1,1 1 0,1 0 0,-1 1 0,1 0-1,1 1 1,-1 1 0,1 0 0,0 1 0,0 1-1,2 0-22,-9 2 38,-1 0 1,1 1-1,0 0 0,0 0 0,-1 1 0,1 0 0,0 0 1,0 0-1,-1 1 0,1 1 0,0-1 0,-1 1 0,7 3-38,-6-2-113,-6-2 108,-1-1 0,0 0 1,0 1-1,1 0 0,-1-1 0,0 1 0,0 0 0,0-1 0,0 1 0,0 0 1,0 0-1,0 0 0,0 0 0,0 0 5,5 7-371,-6-7 144,0 0-1,1 0 1,-1-1 0,1 1-1,-1 0 1,0 0 0,0 0-1,0-1 1,1 1 0,-1 0-1,0 0 1,0 0 0,0 0-1,0 0 1,0-1 0,0 1-1,-1 0 1,1 0 0,0 0-1,0 0 1,-1-1 0,1 1-1,0 0 1,-1 0 0,1-1-1,-1 1 1,1 0 0,-1-1-1,1 1 1,-1 0 0,1-1 227,-11 8-2203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51.2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227 9 1568,'-6'5'2816,"-8"3"-1803,6-6-834,0 1 1,0 1-1,0 0 0,1 0 0,0 0 0,-3 3-179,-10 6 221,8-6-110,0 1-1,1 1 1,0 0-1,1 1 1,0 0-1,-1 2-110,4-5 41,1 1 0,0 0-1,1 0 1,0 1 0,0 0-1,0-1 1,1 2 0,1-1-1,-1 1-40,3-6 22,0 0 0,1 1-1,-1-1 1,1 0 0,-1 0-1,1 0 1,1 1 0,-1-1-1,1 0 1,-1 1-22,1-3 10,0 1 1,0-1-1,-1 0 1,1 1-1,1-1 1,-1 0-1,0 0 1,1 0-1,-1 0 1,1 0-1,-1 0 1,1 0-1,0 0 1,0-1-1,0 1 1,0-1-1,1 1-10,0 1 7,1 0 0,0-1 0,1 0 0,-1 0 0,0 0 0,1 0 0,-1 0 0,1-1 0,-1 0 0,1 0 0,0 0 0,0-1 0,1 1-7,-2-1 33,1 0 0,-2-1 0,1 1 0,0-1 1,0 0-1,0 0 0,0 0 0,0 0 0,3-2-33,-5 2 20,0 0 0,0-1-1,0 1 1,0-1 0,0 1-1,0-1 1,-1 0 0,1 0-1,0 0 1,-1 0 0,0 0-1,1 0 1,-1 0 0,0 0-1,0 0 1,0-3-20,21-68 235,-15 42-248,3 1-1,1-1 14,-3 7-113,-6 17 71,1 0-1,0 0 1,0 0-1,1-2 43,-2 7 41,-1-1-1,0 1 0,0-1 0,0 1 1,-1-1-1,1 0 0,0 1 0,-1-1 1,0 0-1,0 1 0,1-3-40,0 1 78,-1 3-67,1 1 0,-1 0 0,0-1 0,1 1 0,-1-1 0,0 1 0,0-1 0,1 1 0,-1 0 0,0-1 0,0 1 0,0-1 0,0 1 0,0-1 0,0 1 0,0-1 0,0 1 0,0-1 0,0 1 0,0-1 0,0 1 0,0-1 0,0 1-11,0-1 0,0 1 1,0 0-1,0 0 1,0 0 0,0 0-1,0 0 1,0 0-1,0 0 1,0 0 0,0-1-1,0 1 1,0 0-1,0 0 1,0 0-1,0 0 1,0 0 0,0 0-1,-1 0 1,1 0-1,0 0 1,0-1-1,0 1 1,0 0 0,0 0-1,0 0 1,0 0-1,0 0 1,0 0 0,0 0-1,-1 0 1,1 0-1,0 0 1,0 0-1,0 0 1,0 0 0,0 0-1,0 0 1,0 0-1,0 0 1,-1 0 0,1 0-1,0 0 1,0 0-1,0 0 1,0 0-1,0 0 0,-8 3 7,-5 8 333,10-6-306,0 0 0,1-1 0,0 1 0,0 0 0,0 0 0,0 1 0,1-1 0,0 0 0,0 0 0,0 3-34,0 13 83,0 1 0,2 0-83,-1 0 27,0-14-2,1-1 0,0 0-1,1 1 1,0-1 0,0 0-1,0 0 1,1 0 0,0 0-1,0 0 1,1-1 0,0 1-1,0-1 1,1 0 0,-1 0-1,1-1 1,3 3-25,-4-5 0,2 3 87,1 0 0,0-1 0,0 0-1,7 4-86,-13-8-2,1 0-1,-1-1 0,1 1 1,-1 0-1,1-1 0,-1 1 1,1-1-1,0 1 0,-1-1 1,1 0-1,0 0 0,-1 0 0,1 0 1,-1 0-1,1 0 0,0 0 1,-1-1-1,1 1 0,0 0 1,-1-1-1,1 1 0,-1-1 0,1 0 1,-1 1-1,1-1 0,-1 0 1,0 0-1,1-1 3,10-9-1701,4-6 437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55.80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162 8 1056,'-5'-5'259,"7"4"-165,6-1 593,-8 2-383,0 0 37,0 0-138,0 0-59,0 0-37,-1 16 188,0-1 0,0 0 0,-2 0 0,0 0 0,0 0 0,-2 0 0,0-1 0,0 1 0,-1-1 1,-1-1-1,0 1 0,-8 9-295,-3 4 227,-7 10-157,1 1 1,2 2-71,19-35 40,1 1 1,0 0 0,0 1-1,0-1 1,1 0-1,-1 0 1,2 1 0,-1-1-1,1 1 1,0-1-1,0 1 1,0-1-1,1 0 1,0 1 0,1-1-1,-1 0 1,1 1-1,2 2-40,0 2 97,-3-7-85,0-1 0,1 0 0,-1 0-1,1 0 1,-1 0 0,1 0 0,0 0-1,0 0 1,1 0-12,4 7-34,-6-8 43,0-1 0,-1 1-1,1-1 1,0 1 0,1-1-1,-1 0 1,0 1 0,0-1-1,0 0 1,1 0 0,-1 0-1,1 0 1,-1 0 0,1 0-1,-1-1 1,1 1-1,-1 0 1,1-1 0,0 1-1,-1-1 1,1 0 0,0 1-1,0-1-8,1 0 22,-1 0-1,1 0 0,-1 0 0,0 0 0,1 0 0,-1-1 1,1 1-1,-1-1 0,0 0 0,0 1 0,1-1 1,-1 0-1,0-1 0,0 1 0,0 0 0,0 0 0,0-1 1,0 1-1,0-1 0,0 0 0,-1 0 0,1 1 0,-1-1 1,1 0-1,0-2-21,4-3-108,21-33-10,-6 4 214,-17 30-67,0 0 0,-1-1 0,0 1 0,0-1 0,-1 1 0,0-1 0,1-7-29,2-21-117,-4 33 110,-1 0 0,0 0 0,0 0 0,1 0 1,-1 0-1,0 0 0,0 1 0,-1-1 0,1-1 7,0-2 56,0 4-178,-1 2 100,0 0 1,0 0 0,0 1-1,1-1 1,-1 0 0,0 0-1,1 1 1,-1-1 0,1 0-1,-1 1 1,1-1 0,0 1 21,-1-1-11,-2 23-136,3-20 187,0 0 0,-1 0 0,0 0 0,0 0 0,-1 4-40,-1 2-3,1 1 0,-1 0 0,2 0-1,0 1 1,0-1 0,1 0 0,0 0-1,1 4 4,0 17 58,-1-31-51,0 1 0,0-1 0,0 0 0,0 0 0,0 0-1,1 0 1,-1 0 0,0 0 0,1 1 0,-1-1-1,0 0 1,1 0 0,0 0 0,-1 0 0,1 0 0,-1-1-1,1 1 1,0 0 0,0 0 0,-1 0 0,1 0-1,0-1 1,0 1 0,0 0 0,0-1 0,0 1 0,0-1-1,0 1 1,0-1 0,0 1 0,0-1 0,0 0-1,0 0 1,1 1 0,-1-1-7,1 0 12,0 0 0,0 0 0,0 0 0,0 0 0,0-1 0,0 1 0,0 0-1,0-1 1,0 0 0,0 1 0,0-1 0,0 0 0,0 0 0,0 0 0,-1 0 0,1 0 0,0 0 0,1-2-12,4-6 52,0 0 0,0 0 0,-1 0 0,0-1 0,1-2-52,10-17 76,16-29-178,-23 42 50,-7 12 28,-1 0 0,1 0 0,-1 0-1,1 0 1,1 1 0,0-2 24,6-3 9,-5 3 26,0 0 0,0 1 0,1 0 0,-1 0 0,1 1 0,5-3-35,-7 4-15,1 0-49,-1 0-1,0 0 1,0 0 0,0-1 0,3-2 64,-6 4 16,-1 1-11,0 0-96,0 0 11,0 0-5,0 0 48,-1 15 229,-8 10-159,-1-1 0,-1 0 0,-8 13-33,5-12-31,2 0 0,-9 25 31,-26 68-194,17-44 345,23-60-140,0 0 0,-1 0-1,-6 8-10,6-10 16,0 0 0,1 1 0,0 0 0,-1 6-16,7-17 18,0 1-1,0-1 1,0 1-1,0-1 1,-1 1-1,1-1 1,-1 0-1,0 1 1,1-1-1,-1 0 1,0 0-1,-2 1-17,3-3 3,0 1 1,1-1-1,-1 1 0,0-1 0,0 1 1,0-1-1,0 0 0,0 0 0,0 1 1,0-1-1,0 0 0,0 0 0,0 0 1,0 0-1,0 0 0,0 0 0,0 0 1,0-1-1,0 1 0,0 0 0,0 0 1,0-1-1,0 1 0,0-1 0,0 1 0,0-1 1,1 1-1,-1-1 0,0 1 0,0-1 1,1 0-1,-1 0 0,0 1 0,0-1-3,-11-10-250,12 11 247,-1-1-8,0 0 0,1 0 0,-1 0 0,1 1-1,-1-1 1,1 0 0,-1 0 0,1 0 0,-1 0 0,1 0 0,0-1-1,0 1 1,0 0 0,-1 0 0,1 0 0,0 0 0,0 0 0,0 0-1,1 0 1,-1 0 0,0 0 0,0 0 0,1 0 0,-1 0 0,0 0-1,1 0 1,-1 0 0,1 0 11,1-3-3,0 0 0,0 0 0,0 0 0,1 1 1,-1-1-1,1 1 0,0 0 0,0 0 0,2-2 3,3-2-14,1 0-1,0 0 1,2 0 14,7-4 11,2 2 0,4-2-11,23-12 159,-46 23-155,9-5 106,0-1-1,0 0 1,-1-1-1,4-3-109,-10 8 49,-1-1 1,1 1-1,-1-1 1,0 0-1,0 0 0,0 0 1,0 0-1,0 0 0,-1 0 1,1 0-1,-1 0 1,0-1-1,0 1 0,0-1 1,-1 1-1,1-3-49,1-9 53,1 0-1,0 0 1,1 0 0,0 0-1,3-3-52,8-19-130,9-13 130,-17 39-1,1-1-1,0 1 0,0 0 0,1 1 0,0 0 1,7-4 1,0 3-150,-13 9 117,-1 1-1,0-1 1,1 0 0,-1 1 0,0-1-1,0 0 1,0 0 0,1-1 33,-3 2-2,0 1 0,0 0 0,0 0 0,0-1 0,0 1 0,0 0 0,1 0 0,-1 0 0,0-1 0,0 1 0,0 0 1,0 0-1,0 0 0,0 0 0,0-1 0,1 1 0,-1 0 0,0 0 0,0 0 0,0 0 0,1 0 0,-1-1 0,0 1 0,0 0 0,0 0 1,1 0-1,-1 0 0,0 0 0,0 0 0,0 0 0,1 0 0,-1 0 0,0 0 0,0 0 0,0 0 0,1 0 0,-1 0 0,0 0 0,0 0 1,1 0-1,-1 0 0,0 0 0,0 0 0,0 0 2,4 12-191,-3 21-126,-1-30 312,-2 32 20,-1-1-1,-2 0 0,-2 0 1,-4 10-15,0 6 33,-2 26-33,8-40 39,-1 8 178,0 44-217,6-87 32,0-1 21,0 0 27,0 0 139,0 0-80,0-19 74,1 12-202,0 0-1,0 0 1,0 0 0,1 0-1,1-2-10,5-22 6,4-40-16,10-26 10,-14 67-12,1 1 0,2 1-1,1 0 1,11-17 12,-10 21-75,1 1 1,15-17 74,16-22-182,-43 57 179,2 0-191,-3 5 178,0-1 0,0 1 0,0 0 0,0 0 0,1 0 0,-1 0 0,0 0 0,0 0 0,0 0 0,1 0 0,-1 1 0,0-1 16,15 3-112,-8 1 117,-7-2-5,1-1 1,-1 0-1,0 1 0,0-1 0,0 1 0,-1-1 0,1 1 0,0-1 0,-1 1 0,1 0 0,-1-1 0,1 1 1,-1 0-1,0-1 0,1 1 0,-1 0 0,0-1 0,0 1 0,0 0 0,-1 0 0,1 4 21,-1 1 0,0-1 0,0 0 0,-1 0 0,0 1-21,-3 8 75,-1-1-1,0 1 1,-1-1 0,0 0-1,-1-1 1,-1 0 0,-4 5-75,9-14 27,0 1-1,0-1 1,0-1 0,0 1 0,-1-1 0,1 1 0,-1-1 0,0-1 0,0 1 0,-1 0-27,2-2 13,0 0 0,0 0 1,0 0-1,0 0 0,0-1 0,0 1 0,0-1 0,0 0 0,0 0 1,0-1-1,0 1 0,0-1 0,0 0 0,-4-1-13,5 1 13,1 0 0,-1 0 0,1 0 0,0 0 0,-1-1 0,1 1 0,0-1 0,0 1 0,0-1-13,1 2-4,1-1 0,-1 1 0,1-1 1,-1 0-1,1 1 0,-1-1 0,1 0 0,-1 1 0,1-1 1,0 0-1,-1 1 0,1-1 0,0 0 0,-1 0 1,1 1-1,0-1 0,0 0 0,0 0 0,0 1 0,0-1 1,0 0-1,0 0 0,0 0 0,0 1 0,0-1 1,1 0-1,-1 0 0,0 1 0,0-1 0,1 0 0,-1 0 1,0 1 3,4-6-20,0 1 1,1-1 0,-1 1-1,1 1 1,0-1 0,0 0-1,0 1 1,1 0 0,-1 1-1,1-1 1,0 1 0,0 0-1,3-1 20,6-2-27,0 1-1,0 0 1,1 2-1,0-1 0,3 1 28,15 1-44,-26 2 91,0-1 1,-1 1-1,1-1 1,-1-1-1,1 1 1,-1-1-1,8-3-47,1-1-496,-14 9 507,0 0 0,-1 1-1,1-1 1,-1 1 0,1-1-1,-1 1 1,0 0 0,0 3-11,0 1-23,1-1 1,0 1 0,1-1-1,-1 0 1,2 1 22,-3-4-8,1-1 1,0 0 0,0 0 0,0 1-1,0-1 1,0 0 0,1-1 0,0 1-1,-1 0 1,1-1 0,2 2 7,-2-3 14,-1 0 1,0 0 0,1 0-1,-1-1 1,0 1 0,1-1-1,-1 0 1,1 1 0,-1-1-1,1 0 1,-1-1 0,1 1-1,-1 0 1,1-1 0,-1 1-1,1-1 1,-1 0 0,0 0-1,1 1 1,-1-2 0,0 1-1,0 0 1,1-1-15,4-2 60,0 0 0,0-1 1,0-1-1,-1 1 0,1-1 0,0-2-60,-4 6 20,-1-1-1,0 1 1,0-1-1,0 0 1,0 0-1,-1 0 0,1 0 1,-1 0-1,2-3-19,-3 5 6,0-1 0,0 1-1,1-1 1,-1 1-1,0 0 1,0-1-1,0 1 1,-1-1 0,1 1-1,0 0 1,0-1-1,-1 1 1,1-1 0,-1 1-1,1 0 1,-1 0-1,0-1 1,1 1-1,-1 0 1,0 0 0,0 0-1,0 0 1,0 0-1,0 0 1,-1-1-6,-2-1 39,0-1 0,-1 1 0,0 0 0,0 1 0,0-1 0,0 1 0,0 0 0,-1 0 0,1 1-39,-53-12-97,32 8 120,-3 4 72,17 2-30,12-2-59,1 1-1,-1 0 1,0 0-1,0 0 1,0 0-1,0 0 1,0 0-1,0 0 1,0 0-1,0 0 0,0 0 1,0-1-1,0 1 1,0 0-1,0 0 1,0 0-1,0 0 1,0 0-1,1 0 1,-1 0-1,0-1 1,0 1-1,0 0 1,-1 0-1,1 0 1,0 0-1,0 0 0,0 0 1,0 0-1,0-1 1,0 1-1,0 0 1,0 0-1,0 0 1,0 0-1,0 0 1,0 0-1,0 0 1,0 0-1,0 0 1,0-1-1,0 1 1,-1 0-1,1 0 0,0 0 1,0 0-1,0 0 1,0 0-1,0 0 1,0 0-1,0 0 1,0 0-1,-1 0 1,1 0-1,0 0 1,0 0-1,0 0-5,9-6-18,14-1 181,0 1-1,1 2 1,0 0 0,0 1 0,17 1-163,28-4 295,-30 0-312,-1-1-1,0-1 1,19-9 17,-32 8-4289,20-10 4289,-44 19-119,-1 0 0,1-1 0,0 1 1,-1 0-1,1-1 0,0 1 0,-1-1 0,1 1 0,0-1 1,-1 1-1,1-1 0,-1 1 0,1-1 0,-1 1 1,0-1-1,1 0 0,-1 1 0,1-1 119,-2-18-3285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3.52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63 7 1472,'-1'-7'2955,"-1"9"-2816,1-1 0,-1 0 1,1 1-1,0-1 1,0 1-1,0 0 1,0-1-1,0 1 0,0 0 1,0 0-1,0 0 1,1-1-1,-1 1 0,1 0 1,-1 0-1,1 0 1,0 0-1,0 0 1,0 0-1,0 0 0,0 0-139,-7 443 2704,6-397-2646,-3 0-1,-1 0 0,-3 0 1,-3 9-58,8-46-802,0 0 0,2 0 0,-1 3 802,3-14-1232,7-4-1674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56.6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73 1568,'0'-1'85,"0"0"0,0 0 0,0 1 0,0-1 0,0 0 0,1 0 0,-1 1 0,0-1 0,0 0-1,1 0 1,-1 1 0,1-1 0,-1 0 0,0 1 0,1-1 0,-1 1 0,1-1 0,0 0 0,-1 1 0,1-1 0,-1 1 0,1-1 0,0 1 0,-1 0 0,1-1 0,0 1 0,0 0 0,-1-1-85,11-6 1296,-10 6-1155,1 0 0,-1 0 0,0 1 0,0-1 0,0 1 0,1-1 0,-1 1 0,0-1 0,1 1 0,-1 0 0,0-1 0,1 1 0,-1 0 0,2 0-141,22 1 269,-12 0 47,10-3 381,1 0 0,-1-1 0,13-5-697,17-2 203,-49 10-212,48-8-889,50-1 898,-41 9-3109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7:59.6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4 186 1312,'-1'0'25,"1"0"1,0 0-1,0 0 1,0 0-1,0 0 1,0 0-1,0 0 0,-1 0 1,1 0-1,0 0 1,0 0-1,0 1 1,0-1-1,0 0 0,0 0 1,0 0-1,-1 0 1,1 0-1,0 0 1,0 0-1,0 0 0,0 0 1,0 0-1,0 1 1,0-1-1,0 0 1,0 0-1,0 0 0,0 0 1,-1 0-1,1 0 1,0 1-1,0-1 1,0 0-1,0 0 0,0 0 1,0 0-1,0 0 1,0 0-1,0 1 1,0-1-1,0 0 0,0 0 1,0 0-1,1 0 1,-1 0-1,0 0 1,0 1-1,0-1 0,0 0 1,0 0-1,0 0-25,3 10 390,-3 46 1733,0-56-2101,0 1 1,0-1-1,-1 0 1,1 0-1,1 1 1,-1-1-1,0 0 1,0 0-1,0 1 1,0-1-1,0 0 1,0 1-1,0-1 1,0 0-1,0 0 1,0 0 0,1 1-1,-1-1 1,0 0-1,0 0 1,0 1-1,0-1 1,1 0-1,-1 0 1,0 0-1,0 0 1,0 1-1,1-1 1,-1 0-1,0 0 1,0 0-1,1 0 1,-1 0 0,0 0-1,0 0 1,1 0-1,-1 0 1,0 0-1,1 0 1,-1 0-1,0 0 1,0 0-1,1 0 1,-1 0-1,0 0 1,0 0-1,1 0 1,-1 0 0,0 0-1,0 0 1,1 0-1,-1-1 1,0 1-1,0 0 1,1 0-23,13-9 307,4-6-81,0-2-1,0 0 1,12-18-226,-15 17 25,0 1 1,1 1-1,1 0 1,11-6-26,20-10 133,-19 10 230,-9 4-294,-19 17-133,-1 1 63,0 0 0,0-1 1,0 1-1,0 0 0,0-1 0,0 1 0,0 0 0,-1-1 1,1 1-1,0 0 0,0-1 0,0 1 0,-1 0 0,1-1 1,0 1-1,0 0 0,0 0 0,-1-1 0,1 1 0,0 0 1,-1 0-1,1-1 0,0 1 0,-1 0 0,1 0 0,0 0 1,-1 0-1,1 0 0,0-1 0,-1 1 0,1 0 0,0 0 1,-1 0-1,1 0 0,0 0 0,-1 0 0,1 0 0,-1 0 1,1 0-1,0 0 0,-1 1 0,1-1 0,0 0 0,-1 0 1,1 0 0,-5 0-16,4 1 9,1-1-1,-1 1 1,0-1 0,0 0 0,0 1-1,0 0 1,0-1 0,1 1 0,-1 0 0,0-1-1,1 1 1,-1 0 0,0 0 0,1-1 0,-1 1-1,1 0 1,-1 0 7,-11 21-54,8-15 7,-3 7 88,0 0 0,1 1 0,1-1 0,1 1 0,0 0 0,-2 11-41,2 4 14,1 0 0,1-1 0,1 3-14,2-28 24,-1 0 1,0 0-1,1 0 1,-1 0-1,1 0 1,0-1-1,1 1 1,-1 0-1,1 1-24,-1-4 9,-1 0-1,1 0 1,-1 0-1,1 0 1,-1 0 0,1 0-1,0 0 1,0-1-1,-1 1 1,1 0 0,0 0-1,0-1 1,0 1-1,0-1 1,0 1-1,0 0 1,0-1 0,0 0-1,0 1 1,0-1-1,0 0 1,0 1-1,0-1 1,0 0 0,0 0-1,0 0 1,0 0-1,0 0 1,0 0-1,1 0 1,-1 0 0,0-1-1,0 1 1,0 0-9,8-4 27,0 0 1,0 0 0,0-1-1,-1 0 1,0 0 0,0-1-1,0 0 1,-1-1 0,0 1-1,1-2-27,14-16 107,-2-1 0,7-11-107,22-35-202,-44 65 127,-5 6 81,0 0 0,0 0 0,1 0 0,-1 0 0,0 0 1,0 0-1,0 0 0,1 0 0,-1 0 0,0 0 0,0 0 0,0 0 0,1 0 0,-1 1 0,0-1 0,0 0 0,0 0 0,0 0 1,1 0-1,-1 0 0,0 0 0,0 1 0,0-1 0,0 0 0,0 0 0,1 0 0,-1 0 0,0 1 0,0-1 0,0 0 0,0 0 1,0 0-1,0 0 0,0 1 0,0-1 0,0 0 0,0 0-6,5 12 154,-4-8-138,1 1-19,0 0 0,0 0 0,-1 0 0,0 0 0,0 1 1,0-1-1,-1 1 0,1 0 3,-2 48 75,0-24 59,1-29-118,0 0 0,0 1-1,0-1 1,0 0 0,0 0-1,0 1 1,1-1 0,-1 0 0,0 0-1,1 1 1,-1-1 0,1 0-1,-1 0 1,1 0 0,0 0-1,-1 0 1,2 1-16,-2-2 4,0 0 1,0 0-1,1 0 0,-1 0 1,0 0-1,0 1 0,1-1 1,-1 0-1,0 0 0,1 0 1,-1 0-1,0 0 0,0 0 1,1 0-1,-1 0 0,0 0 0,1 0 1,-1 0-1,0 0 0,0 0 1,1 0-1,-1 0 0,0-1 1,1 1-1,-1 0 0,0 0-4,11-11 21,21-44 287,-25 41-248,1-1 0,1 2 0,0-1-1,0 1 1,2 1 0,8-10-60,9 0-75,-27 22 6,3 9 154,-7 44 113,2-44-159,1 0 0,0-1-1,1 1 1,0 0 0,0 0 0,1 0 0,0-1 0,1 1 0,0-1 0,1 1-39,-2-4-97,1 0-1,0-1 1,0 0-1,1 1 1,-1-1-1,1-1 1,0 1-1,0 0 1,0-1-1,1 0 1,-1 0-1,1 0 1,-1-1-1,1 1 1,0-1-1,0 0 1,0-1-1,3 2 98,13 7-3424,-13-6 374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0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74 134 4896,'-19'-51'1824,"10"33"-1440,-3-8-96,7 16 64,2-1-256,-1 4-32,-1-1-32,-2 5-256,2 3 128,1 6-1856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05.2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336 6 480,'0'-1'137,"0"1"1,0 0-1,-1-1 1,1 1-1,0 0 1,0-1-1,-1 1 1,1 0-1,0-1 1,-1 1-1,1 0 1,-1 0-1,1-1 1,0 1-1,-1 0 1,1 0 0,-1 0-1,1 0 1,0-1-1,-1 1 1,1 0-1,-1 0 1,1 0-1,-1 0 1,1 0-1,0 0 1,-1 0-1,1 0 1,-1 0-1,1 1 1,-1-1-1,1 0 1,0 0-1,-1 0-137,-1 1 118,0 0 0,1 0 0,-1 1 0,1-1 1,-1 0-1,1 1 0,-1-1 0,1 1 0,-1 0-118,-4 6-96,1 0 0,0 1 0,-2 4 96,-3 8 13,2 1 0,-3 11-13,-13 32 294,-29 68 458,39-100-399,-16 25-353,18-37 132,1 1 0,1 0 0,1 1 1,1-1-1,1 4-132,4-12 90,1 0 1,0 0 0,1 0-1,1 6-90,0-18 21,0 0-1,-1-1 1,1 1-1,0 0 1,-1-1-1,1 1 0,-1 0 1,1-1-1,-1 1 1,0-1-1,0 1 1,1-1-21,-3 4 400,2-7-378,1 1 0,0-1 0,-1 0 0,1 0 0,0 0 0,0 0 0,1 0 0,-1 0 0,0 0 0,0 0 0,1 0 0,0 0 0,0-1-22,1-5 28,0-6-38,1 0-1,0 1 0,2 0 1,-1 0-1,7-12 11,-7 18-4,0-1-1,1 1 1,0 0 0,1 0 0,-1 1-1,1 0 1,0 0 0,1 0 0,-1 1-1,2-1 5,1-1-75,1 1 0,0 1-1,0-1 1,0 2 0,8-3 75,-13 5-34,0 0 1,1 1-1,-1 0 1,0 0-1,1 0 1,-1 1-1,1 0 1,-1 0-1,1 0 1,-1 1-1,0-1 1,5 2 33,-9-1 0,0-1 1,0 0-1,0 1 1,0-1-1,0 1 1,-1-1-1,1 1 1,0-1-1,0 1 1,0-1-1,-1 1 1,1 0-1,0-1 1,-1 1-1,1 0 1,-1 0-1,1 0 1,-1-1-1,1 1 1,-1 0-1,1 0 0,-1 1 11,1 0 1,-1 0-1,1 1 1,-1-1-1,0 0 0,0 0 1,0 0-1,0 0 0,0 0 1,-1 0-12,0 8 59,-2-1 0,1 0 0,-1 0 0,-2 2-59,3-5 8,-3 6 46,0-1 1,-1 0-1,-1 0 1,0 0-1,0-1 1,-1 0-1,-5 6-54,-14 11 564,-26 20-564,29-26 73,19-16 0,-1-1 1,1 0-1,-1 0 0,0-1 0,0 1 0,0-1 0,-1-1 0,-5 3-73,10-4 6,-1-1 0,0 1 0,0 0 0,0-1 0,0 0-1,1 0 1,-1 0 0,0 0 0,0 0 0,0 0 0,0-1 0,0 1 0,0-1 0,1 0 0,-1 0 0,0 0-1,0 0 1,1-1 0,-1 1 0,1-1 0,-1 1 0,1-1-6,1 1-14,0 0 1,0-1-1,0 1 1,0 0-1,0 0 1,0-1-1,0 1 1,1-1-1,-1 1 1,1 0-1,-1-1 1,1 1-1,-1-1 1,1 1-1,0-1 1,0 1-1,0-1 0,0 0 1,0 1-1,0-1 1,0 1-1,0-1 1,0 1-1,1-1 1,-1 1-1,1-1 1,-1 1-1,1-1 1,0 1-1,0 0 1,-1-1-1,1 1 0,0 0 1,0 0-1,0 0 1,0-1-1,0 1 1,1 0-1,-1 0 1,0 1-1,0-1 1,1 0-1,-1 0 1,0 0-1,1 1 1,-1-1-1,1 1 1,-1-1-1,1 1 0,-1 0 1,1 0-1,-1-1 1,1 1-1,1 0 14,8 1-65,-1 1 1,1-1-1,0 2 0,3 0 65,-1 1-26,1-1 1,-1-1-1,2 0 26,8-1 98,0-1 0,0-1 0,0-1 0,0-1 0,2-1-98,-10 1-18,1-1 0,-1-1 0,0 0 0,-1-1-1,1-1 1,-1 0 0,11-8 18,-11 6 58,-1 0 0,1-1 0,-2-1 0,1 0 0,-2-1-1,1 0 1,4-8-58,-12 14 45,0 1-67,0 0 0,-1 0 0,1-1 1,0-3 21,0 2-88,-3 6 94,0 0-1,-1 0 1,1-1-1,0 1 1,-1 0-1,1 0 1,-1 0 0,0-1-1,1 1 1,-1-1-6,1 1-43,0 1 43,0 0 1,-1 0-1,1 0 0,-1 0 0,1-1 1,-1 1-1,1 0 0,-1 0 0,1-1 1,-1 1-1,1 0 0,-1-1 0,1 1 1,-1 0-1,1-1 0,-1 1 1,1 0-1,-1-1 0,0 1 0,1-1 1,-1 1-1,0-1 0,1 1-5,-1 0-1,0 0 1,0 0 0,0 0 0,0-1-1,0 1 1,0 0 0,0 0 0,1 0-1,-1 0 1,0 0 0,0 0 0,0 0-1,0 0 1,0 0 0,0-1 0,0 1-1,0 0 1,0 0 0,0 0 0,0 0-1,0 0 1,0 0 0,0-1 0,0 1-1,0 0 1,0 0 0,0 0 0,0 0-1,0 0 1,0 0 0,0-1 0,0 1-1,0 0 1,0 0 0,0 0 0,0 0-1,0 0 1,0 0 0,0-1 0,0 1-1,0 0 1,0 0 0,0 0-1,0 0 1,0 0 0,-1 0 0,1 0-1,0 0 1,0 0 0,0-1 0,0 1-1,0 0 1,0 0 0,0 0 0,-1 0-1,1 0 1,0 0 0,0 0 0,0 0 5,-1 1-15,-1-1 0,1 1 0,0 0 0,0 0 0,-1 0 0,1 0 0,0 0 0,0 0 0,0 0 0,0 1 0,0-1 0,1 0 0,-1 1 0,0-1 0,0 0 0,1 1 0,-1-1 0,1 1 0,-1-1 15,-1 5-99,0-2 85,0 1 1,1 0 0,-1-1 0,1 1-1,0 0 1,0 0 0,0 0-1,1 0 1,0 5 13,1 6-29,0-1 1,3 9 28,-3-14-47,1-5 65,0 1 1,-1-1 0,2 0-1,-1 0 1,1 0 0,-1 0-1,1 0 1,1-1 0,-1 1-1,1-1 1,-1 0 0,1 0-1,0 0 1,1-1 0,-1 1-1,1-1 1,0 0 0,2 1-19,-5-3 20,1 0 0,0-1 0,-1 0 0,1 1 0,0-1 0,-1 0 0,1 0 0,0 0 0,-1-1 0,1 1 0,0-1 0,-1 1 0,1-1 0,2-1-20,-4 1 12,1 1 1,0-1-1,0 0 1,-1 1 0,1-1-1,0 0 1,-1 0-1,1 0 1,-1-1-1,1 1 1,-1 0 0,0 0-1,1-1 1,-1 1-1,0-1 1,0 1-1,0-1 1,0 0 0,0 1-1,0-1 1,-1 0-13,5-13 59,-4 12-34,0 0 1,0 0 0,-1 0 0,1 0 0,-1 0 0,1 0 0,-1 0-26,0-7 33,0 6-22,1 1 0,-1-1 0,0 1 0,-1-1 0,1 1 0,0-1 0,-1 1-1,0-1 1,0 1 0,0 0 0,0-1 0,-1 1 0,1 0 0,-1 0 0,0-1-11,-1 0 4,-8-11-46,0 1-1,-8-7 43,16 18-9,-1-1 0,0 1 0,0 0 0,0 0 0,-1 0-1,1 0 1,-1 1 0,1-1 0,-1 1 0,0 1 0,-1-1 9,4 1-14,1 1 1,0 0-1,0 0 0,-1 0 1,1 0-1,0 0 1,0 0-1,-1 1 1,1-1-1,0 0 1,0 1-1,-1-1 0,1 1 1,-1 0 13,-12 3-152,14-4 150,0-1 0,0 1 0,0 0 0,0 0 0,-1 0 0,1 0 0,0 0 0,0 0 0,0 0 0,0 0 0,0 0 0,-1 0 0,1 0 0,0 1 0,0-1 0,0 0 0,0 0 0,0 0 0,0 0 0,-1 0 0,1 0 0,0 0 0,0 0 0,0 0 0,0 0 0,0 0-1,0 0 1,0 1 0,0-1 0,-1 0 0,1 0 0,0 0 0,0 0 0,0 0 0,0 0 0,0 1 0,0-1 0,0 0 0,0 0 0,0 0 2,3 6-137,7 3-50,-3-6 201,0-1 0,0 1 0,0-2 0,0 1 0,0-1 0,1 0 1,-1-1-1,0 0 0,2 0-14,17-1 199,24-6-199,-7 2 42,19 0 662,16 3-704,-93 10-432,8-5 453,1 0-1,-1 1 1,1-1-1,0 1 1,0 1-1,1-1 1,-6 5-21,6-4-40,0 0 0,0 1 0,0-1 0,1 1 0,-1 0 0,2 0 0,-1 0 1,0 1-1,1-1 0,0 1 0,0 2 40,2-5 4,0 0 0,0 0 0,0 0 0,1 0 1,-1 0-1,1 0 0,0 0 0,0 0 0,1-1 0,-1 1 0,1 0 1,0 0-1,0 0 0,0 0 0,0 0 0,1-1 0,-1 1 1,1-1-1,0 1 0,0-1 0,2 2-4,-2-2 20,1-1 0,-1 0 0,1 0 0,0 0 0,0 0-1,0 0 1,0 0 0,0-1 0,0 0 0,0 1 0,0-1 0,1 0 0,-1-1 0,1 1 0,-1-1-1,0 1 1,1-1 0,-1 0 0,1 0 0,-1 0 0,4-1-20,4-1 31,1 0-1,-1 0 1,1-1-1,-1 0 1,9-5-31,-16 6 38,1 0 0,-1 0 0,0 0 0,0 0 0,0-1 0,0 1 0,-1-1 0,1 0 0,-1 0 0,0-1 0,0 1 0,0-1 1,0 0-1,0 0-38,-2 2 5,1-1 1,-2 0 0,1 1 0,0-1 0,0 0 0,-1 1-1,1-1 1,-1 0 0,0 0 0,0 1 0,0-1-1,0 0 1,0 0 0,-1 1 0,1-1 0,-1 0-1,0 0 1,0 1 0,0-1 0,0 1 0,0-1 0,-1 1-1,0-2-5,-3-3 3,1 0 0,-1 1-1,0 0 1,0 0 0,-1 0-1,0 1 1,0 0 0,0 0-1,-1 0 1,1 1 0,-1 0-1,0 0 1,0 1 0,-1-1-3,2 2-30,4 0-27,-1 1 1,1 0-1,0 0 1,-1 0-1,1 1 1,-1-1-1,1 0 1,-1 1-1,-1 0 57,52-1-114,13-2 114,-44 1 69,-1 0-1,1-2 1,0 0 0,-1-1-1,8-3-68,-12 4 73,1-2-1,-1 1 1,0-1-1,-1-1 1,1 0 0,-1-1-1,-1 0 1,0 0-1,0-1 1,2-3-73,-9 8 19,12-13-4,-1 0 0,-1-1 0,3-5-15,-13 16 25,1 0-1,-1 0 0,0 0 0,0 0 0,-1 0 0,0-1 1,0 1-1,-1-1 0,0 1 0,0-1 0,-1-3-24,0 1-45,1 0 0,-2-1 0,0 1 0,0 0 0,-1 0 0,0-1 0,-1 1 0,0 1 0,-2-4 45,-6-2-400,10 14 197,-3 9 27,0 2 167,-1 0 0,2 0 0,0 1 0,0-1 0,1 1 0,-1 8 9,2-10-42,-3 20-209,1 16 251,-2 15-37,-2-8 171,-9 72 580,-6 0-714,9-66 422,10-50-274,0-8 62,3-1-192,0 0-1,0 1 1,-1-1-1,1 0 1,0 0-1,0 0 1,0 0-1,1 0 1,-1 1-1,0-1 1,0 0-1,0 0 1,1 0-1,-1 1 1,0-1-1,1 0 1,-1 0-18,4-9 2,0 0 1,0-1 0,-2 1 0,1-1 0,-1 0-3,0 0 2,0 0-1,2-1 1,-1 1 0,4-7-2,0 5-122,0 0 0,1 1 0,0-1 0,1 2-1,6-7 123,-11 13-35,1 0 0,0 1 0,0-1 0,0 1 0,0 0 0,1 1 0,-1-1 0,1 1 0,0 0 0,0 0-1,0 1 1,1 0 0,2-1 35,-8 3-2,-1-1-1,1 1 1,-1 0 0,1 0-1,-1 0 1,1 0-1,0-1 1,-1 1-1,1 0 1,-1 0 0,1 0-1,-1 0 1,1 0-1,0 0 1,-1 0-1,1 1 1,-1-1 0,1 0-1,-1 0 1,1 0-1,-1 1 1,1-1 0,-1 0-1,1 0 1,-1 1-1,1-1 1,-1 0-1,1 1 1,-1-1 0,0 1-1,1-1 1,-1 0-1,0 1 1,1-1-1,-1 1 1,0-1 0,0 1-1,1-1 1,-1 1-1,0-1 1,0 1-1,0 0 1,0-1 0,1 1-1,-1-1 1,0 1-1,0-1 1,0 1-1,0-1 1,0 1 0,-1 0-1,1-1 1,0 1-1,0-1 1,0 1-1,0-1 3,-1 3 15,0 0-1,0 0 1,0 0-1,-1 0 1,1 0-1,-1 0 1,0-1-1,1 1 1,-2 1-15,-4 3 100,0 0-1,0 0 1,-4 1-100,9-6 28,0 0 1,-1-1-1,1 1 0,0-1 0,-1 0 1,1 0-1,-1 0 0,0 0 1,1 0-1,-1-1 0,0 1 0,0-1 1,-1 1-29,3-1-102,1 0 100,0 0 0,0 1-1,-1-1 1,1 0 0,0 0-1,0 1 1,0-1 0,0 1 0,-1-1-1,1 0 1,0 1 0,0-1-1,0 0 1,0 1 0,0-1-1,0 1 1,0-1 0,0 0-1,0 1 1,0-1 0,0 1 0,0-1-1,0 0 1,0 1 0,0-1-1,1 0 1,-1 1 0,0-1 2,2 15 310,0-4-371,1-1 1,0 1-1,1-1 1,0 0 0,1 0-1,0 0 1,0-1 0,1 1-1,0-1 1,1-1-1,0 1 1,0-1 0,1 0-1,0-1 1,0 0 0,0 0-1,1-1 1,1 0-1,-1 0 1,1-1 0,-1-1-1,1 1 1,1-1 0,-1-1-1,1 0 1,-1-1-1,1 0 1,0 0 60,33-1-1157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39.3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110 76 1152,'0'0'22,"0"0"0,0 0 0,0 0 0,0 0 0,0 0-1,0 0 1,0 0 0,0 0 0,0 0 0,0 0 0,0 0 0,0 0 0,0 0 0,0 0 0,0 0 0,0-1-1,0 1 1,0 0 0,0 0 0,0 0 0,0 0 0,0 0 0,0 0 0,0 0 0,0 0 0,0 0 0,0 0 0,0 0-1,0 0 1,0 0 0,0 0 0,0 0-22,7-9 792,-6 7-36,-4 7-680,-5 7 30,0 0 1,0 0-1,-1 0 0,-7 6-106,6-7 75,1 0 0,0 1 0,1 0 1,-5 10-76,6-12 105,6-9-87,0 1-1,0-1 0,0 1 0,0 0 0,0-1 0,1 1 0,-1 0 0,0 0 0,1 0 1,-1 0-1,1-1 0,0 1 0,0 0 0,0 0 0,0 1-17,0-2 411,0-1-134,7-12-181,12-14-224,-14 20 144,-1 1 0,0-1 0,-1 1 0,1-1 0,-1 0 0,0-2-16,10-27 196,-10 23-44,2 0 0,-1 0-1,2 0 1,-1 1 0,8-10-152,8-20 170,-18 39-255,-2 1 120,0 0 0,0 1 1,0-1-1,0 1 0,0 0 0,0-1 0,0 1 0,0 0 1,1 0-1,-1-1 0,0 1 0,0 0 0,0 0 0,0 0 1,0 0-1,1 0 0,-1 1 0,0-1 0,0 0 0,0 1 1,1-1-36,0 1 22,1 1 1,0-1 0,-1 1 0,1-1 0,-1 1 0,1 0-1,-1 0 1,2 2-23,4 5-2,0 0 1,-1 1-1,6 9 2,-12-17 28,13 20-25,-11-14-36,1-1 0,1 0 0,-1-1 0,1 1 0,0-1 0,1 0 0,-1 0 0,5 3 33,2-2-1952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43.2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110 178 1248,'-3'1'1297,"11"2"697,-6-3-1898,0 0 0,0 0 1,0-1-1,0 1 1,0 0-1,0-1 1,0 1-1,0-1 0,-1 0 1,1 0-1,0 1 1,0-1-1,1-1-96,13-5 170,-7 1 6,39 2 256,-36-4-357,4 2 256,-16 5-322,1 1-1,-1 0 0,1-1 0,0 1 0,-1 0 1,1-1-1,-1 1 0,1-1 0,-1 1 0,0-1 1,1 1-1,-1-1 0,1 1 0,-1-1 1,0 0-1,0 1 0,1-1 0,-1 1 0,0-1 1,0 0-1,0 1 0,1-1-8,0-12-4,-1 12 0,1-1 0,-1 1 1,0 0-1,0 0 0,1 0 0,-1 0 0,0-1 0,0 1 0,-1 0 0,1 0 0,0 0 0,0 0 0,0-1 0,-1 1 0,1 0 1,-1 0-1,1 0 0,-1 0 0,1 0 0,-1 0 0,1 0 0,-1 0 0,0 0 0,0 0 0,1 0 0,-1 1 0,0-1 0,0 0 0,0 0 1,0 1-1,0-1 0,0 1 0,-1-1 4,-2-2-25,-1 0 0,1 1 0,-1 0 0,0 0 0,0 0 0,1 0 0,-4 0 25,5 2 13,0-1 0,1 1 0,-1 0 0,1 0 0,-1 0 0,1 0 0,-1 1 0,1-1-1,-1 1 1,1-1 0,-1 1 0,1 0 0,-1 0 0,1 0 0,0 0 0,-2 1-13,-26 13-44,24-12 27,0-1 0,0 1 1,0 1-1,0-1 0,1 1 1,-2 1 16,-13 9-63,16-12 65,0 1 0,0 0 0,0 0 0,0 0-1,-2 3-1,-2 2-88,-14 17 383,21-24-286,1 0-1,-1 0 1,0 1 0,0-1 0,1 0-1,-1 1 1,1-1 0,-1 0 0,1 1 0,0-1-1,-1 1 1,1-1 0,0 0 0,0 1 0,0-1-1,0 1 1,0-1 0,0 1 0,1 0-9,1 1 1,1 0 1,0 0-1,-1 0 1,1-1-1,0 1 1,0-1-1,1 0 0,-1 1 1,0-2-1,1 1 1,0 0-2,6 4-36,-9-5 42,1 0 1,0 0 0,-1 0-1,1 0 1,0 0 0,0 0-1,0-1 1,0 1 0,0-1-1,0 1 1,0-1-7,13 2 33,1 0-1,-1-1 1,0-1 0,1 0-1,-1-1 1,0-1 0,0-1-1,5-1-32,-1 0 6,-16 3-5,0 1 0,0-1 0,0 0 0,0 0 0,1 0 0,-1 0 0,-1-1 0,1 1 0,0-1 0,1-1-1,20-9 78,-20 10-71,-1 1-1,1-1 1,0 0-1,-1 0 1,1-1 0,2-2-7,11-7 0,-15 11 16,1-1-1,-1 1 0,1-1 0,-1 0 0,0 0 0,0 0 0,0 0 0,0 0 1,0 0-1,0-1 0,-1 1 0,1-1 0,0 0-15,-1 0 15,0 0-1,1 0 1,-1 0-1,0 0 0,0-1 1,-1 1-1,1 0 1,-1-1-1,0 1 1,1 0-1,-1-1 1,-1 1-1,1 0 1,-1-1-1,1 1 1,-1 0-1,0-1 1,0 1-1,0 0 1,0 0-1,-1 0-14,2 2 4,0 1 1,-1-1-1,1 1 0,0-1 1,0 1-1,-1 0 0,1-1 0,0 1 1,-1-1-1,1 1 0,0 0 1,-1-1-1,1 1 0,-1-1 0,1 1 1,0 0-1,-1 0 0,1-1 1,-1 1-1,1 0 0,-1 0 0,1 0 1,-1-1-5,1 2 2,-1-1 0,1 1 0,-1-1 1,1 1-1,0-1 0,-1 1 0,1-1 0,0 1 1,0-1-1,0 1 0,-1-1 0,1 1 0,0-1 1,0 1-1,0 0 0,0-1 0,0 1 0,0-1 1,0 1-1,0-1 0,0 1 0,0-1 0,0 1-2,-2 8 13,1 3 97,4-1-76,1 0 0,0 0-1,1-1 1,1 0 0,-1 0 0,1 0 0,5 5-34,-1-1 29,-2 0 1,0 0-1,3 8-29,-10-20 18,0 1-1,0-1 0,0 0 0,1 1 0,-1-1 1,0 0-1,1 0 0,0 0 0,-1 0 0,1 0-17,-1-1 6,0-1 0,0 1-1,0-1 1,-1 0 0,1 1-1,0-1 1,0 0 0,0 0-1,0 0 1,0 0 0,0 1-1,-1-1 1,1 0 0,0-1-1,0 1 1,0 0 0,0 0-1,0 0 1,0 0-1,0-1 1,-1 1 0,1 0-1,0-1 1,0 1 0,0-1-1,-1 1 1,1-1 0,0 1-1,0-1-5,6-5 68,0-1 0,0 0-1,0 0 1,-1 0-1,0-1 1,0 0 0,-1 0-1,3-7-67,-3 8-39,17-38 128,-3 5-152,-11 26 72,9-14-324,-16 26 297,0 1 1,0 0-1,0 0 1,0 0-1,1 0 0,-1 1 1,0-1-1,0 0 1,1 0-1,-1 1 1,0-1-1,1 1 1,-1-1-1,1 1 1,-1-1-1,0 1 0,1 0 1,-1 0-1,2 0 18,-1 0 14,-1 1-1,1-1 0,0 1 1,0-1-1,0 1 0,0 0 0,0 0 1,-1 0-1,1 0 0,0 0 1,-1 1-1,1-1 0,-1 0 0,1 1 1,-1-1-1,1 2-13,11 8-117,7 3 105,-14-9 13,1-1-1,-1 1 0,1-1 0,0-1 1,5 3-1,4 1 77,-15-6-57,1 0 0,0 0 1,0 0-1,-1-1 0,1 1 1,0 0-1,0-1 0,0 1 1,0-1-1,0 0 0,0 1 0,0-1 1,0 0-1,0 0 0,0 0 1,0 0-1,0-1 0,1 1-20,11-6 57,-11 5-49,0 0 0,0 0 0,-1 0 0,1 0 0,0-1 0,-1 1-1,1-1 1,-1 0 0,0 0-8,14-10-62,-14 11 72,1-1-1,0 0 1,-1 0 0,1 0-1,-1-1 1,1 1 0,-1 0-1,0-1 1,0 0-1,0 1 1,-1-1 0,1-1-10,3-9 123,-4 11-113,0 1 0,0-1 0,0 0 0,0 0 0,-1-1-1,1 1 1,-1 0 0,1 0 0,-1 0 0,0 0-1,0 0 1,0-1 0,0 1 0,0 0 0,0 0-1,-1 0 1,1 0 0,-1 0 0,1 0 0,-2-2-10,1 2-16,0-1-1,0 1 1,-1 0 0,1 0 0,-1-1 0,0 1 0,0 0-1,1 1 1,-1-1 0,0 0 0,-1 0 16,2 1-15,0 1-1,-1-1 1,1 0-1,-1 1 1,1-1 0,-1 1-1,1 0 1,-1-1-1,1 1 1,-1 0 0,1 0-1,-1 0 1,1 0-1,-1 0 1,1 0-1,-1 1 1,0-1 0,1 0-1,0 1 1,-1-1-1,0 1 16,0 1-11,0 0-1,-1-1 0,1 1 0,0 0 0,0 1 0,0-1 1,0 0-1,0 1 0,1-1 0,-1 1 0,1-1 0,0 1 1,-1 0-1,1-1 0,0 4 12,-3 3-9,-8 34 30,9-37-16,2 0-1,-1 0 1,1 1 0,0-1 0,0 0-1,0 0 1,1 1 0,0 3-5,1 2 71,0 1 0,1-1 0,3 10-71,-5-21 12,0 0 0,0 0 1,0 0-1,1 0 0,-1 0 1,0 0-1,1 0 0,-1-1 1,1 1-1,-1 0 0,1 0 1,-1 0-1,1-1 0,-1 1 1,1 0-1,0-1 0,-1 1 1,1 0-1,0-1 0,0 1 1,-1-1-1,1 1 0,0-1 1,0 1-1,0-1 0,0 0 1,0 0-1,-1 1 0,1-1 1,0 0-1,0 0 0,0 0 1,0 0-1,0 0 0,0 0 1,0 0-1,0 0 0,0 0 1,0 0-1,0-1 0,-1 1 1,1 0-1,1-1-12,2-1 12,0 0 0,-1 0 0,1 0 1,-1 0-1,1 0 0,-1-1 0,0 0 0,0 0 1,1 0-13,42-53 131,-36 41-112,2 1 0,0 0 0,0 0 0,1 1 0,1 1 0,13-9-19,-25 20-7,1-2 16,1 1-1,0-1 1,0 1 0,0 0-1,0 0 1,0 1-1,0-1 1,0 1-1,1 0 1,-1 0-1,0 0 1,5 0-9,-8 1 8,0 0-1,-1 0 1,1 1-1,0-1 1,-1 0 0,1 0-1,-1 1 1,1-1-1,0 0 1,-1 0 0,1 1-1,-1-1 1,1 1-1,-1-1 1,1 1 0,-1-1-1,0 1 1,1-1-1,-1 1 1,1-1 0,-1 1-1,0-1 1,1 1-1,-1-1 1,0 1 0,0 0-1,0-1 1,1 1 0,-1 0-1,0-1 1,0 1-1,0 0 1,0 0-8,0 27 253,0-20-250,-8 37 18,8-44 48,0-1-31,0 0 10,7 1 102,-7-1-156,1 0-1,-1 0 1,1 0-1,-1 0 1,0 1-1,1-1 0,-1 0 1,1 0-1,-1 0 1,1 0-1,-1-1 1,1 1-1,-1 0 1,1 0-1,-1 0 1,1 0-1,-1 0 1,1-1-1,-1 1 7,20-8-94,-9 3 138,1-1 0,0 0 0,7-5-44,62-43-91,-50 33 331,-30 21-283,-1 0 107,0 0 0,-8 13-197,7-11 119,0 1-1,0-1 1,1 0 0,-1 0-1,0 1 1,1-1-1,-1 1 1,1-1 0,0 0-1,0 1 1,0-1 0,0 1-1,0-1 1,1 0-1,-1 1 1,0-1 0,1 0-1,1 3 15,1 5-59,1 0-1,1-1 1,2 7 59,-4-12 27,-1 0-1,1 0 1,0-1 0,0 1 0,1 0 0,-1-1 0,1 0 0,-1 0-1,1 0 1,0 0 0,0-1 0,0 1 0,1-1 0,-1 0 0,0 0-1,1-1 1,0 1 0,-1-1 0,1 0 0,0 0 0,-1-1 0,1 1-1,0-1 1,0 0 0,0 0 0,-1-1 0,1 1 0,2-2-27,-4 1-348,-1 0 1,0 0-1,0 0 1,0 0-1,0-1 1,0 1 0,-1-1-1,1 1 1,1-2 347,4-3-1487,2 1-2331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45.6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5 193 1248,'-4'-3'197,"3"5"358,2-2-522,-1 0 1,0 1-1,0-1 1,0 0 0,0 0-1,1 1 1,-1-1-1,0 0 1,0 0 0,1 0-1,-1 1 1,0-1-1,0 0 1,1 0-1,-1 0 1,0 0 0,1 0-1,-1 0 1,0 1-1,1-1 1,-1 0 0,0 0-1,1 0 1,-1 0-1,0 0 1,0 0 0,1 0-34,13 0 600,-1-1 0,1-1 0,-1 1 0,1-2-600,19 1 1085,-8 1-896,-5-1-47,21-4-65,-3-7 62,-35 12-123,-1 0-1,1 0 1,-1 0-1,0 0 1,0-1 0,0 1-1,0-1 1,0 0-1,0 1 1,0-1-1,0 0 1,-1 0 0,1 0-1,-1 0-15,0-1 26,0 0-1,0 0 1,-1 0 0,1 0-1,-1 1 1,0-1 0,0 0-26,1-11-36,0 11 55,-1-1 0,0 1 0,0-1 0,0 1 0,-1-1 0,1 1 0,-1-1 1,0 1-1,0-1 0,0 1 0,0 0 0,-1-1 0,1 1 0,-1 0 0,0 0 0,0 0 0,-1-1-19,0 0-1,0 0 0,0 1-1,0-1 1,-1 1 0,1 0 0,-1 0-1,0 0 1,0 0 0,0 1 0,0-1 0,0 1-1,-4-1 2,4 2 39,1 0 0,-1 0 0,1 1 0,-1 0 0,1-1 0,-1 2 0,0-1 0,1 0 0,-1 1-1,1-1 1,-1 1 0,1 0 0,-1 0 0,1 0 0,-1 1 0,1-1 0,0 1 0,0 0 0,0 0-1,-2 2-38,-1 0-16,1 0 0,0 1-1,1-1 1,-1 1-1,1 0 1,0 1-1,0-1 1,1 1-1,0 0 1,-3 5 16,0 3 10,1-1-1,1 1 1,0 0 0,1 0 0,-2 13-10,5-22 4,-1 0 0,1 0 0,0 0-1,0 0 1,1-1 0,-1 1 0,1 0 0,0 0 0,1 0 0,-1-1-1,1 1 1,0 0 0,0-1 0,0 0 0,1 1 0,-1-1 0,1 0 0,0 0-1,0 0-3,6 4 82,0 0-1,0 0 1,0-1-1,1 0 0,0 0 1,3 0-82,-6-3 83,0-1-1,0 0 1,0 0 0,1-1 0,-1 0 0,1 0 0,0 0 0,-1-1 0,1-1 0,1 1-83,-3-2 102,0 0 0,1 0 0,-1 0 0,0-1 0,0 0 0,-1 0 0,1-1 0,0 1 0,-1-1 0,1-1 0,-1 1 0,0-1 0,0 0 0,-1 0 0,1 0 0,3-5-102,1-2 63,0-1 1,-1-1 0,-1 1-1,0-1 1,-1-1-1,0 1 1,-1-1 0,0 0-1,-1-1-63,2-9 21,-1 0 0,-2 0 0,0 0 0,-2-1 0,-1 0-21,0 24-21,0 0 0,0 0 1,0 0-1,0 0 0,-1 0 0,1 0 0,0 0 1,-1 0-1,1 0 0,0 0 0,-1 0 0,0 0 21,1-1-132,3 4 62,-1-1 69,5 1-1,1 1 1,0-1 0,0-1 0,0 1 0,7-1 1,24 6 32,-36-6-17,0 0-1,1 0 1,-1 0-1,0 0 1,0 0-1,0 1 1,0-1-1,-1 1 1,1 0-1,0 0 1,-1 0-1,1 0 1,-1 1-1,0-1 1,0 1-1,0-1 1,0 1-1,0 0 1,0 0-1,-1 0 1,1 0-1,-1 0 1,0 0-1,0 0 1,0 0-1,0 0 1,-1 0-1,1 1 1,-1-1-1,0 0 1,0 1-1,0 0-14,-1 11 105,0 0 0,-1-1 0,-2 6-105,1-5 382,1 0 0,0 0 1,1 6-383,1-19 21,0 0 1,0 0 0,1 0 0,-1 0 0,1 0 0,-1 0-1,1 0 1,0 0 0,0 0 0,0 0 0,0-1-1,0 1 1,0 0 0,1-1 0,-1 1 0,1 0 0,-1-1-1,1 0 1,-1 1 0,1-1 0,0 0 0,-1 0 0,1 0-1,0 0 1,2 1-22,6 2 4,1 0 0,-1-1 0,1 0 0,6 0-4,-1 1-39,-9-3-163,0 1-1,1-1 0,-1-1 1,0 1-1,0-1 0,1-1 1,-1 1-1,0-1 0,0-1 1,0 1-1,4-2 203,26-7-3733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8.0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412 20 1984,'0'0'43,"0"0"-1,0-1 1,-1 1 0,1 0-1,0-1 1,0 1 0,0-1 0,0 1-1,0 0 1,0-1 0,0 1-1,0-1 1,0 1 0,0-1-1,0 1 1,0 0 0,0-1 0,0 1-1,0-1 1,0 1 0,0 0-1,0-1 1,1 0-43,-1-3 1280,-9 1 111,-1 2-908,1 0 0,-1 1 1,1 0-1,-1 1 0,1 0 0,-1 0 0,-6 3-483,5-2 138,-21 4 129,1 2 1,-1 1-1,2 2 1,-1 1-1,2 2 1,-1 0-1,-9 9-267,32-19 9,0 0-1,1 1 1,-1 0-1,1 0 1,-5 6-9,10-10-10,0 1 0,0-1 0,0 0 1,0 0-1,0 0 0,1 0 0,-1 1 0,0-1 0,1 0 0,-1 1 0,1-1 0,0 0 0,-1 1 1,1-1-1,0 1 0,0-1 0,0 1 0,0-1 0,0 0 0,0 1 0,0-1 0,1 1 1,-1-1-1,0 0 0,1 1 0,-1-1 0,1 0 0,0 1 0,-1-1 0,1 0 0,0 0 0,0 1 1,-1-1-1,2 0 10,2 4 1,0-1 1,1 1 0,0-1-1,-1-1 1,1 1 0,1-1-1,-1 0 1,0 0 0,1 0 0,-1-1-1,1 1 1,0-1 0,0-1-1,0 1 1,0-1 0,0 0-1,0-1 1,0 1 0,0-1-1,4-1-1,10 0 87,-1-2 1,1 0-1,-1-2 0,0 0 0,16-6-87,-26 7 46,0 1 1,-1-1-1,0-1 0,1 0 0,-2 0 1,1 0-1,6-7-46,-9 8 20,0-1 0,-1 1 0,0-1 0,0 0 1,0 0-1,0 0 0,-1-1 0,0 1 0,0-1 0,-1 0 0,0 0 0,1-1-20,-2 2-18,0 1 0,-1-1 0,0 1-1,1-1 1,-1 1 0,-1-1 0,1 1 0,-1-1-1,0 1 1,0-1 0,0 1 0,-1-2 18,2 6-12,0 0 0,0 0 1,0 0-1,-1 0 0,1-1 1,0 1-1,0 0 1,0 0-1,0 0 0,-1 0 1,1 0-1,0 0 0,0 0 1,0-1-1,-1 1 0,1 0 1,0 0-1,0 0 1,-1 0-1,1 0 0,0 0 1,0 0-1,0 0 0,-1 0 1,1 0-1,0 0 0,0 0 1,-1 0-1,1 1 1,0-1-1,0 0 0,0 0 1,-1 0-1,1 0 0,0 0 1,0 0-1,0 0 0,0 1 1,-1-1-1,1 0 1,0 0-1,0 0 0,0 0 1,0 1-1,0-1 0,-1 0 1,1 0 11,-6 9-67,5-7 46,1 1-1,-1-1 1,1 1 0,0 0-1,0-1 1,0 1-1,0-1 1,1 1 0,-1-1-1,1 1 1,-1-1-1,1 1 1,0-1-1,0 0 1,0 1 0,1 1 21,4 13-90,-3-10 111,-1 0-1,1-1 1,0 0-1,0 1 1,0-1-1,1 0 1,2 2-21,33 37-122,-38-43 137,1 0 1,-1-1-1,1 1 1,0-1-1,-1 1 1,1-1-1,0 1 1,0-1 0,0 0-1,0 0 1,0 0-1,0 0 1,0 0-1,0-1 1,1 1-1,-1 0 1,0-1-1,1 0 1,-1 0 0,0 1-1,0-1 1,1 0-1,-1-1 1,0 1-1,1 0 1,-1-1-1,0 1 1,0-1-1,0 0 1,1 0-1,-1 0 1,0 0 0,0 0-1,0 0 1,1-2-16,10-6 203,0-2 0,-1 0 0,0 0 0,5-7-203,2-1 25,21-31-574,-40 60 63,-35 165 406,-55 257 475,90-430-332,-1 1 0,0-1 0,1 0 0,-1 0 0,0 0 0,0 0 0,0 0-1,-1 0 1,1 0 0,-1 0-63,6-8 109,0-1-1,-1 0 1,0 0-1,0 0 1,-1 0-1,0 0 0,0-1-108,3-10 25,32-89 29,40-81-54,-62 156-9,3 0 0,0 0 0,2 2 0,2 0 0,0 2 0,16-16 9,49-57-64,-86 100 23,0 0 0,0 0 0,0 0 0,0 0 0,0 0 0,0 0-1,1 0 1,-1 0 0,0 0 0,0 1 0,1-1 41,3 4-265,-1 9 284,-3-6-24,0 0-1,-1 1 1,0-1 0,0 1 0,-1-1 0,0 0 0,0 1 0,0-1 0,-1 0 0,-2 6 5,-1 1 119,-1-1 1,0 1-1,-1-1 0,-5 6-119,10-15 25,0 0 0,0-1-1,-1 1 1,1-1 0,0 1-1,-1-1 1,0 0 0,0 0-1,1 0 1,-1-1 0,0 1-1,0-1 1,-1 1 0,1-1-1,0 0 1,-3 0-25,6-1-3,0 0-1,-1 0 1,1 0 0,0 0-1,0 0 1,0 0 0,0 0-1,0 0 1,0 0 0,0 0 0,0 0-1,0 0 1,0 0 0,0 0-1,-1 0 1,1 0 0,0 0-1,0 0 1,0 0 0,0 0-1,0 0 1,0 0 0,0 0 0,0 0-1,0 0 1,0 0 0,0 0-1,-1 0 1,1 0 0,0 0-1,0 0 1,0 0 0,0 0-1,0 0 1,0 0 0,0-1 0,0 1-1,0 0 1,0 0 0,0 0-1,0 0 1,0 0 0,0 0-1,0 0 1,0 0 0,0 0-1,0 0 1,0 0 0,0-1 0,0 1-1,0 0 1,0 0 0,0 0 3,4-5-193,8-3-36,-5 6 205,1-1-1,-1 2 1,0-1 0,0 0 0,1 1 0,-1 1 0,1-1 0,4 1 24,-9 1-36,0-1 0,0 1 0,0-1 0,0 1 0,0 0 1,0 0-1,0 0 0,-1 0 0,1 1 0,0-1 0,-1 1 0,1-1 0,-1 1 0,0 0 0,1 0 0,-1 0 0,0 1 1,0-1-1,-1 0 0,1 1 0,0-1 0,-1 1 0,1 0 36,7 16-48,-1 1 0,-1-1 0,0 1 0,-2 0 0,0 1 0,0 14 48,0 4 139,-3 0-1,-1 0 1,-3 7-139,2-31 105,-2-1 0,0 1-1,0-1 1,-2 2-105,3-11 50,-1 0 0,1 0 0,-1-1-1,0 1 1,-1 0 0,1-1 0,-1 1 0,0-1-1,0 0 1,0 0 0,-1 0 0,1 0 0,-2 1-50,4-5 11,1 1 1,-1-1-1,1 1 1,-1-1-1,0 1 1,1-1 0,-1 1-1,1-1 1,-1 0-1,0 1 1,1-1-1,-1 0 1,0 0-1,0 1 1,1-1 0,-1 0-1,0 0 1,0 0-1,1 0 1,-1 0-1,0 0 1,0 0 0,1 0-1,-1 0 1,0 0-12,1-1 11,-1 1 0,1-1 1,-1 1-1,1-1 0,-1 1 0,1-1 1,0 0-1,-1 1 0,1-1 1,0 0-1,0 1 0,-1-1 1,1 0-1,0 1 0,0-1 0,0 0 1,0 1-1,0-1 0,0 0 1,0 0-12,0-5 10,1 1 0,0-1 0,0 0 0,0 1 0,2-6-10,25-54-91,61-179-114,-81 222 176,2-3 34,1 0 0,1 1 0,7-10-5,-11 22-5,-1 1-1,2 0 1,0 1 0,0 0 0,0 0 0,1 0-1,7-4 6,-2 4-19,3-4-19,0 1 0,1 0 0,1 2 1,8-4 37,-25 14-18,0 0 0,0 1 1,-1-1-1,1 1 0,0-1 0,0 1 1,0 0-1,1 0 18,-3 0-8,0 0-114,-1 2 47,0 1 68,-1 0 1,0 0-1,1 0 0,-1 0 1,0 0-1,0 0 0,-1 0 1,1-1-1,0 1 1,-1 0-1,0-1 0,0 0 1,1 1-1,-2-1 0,1 0 1,0 0-1,0 0 0,-1 0 7,-9 8 26,0-1 0,-1 0 0,-2 0-26,5-3 10,-19 13 144,-8 7-154,28-19-7,1 0 0,0 1 0,0 0 0,0 0 0,1 0 0,0 2 7,2-1 144,4-8-120,1 1 0,-1-1 0,0 0 0,1 1 0,-1-1 1,0 0-1,0 0 0,0 1 0,0-1 0,0 0 0,0 0 0,0 0 0,0 0 1,-1 0-1,1 0 0,0-1 0,-1 1 0,1 0 0,0-1 0,-1 1 0,1-1 0,-1 1 1,0-1-25,1 0 144,1 0 80,0-7 26,0 4-153,0-3-58,0 0 0,1 0-1,-1 0 1,1 0 0,1-3-39,-2 8-20,1-1 0,-1 1 0,1-1-1,0 1 1,-1 0 0,1-1 0,0 1 0,0 0 0,0-1 0,0 1 0,0 0 0,0 0 0,0 0 0,0 0 0,1 0 0,-1 0 0,0 0 0,1 0 0,-1 1 0,0-1 0,1 0 0,-1 1 0,2-1 20,21-6-187,0 1 0,1 1 1,24-2 186,52-1 602,52-13-602,-146 19 159,0 1 1,0-1-1,-1-1 0,1 1 0,-1-1 1,0 0-1,5-3-159,-10 5 18,-1 0 0,1 0-1,0 0 1,-1 0 0,1 0 0,-1 0 0,1 0 0,-1 0 0,1 0-1,-1-1 1,0 1 0,0 0 0,1 0 0,-1 0 0,0 0 0,0-1-1,0 1 1,0 0 0,-1 0 0,1 0 0,0 0-18,-5-25-210,5 25 176,0-1 0,0 1 0,0-1-1,0 1 1,1-1 0,-1 0 0,1 1 0,-1-1-1,1 1 1,-1-1 0,1 1 0,0 0 0,-1-1-1,1 1 1,0 0 0,0-1 0,1 1 34,1 0-15,0-1-1,0 1 1,1 0 0,-1 1 0,1-1-1,-1 1 1,1-1 0,-1 1 0,1 0 0,-1 1-1,1-1 1,-1 0 0,1 1 0,2 1 15,7 0-46,-10-2 20,-1 1 1,1-1-1,-1 1 1,1 0-1,-1 0 1,1-1-1,1 2 26,-3-1-15,0 0 1,-1-1-1,1 1 0,0 0 0,-1-1 0,1 1 0,0 0 0,-1 0 0,1-1 1,-1 1-1,1 0 0,-1 0 0,1 0 0,-1 0 0,0 0 0,0 0 0,1 0 1,-1 0-1,0-1 0,0 1 0,0 0 0,0 0 0,0 0 0,0 0 15,-2 36 11,-1 0 0,-2-1-1,-1 1-10,5-32-11,0 0-1,0 0 0,1 0 1,-1 1-1,1-1 0,1 0 1,-1 0-1,1 0 0,0 0 1,0 0-1,0 0 0,1-1 1,-1 1-1,1 0 0,1 0 1,0 2 11,-2-6 2,-1-1 0,1 1 1,-1-1-1,1 1 1,-1 0-1,1-1 1,-1 1-1,1-1 1,0 1-1,-1-1 0,1 1 1,0-1-1,-1 0 1,1 1-1,0-1 1,-1 0-1,1 1 0,0-1 1,0 0-1,-1 0 1,1 0-1,0 0 1,0 0-1,0 0 1,-1 0-1,1 0 0,0 0 1,0 0-1,0 0 1,-1 0-1,1 0 1,0-1-1,-1 1 0,1 0 1,0-1-1,0 1 1,-1-1-1,1 1 1,0 0-1,-1-1-2,5-3 12,0 0 0,-1 0 0,0 0 0,0 0 1,2-3-13,0 0 87,69-82 174,-62 70-268,-12 18-8,0 0 1,-1 0 0,0 0-1,1 0 1,-1 1 0,1-1-1,-1 0 1,0 0-1,0 0 1,1 0 0,-1 0-1,0 0 1,0 0 0,0 0-1,0 0 1,0 0-1,0 0 1,0 0 0,-1 0-1,1 0 1,0 0 14,-1 0-13,1 1-1,0 0 1,-1 0 0,1-1-1,0 1 1,-1 0 0,1 0-1,-1 0 1,1 0 0,0-1-1,-1 1 1,1 0 0,-1 0-1,1 0 1,-1 0 0,1 0-1,-1 0 1,1 0 0,0 0-1,-1 0 1,1 0 0,-1 0-1,1 1 1,-1-1 0,1 0-1,0 0 1,-1 0 0,1 0-1,-1 1 1,1-1 13,-11 8-277,10-7 273,0 0-1,1 0 1,-1 0 0,0 1 0,0-1 0,1 0 0,-1 0 0,1 1 0,-1-1 0,1 1 0,0-1 0,-1 0 0,1 1 0,0-1 0,0 1-1,0-1 1,0 1 0,0-1 0,0 1 0,1-1 0,-1 0 0,0 1 0,1-1 0,-1 1 0,1-1 0,-1 0 0,1 1 0,0-1 0,0 0-1,-1 0 1,1 0 0,0 1 0,0-1 0,0 0 0,0 0 0,0 0 0,1-1 0,-1 1 0,0 0 0,0 0 0,1-1 0,-1 1 0,0 0-1,1-1 1,0 1 4,4 1 31,1 0-1,-1 0 1,1-1-1,0 0 1,0 0-1,0 0 0,-1-1 1,1 0-1,1 0-30,-1-1 93,0 0 1,0 0-1,1-1 0,4-1-93,-9 2 33,-1 0-1,0 0 1,1 0 0,-1 0 0,0-1 0,0 1 0,0 0-1,0-1 1,0 0 0,0 1 0,0-1 0,0 0-1,0 0 1,0-1-33,-2 2 7,0 0-1,1 1 1,-1-1-1,0 0 1,0 0-1,0 1 1,0-1-1,0 0 1,0 0-1,0 1 1,0-1 0,0 0-1,-1 1 1,1-1-1,0 0 1,0 1-1,-1-1 1,1 0-1,0 1 1,-1-1-1,1 0 1,-1 1-1,1-1 1,-1 1-1,1-1 1,-1 1-1,1-1-6,-17-15 127,14 14-110,-7-6-69,-1 1 0,-1 0 0,1 0 0,-1 1 0,0 0-1,-1 1 1,1 1 0,-1 0 0,-1 0 52,3 1-206,-10-2-265,21 5 380,0 0 43,2 1 85,15 3-35,0 0-1,0-2 1,0 0-1,0-1 1,0 0-2,89-4 227,-95 2-196,33-1 84,0-1 0,-1-3 0,1-2 0,2-2-115,-23 2 128,-16 6-143,-1 0 0,1 0 1,0 0-1,4 0 15,-5 1 99,18 0 173,-23 1-275,0 1 0,0-1-1,0 0 1,1 1-1,-1-1 1,0 0 0,0 1-1,0 0 1,0-1 0,0 1-1,-1 0 1,1-1 0,0 1-1,0 0 1,0 0-1,-1 0 1,1-1 0,0 1-1,-1 0 1,1 1 3,24 45 171,-22-42-138,1 0 0,0-1 0,-1 1 0,1-1 0,1 0 0,-1 0 0,1 0 1,-1 0-1,1-1 0,5 3-33,9 4 153,0-1 0,10 3-153,-2-1 275,0 1 95,0-1 1,0-2 0,1 0-1,13 0-370,-13-2 86,-27-7-198,-1 0 37,0 0 27,9-14-299,-9 14 280,1-1 1,-1 1-1,0-1 0,0 0 0,0 1 0,0-1 1,-1 0-1,1 1 0,0-1 0,0 0 1,0 1-1,0-1 0,-1 1 0,1-1 0,0 1 1,-1-1-1,1 0 0,0 1 0,-1-1 1,1 1-1,0-1 0,-1 1 0,1 0 0,-1-1 1,1 1-1,-1-1 0,1 1 0,-1 0 0,0-1 1,1 1-1,-1 0 0,1 0 0,-1-1 1,0 1-1,1 0 0,-1 0 0,0 0 0,1 0 1,-1 0-1,1 0 0,-1 0 0,0 0 0,0 0 67,-1 1-553,0-1-1,-1 1 1,1-1-1,0 1 1,0 0-1,0 0 1,0 0-1,0 0 0,0 1 1,0-1-1,0 0 1,-2 2 553,-7 8-3312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56.9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58 3272 416,'-2'0'60,"1"-1"0,-1 1 0,1 0 0,-1 0 0,0 0 0,1 1 0,-1-1 0,1 0 0,-1 0 0,1 1 0,-1-1 0,1 1 0,-1 0 0,1-1 0,-1 1 0,1 0 0,0 0 0,-1 0 0,1 0 0,-1 1-60,1-2 90,0 1 0,0 0 0,0 0 0,0-1 0,0 1 0,-1 0 0,1-1 0,0 1 0,0-1 0,-1 0 0,1 1 0,0-1-90,-8 3 995,8-2-707,18-4 554,15-13 47,-9 5-437,1 0-1,4 1-451,20-7 92,-4 1 65,2 2-1,28-4-156,87-8-44,37-6 126,-56 5 93,71-15-51,-128 21-167,41-16 43,89-45 853,161-86-853,16-9 1099,-320 137-745,-1-2 1,58-47-355,-2 2 149,217-120-113,86-57 24,-283 157 9,16-12-26,6 10-32,-62 42 120,-4-5-1,5-10-130,-56 39 53,221-173 305,-213 173-297,106-74 230,60-63-291,-2-6 235,61-29-235,-132 101-58,54-37-2306,-204 148 1914,0 1-1,1 0 0,0 0 1,-1 1-1,1-1 0,2 0 451,-4 2-1525,-2 2-1120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59.5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12 351 1888,'-1'-2'277,"0"0"0,-1 0 0,1 0 0,0 0 0,0-1 0,0 1 0,0 0-1,0-1 1,1 1 0,-1 0 0,1-1 0,0 1 0,-1-1 0,1 0-277,0 2 155,0 1-38,0 0-16,0 0 75,0 0-42,0 0 26,13 14 437,-10-13-555,1 0 0,0 0 0,0 0 0,0-1 1,0 1-1,0-1 0,0 0 0,0-1 0,0 1 0,0 0 0,0-1 0,-1 0 0,1 0 0,2-1-42,24-4 222,-15 4-125,0-1 0,0 0 0,-1-1-1,14-6-96,2 0 157,5-3-2,-1-1 1,0-1-1,-2-2 0,1-1 1,-2-2-1,-1-1 1,27-24-156,-46 37-6,1 0 1,10-5 5,-11 6 21,1 0 1,-1-1-1,2-2-21,7-5 85,-14 10-50,0 0 1,1 0 0,-2 0-1,1-1 1,-1 1 0,4-7-36,-9 13 1,0-1 1,0 0-1,0 0 1,-1 0 0,1 0-1,0 0 1,0 0-1,0 0 1,-1 1-1,1-1 1,0 0 0,0 0-1,-1 0 1,1 0-1,0 0 1,0 0-1,0 0 1,-1 0-1,1 0 1,0 0 0,0 0-1,-1-1 1,1 1-1,0 0 1,0 0-1,0 0 1,-1 0 0,1 0-1,0 0 1,0 0-1,0-1 1,0 1-1,-1 0 1,1 0 0,0 0-1,0 0 1,0 0-1,0-1 1,0 1-1,-1 0 1,1 0 0,0 0-1,0-1 1,0 1-1,0 0 1,0 0-1,0-1 1,0 1 0,0 0-1,0 0 1,0 0-1,0-1 1,0 1-1,0 0 1,0 0 0,0-1-1,0 1 1,0 0-1,0 0 1,0 0-1,0-1 1,0 1-1,1 0 1,-1 0 0,0 0-1,0-1 1,0 1-1,0 0-1,-8 7 2,-1 0-1,0 0 1,0-1-1,-7 3-1,-2 2 0,-33 22 24,24-13 17,-2-2-1,0-2 1,-1 0-1,-15 4-40,-21 4 48,-23 2-48,32-12-170,36-6 182,6-2-57,-1-1 0,1 0 0,-4 0 45,12-4 65,-1-1-1,0 0 1,0 0 0,0 0-65,-8-1-88,15 1 2,1 0 1,21 0 165,16-9 384,-5 1-293,20-1-179,12-2 129,0 2 0,56 1-121,-99 9 2,0 1-1,0 1 0,4 2-1,18 2 119,25 6 1058,11 5-1177,-24-5 524,-38-10-1042,-1-1 0,1-1 1,14-1 517,19 2-5870,-34 2 4019,1 9-197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4.23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18 3136,'32'-1'6058,"29"-3"-5707,-24 1 584,7-1-514,-24 1-311,0 2 0,0 0 1,6 1-111,10 1-102,-25-1 154,0 0 0,0 0 0,1 1-1,-1 1 1,0 0 0,0 1 0,3 0-52,-13-2-117,-1 0-67,0 1 1,0-1 0,-1 0 0,1 0-1,0 1 1,-1-1 0,1 0 0,0 0-1,-1 0 1,1 1 0,-1-1 183,-1 1-300,1-1 0,-1 1 0,1-1-1,-1 0 1,0 1 0,0-1 0,0 0 0,1 0 0,-1 0 0,0 0 0,0 0 0,-2 0 300,-12 6-2100,1 3 73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0:04.21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131 1384 2560,'-6'-1'475,"0"-1"0,1 1 0,-1 1 0,0-1 0,-5 1-475,-18-2 953,24 2-849,1 0-1,0 0 1,-1 0 0,1 0 0,0 1 0,0 0-1,-1 0 1,1 0 0,0 0 0,0 0 0,0 1-1,0 0 1,-3 2-104,11-6 114,0 1 0,0-1 1,0 1-1,0-1 0,2-2-114,45-37 914,-2-3 1,28-35-915,-65 66 53,-1 1-1,-1-2 1,0 0 0,-1 0 0,0 0-1,-2-1 1,1-1 0,-2 1-1,0-1 1,3-13-53,-4 8 62,-1-1 0,-1 1 0,-1-1 0,-1 0 1,-1 1-1,-1-1 0,0 0 0,-2-2-62,-6-33 75,-3-5-75,5 29-346,6 26-222,5 22 234,11 34-65,13 26 399,6 18-209,-10-28 247,-8-20 33,-1 2-71,-11-32 100,-1 0 0,0 0-1,-1 0 1,0 1 0,-2 3-100,0-18 18,0 0 0,0 0 0,0 0 0,0 0 0,-1-1 0,1 1 0,0 0 0,-1 0 0,1 0 0,-1 0 0,1 0 0,-1 0 0,1-1 0,-1 1 0,0 0-1,1 0 1,-1-1 0,0 1 0,0 0 0,0-1 0,1 1 0,-1-1 0,0 1 0,0-1 0,0 1 0,0-1 0,0 0 0,0 1 0,0-1 0,0 0 0,0 0 0,0 0 0,0 0-18,-7 1-163,0 0 0,1-1 0,-1 0 0,-3 0 163,-2-1-192,-80-6-437,92 7 538,2 0 91,-1 1 0,1 0 0,-1-1 0,1 1 0,0 0 0,-1-1 0,1 1 0,0-1 0,0 1 0,-1-1 0,1 1 0,0-1 0,0 1 0,0-1 0,5 3 11,41 28 63,28 12-74,-72-41 44,1-1-1,-1 0 0,1-1 1,-1 1-1,1 0 0,-1-1 1,1 0-1,0 0 0,-1 0 0,1 0 1,-1 0-1,1-1 0,-1 0 1,1 0-1,-1 0 0,1 0 1,-1 0-1,0-1 0,0 1 1,1-1-1,-1 0 0,0 0 0,0 0 1,-1 0-1,3-3-43,10-11 42,-2-1 0,0-1 0,-1 0 0,0-1 0,-2 0 1,0-1-1,0-4-42,5-16 81,-1 0 0,-3-1 1,0-8-82,23-92 142,-9 44 134,4-52-276,-25 116 61,-1-1 0,-1 1 0,-2 0 0,-2-1 0,0 1 0,-6-18-61,2 18 48,-1 1 0,-3 0 0,0 0 0,-2 1 0,-12-23-48,18 44-16,0 0 1,0 1-1,-5-5 16,8 10-31,0 0-1,0 0 0,-1 1 1,0 0-1,0-1 1,0 2-1,0-1 1,0 0-1,-2 0 32,5 2-22,0 1 0,-1-1 0,1 1 0,0 0 0,0-1 0,0 1 0,0 0 0,0 0 0,0 0 0,0 0 0,-1 0 0,1 0 0,0 0 0,0 0 0,0 1 0,0-1 0,0 0 0,0 0 0,0 1 0,0-1 0,0 1 0,-1 0 22,0 0-24,1 0 0,-1 1 0,0 0 0,1-1 0,-1 1 0,1 0 0,0-1 0,0 1 0,-1 0 0,1 0 0,0 1 24,-2 4-33,0 1-1,1-1 0,0 1 1,0-1-1,1 1 1,0 2 33,-5 81-227,4 0 0,10 86 227,15 6 140,-2-33-93,12 118 224,-28-229-377,-1-10 78,0-6 271,-2-1 1,0 13-244,1 7 224,-3-41-197,0-1-70,0 0 43,0 0 139,0 0 26,1 0-135,-1 0 0,0 0 0,1-1 0,-1 1-1,0 0 1,1 0 0,-1-1 0,0 1 0,1 0 0,-1-1 0,0 1 0,0 0 0,1-1-1,-1 1 1,0 0 0,0-1 0,0 1 0,0 0 0,1-1 0,-1 1 0,0-1-1,0 1 1,0 0 0,0-1 0,0 1-30,3-14 37,-1-3-48,0 0 1,1 0-1,0 1 0,1-1 0,6-11 11,-1-2-53,22-73-213,23-49 266,-46 134-30,1 0 0,1 0 0,1 1 1,0 0-1,1 1 0,1 0 0,0 1 0,1 0 1,1 2-1,0-1 0,1 2 0,8-5 30,-3 3-87,-14 8 46,-1 2 0,1-1 0,0 1 0,0 0 0,0 0 1,1 1-1,-1 0 0,1 1 0,0-1 0,0 1 41,-7 2-12,1 0 0,-1 0 0,1 0 1,-1 0-1,0 0 0,1 1 0,-1-1 0,1 0 0,-1 1 0,0-1 0,1 1 0,-1-1 0,0 1 0,0-1 0,0 1 0,1 0 0,-1 0 0,0 0 0,1 1 12,0 0-11,-1 0-1,1 0 1,0 0 0,-1 1-1,1-1 1,-1 1-1,0-1 1,0 1 0,0-1-1,0 1 12,1 5 25,-1-1-1,1 0 0,-1 1 1,-1-1-1,1 1 0,-1-1 1,-1 3-25,0 4 64,-1-1 0,-1 1 0,0 0 1,-1-1-1,0 0 0,-1 0 0,-2 2-64,5-10 33,0 0-1,-1 0 1,0 0-1,0-1 1,0 1-1,-1-1 1,0 1-1,0-1 1,0 0-1,0-1 1,0 1-1,-1-1 1,1 0-1,-1 0 0,0 0 1,0 0-1,0-1 1,-1 0-1,1 0-32,-13 1-34,0 0 0,0-2-1,0 0 1,-1 0 0,-1-2 34,-7 1-229,26 0 212,0 0 1,0 0-1,0 0 0,-1 0 0,1 0 0,0 1 0,0-1 0,0 0 0,0 1 0,0-1 0,0 1 0,0-1 1,0 1-1,0 0 0,0-1 0,1 1 0,-1 0 0,0 0 0,0 0 17,-1 1-15,1 0 1,-1 1-1,1-1 0,0 0 1,0 0-1,0 1 0,0-1 1,0 1-1,1-1 15,-2 8-23,1-1 1,0 1-1,0-1 0,1 5 23,-2 16-162,1-22 183,1-1 0,-1 1 0,1 0-1,1-1 1,0 1 0,0 0-21,-1-6 15,1 1 0,0 0 0,0-1 0,0 0 0,0 1 0,0-1-1,1 0 1,-1 1 0,1-1 0,-1 0 0,1 0 0,0 0 0,0 0-1,0-1 1,0 1 0,0 0 0,0-1 0,1 0 0,1 2-15,7 1 15,-1 0 0,1 0 0,0-1 0,0 0 0,1-1 0,-1 0 0,0-1 1,1-1-1,-1 0 0,1 0 0,-1-1 0,9-1-15,-13 0 36,1 0 0,-1-1 0,0 0 1,0 0-1,6-4-36,2-1 22,-3 2-10,-1 0 1,0-1-1,0-1 1,-1 0 0,0 0-1,0-1 1,4-6-13,10-12 36,-2-1 0,3-6-36,17-32 698,34-69-698,-63 110 185,8-22-185,-18 39 33,0-1-1,-1 0 0,0-1 0,0 1 0,0 0 1,-2-1-1,1-2-32,-1 10-29,0-1 0,0 1-1,-1 0 1,1 0 0,0 0 0,-1 0 0,0 0-1,1 0 1,-1 0 0,0 0 0,0 0 0,0 0-1,-1-1 30,1 3-16,1-1-1,0 1 1,-1-1-1,1 1 1,-1 0-1,1-1 0,-1 1 1,0 0-1,1-1 1,-1 1-1,1 0 1,-1 0-1,0 0 0,1-1 1,-1 1-1,1 0 1,-1 0-1,0 0 1,1 0-1,-1 0 0,0 0 1,1 0-1,-1 0 1,1 0-1,-1 1 1,0-1-1,1 0 0,-1 0 1,1 0-1,-1 1 1,0-1-1,1 0 1,-1 1-1,1-1 0,-1 1 1,1-1-1,-1 0 1,1 1-1,0-1 1,-1 1-1,1-1 0,-1 1 1,1-1-1,0 1 1,-1 0 16,-4 5-25,1 1 0,-1 0 1,1 0-1,0 1 0,1-1 0,0 1 1,0-1-1,1 1 0,0 0 1,0 0-1,0 0 0,1 1 1,1 3 24,-1 11-59,0-1 1,2 1-1,1 0 1,2 7 58,0-7-17,1 0 0,0 0 0,2 0 0,0-1 1,5 7 16,-8-19 25,1 0 1,1 0 0,0-1-1,0 0 1,1 0 0,0 0 0,0-1-1,1 0 1,0 0 0,0-1-1,1 0 1,4 2-26,-10-7 30,1 0 0,-1 0 0,1 0 0,0-1 0,-1 1 1,1-1-1,0 0 0,0 0 0,0-1 0,0 1 0,0-1 0,0 0 0,0 0 0,0 0 0,0 0 0,0-1 1,0 0-1,-1 1 0,1-1 0,0-1 0,0 1 0,0-1 0,-1 1 0,3-2-30,0-1 36,1-1 1,-1 1-1,0-1 0,0-1 0,-1 1 1,1-1-1,-1 0 0,0 0 1,-1 0-1,1-1 0,-1 1 0,0-4-36,35-73 426,10-40-426,-19 45-20,-27 71-35,0-1 0,-1 0 1,1 1-1,-1-5 55,-2 11-176,0 1 53,11 10-5,-9-8 139,-1 1-1,0-1 0,0 0 0,1 0 1,-2 1-1,1-1 0,0 0 1,0 1-1,-1-1 0,0 1 1,1-1-1,-1 1 0,0 2-10,2 11-86,1-2 32,-1 0 1,0 10 53,3 24 118,-1-26 9,-4-15-62,1 0 0,1 0 0,-1 0 0,1 0-1,1 0 1,-1 0 0,3 5-65,-4-12 4,-1 0 0,0 0 0,0 0 1,0 1-1,0-1 0,0 0 0,0 0 0,1 0 0,-1 0 0,0 0 0,0 0 0,0 0 0,0 1 0,1-1 0,-1 0 0,0 0 0,0 0 0,0 0 0,0 0 0,1 0 1,-1 0-1,0 0 0,0 0 0,0 0 0,1 0 0,-1 0 0,0 0 0,0 0 0,0 0 0,1 0 0,-1 0 0,0 0 0,0 0 0,0-1 0,0 1 0,1 0 0,-1 0 1,0 0-1,0 0 0,0 0 0,0 0 0,0 0 0,1-1 0,-1 1 0,0 0 0,0 0 0,0 0-4,5-7 65,11-31 83,1 0 0,7-7-148,-17 33-28,1 1 1,-1 0-1,2 0 0,0 1 1,0 0-1,1 1 1,0 0-1,10-7 28,-5 5-13,-8 5 27,1 0 1,0 1-1,1 0 1,-1 0-1,1 1 1,0 0-1,0 0 1,1 1-1,3-1-14,-5 5 38,-7 0-24,0 0 0,-1 0 0,1-1 0,-1 1 0,1 0 0,-1 0 0,1 0 0,-1 0 0,0 0 0,1 0 0,-1-1 0,0 1 0,0 0 0,0 0 0,0 0 0,0 1-14,0 20 106,0-11-47,1 13 154,1 0 1,1 0-1,1-1 0,1 1 1,4 7-214,-7-23 48,1 0 1,0 0 0,0-1 0,1 1 0,0-1 0,0 0-1,0 0 1,1-1 0,1 1 0,-1-1 0,2 1-49,-4-5 41,0 1 0,0-1-1,0 1 1,1-1 0,-1 0 0,1-1 0,0 1 0,-1 0 0,1-1 0,0 0-1,0 0 1,0 0 0,0 0 0,0-1 0,0 0 0,0 0 0,0 0-1,0 0 1,0 0 0,0-1 0,0 0 0,0 0 0,2 0-41,4-4-25,-1 1 0,1-1 0,-1-1 0,0 1 0,-1-2 0,0 1 0,0-1 0,0 0 0,-1-1 25,7-5-436,8-11-1595,-20 22 1498,-1 0 0,0-1 0,1 1 0,-1 0 0,0 0 0,0 0 0,0-1 0,-1 1 0,1 0 0,0-1 0,-1-1 533,0-4-3850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0:04.5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32 6880,'-12'-18'2560,"12"15"-1984,0 0-160,0-2-1152,0 5 320,-4-3-2144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0:08.3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76 1270 2560,'13'0'4105,"-9"1"-4016,1-1 1,-1 1-1,0-1 0,1 0 1,-1 0-1,1 0 0,-1-1 1,0 0-1,1 1 0,-1-2 1,4 0-90,-6 0 76,0 1 0,0-1 0,0 0 0,0 1 0,0-1 0,0 0 0,-1 0 0,1 0 1,-1 0-1,1-1 0,-1 1 0,0 0 0,0 0 0,0-1 0,1-1-76,-1-1 77,-1 1 0,1 0 0,0-1-1,-1 1 1,0-1 0,0 1 0,0 0 0,-1-1 0,0 0-77,0-4 128,-1 1 1,-1 0 0,0 0 0,0-1-1,0 1 1,-1 1 0,0-1 0,-1 1 0,-2-5-129,5 11 19,1-1 0,-1 0 0,1 1 0,-1-1 0,1 1-1,-1-1 1,0 1 0,0 0 0,0-1 0,0 1 0,0 0 0,0 0 0,0 1 0,0-1 0,0 0 0,0 1 0,0-1 0,0 1 0,-1-1-19,0 1-16,0 1 0,0-1-1,0 0 1,0 1 0,1-1 0,-1 1 0,0 0-1,0 0 1,0 0 0,1 0 0,-1 1-1,0-1 1,0 1 16,-2 1-35,0 1 1,1 0-1,-1-1 0,1 2 1,0-1-1,0 0 0,0 1 1,1 0-1,-1 0 0,1 0 1,0 0-1,1 0 0,-1 1 1,1 0 34,1-3-1,0 1 0,1 0 1,-1-1-1,1 1 1,0 0-1,-1-1 0,2 1 1,-1 0-1,0-1 1,1 1-1,0-1 0,0 1 1,0 2 0,2-1-6,-1 1 1,1 0 0,0-1-1,0 1 1,1-1-1,0 0 1,3 4 5,1 0 15,0-1 0,1-1 0,-1 0 0,1 0 0,1-1 0,-1 0 0,1 0 0,10 3-15,-16-8 32,0 1 0,1-1 0,-1-1 0,1 1 0,-1-1 0,1 1 0,-1-1 0,1-1 0,-1 1 1,1 0-1,-1-1 0,1 0 0,2-1-32,11-4 129,-1 0 0,13-6-129,-16 6 40,13-6 140,0-1 0,9-7-180,-23 12 76,-1 0 0,-1-1 0,1 0 0,-2-1 0,1 0 0,0-2-76,5-8 79,0-1 0,-2-1 0,0 0 0,-2-1 0,2-6-79,48-121 320,-57 138-304,16-51-155,-2-2 0,-4 0 1,-2-1-1,-3 0 0,-2-18 139,-5 56-37,7-102 158,-10 104-201,0 0 1,-2 0-1,-1 1 1,-1-2 79,3 23-38,1 1-1,-1 0 1,0-1 0,0 1 0,-1 0 0,1 0 0,-1 0 0,1 0 0,-1 0 0,0 0 0,-1-1 38,2 4-14,0-1 0,1 0 0,-1 0 0,0 1 0,0-1 0,0 1 1,0-1-1,0 1 0,-1-1 0,1 1 0,0-1 0,0 1 0,0 0 0,0 0 1,0 0-1,0-1 0,-1 1 0,1 0 0,0 0 0,0 1 0,0-1 0,0 0 1,-1 0-1,1 1 0,0-1 0,0 0 0,0 1 0,0-1 0,0 1 0,0-1 1,0 1-1,0 0 0,0-1 0,0 1 14,-3 2-32,0 1 0,0-1 0,0 1-1,1-1 1,-1 1 0,1 0 0,0 0 0,0 1 0,0-1 0,1 1-1,-1 1 33,-6 13-75,2 0 0,-2 7 75,2-6-61,-25 81-526,-15 86 587,-9 106-701,24-116 698,-45 334 248,53-330-309,5-3-485,18-167 588,1-9-15,0 0 0,0-1 0,0 1-1,0 0 1,0 0 0,-1 0 0,1 0 0,-1 0 0,0 0-1,0 0-23,1 0 123,0-2-11,11-11-155,7-19-250,15-5 401,-1-2 0,-2-1-1,-1-1 1,-2-1 0,4-13-108,110-225 762,-115 227-732,-2-2 0,-2-1 0,-3 0 0,-2-2 0,-2-1-30,99-441-139,-106 453 117,-1 0 0,-1-27 22,1-2 241,-3 39-194,-2-1-1,-1 0 0,-4-31-46,-1 36 35,0 3-678,1-26 643,3 52-160,0 2-117,2 12-59,-1 5 280,0 0 0,-2 0 0,0 0-1,-2 8 57,-1 22-47,-2 73-153,-8 99-480,4-97 557,-18 178 1084,12-186 249,-20 70-1210,20-117 96,-4-1 0,-20 46-96,36-99 122,10-22-253,11-20 54,-4-9 269,-10 28-189,0 0 0,0 0-1,1 1 1,0 0 0,1-1-1,0 1-2,-2 4-23,0 1-1,1-1 0,-1 1 1,1 0-1,0 0 0,0 0 0,0 0 1,1 1-1,3-3 24,90-66 1003,-58 44-494,2-4-509,-29 21 56,0-1 0,-1 1 0,-1-2 0,0 0 0,0-1-56,-7 9 32,-1-1 0,0 0 0,0 0 0,0 0 0,-1 0 0,0 0-1,0 0 1,-1-1 0,0 1 0,0 0 0,0-1 0,-1 1 0,0-1 0,0 1 0,0-1 0,-1 1 0,-1-4-32,1 5-3,0-1 1,-1 0-1,0 0 1,0 1-1,-1 0 1,1-1 0,-1 1-1,0 0 1,-1 0-1,1 0 1,-1 1-1,0-1 1,0 1-1,0 0 1,-1 0-1,1 0 1,-1 1-1,0-1 1,-1 1 2,2 1-18,1 0 0,-1 0 0,1 1 0,-1-1 0,1 1 0,-1 0 0,0 0 0,0 0-1,0 1 1,0-1 0,0 1 0,1 0 0,-4 0 18,3 1-35,0 0-1,0 0 1,1 0 0,-1 1-1,1-1 1,-1 1-1,1 0 1,0 0-1,-1 0 1,1 1 0,0-1-1,1 1 1,-1-1-1,0 2 36,0-1-39,0 0 1,1 0-1,0 0 0,0 1 0,0-1 0,0 1 1,0-1-1,1 1 0,-1 0 0,0 3 39,-6 41-208,6-33 228,0 0-8,0 1 0,2-1 0,0 1 0,0-1 0,2 0 0,0 1 0,1 1-12,-2-11 25,1 0-1,-1 0 1,1 0 0,0-1 0,1 1 0,-1-1-1,1 0 1,0 1 0,1-1 0,-1 0 0,1-1-1,0 1 1,0-1 0,0 0 0,1 0 0,-1 0-1,1 0 1,0-1 0,5 3-25,4 0 87,1 0-1,0-1 1,0-1-1,0 0 1,0-1-1,1-1 1,-1 0-1,1-1 1,-1-1-1,1 0 1,-1-1-1,1-1 1,6-1-87,-10 1 60,1-1 1,-1-1-1,0 0 0,0 0 1,-1-1-1,1-1 0,-1 0 1,0 0-1,0-1 0,-1-1 1,0 1-1,0-2 1,-1 1-1,0-1 0,0-1 1,4-6-61,-7 7-22,-1 1 1,1-1 0,-1 0-1,-1-1 1,0 1 0,1-6 21,3-8-253,0 1 0,1-1 0,1 1 0,1 1 1,6-8 252,-16 27-17,0 0 1,0 1 0,0-1-1,0 0 1,0 1-1,1-1 1,-1 1 0,1 0-1,-1-1 1,1 1 0,-1 0-1,1 0 1,0 0 0,0 0-1,-1 0 17,0 1-58,-2 1 15,-23 42-66,1 0-1,-2 14 110,20-46 43,3-7 5,0 0 0,0 0 0,0 0 0,1 0 0,-1 0 0,1 1 0,0-1 0,1 0 0,-1 1 0,1-1 0,0 1 0,0-1 0,0 0 0,0 1 0,1-1 0,1 4-48,-2-7 10,1 0 1,0 0-1,0 0 0,-1 0 1,1 0-1,0-1 0,0 1 1,0 0-1,0 0 0,0-1 1,0 1-1,0-1 0,0 1 1,0-1-1,0 1 0,1-1 1,-1 0-1,0 0 0,0 1 1,0-1-1,0 0 1,1 0-1,-1 0 0,0 0-10,4 0-11,0 0 0,0 0-1,0 0 1,0-1 0,1 0 11,6-2 24,0-1-1,0 0 1,-1-1 0,0 0 0,0-1-1,0 0 1,-1-1 0,1 0 0,-2-1-1,1 0 1,-1 0 0,0-1 0,-1 0-1,6-9-23,11-17 151,-1-1-1,-2-2 0,10-25-150,10-16 76,-24 49-85,-2-1 0,-1-1 0,-1 0 0,-2 0 0,-2-2 0,7-29 9,-8 8 72,-2-1-1,-3 0 1,-2 0-1,-2 0 1,-6-34-72,3 68 33,-1 0 0,-1 1-1,-1-2-32,3 12 47,-1 1 0,0 0 0,0-1 0,-1 2 0,-1-1-1,0 1 1,0-1-47,5 8-23,-1 1 0,1-1-1,0 0 1,-1 1-1,1-1 1,-1 1 0,0-1-1,1 1 1,-1 0 0,0 0-1,0 0 1,1 0 0,-1 0-1,0 0 1,0 1-1,0-1 1,0 0 0,-1 1-1,1 0 1,0-1 0,0 1-1,0 0 1,0 0 0,-1 0 23,1 1-21,-1 0 0,1-1 0,0 1 0,-1 0 1,1 1-1,0-1 0,0 0 0,0 1 1,0-1-1,0 1 0,0-1 0,0 1 1,1 0-1,-1 0 0,0 0 0,1 0 1,0 0-1,-1 0 0,1 0 0,-1 3 21,-3 6 16,1 0 1,1 0-1,-1 1 0,2 0 0,0-1 0,0 1 0,1 0 1,0 5-17,1 24-39,4 32 39,2-26-8,2 0 1,1 0-1,3-1 0,2 0 1,2-1-1,2-1 1,9 14 7,20 47 314,-5-12 198,51 86-512,-89-172-233,1 0-1,0 0 1,1 0-1,-1-1 1,1 0-1,0 0 1,0 0-1,1-1 1,5 3 233,-11-7-185,0 0-1,0-1 1,1 1 0,-1-1 0,0 1-1,0-1 1,1 0 0,-1 1 0,1-1-1,-1 0 1,0 0 0,1 0-1,-1 0 1,0 0 0,1 0 0,-1-1-1,0 1 1,1 0 0,-1-1 0,0 1-1,1-1 1,-1 1 0,1-1 185,6-6-4016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0:08.7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1 433 8544,'0'0'3168,"4"-7"-2464,13 4-192,-13 0 160,8-2-480,8-5 768,8-8-544,17-8 224,20-10-352,13-8-448,3-7 64,0 2-256,-4-2 192,9 4-1888,7 4 1120,5 3-3424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3:10.8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377 5 576,'-24'-4'752,"23"4"-687,0 1 0,0 0 0,0-1 0,0 1 0,0 0 0,0 0 1,0 0-1,0 0 0,0 0 0,0 0 0,0 0 0,0 0 0,1 0 0,-1 0 0,1 0 0,-1 1 0,1-1 0,-1 0 0,1 0 1,-1 1-66,-3 6 650,-3 6 3585,2-3-3862,-6 3-33,0 0 0,-1-1-1,0-1 1,-7 6-340,-28 28 209,21-15-30,2 1-1,1 2 1,-2 5-179,-56 108-1022,55-97-919,23-43-262,4-6 1145,3-5 223,15-19-882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43:12.6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 0 1984,'-1'3'264,"-1"-1"1,1 0-1,0 0 0,-1 0 0,1 0 1,-1 0-1,0-1 0,0 1 1,0 0-1,0-1-264,-16 18 1197,13-14-932,1 0 0,-1 0-1,0-1 1,0 1 0,0-1 0,-3 1-265,7-5 8,1 0-1,0 1 1,0-1 0,0 0-1,0 0 1,-1 0 0,1 0-1,0 0 1,0 0 0,0 0-1,0 0 1,-1 1 0,1-1-1,0 0 1,0 0 0,0 0-1,-1 0 1,1 0 0,0 0-1,0 0 1,0 0 0,-1 0-1,1 0 1,0 0 0,0 0-1,0-1 1,0 1 0,-1 0-1,1 0 1,0 0 0,0 0-1,0 0 1,0 0-1,-1 0 1,1 0 0,0-1-1,0 1 1,0 0 0,0 0-1,0 0 1,-1 0 0,1-1-8,-2-9 480,2 10-435,0-1-1,0 0 1,0 0-1,0 1 0,0-1 1,0 0-1,-1 0 1,1 1-1,0-1 0,-1 0 1,1 0-1,0 1 1,-1-1-1,1 0-44,-5-3 288,4 4-279,0-1-1,0 0 1,1 1-1,-1-1 1,0 1 0,0-1-1,0 1 1,0-1-1,1 1 1,-1 0-1,0-1 1,0 1 0,0 0-1,0 0 1,0 0-1,0 0 1,0 0-1,0 0 1,0 0 0,0 0-1,0 0 1,0 0-1,-1 0-8,1 1-12,0 0-1,-1 0 0,1 0 0,0 0 0,0 0 1,0 0-1,0 0 0,0 0 0,0 0 0,0 1 1,0-1-1,0 0 0,0 1 0,1-1 0,-1 2 13,-2 2-106,2-5 42,1 0 0,11-7 341,-10 6-219,1 0-1,-1 0 1,0-1-1,0 1 1,0 0 0,0 0-1,0-1 1,0 1-1,-1-1 1,1 1-1,0-1 1,-1 1 0,1-1-1,-1 1 1,1-1-1,-1 0 1,0 1-1,0-1 1,0 0 0,0 1-1,0-1 1,0 1-1,0-1 1,-1-1-58,1-2 458,0 4-440,0 1 0,0 0 0,0 0 0,0-1 0,0 1 0,0 0 0,0-1 0,0 1 0,0 0 0,0 0 0,0-1 0,0 1 0,0 0 0,0 0 0,-1-1 0,1 1 0,0 0 0,0 0 0,0 0 0,0-1 0,0 1 0,-1 0-1,1 0 1,0 0 0,0 0 0,-1-1 0,1 1 0,0 0 0,0 0 0,-1 0-18,-10-1-2275,10 1 1926,1 22-4558,0-21 4729,0 1 0,0-1 0,0 0-1,0 0 1,1 0 0,-1 0 0,0 0-1,1 0 1,-1 0 0,0 0 0,1 0 0,0 0 178,2 6-1019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55.5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1 818 1248,'1'-2'52,"0"1"1,-1 0-1,1-1 0,0 1 1,0-1-1,-1 1 0,1-1 1,-1 1-1,1-1 0,-1 1 1,0-1-1,0 0 0,0 1 1,0-1-1,0 1 0,0-1-52,0 1 117,1 0 0,-1 1 0,0-1 0,1 0 1,-1 1-1,0-1 0,1 0 0,-1 1 0,1-1 0,-1 1 0,1-1 0,-1 1 0,1-1 0,0 1 0,-1-1 0,1 1 0,-1-1 0,1 1 0,0 0 0,0-1 0,-1 1 0,1 0 0,0 0 0,-1 0 1,1 0-1,0-1 0,0 1-117,12-5 684,-9 1-589,-1 1-1,1-1 1,-1 0-1,0 0 0,0 0 1,2-3-95,7-10 84,-2 3-23,0 0-1,-2-1 0,1 0 1,-2 0-1,0-1 1,2-9-61,-7 20 57,-1 0 1,0 1-1,0-1 0,-1 0 1,0 1-1,0-1 0,0-4-57,0-1-119,0 9 128,0 1 0,0-1-1,0 1 1,0-1 0,0 0-1,0 1 1,0-1 0,0 1-1,0-1 1,0 0 0,-1 1-1,1-1 1,0 1 0,0-1-1,-1 1 1,1-1 0,0 1-1,-1-1 1,1 1 0,0-1-1,-1 1 1,1-1 0,-1 1-1,1-1 1,-1 1 0,1 0-1,-1-1 1,1 1-1,-1 0 1,1 0 0,-1-1-1,1 1 1,-1 0 0,0 0-1,1 0 1,-1 0 0,1 0-1,-1 0 1,0 0 0,0 0-9,0-1 30,0 1 1,0 0-1,0 0 1,-1-1 0,1 1-1,0 0 1,0-1-1,0 1 1,0-1 0,0 0-1,-1 0-30,2 1 8,0 0 1,-1-1-1,1 1 0,-1-1 1,1 1-1,-1 0 0,1-1 0,-1 1 1,0 0-1,1 0 0,-1 0 1,1-1-1,-1 1 0,1 0 1,-1 0-1,0 0 0,1 0 0,-1 0 1,0 0-9,-16-3-366,12 0 569,5 3-208,-3 11-102,-2 1 75,0 1 0,1 0-1,0 0 1,1 0 0,1 1 0,-1 12 32,-4 17 11,6-29 3,0 0-1,0 0 0,1 0 0,1 0 0,2 9-13,1 31 121,-4-50-98,0 0-1,1-1 0,-1 1 1,1-1-1,0 1 1,0-1-1,1 1 0,-1-1 1,1 1-1,-1-1 1,2 1-23,-2-3 4,-1 1 0,1-1 0,0 0 0,0 1 0,0-1 0,0 0 0,0 0 0,0 0 0,1 0 0,-1 0 0,0 0 0,1 0 0,-1 0 0,0-1 0,1 1 0,-1 0 0,1-1 0,-1 1 0,1-1 0,-1 0 0,1 1 0,-1-1 0,1 0 0,0 0 0,0 0-4,5-1 22,0-1 1,0 0-1,-1 0 1,1 0-1,-1-1 0,1 0 1,-1 0-1,0-1 1,0 1-1,-1-1 1,1-1-1,-1 1 1,0-1-1,0 0 1,0 0-1,0 0 0,-1-1 1,0 0-1,2-3-22,1-5 75,0 0 0,3-12-75,15-47-27,-24 70 62,1 0 0,-1 0 0,1 0-1,0 0 1,0 0 0,0 0 0,0 1 0,2-2-35,5-8-204,0 18 150,-6-2 69,-1-1 0,1 1-1,-1 0 1,0-1 0,0 1-1,0 0 1,0 0 0,0 1-1,-1-1 1,0 0 0,0 0-1,0 1 1,-1-1 0,1 1-1,-1-1 1,0 4-15,-8 204 293,8-211-207,8-2 127,-2-3-178,-1 1-1,1-1 1,-1 0 0,0-1-1,0 1 1,0-1-1,0 0 1,0-1-35,33-48 25,-21 30-28,38-55 291,-49 70-178,-6 8-104,1 0-1,-1 0 1,1 0 0,0 0-1,-1 0 1,1 0 0,0 0-1,0 0 1,0 0 0,0 0-1,0 0 1,0 1 0,0-1 0,0 0-1,0 1 1,0-1 0,0 0-1,0 1 1,0 0 0,1-1-6,-1 2-13,0-1 0,0 1 0,0 0 1,0 0-1,0 0 0,0 0 0,-1 0 0,1 0 1,0 0-1,-1 0 0,1 0 0,-1 0 1,1 1-1,-1-1 0,1 0 0,-1 1 13,2 2-25,4 12 53,-1 1 0,-1 0 0,0 0 0,-1 1-1,-1-1 1,-1 1 0,0-1-28,1 11 24,-1-22-54,-1-3 63,0 1-1,0 0 0,1-1 0,-1 1 0,1-1 1,0 1-1,0-1 0,0 1 0,1-1 1,-1 0-1,1 1 0,0-1 0,0 1-32,-1-4 10,-1 1 1,0 0-1,1-1 0,-1 1 0,0-1 0,1 1 0,-1-1 0,1 0 1,-1 1-1,1-1 0,-1 1 0,1-1 0,0 0 0,-1 1 0,1-1 1,-1 0-1,1 0 0,0 0 0,-1 1 0,1-1 0,0 0 0,-1 0 0,1 0 1,-1 0-1,1 0 0,0 0 0,0 0-10,-1-1 12,1 1 0,0-1 0,0 1 1,0-1-1,0 1 0,-1-1 0,1 0 0,0 0 0,0 1 0,-1-1 0,1 0 1,-1 0-1,1 0 0,-1 0 0,1 1 0,-1-1-12,4-7 59,-1 0-1,-1 1 1,1-1-1,-1-3-58,-1 7 29,10-46 272,0-13-301,-4 16-77,8-23 77,-7 40 37,-1 0 1,-2 0-1,-1-1 0,-1 1 1,-2-5-38,5-114 38,-1 49-130,4-10-98,-4 49-414,-2-14 604,-3 74-112,0 3 94,0 0 0,-1 0 1,1 0-1,0 0 0,0 0 1,0 0-1,0 0 1,1 2 16,-1 2-17,-2 63-168,-6 15 186,-1 27-108,-3 41 204,8-99 15,1-16 82,1 7-193,-1 267 38,3-307 13,1 0 1,-1 1 0,1-1 0,0 1-1,0-1 1,1 0 0,0 1 0,-1-1-1,1 0 1,1 1-52,-2-4 2,-1 0 1,1-1-1,-1 1 0,1-1 1,-1 1-1,1 0 0,-1-1 1,1 1-1,0-1 1,-1 0-1,1 1 0,0-1 1,-1 1-1,1-1 0,0 0 1,0 0-1,-1 1 0,1-1 1,0 0-1,0 0 1,-1 0-1,1 0 0,0 0 1,0 0-1,-1 0 0,1 0 1,0 0-1,0 0 0,0-1-2,20-5-47,-14 2 100,0 0 0,-1 0-1,1 0 1,-1-1-1,0 0 1,0 0 0,0 0-1,4-6-52,4-8 55,0 1 0,3-8-55,-14 20-29,15-22-3,2 1 0,16-19 32,-32 43-33,-1 0 0,1 0 0,0 0 0,0 0 0,0 1 0,0-1 0,0 1 0,1 0 0,-1 0 0,1 1 0,-1-1 0,1 1 0,4-1 33,8 0 4,-1 0 1,0 2-1,7 0-4,-12 0 10,-10 0 76,-1 0-28,0 0-4,0 0 47,-9-1 32,-1-1-156,0 0 0,1 0 0,-1 1 0,0 0-1,0 0 1,0 1 0,0 1 0,-7 0 23,12 0-11,0 1 0,0-1 1,0 1-1,1 0 0,-1 0 1,1 0-1,-1 1 0,1-1 0,0 1 1,0 0-1,0 0 0,0 1 0,0-1 1,1 1-1,-1 0 0,1 0 0,0 0 1,0 2 10,-1 1-17,0 0 0,1 0-1,0 0 1,0 1 0,1-1 0,0 1 0,0-1 0,1 1 0,0 0 0,0-1 0,1 1 0,0 0 0,1 0 0,-1-1 0,2 3 17,-1-3-15,0-1 1,0 1 0,1-1 0,0 0 0,0 0-1,1 0 1,0 0 0,0 0 0,0 0-1,1-1 1,0 1 0,0-1 0,0 0 0,1 0-1,-1-1 1,1 0 0,0 1 0,2 0 14,7 3 89,-1 0 0,9 3-89,-17-8 29,0-1-1,1-1 0,-1 1 1,1-1-1,-1 0 0,1 0 1,-1 0-1,5-1-28,-4 0 52,1 0 1,0-1-1,0 1 1,-1-1-1,1-1 1,0 1-1,5-3-52,-10 3 14,0 0-1,0 0 1,-1 0 0,1 0-1,0 0 1,-1 0 0,1 0-1,-1 0 1,1-1 0,-1 1-1,0-1 1,1 1 0,-1-1-1,0 0 1,0 1 0,0-1-1,0 0 1,0 0 0,-1 1-1,1-1 1,0 0 0,-1 0-1,0 0 1,1 0 0,-1 0-1,0 0 1,0-2-14,0-10 58,-1 0 0,-1 0 0,0 0 0,-1 0 0,0 1 0,-5-11-58,5 15-11,-1-1 0,0 1 0,-1 1 1,0-1-1,0 1 0,-1 0 0,0 0 1,0 0-1,-1 1 0,0 0 11,4 4-25,0 0 1,-1 1-1,1-1 0,-1 1 1,0 0-1,1 0 0,-1 0 1,0 1-1,0-1 0,0 1 1,0 0-1,-1 0 0,1 1 1,0-1-1,0 1 0,-3 0 25,6 0 75,1 0 122,0 0-42,0 0-16,1 1-138,-1 0 0,1-1 0,-1 1 0,1 0 0,0 0 0,-1-1 0,1 1 0,0 0 0,0-1 0,-1 1 0,1 0 0,0-1 0,0 1 0,0-1 0,0 0 0,0 1 1,-1-1-1,1 0 0,1 1-1,18 5 70,-5-3 58,0-1-1,0 0 1,1-2-1,-1 1 1,0-2-1,0 0 1,0-1-1,0 0 1,0-1-1,0-1 1,3-2-128,10 2-88,-20 4-603,-8 1 521,1-1-1,-1 1 1,1 0 0,-1-1-1,0 1 1,1 0 0,-1-1-1,0 1 1,0 0-1,1 0 1,-1-1 0,0 1-1,0 0 1,0 0 0,0-1-1,0 1 1,0 0-1,0 0 1,0 0 170,-4 7-1349,-1 2-1163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56.2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 4 1248,'-1'-1'58,"1"1"-1,0 0 1,0 0-1,-1-1 1,1 1-1,0 0 1,-1 0-1,1 0 1,0-1 0,-1 1-1,1 0 1,0 0-1,-1 0 1,1 0-1,-1 0 1,1 0-1,0 0 1,-1 0 0,1 0-1,0 0 1,-1 0-1,1 0 1,-1 0-1,1 0 1,0 0-1,-1 0 1,1 0 0,0 0-1,-1 0 1,1 1-1,0-1 1,-1 0-1,1 0 1,0 0-1,-1 1 1,1-1 0,0 0-1,-1 1 1,1-1-58,-7 4 1312,16 10 117,-6-11-1272,-1-1 0,1 1-1,0-1 1,0 0 0,0 0-1,0 0 1,1 0 0,-1 0-1,0-1 1,1 0 0,0 1-157,41 8 468,-35-9-565,0 1-1,-1 0 1,1 1 0,6 2 97,-12-3 153,-1-1-557,0 0 0,-1 0-1,1 0 1,-1 0 0,1 1 0,-1-1 0,0 1 0,0 0 0,1-1 0,-1 1-1,0 0 1,0 0 0,-1 0 0,1 1 0,0-1 404,-2-1-1200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8:57.5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26 5632,'-5'-20'2112,"1"20"-1664,4-3-96,0 3-352,0 0-64,0-3-192,0 6 160,-3 5-2144,3-1 1216,7 4-1728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03.9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115 0 992,'-1'0'52,"1"1"0,-1-1 0,1 0 0,-1 0 0,1 0 0,-1 1 0,1-1 0,-1 0 0,1 1 0,-1-1 0,1 0 0,-1 1 0,1-1 0,0 1 0,-1-1 0,1 1 0,0-1 0,-1 1 0,1-1 0,0 1 0,-1-1 0,1 1 0,0-1 0,0 1 0,0 0-52,-6 18 917,5-12-627,-4 12-99,1-4-92,0-1 0,0 10-99,-16 132 728,-7 70-171,23-193-497,-1 23 376,2 21-436,0-10 804,-5 25-804,3-44 177,3-31-186,-1 40 253,4-50-349,0-9 566,1-10 132,-1 7-579,0 0-1,-1 0 1,2 0-1,-1 0 1,1 1-1,0-3-13,6-18 21,18-84-82,-4 24 79,-20 78 18,0 1 0,0 0 1,1 0-1,0 0 0,0 0 0,1 1 0,-1-1 0,1 1-36,6-10-17,-5 10-124,-2 7 26,-2 12 55,0-7 195,1 8-115,-1 0-1,-1 1 1,0-1 0,-2 13-20,0 20-143,2-11 100,0 19 219,5 45-176,-5-98 1,1 1-1,0-1 1,0 0-1,0 1 1,0-1-1,0 0 1,0 0-1,2 3 0,-2-5 10,0 0 0,-1 0 0,1 0 0,0 0-1,0 0 1,0 0 0,0 0 0,-1-1-1,1 1 1,1 0 0,-1 0 0,0-1 0,0 1-1,0-1 1,0 1 0,0-1 0,1 1 0,-1-1-1,0 0 1,0 1 0,1-1 0,-1 0-1,0 0-9,3 0 67,0-1-1,0 0 0,0 0 0,-1 0 0,1 0 0,0 0 0,-1-1 0,1 0 1,-1 0-1,1 0 0,-1 0 0,0 0 0,0-1 0,0 1 0,0-1 1,-1 0-1,1 0 0,-1 0 0,1 0 0,0-2-66,11-16 103,-1-2 1,0 0-1,-2 0 0,-1-1 0,-1 0 1,0-3-104,6-14 9,0-5 276,-11 31-341,0 1 1,1 0-1,7-13 56,-9 21-43,-2 4 29,-1 1 1,1-1 0,-1 1-1,1 0 1,0 0 0,0-1 0,0 1-1,0 0 1,0 0 0,1-1 13,-2 2 0,0 0-1,0 0 1,0 0 0,-1 0 0,1 1 0,0-1 0,0 0 0,0 0 0,0 0-1,0 0 1,0 0 0,0 0 0,0 1 0,0-1 0,0 0 0,0 0 0,0 0-1,0 0 1,0 0 0,0 0 0,0 1 0,0-1 0,0 0 0,1 0 0,-1 0 0,0 0-1,0 0 1,0 0 0,0 0 0,0 1 0,0-1 0,0 0 0,0 0 0,0 0-1,0 0 1,1 0 0,-1 0 0,0 0 0,0 0 0,0 0 0,0 0 0,0 0-1,0 0 1,0 0 0,1 0 0,-1 0 0,0 0 0,0 0 0,0 0 0,0 0-1,0 0 1,0 0 0,1 0 0,-1 0 0,0 0 0,0 0 0,0 0 0,0 0-1,0 0 1,0 0 0,0 0 0,1 0 0,-1 0 0,0 0 0,0 0 0,0 0 0,0 0 2,-1 16-149,-1-1-1,0 1 1,-5 13 147,-2 17 133,4 2-74,3 0-1,1 15-58,2-57 0,0 1-1,0-1 1,0 0-1,1 0 0,0 0 1,0 0-1,0 0 1,3 5 0,2 5-76,-6-16 89,-1 1 1,1 0-1,0-1 0,0 1 0,0-1 0,-1 1 0,1-1 0,0 0 1,0 1-1,0-1 0,0 0 0,0 1 0,0-1 0,0 0-13,3 1 78,-1 1-53,0-1 0,0 0 0,0 0 1,0-1-1,1 1 0,-1-1 0,0 1 1,0-1-1,0 0 0,1 0 1,-1-1-1,0 1 0,0-1 0,3 0-25,4-2 95,0-1 0,-1 0 0,10-5-95,-14 7 44,2-3-38,0 1 0,0-1 0,-1-1 0,1 1 0,1-3-6,6-6-78,-2 3 96,0-2-1,-2 0 1,1 0-1,-2-1 1,7-11-18,15-23-200,-22 36 265,-6 8-91,0-1 0,0 0 1,0 1-1,1 0 0,0 0 0,0 0 0,0 0 0,0 0 0,0 1 0,1 0 0,0 0 0,0 0 0,0 0 26,6 2 104,2-2 207,-13 3-306,0 0-1,0 0 1,0-1 0,1 1 0,-1 0-1,0-1 1,0 1 0,0 0-1,0 0 1,0-1 0,0 1-1,0 0 1,0-1 0,0 1-1,0 0 1,0-1 0,0 1-1,0 0 1,0-1 0,0 1-1,0 0 1,0-1 0,-1 1-1,1 0 1,0-1 0,0 1-1,0 0 1,0 0 0,-1-1 0,1 1-1,0 0 1,0 0 0,-1-1-1,1 1 1,0 0 0,0 0-1,-1 0 1,1 0 0,0-1-5,-6-6-9,-10-10-55,15 16 62,0 1-1,0-1 1,0 1-1,0-1 1,0 1-1,0-1 1,0 1-1,0 0 1,0-1-1,0 1 1,0 0-1,-1 0 1,1 0-1,0 0 1,0 0-1,0 0 1,0 0-1,0 0 1,0 0-1,-1 1 3,-2 0-22,1 1 0,-1-1 0,1 1 1,0 0-1,0 0 0,-1 0 0,1 0 0,1 1 0,-1-1 1,0 1-1,0 0 0,1 0 0,0 0 0,0 0 0,0 0 1,0 0-1,0 1 0,0-1 0,1 1 0,0-1 0,-1 4 22,-15 41-186,14-33 178,0-2-22,0 0-1,1 0 0,1 0 1,0 2 30,1-11-4,0 0 0,1 0 0,-1 1 0,1-1 0,0 0-1,0 0 1,1 0 0,-1 0 0,1 0 0,0 0 0,0 0 0,0 0 0,0-1 0,2 3 4,-2-4 30,0 1 0,0-1 0,0 0 0,0 0 1,1 0-1,-1 0 0,1 0 0,-1-1 0,1 1 0,0-1 0,0 1-30,-1-1 20,0-1 0,0 1-1,0-1 1,-1 0 0,1 1 0,0-1-1,0 0 1,0 0 0,0 0 0,0 0-1,0-1 1,0 1 0,0 0-1,0-1 1,0 0 0,0 1 0,1-2-20,-3 2 2,4-2 43,0 1-1,0-1 0,0 0 1,-1-1-1,1 1 0,0-2-44,-2 3 8,-1 0-1,0-1 1,0 1 0,0-1-1,0 1 1,0-1-1,0 1 1,-1-1-1,1 0 1,0 1-1,-1-1 1,1 0-1,-1 0 1,0 1-1,0-1 1,1-1-8,0-16 2,-1 0-1,-1 0 1,0 0-1,-2 0 1,0 0-1,-1 1 1,-5-15-2,5 26-537,2 14 371,1 18 153,1-24-18,2 21 14,0-1 0,1 1 1,2-1-1,0 0 0,5 12 17,-2-5 26,-1-1 0,3 27-26,-4-2 287,-2 27-287,-4-57 151,-1 0 0,-1 0 0,-1 0 0,-5 18-151,6-35 46,1-1-1,0 0 1,-1 1 0,0-1 0,0 0 0,-1 0 0,1 0 0,-1-1 0,0 1 0,-1 1-46,4-4 7,-1 0 0,0-1-1,0 1 1,0 0 0,0 0 0,0-1 0,0 1 0,0-1 0,0 1 0,0-1 0,0 1-1,0-1 1,0 1 0,-1-1 0,1 0 0,0 0 0,0 0 0,0 0 0,-1 0-1,1 0 1,0 0 0,0 0 0,0 0 0,0 0 0,-1 0 0,1-1 0,0 1 0,0-1-1,0 1 1,0-1 0,0 1 0,0-1 0,0 1 0,0-1 0,0 0 0,0 0-1,0 0 1,0 1 0,1-1 0,-1 0 0,0-1-7,-3-3-66,0-1 1,1 0 0,-1 0-1,1 0 1,1 0-1,-3-6 66,1 2-183,-4-10 84,1 0 1,1 0-1,0-1 0,0-9 99,6 27-27,0-1-1,0 1 1,1-1-1,-1 1 1,1 0-1,0-1 0,0 1 1,0-1-1,0 1 1,0 0-1,1 0 1,-1 0-1,1 0 1,0 0-1,0 0 0,0 0 1,1 1-1,1-3 28,14-14-31,-14 14 14,0 0 0,0 1-1,0 0 1,1 0 0,4-3 17,-1 1 30,1-2 1,-1 1-1,-1-1 1,1-1-1,0-1-30,-3 4 13,19-22 21,-1-2 0,-1 0 0,-2-1-1,-1-1 1,-1-1 0,6-21-34,61-152 43,-81 194-40,0 0 0,-1 0 0,0-1 0,-1 1 1,-1 0-1,0-1 0,0 0 0,-1 1 1,-1-1-1,0 1 0,-1-1-3,-5-28-50,-2 1 1,-9-26 49,12 54-49,5 10 18,0 1 0,1-1-1,-1 1 1,0-1 0,1 1-1,-1-1 1,1 1-1,0-1 1,-1-1 31,1 3-197,0 21-273,0 8 415,0 14-56,1-1 0,6 30 111,6 20 205,-4 1 1,-3 42-206,-13-48 277,5-78-167,1-1 273,7-15-183,0-3-195,-1-1 0,0-1 0,2-5-5,11-25-196,-9 25 245,1 1-1,1 1 1,2-2-49,-8 10-34,0 1 1,1 0-1,0 0 1,0 1-1,0 0 0,1 0 1,0 0-1,3-1 34,-9 5-8,0 1 0,-1 0 0,1-1 0,0 1 0,-1 0 0,1-1 0,0 1-1,0 0 1,-1 0 0,1 0 0,0 0 0,-1 0 0,1 0 0,0 0 0,0 0 0,-1 0-1,1 0 1,0 0 0,0 0 0,-1 1 0,1-1 0,0 0 0,-1 0 0,1 1 0,0-1-1,-1 1 1,1-1 0,0 0 0,-1 1 8,2 1-13,-1-1 0,0 1 0,0-1-1,0 1 1,0 0 0,0 0 0,0 0 0,-1-1-1,1 1 1,-1 0 0,1 2 13,1 7 14,-1 0 1,0 1-1,-1 10-14,0-19 28,2 17 7,0 0 0,2 0 0,0 0 0,1 0 0,1-1 0,1 0 0,9 18-35,-14-31 141,0-1 0,1 0 0,0 0 0,0 0 0,0 0 0,1 0 0,0 0-141,-2-3 57,-1 0 0,1-1 0,0 1 0,0-1 0,0 0-1,-1 0 1,1 1 0,0-1 0,1 0 0,-1-1 0,0 1 0,0 0 0,0 0-1,0-1 1,1 0 0,-1 1 0,0-1 0,1 0-57,-2 0 85,11-8-303,-11 8 164,-1 0 1,0-1 0,0 1 0,1 0 0,-1 0 0,0-1 0,0 1 0,1 0-1,-1-1 1,0 1 0,0 0 0,0-1 0,0 1 0,0-1 0,0 1 0,0 0-1,1-1 1,-1 1 0,0 0 0,0-1 0,0 1 0,-1-1 0,1 1 0,0 0-1,0-1 1,0 1 0,0 0 0,0-1 0,0 1 0,0 0 0,-1-1 0,1 1 53,-2-6-3058,1 2 1325,-5 1-1408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4.7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0 2816,'-1'0'45,"1"0"0,0 0 0,0 0 0,0 0-1,0 0 1,0 0 0,0 0 0,0 0 0,0 0 0,-1 0 0,1 0 0,0 0 0,0 0 0,0 0 0,0 0-1,0 0 1,0 0 0,0 1 0,-1-1 0,1 0 0,0 0 0,0 0 0,0 0 0,0 0 0,0 0-1,0 0 1,0 0 0,0 0 0,0 0 0,0 0 0,-1 0 0,1 1 0,0-1 0,0 0 0,0 0 0,0 0-1,0 0 1,0 0 0,0 0 0,0 0 0,0 1 0,0-1 0,0 0 0,0 0 0,0 0 0,0 0-45,4 6 3245,8 4-1244,-7-9-1770,1 0 0,-1 0 1,1 0-1,-1-1 1,1 0-1,-1 0 0,1 0-231,2 0 172,-1 0-1,0 1 0,1-1 0,1 2-171,9 1 110,-10-2-102,-1 1 1,0-1 0,0 1-1,0 0 1,0 1 0,-1 0-1,3 1-8,38 18-1962,-46-21-108,-2-1 161,-1 3-1648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04.2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62 48 5152,'-21'-22'1888,"16"19"-1440,2-2-160,-1 2-64,-5 0-192,1-1-160,1 1 64,2-2-1728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05.6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94 143 1728,'4'-10'284,"-3"6"-135,1 0 1,0-1-1,0 1 0,0 0 0,1 0 0,-1 0 0,4-3-149,-4 3 126,0 1 0,1-1 1,-1 1-1,-1-1 0,1 0 1,0 0-1,-1 0 0,1-2-126,6-17 1624,-7 22-1502,0-1 0,-1 1 0,1-1 0,-1 1 0,1-1 0,-1 1 0,0-1 0,0 1 0,0-1 0,0 1 0,0-1 0,0 1 0,0-1 0,0 0 0,0 1-1,-1-1 1,1 1-122,-1 0 12,1 0 0,0 1 0,-1-1-1,1 1 1,0-1 0,-1 1-1,1-1 1,-1 0 0,1 1 0,-1-1-1,1 1 1,-1 0 0,0-1 0,1 1-1,-1-1 1,1 1 0,-1 0-1,0 0 1,1-1 0,-1 1 0,0 0-1,1 0 1,-1 0 0,0 0-1,0 0 1,1 0 0,-1 0 0,0 0-1,1 0 1,-1 0 0,0 0-1,0 0 1,1 0 0,-1 1 0,0-1-1,1 0 1,-1 1-12,-2 0 47,0 1 0,0 0-1,1 0 1,-1 1 0,1-1 0,-1 1 0,1-1-1,0 1 1,0-1 0,-1 3-47,-1 1 7,-3 3 65,0 1 0,1 1 0,1-1 0,0 1 0,0 0 1,-2 8-73,-3 17 384,-3 17-384,4-11 47,8-37-64,-4 12 1,2 0 0,0 0 0,1 0 1,0 9 15,2-22 26,0 1 0,0-1 0,0 0 0,1 0 0,-1 0 1,1 0-1,0 0 0,1 0 0,-1 0 0,1 0 0,0 0 1,0 0-1,0-1 0,0 1 0,0-1 0,1 1 0,0-1 1,-1 0-1,1 0 0,1 0 0,-1-1-26,-1 0 23,-1-1-1,1 0 1,0-1-1,0 1 1,-1 0-1,1 0 1,0-1 0,0 1-1,0-1 1,0 0-1,0 1 1,0-1-1,0 0 1,0 0 0,0 0-1,0 0 1,0-1-1,0 1 1,0-1-1,0 1 1,-1-1 0,1 1-1,0-1 1,0 0-1,0 0 1,-1 0-1,1 0 1,0 0 0,-1 0-1,1-1 1,0 0-23,1-1 22,1 0 0,-1 0 0,0-1 0,0 0 0,0 1 0,0-1 1,0 0-1,-1-1 0,0 1 0,0 0 0,0-1 0,0-1-22,13-48-32,-15 54 23,0-1 1,0 1-1,0 0 0,0 0 0,0-1 0,1 1 0,-1 0 0,0 0 0,0-1 0,0 1 0,0 0 0,0 0 1,1-1-1,-1 1 0,0 0 0,0 0 0,0 0 0,1-1 0,-1 1 0,0 0 0,0 0 0,0 0 0,1 0 1,-1-1-1,0 1 0,1 0 0,-1 0 0,0 0 0,0 0 0,1 0 0,-1 0 0,0 0 0,0 0 0,1 0 1,-1 0-1,0 0 0,1 0 0,-1 0 0,0 0 0,0 0 0,1 0 0,-1 0 0,0 0 0,1 1 1,-1-1-1,0 0 0,0 0 0,1 0 0,-1 0 0,0 1 0,0-1 0,0 0 0,1 0 0,-1 0 0,0 1 1,0-1-1,0 0 0,0 0 0,1 1 9,14 18-107,-9-11 51,2 0 82,0-1 0,1 0 0,0 0-1,0-1 1,0 0 0,1-1 0,-1 0 0,1 0-1,1-1 1,-1 0 0,1-1 0,10 2-26,-16-4 137,0 0-1,1-1 1,-1 0 0,0 0 0,1 0 0,-1-1 0,1 0-1,-1 0 1,0 0 0,0 0 0,0-1 0,4-1-137,-6 1 60,0 1 1,0-1 0,0 0-1,0 0 1,0 0-1,-1 0 1,1 0-1,0-1 1,-1 1-1,0-1 1,0 1 0,0-1-1,0 0 1,0 0-1,0 0 1,-1 0-1,0 0 1,1 0-1,-1-1 1,0 0-61,1-4 46,-1 0 1,-1-1-1,1 1 0,-1 0 1,-1 0-1,1 0 0,-1-1 1,-1 1-1,0 0 0,0 0 1,0 1-1,-1-1 0,0-1-46,-9-16-204,-1 1 0,0 0-1,-6-5 205,17 26-317,0-1-1,0 1 1,-1-1-1,1 1 0,-1 0 1,0 0-1,0 0 1,0 0-1,0 1 1,-1-1-1,-2-1 318,5 4-75,1 0 0,-1-1 0,1 1 0,0 0 0,-1 0 0,1 0 1,-1 0-1,1 0 0,0 0 0,-1 0 0,1 0 0,-1 0 0,1 0 0,0 1 0,-1-1 0,1 0 0,-1 0 0,1 0 0,0 0 0,-1 1 75,-7 7-3258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10.8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3 311 1824,'-3'-4'651,"6"5"117,-3-1-480,8-2 144,-3 0-249,-1 1 1,0-1 0,0 0 0,0-1-1,0 1 1,0-1 0,0 1 0,-1-1-1,1 0 1,-1 0 0,3-4-184,15-12 538,-8 8-318,0-1 0,0 0-1,-1-1 1,-1 0-1,0-1 1,4-9-220,-10 16 110,0-2 0,-1 1 0,0 0 0,0-1 0,-1 0 0,0 0 0,-1 0 0,1-1-110,-3 9 18,0 0 1,0 0 0,0 0-1,0 0 1,0 0-1,0 1 1,0-1 0,0 0-1,0 0 1,0 0-1,0 0 1,0 1 0,-1-1-1,1 0 1,0 0 0,-1 0-1,1 1 1,0-1-1,-1 0 1,1 1 0,-1-1-1,1 0 1,-1 1-1,0-1 1,1 0 0,-1 1-19,0-1-8,-1 0 0,1 1 1,0-1-1,-1 0 0,1 1 1,-1-1-1,1 1 0,-1 0 0,1 0 1,-1-1-1,1 1 0,-1 0 1,0 0 7,2 0 8,0-1-1,0 1 1,0 0 0,1-1 0,-1 1 0,0-1 0,0 1 0,0 0 0,0-1-1,0 1 1,0 0 0,1-1 0,-1 1 0,0 0 0,0-1 0,0 1 0,1 0-1,-1-1 1,0 1 0,1 0 0,-1-1-8,7-4-11,1 0 0,0 0 0,0 1 0,0 0 0,1 0 0,-1 1 0,1 0 0,0 1 0,0 0 0,0 0 0,0 1 0,0 0 0,0 0 0,0 1 0,0 0 0,8 2 11,-12-2 3,0 1 0,0 1-1,0-1 1,0 1 0,0 0 0,0 0-1,-1 0 1,1 0 0,-1 1 0,1 0-1,-1 0 1,0 0 0,1 2-3,2 2-5,0 1 0,-1-1 0,0 1 0,-1 1-1,0-1 1,3 7 5,12 18 51,-12-21-29,-1-1 1,-1 1-1,3 6-22,-2-3-22,1-1 0,0 0 1,1 0-1,4 4 22,5 7-31,17 15 202,-25-32-128,15 3-11,-23-10-16,0-1 0,0 1 1,0 0-1,0-1 0,0 0 1,0 1-1,1-1 0,-1 0 1,0 0-1,0 0 0,0-1 1,0 1-1,0 0 0,0-1 1,2 0-17,28-14 367,-22 10-313,-7 4-41,-1-1-1,1 1 1,-1-1 0,0 0-1,1 0 1,-1-1-1,0 1 1,0 0-1,0-1 1,0 1-1,-1-1 1,1 1-1,-1-1 1,1 0-1,-1 0 1,0 0-1,0 0 1,0 0 0,-1 0-1,1 0 1,-1 0-1,0 0 1,1-3-13,-1 0 6,0-1 0,-1 0 1,0 1-1,0-1 1,0 1-1,-1 0 0,1-1 1,-2 1-1,1 0 0,-3-4-6,3 5-12,-1 0-1,-1 0 1,1 0-1,-1 0 0,0 1 1,0-1-1,0 1 1,0 0-1,-1 1 0,0-1 1,-1 0 12,5 3-17,0 1 1,0 0-1,0-1 1,-1 1-1,1 0 1,0 0-1,0 0 1,0 0-1,0 0 1,0 0-1,-1 0 1,1 1-1,0-1 1,0 0-1,0 1 1,0-1-1,0 0 1,0 1 0,0 0-1,0-1 1,0 1-1,0-1 1,0 1-1,0 0 1,0 0-1,0 0 1,0 0 16,-4 4-44,1-1 1,0 1-1,0-1 1,-2 4 43,4-2-39,-1-1 0,1 1 0,1-1-1,-1 1 1,1 0 0,0 0 0,0 0 0,0 0 0,1-1-1,0 1 1,0 0 0,1 2 39,-1 4-26,0-5 26,1 0 0,-1 0 0,1 1 0,1-1 0,-1 0 0,1 0 0,1 0 0,-1-1 0,1 1 0,0-1 0,1 1 0,-1-1 0,1 0 0,1 0 0,-1 0 0,3 2 0,-4-6 21,-1-1 0,0 1 0,1 0 0,-1-1 0,1 0 0,-1 1 0,1-1 0,0 0 0,-1-1 0,1 1 0,0 0 0,0-1 0,0 1 0,0-1 0,-1 0 0,1 0 0,0 0 0,2-1-21,9 0 92,-1-1 0,1-1 0,6-2-92,-2 0 23,13-3-52,0-1-1,21-10 30,-37 13 49,0-1 0,-1 0 0,0-2 0,0 1 0,-1-2 0,5-4-49,-14 11 41,-1-1-1,1 0 1,-1 0-1,0 0 1,0 0-1,2-3-40,-5 6-8,1 0 1,-1 0-1,1 1 0,-1-1 0,1 0 0,-1 0 1,0 0-1,1 1 0,-1-1 0,0 0 0,0 0 1,0 0-1,1 0 0,-1 0 0,0 0 1,0 0-1,0 1 0,0-1 0,-1 0 0,1 0 1,0 0-1,0 0 0,0 0 0,-1 0 0,1 0 1,-1 1-1,1-1 0,0 0 0,-1 0 0,1 1 1,-1-1-1,0 0 0,1 1 0,-1-1 0,0 0 1,0 0 7,0 1-14,0-1 1,-1 1 0,1 0-1,0-1 1,-1 1 0,1 0-1,0 0 1,-1 0 0,1 0-1,-1 0 1,1 0 0,0 1-1,-2-1 14,-13 0 270,15 0-285,1 0 1,-1 0-1,0 0 1,0 0 0,1 0-1,-1 0 1,0 0-1,1 0 1,-1 0 0,0 0-1,1 1 1,-1-1-1,0 0 1,1 0 0,-1 1 14,-13 2-99,12-3 105,0 0 0,1 0 1,-1 1-1,0-1 0,0 0 0,1 1 0,-1-1 1,0 1-1,1-1 0,-1 1 0,1 0 0,-1 0 1,1 0-1,-1 0 0,1 0 0,-1 0-6,-17 23-168,17-20 162,-1 0-1,0 0 1,-1 0-1,1 0 1,-4 2 6,3-1 2,0 0 1,0 0 0,0 0-1,1 0 1,-1 0 0,1 1-1,1 0 1,-1-1 0,1 1-1,-1 3-2,3-8 0,-1-1 1,1 1-1,0 0 0,0 0 0,0 0 0,0-1 0,0 1 0,0 0 0,0 0 1,0-1-1,0 1 0,0 0 0,1 0 0,-1-1 0,0 1 0,0 0 0,1 0 1,-1-1-1,0 1 0,1 0 0,-1-1 0,1 1 0,-1-1 0,1 1 0,-1 0 1,1-1-1,-1 1 0,1-1 0,0 1 0,-1-1 0,1 0 0,0 1 0,-1-1 1,1 0-1,0 1 0,0-1 0,4 2 25,0 0 1,0-1 0,1 0-1,-1 0 1,1 0-26,3 1 1,1 0 27,-1-1 1,1 0 0,-1 0-1,1-1 1,3 0-29,-8 0 20,1-1-1,-1 0 1,1 0 0,-1 0-1,0 0 1,1-1-1,-1 0 1,0 0 0,4-2-20,-6 2 48,-1 1 0,1-1 1,-1 0-1,1 0 0,-1 0 1,0 0-1,0 0 0,0 0 1,1-2-49,-2 3 12,-1 0 0,1 0 0,-1-1 0,1 1 1,-1 0-1,0 0 0,0-1 0,1 1 0,-1 0 0,0-1 0,0 1 1,0 0-1,0-1 0,-1 1 0,1 0 0,0-1 0,0 1 1,-1 0-1,1 0 0,-1-1 0,1 1 0,-1 0 0,0-1-12,-1-1-3,-1 1 0,1-1 0,-1 0 0,1 1 0,-1 0 0,0 0 0,-2-1 3,4 2 149,1 1-58,0 0-6,1 5-120,0-1-1,0 0 1,0 1 0,0-1-1,1 0 1,-1 0-1,2 2 36,3 9-136,-3-5 110,-1 1 0,-1 0 0,0 0 0,0 1-1,-1-1 1,0 5 26,0 0-13,0 32-62,1-9 155,-2 16-80,0-40 55,-1 17-15,-2 0 1,0 0-1,-2 0 1,-4 7-41,8-31 50,-1 1 0,0-1 1,-1 0-1,1 0 0,-2-1 1,1 1-1,-1-1 0,0 0 1,-1 0-1,1 0 0,-1-1 0,-1 0 1,1 0-1,-1-1 0,0 1 1,0-1-1,-8 3-50,11-6 9,1-1-1,0 1 1,-1-1-1,0 0 1,1-1 0,-1 1-1,0 0 1,1-1 0,-1 0-1,0 0 1,1 0-1,-1 0 1,0-1 0,0 0-1,1 1 1,-1-1-1,1 0 1,-1-1 0,1 1-1,-1-1 1,1 1 0,0-1-1,0 0 1,0 0-1,0-1 1,-2-1-9,4 3-12,0 0 0,1 0 0,-1 0-1,1 1 1,-1-1 0,1 0 0,0 0 0,-1 0 0,1 0 0,0 0-1,0 0 1,-1 0 0,1 0 0,0 0 0,0-1 0,0 1 0,0 0-1,1 0 1,-1 0 0,0 0 0,0 0 0,1 0 0,-1 0 0,0 0-1,1 0 1,-1 0 0,1 1 0,-1-1 0,2-1 12,1-3-62,0 1 0,1-1 0,0 1 1,3-4 61,-4 6-14,42-44-125,-6 5-58,43-34 197,16-13 21,-77 70 99,-1-2-1,-1-1 1,-1 0-1,-1-1 1,10-17-120,-3 4 287,-14 20-222,0-2-1,-1 1 1,-1-1 0,1-6-65,-2 6 3,-6 13-27,0 0 0,0 1 1,0-1-1,-1 0 1,1 1-1,-1-1 0,0 0 24,3-20 96,1 5-104,-3 16-6,-1 0-1,1 0 0,0 0 1,0 1-1,0-1 0,0 0 1,0 0-1,0 1 0,1-1 1,0-1 14,3-2-130,-6 6-156,-6 13-130,5-7 410,1 0 1,0-1-1,1 1 1,-1 0-1,1 0 6,-4 24-31,2-21 36,1-1-1,0 0 1,0 1 0,1-1-1,0 1 1,1-1 0,-1 1-1,2-1-4,-2-5-12,1 0 0,0 0 0,0 0 0,1-1 0,-1 1 0,0-1 0,1 1-1,0-1 1,0 1 0,0-1 0,0 0 0,0 0 0,0 0 0,0 0 0,1 1 12,3 1 61,0 0-1,0 1 1,1-2 0,-1 1 0,5 1-61,-7-4 43,-1 1 0,1-1 0,0 0 0,0 0 0,0-1 0,0 1 0,0-1 0,0 0 1,0 0-1,0 0 0,0 0 0,0-1 0,0 0 0,0 1 0,0-2 0,0 1 0,0 0 0,0-1 0,-1 1 0,3-2-43,2-2 55,-1-1-1,1 1 0,-1-1 1,0-1-1,-1 1 0,0-1 1,0 0-1,2-3-54,-2 2-44,1 1 0,0-1 0,0 1 0,0 1 0,1 0 0,0 0 0,1 0 0,-1 1 0,1 0 0,0 1 0,1 0 0,-1 0 44,47-10-5,-49 12 88,0 0 1,0 0 0,0 1 0,0 0 0,1 1-1,-1-1 1,3 2-84,-10-1 6,1 0-1,-1 0 1,1 0-1,-1 0 1,1 0-1,-1 0 1,1 0-1,-1 0 1,1 1-1,-1-1 1,0 0-1,1 0 1,-1 1-1,1-1 1,-1 0-1,0 0 1,1 1-1,-1-1 1,0 0-1,1 1 1,-1-1-1,0 1 1,1-1 0,-1 0-1,0 1 1,0 0-6,4 15 137,-8 21-103,4-36-45,-1 0 39,1 1-1,-1 0 0,0-1 1,1 1-1,-1 0 0,0-1 1,0 1-1,0-1 0,0 0 1,0 1-1,-1-1-27,-2 5 115,3-4-77,-4-3 145,6 0 9,7-8-151,26-42-260,-7 22 59,-26 26 117,-1 2-122,0 1 53,0 0 109,1 0 0,-1 1 1,1-1-1,-1 0 0,1 0 0,-1 0 1,1 1-1,-1-1 0,1 0 0,-1 1 0,0-1 1,1 0-1,-1 1 0,1-1 0,-1 1 1,0-1-1,0 1 0,1-1 0,-1 0 0,0 1 1,0-1-1,1 1 0,-1-1 0,0 1 1,0-1-1,0 1 0,0 0 3,3 15 0,-2-14-21,1 13 35,0 0 0,0-1 1,-2 1-15,0-14 7,0-1 1,0 0-1,0 1 0,0-1 1,0 0-1,0 0 1,0 1-1,0-1 1,0 0-1,0 1 1,0-1-1,0 0 0,0 0 1,0 1-1,0-1 1,0 0-1,0 0 1,0 1-1,1-1 1,-1 0-1,0 0 1,0 1-1,0-1 0,0 0 1,0 0-1,1 1 1,-1-1-1,0 0 1,0 0-1,1 0 1,-1 1-1,0-1 1,0 0-1,0 0 0,1 0 1,-1 0-1,0 0 1,1 0-1,-1 0 1,0 1-1,0-1 1,1 0-1,-1 0 0,0 0 1,1 0-1,-1 0 1,0 0-1,0 0 1,1 0-1,-1-1 1,0 1-1,0 0 1,1 0-1,-1 0 0,0 0 1,1 0-8,11-10 377,23-46-542,-31 48 124,-3 7 27,-1 0 0,0 0 0,1 0 0,-1 0 0,1 0 0,-1 0 0,1 0 0,0 0 0,-1 0 1,1 0-1,0 1 0,0-1 0,-1 0 0,1 1 0,0-1 0,0 0 0,0 1 0,0-1 0,0 1 0,0-1 0,0 1 0,0-1 0,0 1 1,0 0-1,1 0 14,10 13 48,9 11-433,-18-20 387,0-1-1,0 1 0,1-1 1,-1 1-1,1-1 1,-1 0-1,1 0 0,2 0-1,7 3 18,0 0 0,1-2 1,-1 0-1,1 0 0,0-1 0,0-1 0,12 1-18,14 3 124,-28-5-61,0 1 1,0-2-1,1 0 1,-1 0-1,0-1 1,0 0-1,0-1 1,0-1-1,0 1 1,5-4-64,-16 6 17,0-1 0,0 1 0,0 0 1,0-1-1,0 1 0,0-1 1,0 1-1,-1-1 0,1 1 0,0-1 1,0 0-1,-1 1 0,1-1 1,0 0-1,-1 0 0,1 0 0,-1 1 1,1-1-1,-1 0 0,0 0 1,1 0-1,-1 0 0,0 0 0,1 0 1,-1 0-18,0-1 6,0 0 1,0 1 0,0-1 0,-1 0-1,1 1 1,0-1 0,-1 0-1,0 1 1,1-1 0,-1 0 0,0 1-1,0-1 1,0-1-7,-2 0-37,1-1-1,-1 1 1,0-1-1,0 1 0,0 0 1,0 0-1,-1 0 1,1 1-1,-1-1 1,0 1-1,-2-2 38,-9 1-336,11 5-36,7 4 227,-2-5 124,1 1 1,0 0-1,0-1 1,0 1-1,1-1 0,-1 1 1,1-1 20,16 13 5,-14-9 66,1-1 0,0 1 1,0-1-1,0 0 0,1 0 0,-1-1 0,1 1 0,0-2-71,27 16 429,-27-14-388,0-1-1,1 0 1,-1 0 0,1-1 0,0 1 0,0-2 0,6 2-41,28 7-142,-12-3 205,-24-7-248,-1 1 1,1 1-1,-1-1 1,0 1-1,0 0 0,0 0 1,0 0-1,0 1 185,-4-3-144,-1 0 0,1 0 0,-1 0 0,0 0 0,1 0 0,-1 0 0,0 1-1,0-1 1,1 0 0,-1 0 0,0 1 0,1-1 0,-1 0 0,0 0 0,0 1 0,1-1 0,-1 0-1,0 0 1,0 1 0,0-1 0,0 0 0,1 1 0,-1-1 0,0 0 0,0 1 0,0-1 0,0 1-1,0-1 1,0 0 0,0 1 0,0-1 0,0 0 0,0 1 0,0-1 0,0 0 0,0 1 0,0-1-1,0 1 1,0-1 0,-1 0 0,1 1 0,0-1 0,0 0 0,0 0 0,-1 1 0,1-1-1,0 0 1,0 1 0,0-1 0,-1 0 144,-7 12-2949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11.1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211 247 5568,'-29'-43'2048,"22"22"-1568,-14-15-160,9 18 96,-5-8-288,-2 4-32,-2 1-64,1 3-896,-1-5 480,5 12-2304,1 4 1504,3 19-1120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13.5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147 482 2144,'-12'-17'3546,"11"16"-3457,0 0-1,0-1 1,0 1-1,-1 0 1,1 0-1,0 0 1,-1 0-1,1 1 1,0-1-1,-1 0 1,1 1-1,-1-1 1,1 1-1,-1-1 1,0 1-1,1-1 1,-1 1-1,1 0 1,-1 0-1,1 0 1,-1 0-1,0 0 1,0 1-89,-1-1 62,1 1 0,-1 0-1,1-1 1,-1 1 0,1 1 0,0-1 0,-1 0 0,1 1-1,0-1 1,0 1 0,0-1 0,0 1 0,0 0 0,0 0-62,-18 18 176,15-17-144,1 1 1,0 0-1,0 0 1,1 0-1,-1 0 1,1 1-1,0-1 1,0 1-1,1-1 1,-1 1-1,0 2-32,2-5 7,1 0 0,-1 1 0,0-1 0,1 0 0,-1 0 0,1 1 0,0-1 0,0 0 0,0 1 0,0-1 0,0 0 0,0 1 0,0-1 0,1 0 0,-1 0 0,1 1 0,0-1 0,0 0 0,0 0 0,0 0 0,0 0 0,0 0 0,0 0 0,1 0 0,-1 0 0,1 0 0,-1-1 0,1 1 0,1 0-7,-2-1 30,1 0 0,-1 0 1,1 0-1,-1 0 1,1-1-1,0 1 0,-1-1 1,1 1-1,-1-1 0,1 0 1,0 1-1,0-1 1,-1 0-1,1 0 0,0 0 1,-1-1-1,1 1 0,0 0 1,-1-1-1,1 1 1,0-1-1,-1 1 0,1-1 1,-1 0-1,1 1 0,-1-1 1,1 0-1,-1 0 1,0 0-1,1 0 0,-1 0 1,0-1-1,0 1 1,0 0-1,0-1 0,0 1 1,0 0-1,0-1 0,0 1 1,-1-1-1,1 0 1,0 1-1,-1-1 0,1 1 1,-1-1-1,0-1-30,0 0 7,0 1 0,0-1 0,-1 1 0,1 0 0,-1-1 1,1 1-1,-1-1 0,0 1 0,0 0 0,0 0 0,0-1 0,0 1 0,-1 0 0,1 0 0,-1 0 1,1 0-1,-2 0-7,-3-3 8,0 0 0,0 0 0,0 1 1,-6-3-9,2 1 1,9 4-6,0 1 0,-1 0 0,1 0 0,0 0-1,0-1 1,1 1 0,-1 0 0,0-1 0,0 1 0,1-1 0,-1 1 0,0-1 0,1 1 0,0-1 0,-1 1 0,1-1 0,0 0 0,0 0 5,15-1-363,25 8 257,-31-4 90,0 1 0,-1-1 0,1-1 0,0 0 0,2 0 16,12-2 156,0-2 0,-1 0 0,1-1 0,-1-1 1,0-1-1,0-2 0,1-1-156,-13 6 79,-1-2 1,1 1-1,-1-1 0,0-1 0,-1 0 1,1 0-1,-1 0 0,-1-1 1,1 0-1,-1-1 0,-1 0 0,0 0 1,0 0-1,-1-1 0,5-9-79,-1-6 160,-1-1 0,-2 1 0,0-1 0,1-23-160,-3 8 90,-3-1-1,-1-3-89,0 15-856,5 163 29,-9 12 459,-17 108 368,10-170 37,-14 52-37,16-101 123,0-1 1,-3 1 0,-1-2 0,-1 0 0,-6 10-124,11-29 68,1 1-1,-1-1 1,-1-1-1,-1 0 1,-3 4-68,6-9 68,1 0 1,-1-1-1,0 1 1,-1-2-1,1 1 1,-1-1-1,0-1 1,-7 3-69,15-6-8,-1-1 1,1 1-1,-1-1 1,1 1-1,-1-1 1,1 0-1,-1 0 1,1 1 0,-1-1-1,0 0 1,1 0-1,-1-1 1,1 1-1,-1 0 1,0 0-1,1-1 1,-2 0 7,3 1-2,-1-1-1,0 1 1,0-1-1,0 0 1,0 0-1,1 1 1,-1-1-1,0 0 1,0 0-1,1 0 1,-1 0-1,1 0 1,-1 1-1,1-1 1,-1 0-1,1 0 1,0-1 0,-1 1-1,1 0 3,0-3-8,-1 1 0,1-1 1,0 1-1,0-1 0,0 1 0,1 0 0,-1-1 1,1 1-1,0-1 0,0 1 0,0 0 1,0 0-1,1 0 0,0-2 8,5-6 8,0 1 0,1 0 0,0 0 0,0 1 0,7-5-8,14-12 12,7-2-12,-15 11-20,13-10 305,1 1 1,2 2-1,0 2 0,1 2 1,1 1-1,4 0-285,-27 14-114,0 1 1,1 1-1,0 1 1,-1 0-1,1 1 1,0 1-1,1 1 114,-3 1-1792,-15-2 1609,1 0 1,-1 0 0,1 0 0,-1 0 0,0 0-1,1 1 1,-1-1 0,0 0 0,1 0-1,-1 0 1,0 1 0,0-1 0,1 0 0,-1 0-1,0 1 1,0-1 0,1 0 0,-1 0-1,0 1 1,0-1 0,1 0 0,-1 1 0,0-1-1,0 0 1,0 1 0,0-1 0,0 0-1,0 1 1,0-1 0,0 1 0,1-1 0,-1 0-1,0 1 1,-1-1 0,1 0 182,0 1-119,0-1 1,0 1 0,0-1-1,-1 0 1,1 1-1,0-1 1,-1 0 0,1 1-1,0-1 1,-1 0-1,1 1 1,-1-1 0,1 0-1,0 0 1,-1 1-1,1-1 1,-1 0 0,1 0-1,-1 0 1,1 0 118,-19 5-1872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18.1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293 47 1248,'0'-1'305,"0"-3"2926,-15 2-2218,14 2-993,-22 0 1069,0 1 1,-23 3-1090,39-3 32,0 1 0,1-1 0,-1 1 0,1 1 0,-1-1-1,1 1 1,0 0 0,0 0 0,0 1 0,0 0 0,1 0-1,-3 2-31,-1 3 10,0 1-1,0-1 0,0 1 0,-5 10-9,10-13-11,0-1 1,1 1-1,0 0 1,0 0-1,1 0 0,0 1 1,0-1-1,1 0 1,-1 1 10,2-6 0,0 0-1,0 1 1,-1-1 0,1 0 0,0 0-1,1 0 1,-1 0 0,0 0 0,1 0-1,-1 0 1,1 0 0,-1 0 0,1 0-1,0 0 1,0 0 0,0 0 0,0 0 0,0-1-1,1 1 1,-1 0 0,1 0 0,0-1 3,-1 0 0,1 0 0,0 0-1,-1 0 1,1 0 0,0 0 0,0 0 0,0-1 0,0 1 0,-1-1 0,1 0 0,0 1-1,0-1 1,0 0 0,0 0 0,0 0 0,0 0 0,0 0 0,0-1 0,0 1 0,0-1-1,1 0-2,10-3 53,-1-1-1,0 0 1,0-1-1,-1 0 1,5-4-53,54-41 276,-66 48-271,166-134 161,-157 126-202,-9 7 14,1 0 1,-1 0-1,1 1 0,5-3 22,-8 2-151,-8 8 163,-21 26-191,15-18 196,1 1 0,0 0 0,-6 10-17,-9 21 8,-6 19-8,-3 6-29,3-9-107,-45 75 149,49-86 72,2 2-1,1 0 0,4 2 0,1 0 1,-6 33-85,16-27 53,7-51-46,4-8 29,6-5-20,-4 3-16,-1-1 0,1 0 0,-1 1 0,0-1 0,0 0 0,0 0 0,0 0 0,-1 0 0,4-5 0,3-4 3,9-16 83,1 2 0,1 0-1,1 1 1,1 1 0,14-12-86,12-4-117,60-55 153,-88 76 31,-1-1-1,0-1 1,-2-1 0,3-6-67,-2 0 10,-1-1 0,-1 0-1,-2-1 1,-1 0-1,1-9-9,4-15 139,7-10-139,-22 58-12,0 0 1,-1 0-1,0 0 0,0 0 0,0-5 12,4-14-160,-5 25 70,0 0-38,-1 2 53,-1 4 68,1 1 0,0-1 0,0 0 0,0 1 0,1 5 7,-2 8-2,-17 159 194,14-114 26,4-64-216,1 1 0,0 0 0,0-1 0,1 1 0,-1-1 0,0 1 0,0-1 0,1 1 0,-1 0 0,1-1 0,-1 1 0,1-1-1,0 0 1,0 1 0,-1-1 0,1 1 0,0-1 0,0 0 0,0 0 0,1 1-2,-1-2 14,0 0 1,0 1-1,0-1 0,0 0 1,0 0-1,0 1 0,0-1 1,0 0-1,0 0 1,0 0-1,0 0 0,0-1 1,0 1-1,0 0 0,1 0 1,-1-1-1,0 1 0,0 0 1,-1-1-1,1 1 0,0-1 1,0 1-1,0-1 1,0 0-1,0 1 0,0-1 1,-1 0-1,1 0 0,0 1 1,0-2-15,4-3 38,-1 0 1,1 0 0,-1-1-1,0 1 1,0-1-1,-1 0 1,0 0 0,0-1-1,0 0-38,5-15 24,-1 0-1,-1-3-23,7-22 160,-12 30-59,-1 11 337,0 5-187,0 1-252,-1 0 0,1 0-1,0 1 1,0-1 0,-1 0 0,1 0 0,0 0 0,0 0 0,-1 1 0,1-1 0,0 0 0,0 0 0,0 0 0,-1 1 0,1-1 0,0 0 0,0 0-1,0 1 1,0-1 0,0 0 0,0 0 0,-1 1 0,1-1 0,0 0 0,0 1 0,0-1 0,0 0 0,0 0 0,0 1 0,0-1 1,0 42-194,-1-3-11,3 21 205,-1-49 55,0 0 1,1 0-1,1 0 0,0 0 1,0 0-1,1-1 1,3 7-56,-7-17 9,1 1 0,-1 0 0,1-1 1,-1 1-1,1-1 0,0 1 0,-1-1 0,1 1 0,0-1 1,-1 1-1,1-1 0,0 1 0,0-1 0,0 0 0,-1 0 1,1 1-1,0-1 0,0 0 0,0 0 0,0 0 0,-1 0 1,1 0-1,0 0 0,0 0 0,0 0 0,0 0 0,-1-1 1,1 1-10,22-7 212,-13 2-218,-2 0 0,1-1-1,0 0 1,-1 0 0,-1-1-1,7-6 7,8-8-36,34-29 20,-3 3-56,1 2 0,54-33 72,-81 65-256,-25 13 192,6 0 197,-13 9-140,4-9 10,1 1 1,0 0-1,0-1 0,-1 1 0,1 0 0,0-1 1,-1 1-1,1-1 0,0 1 0,-1 0 1,1-1-1,-1 1 0,1-1 0,-1 1 0,1-1 1,-1 0-1,0 1 0,1-1 0,-1 1 1,1-1-1,-1 0 0,0 1-3,-28 11 202,19-7-150,-1-1 0,1 0-1,-4 0-51,1-1-43,-1 2-1,1-1 1,0 1-1,0 1 1,1 1-1,0 0 0,0 0 1,0 1-1,1 0 1,0 1-1,0 1 1,0 1 43,8-8-13,1 0 0,0 0 0,-1 0 0,1 1 0,0-1 0,1 0 0,-1 1 1,0 0-1,1-1 0,0 1 0,0 0 0,0 0 0,1-1 0,-1 1 0,1 0 0,0 0 1,0 0-1,0 0 0,0 0 0,1 0 0,0-1 0,-1 1 0,1 0 0,1 0 0,-1-1 1,1 1-1,-1-1 0,1 1 0,0-1 0,0 0 0,0 1 0,1-1 0,-1 0 0,1-1 1,0 1-1,1 1 13,0-1 28,-1-1 1,1 0-1,0 0 1,0 0-1,0 0 1,0-1-1,0 0 1,0 1-1,0-1 1,0-1-1,1 1 1,-1-1-1,0 1 1,1-1-1,-1-1 1,0 1 0,0 0-1,1-1 1,-1 0-1,0 0 1,0 0-1,0-1 1,4-1-29,-6 2-1,1-1 0,0 1 1,-1-1-1,1 0 0,-1 1 1,0-1-1,0 0 0,1-1 0,-1 1 1,0 0-1,-1 0 0,3-3 1,14-34 143,-11 23-21,-5 12-118,-1-1 1,1 1-1,-1-1 1,0 1-1,0-1 1,-1 1 0,1-1-1,-1 1 1,0-1-1,-1 0 1,1 1-1,-1-1 1,0 1 0,0-1-1,0 1 1,0-1-1,-1 1 1,0 0-1,0 0 1,0 0 0,-1-1-5,3 5-9,0-1 0,-1 0 0,1 1 0,0-1 0,-1 0 0,1 1 0,-1-1 0,1 1 0,-1-1 0,1 1 0,-1-1 0,0 1 0,1-1 0,-1 1 0,0 0 0,1-1 0,-1 1 0,0 0 0,1-1 0,-1 1 0,0 0 0,1 0 0,-1 0 0,0 0 0,0 0 0,1 0 0,-1 0 0,0 0 0,0 0 0,0 0 9,0 1-16,1-1-1,-1 0 1,0 1-1,1-1 1,-1 1-1,1-1 1,-1 1 0,1-1-1,-1 1 1,1 0-1,-1-1 1,1 1 0,0 0-1,-1-1 1,1 1-1,0 0 1,-1-1-1,1 1 1,0 0 0,0 0-1,0-1 1,0 1-1,0 0 1,0 0 0,0-1-1,0 1 1,0 0-1,0 0 1,0-1-1,0 1 1,1 1 16,3 16-89,2 0 0,0 0-1,1 0 1,5 8 89,-11-24 0,6 11 69,1 0 0,0-1 1,0 0-1,1 0 0,1-1 1,0 0-1,1-1 0,0 0 1,0 0-1,1-2 0,5 4-69,-16-11 21,0-1-1,0 1 0,0-1 0,1 0 0,-1 1 1,0-1-1,0 0 0,0 0 0,1 1 0,-1-1 1,0 0-1,0 0 0,0-1 0,1 1 0,-1 0 1,0 0-1,0 0 0,0-1 0,1 1 0,-1-1 1,0 1-1,0-1 0,0 1 0,0-1 0,0 0 1,0 1-1,0-1 0,0 0 0,0 0 0,0 0 1,-1 0-1,2 0-20,1-3 26,1-1 1,-1 1-1,1-1 1,-1 0-1,-1 0 1,3-3-27,0-6-12,-1 0 1,0 0-1,-1-1 1,-1 1-1,1-11 12,8-37 122,-3 16-218,-7 33 47,2 0 1,-1 1 0,4-7 48,-5 14-46,1 1-1,0 0 1,0 0 0,0 0 0,0 0 0,1 1 0,0-1 0,-1 1-1,1-1 1,0 1 0,1 0 0,0 0 46,-3 2-7,0 0 0,-1 0 0,1 1 0,0-1 0,0 1 0,0-1 0,0 1 0,0-1 0,0 1 0,0 0 0,0-1-1,0 1 1,0 0 0,0 0 0,0 0 0,0 0 0,0 0 0,0 0 0,0 0 0,0 0 0,0 0 0,1 0 0,-1 1 7,1-1-9,-1 1-1,1 0 1,-1 0 0,1 0-1,-1 0 1,1 0 0,-1 1-1,0-1 1,0 0-1,0 1 1,0-1 0,0 0-1,1 2 10,1 2-26,0 1-1,-1 0 1,1 0-1,-1 0 1,0 0-1,-1 0 1,1 4 26,0 6 28,0-1 1,-1 1-1,-1 0 0,-1 0 1,0 0-1,-1 0 1,-1 0-1,0 0 1,-4 9-29,6-23 22,0 0 1,0 0 0,-1 0-1,1 0 1,0 0-1,-1 0 1,1 0 0,-1 0-1,1-1 1,-1 1 0,0 0-1,0-1 1,0 0-1,0 1 1,0-1 0,0 0-1,0 0 1,0 0 0,0 0-1,0 0 1,-1-1-1,1 1 1,0-1 0,-1 1-1,1-1 1,0 0 0,-1 0-1,1 0 1,-1 0-1,1-1 1,0 1 0,-1 0-1,-1-2-22,-9-2-2,10 3-42,0 1 0,0-2 1,0 1-1,0 0 0,0 0 1,0-1-1,1 0 0,-4-1 44,6 2-23,-1 1-16,-1-1 0,1 0 0,0 1 0,0-1 0,0 0-1,-1 1 1,1 0 0,0-1 0,0 1 0,-1 0 0,0-1 39,2 2-12,-1-1 0,1 1 0,-1-1 1,1 1-1,-1-1 0,1 1 0,0-1 0,-1 1 0,1-1 0,0 1 0,0-1 1,-1 1-1,1-1 0,0 1 0,0 0 0,0-1 0,0 1 0,-1-1 1,1 1-1,0 0 0,0-1 0,0 1 0,1-1 0,-1 1 0,0 0 0,0-1 1,0 1-1,0-1 0,0 1 0,1 0 0,-1-1 0,0 1 0,1-1 1,-1 1-1,0-1 12,13 26-16,-10-22-60,0 1 83,1-1 0,-1 1 0,1-1 0,0 1 0,1-1 0,-1 0 0,1-1 0,0 1 0,0-1 0,0 0 0,0 0 0,0 0 0,1-1 0,-1 0 0,1 0 0,0 0 0,1 0-7,7 1 113,0-1-1,0 0 1,1 0 0,-1-2-1,1 0 1,6-1-113,-12 0 49,-1 0 0,1-1-1,-1-1 1,0 1 0,0-1 0,0 0-1,0-1 1,0 0 0,-1 0 0,1-1 0,-1 0-1,-1 0 1,7-6-49,-3 1 42,1-1 0,-1 0 0,-1 0 0,0-1 0,-1 0 0,0-1 0,3-8-42,-3 4-64,0-2 0,0-6 64,0 2-133,-5 17 98,0 0 0,0 0 0,1 0 1,0 1-1,0 0 0,3-5 35,7-7 198,-12 19-672,-1 7 286,-1 14 130,0-21 42,-1 30 93,-2-1 0,-3 11-77,0-2 209,6-34-191,-1 0-1,1-1 1,0 1 0,1 0 0,-1 0 0,1-1 0,1 1 0,-1 0 0,1 1-18,-1-5 10,0 1 0,0-1 1,0 1-1,0 0 0,1-1 1,-1 0-1,1 1 0,0-1 1,0 0-1,-1 0 0,2 0 1,-1 0-1,0 0 1,0 0-1,0-1 0,1 1 1,-1-1-1,1 0 0,-1 1 1,2-1-11,-1 0 11,0 0 0,0-1 1,0 1-1,-1-1 1,1 1-1,0-1 1,0 0-1,0-1 0,0 1 1,0 0-1,0-1 1,-1 1-1,1-1 0,0 0 1,0 0-1,-1 0 1,1 0-1,0-1 0,-1 1 1,2-2-12,8-3 172,-8 4-143,0 0 1,0-1-1,0 0 1,0 1-1,-1-1 1,1 0-1,-1-1 1,0 1-1,0-1 1,0 1 0,-1-1-1,1 0 1,1-3-30,-4 0-5382,-3 11 1276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0.2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1 620 2912,'0'0'45,"0"0"-1,0 0 1,0 0 0,1 0-1,-1 0 1,0 0 0,0 0-1,1 0 1,-1 0 0,0 0-1,0 0 1,0 0 0,1 0-1,-1 0 1,0 0 0,0 0-1,1 0 1,-1 0 0,0 0-1,0 0 1,1 0 0,-1 0 0,0 0-1,0 0 1,0-1 0,1 1-1,-1 0 1,0 0 0,0 0-1,0 0 1,0-1 0,0 1-1,1 0 1,-1 0 0,0 0-1,0-1 1,0 1 0,0 0-1,0 0 1,0 0 0,0-1-45,-5-5 835,3 3 316,2 2-847,0 1 16,12-7 352,-6 4-471,-1 0 0,1 0 0,-1 0-1,0-1 1,0 0 0,0 0 0,0 0-1,0 0 1,-1-1 0,2-2-201,2-3 215,0-1 1,-1 1-1,0-1 1,3-8-216,-7 10 35,0 1 0,0-1 0,0 0 1,-1 0-1,-1 0 0,0 0 0,1-5-35,-1-19 145,-2-15-145,0 7 131,1 35-109,0 0-1,0 0 0,0 0 0,1 0 1,0 0-1,0 1 0,3-6-21,-4 10-9,1-1 0,0 1 0,0-1 0,-1 1 0,1 0 0,0 0 0,0-1 0,1 1 0,-1 0 0,0 0 0,0 0 0,0 0 0,1 1 0,-1-1 0,0 0 0,1 0 0,-1 1 0,1-1 0,-1 1 0,1-1 0,-1 1 0,1 0 1,-1-1-1,1 1 0,-1 0 0,1 0 0,0 0 0,-1 0 0,1 0 0,-1 1 0,1-1 0,0 0 9,0 1-10,1 0-1,-1 0 1,0 0 0,0 0 0,0 0 0,0 0 0,1 1 0,-2-1 0,1 1-1,0-1 1,0 1 0,0 0 0,-1 0 0,1-1 0,-1 1 0,1 0 0,-1 1-1,0-1 1,0 0 0,0 0 0,0 0 0,0 2 10,4 8-59,-1 0 0,-1 1 0,2 8 59,-5-19 0,40 195 32,-38-185 64,-1 1 0,0 0 0,-1 0 0,0 1-96,0 0 101,0-13-69,0 0 1,0 0-1,0 0 0,0 0 1,0 1-1,0-1 0,0 0 1,0 0-1,0 0 0,-1 0 1,1 0-1,-1 0 0,1 0 1,0 0-1,-1 0 0,0 0 1,1 0-1,-1 0 0,0 0 1,1-1-1,-1 1 0,0 0 1,0 0-1,0-1 0,1 1 1,-2 0-33,0 0 27,0-1 1,1 0-1,-1 1 1,0-1-1,0 0 1,1 0-1,-1 0 1,0 0-1,0-1 1,1 1-1,-1 0 1,0-1-1,1 1 1,-1-1-1,-1 0-27,-5-2 39,0-1-1,1-1 0,-1 1 0,1-1 0,0 0 1,-4-4-39,5 3-8,0-1 1,0 0 0,0-1 0,1 1 0,0-1 0,0-2 7,-1 0-107,0 0 1,-1 0-1,0 0 107,1 2-405,13 12 53,13 10 128,-11-5 213,-1-2 8,0 0 0,0 0 0,0-1 0,1 0 0,0 0 0,1-1 0,1 1 3,-3-3 13,0 0 1,1 0-1,-1-1 1,1 0 0,-1 0-1,3-1-13,-8 0 31,0-1 0,0 0 0,0-1 0,0 1 1,0-1-1,0 1 0,0-1 0,0 0 0,0 0 0,0 0 0,-1 0 0,1-1 0,0 1 0,-1-1 0,1 1 0,-1-1 0,1 0 1,-1 0-1,1-1-31,1-2 16,1 0-1,-1-1 1,0 1 0,-1-1 0,1 0 0,-1 0 0,0 0 0,-1 0 0,1-1-16,4-15 145,-2 1-1,1-3-144,-1-3 69,2-6 70,-1 1-1,-2-1 1,-1 0 0,-2-4-139,-1 19 29,0 0 1,-1 1 0,-1-1-1,-1 1 1,-1 0 0,0 0 0,-2-2-30,4 13 16,1 0 1,0 0 0,0 0-1,0 0 1,0-6-17,1 6-20,0-1 0,-1 1 0,0 0 0,0-1 1,-1 1 19,2-11-811,1 20 778,0 0 0,0 1 0,0-1 0,0 0 0,-1 1 0,0-1 0,1 0 0,-1 1 0,-1-1 0,1 0 0,0 1 0,-1-1 33,1 11-57,8 192-326,-5-164 403,2 22 193,4-1 1,6 21-214,-13-72 161,0-2-43,0 0 0,1 0 0,0 0 0,0-1 0,1 1 0,1 0-118,-4-8-8,1 0 0,0-1 1,-1 0-1,1 1 0,0-1 0,0 0 1,0 0-1,0 0 0,1 0 0,-1-1 1,0 1-1,0 0 0,0-1 0,1 0 1,-1 1-1,0-1 0,0 0 1,1 0-1,-1 0 8,10 1-221,19 5-1891,-29-6 1200,-2 0-464,0 0 181,0 0-1007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0.72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26 3552,'-6'-1'1005,"8"-3"-106,2-5 711,-4 8-1548,0 1 0,0-1 0,0 1 0,1-1 0,-1 0 0,0 1 0,0-1 0,1 1 0,-1 0 0,0-1 0,1 1 0,-1-1 0,0 1 0,1-1 0,-1 1 0,1 0 0,-1-1 0,1 1 0,-1 0 0,1 0 0,-1-1 0,1 1 0,-1 0-1,1 0 1,-1-1 0,1 1 0,-1 0 0,1 0 0,-1 0 0,1 0 0,0 0 0,-1 0-62,19 0 807,34 7-306,4-5-1258,11 4 757,-42-4-1083,5 2-453,-2 0-2117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2.27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317 294 1824,'-2'-2'262,"-5"-3"1275,-9 11-131,-1 4-512,9-5-362,-1 0-1,1 0 0,-1-1 0,-1 0-531,-20 6 429,1 1 0,0 2 1,1 1-1,0 2 0,1 0 1,-5 6-430,30-20-6,-1 0 1,1 0 0,0 0-1,-1 0 1,1 0 0,0 1-1,0-1 1,1 1 0,-1 0-1,1-1 1,-1 1 0,1 1 5,0-3-2,1 0 0,0 0 0,-1 0 0,1 0 0,0 1 0,0-1 0,0 0 0,0 0 0,0 1 0,0-1 0,0 0 0,0 0 0,1 0 0,-1 1 0,0-1 0,1 0 0,-1 0 0,1 0 0,0 0 0,-1 0 0,1 0 0,0 0 0,-1 0 0,1 0 0,0 0 0,0 0 0,0 0 0,0-1 0,0 1 0,0 0 0,0-1 0,1 2 2,3 1 39,0 0 0,1-1 0,-1 1 0,1-1-1,0 0 1,0 0 0,0-1 0,-1 1 0,1-2 0,1 1 0,-1 0 0,0-1 0,0 0 0,0-1 0,0 1 0,0-1 0,0 0 0,0-1 0,0 1 0,-1-1 0,1-1 0,0 1 0,-1-1 0,0 0 0,1 0 0,-1 0 0,0-1 0,-1 1 0,1-1 0,-1-1-1,1 1 1,-1-1 0,0 1 0,-1-1 0,1 0 0,0-2-39,-1 0 43,-1 1 0,0-1-1,0 1 1,0-1 0,-1 0-1,0 1 1,0-1 0,-1 0-1,0 0 1,0-2-43,0 9-3,0 0 1,0 0 0,0 0-1,0 0 1,0 0-1,0 0 1,0 0-1,0 0 1,-1 0-1,1 0 1,0 0-1,0 0 1,0 0-1,0 0 1,0 0-1,0 0 1,0 0-1,0 0 1,0 0-1,0 0 1,0 0 0,0 0-1,0 0 1,0 0-1,0 0 1,-1 0-1,1 0 1,0 0-1,0 0 1,0 0-1,0 0 1,0 0-1,0 0 1,0 0-1,0-1 1,0 1-1,0 0 1,0 0-1,0 0 1,0 0 0,0 0-1,0 0 1,0 0-1,0 0 1,0 0-1,0 0 3,-3 9 13,4 2-29,-1 1 1,2 0 0,0-1 0,0 1 0,1-1 0,1 2 15,-2-6-4,0 0 0,1-1 0,0 0 0,0 0 0,1 1 1,0-2-1,0 1 0,0 0 0,1-1 0,-1 0 0,2 0 4,-3-2 29,1-1 1,-1 0-1,1 1 0,0-1 0,0-1 0,0 1 0,0-1 0,0 1 1,0-1-1,0 0 0,0-1 0,1 1 0,-1-1 0,0 0 1,1 0-1,2 0-29,4-1 81,0-1 1,0 0 0,0 0-1,0-1 1,8-4-82,-5 1 41,-1 0 0,-1-1-1,1 0 1,-1-1 0,0-1 0,-1 0-1,0 0 1,0-1 0,-1-1 0,5-7-41,16-21-227,-3-1 0,11-22 227,-7 11-103,5 0 183,9-15 52,-40 56-156,0 0-1,-1 0 1,-1 0 0,0 0-1,3-11 25,-6 18-31,-1-1 0,1 1 0,0-1-1,-1 1 1,0 0 0,0-1 0,0 1-1,0-1 1,-1-1 31,1 4-14,0 0 0,-1 0-1,1 0 1,-1 0 0,1 0 0,-1 0 0,1 0-1,-1 0 1,1 1 0,-1-1 0,0 0-1,0 0 1,1 0 0,-1 1 0,0-1 0,0 1-1,0-1 1,0 0 0,0 1 0,0-1 0,0 1-1,0 0 1,0-1 0,0 1 0,0 0 0,0 0-1,0 0 1,0-1 0,0 1 0,0 0 0,0 0-1,-1 1 15,-1-1-45,0 0-1,0 0 1,0 1-1,0 0 1,0-1-1,0 1 0,0 0 1,0 0-1,1 1 1,-1-1-1,0 1 1,1-1-1,-2 2 46,-1 1-40,0 0-1,1 0 1,0 0-1,0 1 1,0-1-1,-3 6 41,0 3 2,0-1 0,0 1-1,1 1 1,1-1 0,-2 10-2,-4 13 334,3 1 1,-3 24-335,9-42-14,0 0 1,1-1-1,1 1 0,1 0 0,1 0 0,2 5 14,-2-14 38,1 1-1,1-1 0,-1 1 1,2-1-1,-1 0 0,2 0 1,-1-1-1,1 0 0,1 0 1,-1 0-1,2-1 0,-1 0 1,1 0-1,0-1 0,1 0 1,-1 0-1,2-1-37,50 33-1573,-48-35 411,-9-3-5303,-9 2 4540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2.62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87 4736,'4'-5'579,"0"1"0,0 0 1,1 1-1,-1-1 0,1 1 1,0 0-1,0 0 0,2 0-579,7-6 854,-8 6-700,1-1 1,-1 2 0,1-1 0,0 1-1,0 0 1,0 0 0,5 0-155,53-5 167,-43 6-111,46-7-344,-18 2 40,4 2 248,-36 4-1793,-1 0 0,16 3 1793,-30-2-440,0-1 0,0 1 0,-1 0 0,1-1 0,0 1 0,-1 0 0,1 1 0,0-1 0,-1 0 0,3 3 440,4 8-1760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5.4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58 1728,'0'-1'210,"1"1"-1,-1-1 1,0 1-1,0-1 1,0 0 0,1 1-1,-1-1 1,0 1 0,1-1-1,-1 1 1,0-1 0,1 1-1,-1-1 1,1 1-1,-1 0 1,1-1 0,-1 1-1,0 0 1,1-1 0,0 1-1,-1 0 1,1-1 0,-1 1-1,1 0 1,-1 0-1,1 0 1,0 0 0,-1-1-1,1 1 1,-1 0 0,1 0-1,0 0 1,-1 0 0,1 0-1,-1 1 1,1-1-210,3 0 113,-1 0 1,0 0 0,1 1 0,-1-1-1,0 1 1,2 1-114,4 0 148,0-1 0,0 1-1,0-2 1,0 1 0,0-1 0,0 0-1,3-1-147,15 0 411,56 1 365,-1-4 0,9-4-776,4 1-1568,-95 7 1571,16-4-2589,-15 4 2383,-1 0 0,1 0-1,-1-1 1,1 1 0,-1 0 0,1-1 0,-1 1 0,1 0-1,-1-1 1,0 1 0,1-1 0,-1 1 0,1-1 0,-1 1-1,0-1 1,1 1 0,-1-1 0,0 1 0,0-1-1,1 1 1,-1-1 0,0 1 0,0-1 0,0 0 0,0 1-1,0-1 1,0 1 203,-3-19-2101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2.95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22 199 3904,'0'0'1440,"3"0"-1120,1 3-96,-4-3 800,0 0-608,0 0 64,0 7-320,0 4-96,-4 4-32,1 3-256,-2 3 128,1-3-320,-1 0 256,2 0-800,3 0 544,-4-3-1152</inkml:trace>
  <inkml:trace contextRef="#ctx0" brushRef="#br0" timeOffset="1">53 19 4224,'-4'-13'1568,"8"10"-1216,1 0-96,-5 3-928,0 0 320,0 0-2464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39:23.32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187 1 2912,'0'0'23,"0"0"0,0 0-1,0 0 1,0 0 0,0 0 0,0 0-1,-1 1 1,1-1 0,0 0 0,0 0 0,0 0-1,0 0 1,0 0 0,0 0 0,0 1 0,0-1-1,0 0 1,0 0 0,0 0 0,0 0 0,0 0-1,0 0 1,0 1 0,0-1 0,0 0 0,0 0-1,0 0 1,0 0 0,0 0 0,0 1 0,0-1-1,0 0 1,0 0 0,0 0 0,0 0 0,0 0-1,1 0 1,-1 0 0,0 1 0,0-1 0,0 0-1,0 0 1,0 0 0,0 0 0,0 0 0,0 0-1,1 0 1,-1 0 0,0 0 0,0 0 0,0 0-1,0 0 1,0 0 0,1 1 0,-1-1 0,0 0-1,0 0 1,0 0 0,0 0 0,0 0 0,0 0-1,1-1 1,-1 1-23,0 0 15,0 0-1,0 0 1,1 0 0,-1 0-1,0 0 1,0 0-1,0 0 1,0 0 0,1 1-1,-1-1 1,0 0-1,0 0 1,0 0 0,0 0-1,0 0 1,1 0-1,-1 0 1,0 0 0,0 0-1,0 0 1,0 1 0,0-1-1,0 0 1,1 0-1,-1 0 1,0 0 0,0 0-1,0 1 1,0-1-1,0 0 1,0 0 0,0 0-1,0 0 1,0 0-1,0 1 1,0-1 0,0 0-1,0 0 1,0 0-1,0 0 1,0 1 0,0-1-1,0 0 1,0 0-1,0 0 1,0 0 0,0 1-1,0-1 1,0 0-1,0 0 1,0 0 0,0 0-1,0 1 1,0-1-1,-1 0 1,1 0 0,0 0-1,0 0 1,0 0-1,0 0 1,0 0 0,0 1-1,-1-1 1,1 0-1,0 0 1,0 0 0,0 0-1,0 0 1,-1 0-1,1 0-13,-4 3 193,0-1 1,-1 1 0,0-1 0,1 0 0,-1-1-1,0 1 1,0-1 0,-2 0-195,-13 5 511,11-2-376,-1-1 1,1 2-1,0-1 0,0 1 1,1 0-1,-1 1 0,1 0 1,1 0-1,-1 1 1,1 0-1,0 0 0,0 1 1,-4 7-136,10-14 79,0 1 0,0 0 0,0 0 0,0 0 0,0 0 1,1 0-1,-1 0 0,1 0 0,-1 0 0,1 0 0,0 1 1,-1-1-1,1 0 0,1 0 0,-1 0 0,0 0 0,0 0 1,1 1-1,0 0-79,0 0 98,0-1 0,1 1 0,-1 0 0,1-1 1,-1 1-1,1-1 0,0 0 0,0 0 0,0 0 0,1 0 1,-1 0-1,3 2-98,6 2 135,1 1 1,0-2-1,0 1 1,0-1 0,11 2-136,-9-3-898,0-1 0,1 0 0,0-1 1,-1 0-1,1-1 0,7-1 898,-1 0-3813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50:36.1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 19 896,'-1'3'-179,"1"-3"408,0 1 0,0-1 0,0 1 0,0-1 0,0 1 1,0-1-1,-1 1 0,1-1 0,0 1 0,0-1 0,0 1 0,-1-1 0,1 1 0,0-1 0,0 0 1,-1 1-1,1-1 0,0 1 0,-1-1 0,1 0 0,-1 0 0,1 1 0,0-1 0,-1 0 0,1 1 1,-1-1-1,1 0 0,-1 0 0,1 0 0,-1 0 0,1 1 0,-1-1 0,1 0 0,-1 0-229,-3 2 13,1-1 9,5-4 71,-1 3-55,-1 0-28,5-4-111,17-7 154,-21 11-42,-1 0-102,21-3 166,-21 3 128,4-6 381,0 0-347,-4 6-225,0 0 0,0 0 0,0 0 0,0-1 1,0 1-1,0 0 0,0 0 0,0 0 0,0 0 0,0 0 0,0 0 0,0 0 0,0 0 0,0 0 0,0-1 1,0 1-1,0 0 0,0 0 0,0 0 0,0 0 0,0 0 0,0 0 0,0 0 0,0 0 0,0 0 1,0 0-1,0-1 0,0 1 0,0 0 0,0 0 0,-1 0 0,1 0 0,0 0 0,0 0 0,0 0 0,0 0 1,0 0-1,0 0 0,0 0 0,0 0 0,0 0 0,0 0 0,0 0 0,-1 0 0,1 0 0,0 0 1,0 0-1,0 0 0,0 0 0,0 0 0,0 0 0,0 0 0,0 0 0,0 0 0,-1 0 0,1 0-12,0 0 203,-16 3 538,15-3-757,-7 2-745,0-1-5427,8-4 3927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3.8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396 22 1984,'0'0'32,"-1"-1"-1,1 0 1,0 1 0,0-1 0,-1 0-1,1 1 1,0-1 0,0 1 0,0-1-1,0 0 1,0 1 0,0-1 0,0 0-1,0 1 1,0-1 0,0 0-1,0 1 1,1-1 0,-1 0 0,0 1-1,0-1 1,1 1 0,-1-1 0,0 0-1,1 1 1,-1-1 0,1 1 0,-1-1-1,0 1 1,1-1 0,-1 1 0,1 0-1,0-1 1,-1 1-32,1-1 25,-4 11 3633,-7 9-2911,-9 4 520,0-1-1,-22 18-1266,-14 13 939,0 4-939,-25 26 64,70-73-24,1 1 1,-1 1-1,2 0 1,0 0-1,0 0 0,1 1 1,1 0-1,0 1 0,-2 10-40,-2 8 23,1 0 0,3 1 0,-3 22-23,5-6 41,2 0-1,4 37-40,-1-75-6,0 13 0,1 0 0,2 0 0,0 0 0,2-1 0,1 0 0,0 0 0,8 13 6,-7-17 55,2 0 0,0-1 0,1 0 1,1 0-1,1-2 0,0 1 0,1-2 1,14 13-56,5 4-267,16 20 267,-46-49-328,-1 1 1,1 0-1,-1-1 1,1 1-1,-1 1 1,0-1-1,-1 0 1,1 0-1,-1 1 1,0-1-1,0 1 0,0 0 328,4 16-1402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5.0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337 66 3072,'0'0'976,"-5"1"16,-2 13-450,1 1 0,-2-2 0,0 1 0,0-1 0,-2-1 0,-3 5-542,6-9 100,-1 1 1,0-1-1,-1-1 0,0 1 0,0-1 1,0-1-1,-1 0 0,0 0 0,-1-1-100,5-3 35,1 1-1,-1-2 1,0 1-1,0-1 0,0 0 1,0 0-1,-1-1 1,1 1-1,0-1 0,0-1 1,0 1-1,0-1 1,0 0-1,0-1 0,0 1 1,-1-2-35,2 2 32,1-1 0,-1 0 0,1 0-1,0-1 1,0 1 0,0-1 0,0 0 0,0 0 0,0 0 0,1-1 0,0 1 0,-1-1 0,1 0 0,1 0 0,-1 0 0,1 0 0,-1 0 0,1 0 0,0-1 0,0-2-32,0-1 48,0 1 1,1 0-1,0-1 0,0 1 1,1-1-1,0 1 1,0-1-1,1 1 0,0-1 1,0 1-1,1-1 1,0 1-1,2-5-48,-3 9 24,1-1 0,0 1 0,0 0 1,0-1-1,0 1 0,0 0 0,1 0 0,-1 0 0,1 1 0,0-1 0,0 1 1,0-1-1,0 1 0,0 0 0,1 0 0,-1 0 0,0 1 0,1-1 0,0 1 1,-1 0-1,5-1-24,4 0 77,0 1 1,0 0 0,0 1-1,0 0 1,0 1 0,0 1 0,0-1-1,-1 2 1,1 0 0,0 0-1,-1 1 1,0 0 0,0 1 0,3 2-78,-8-4 42,0 0 1,-1 1-1,1 0 1,-1 0-1,1 0 1,-1 0-1,0 1 1,-1 0-1,1 0 1,-1 0-1,0 0 1,0 1-1,-1 0 1,1 2-43,0 0-1,0 1 0,-1 1 0,0-1 0,-1 0 0,0 1 0,0-1 0,-1 1 0,-1-1 0,1 8 1,-1 15 150,-1 0-1,-2 0 0,-1 0 1,-5 15-150,3-18-10,-3-1 1,-4 10 9,7-24 88,0 0 0,-2-1 0,1 0 0,-1 0 0,-6 6-88,-16 16 345,-2-1 0,-2-1-345,-5 6 190,-4 8-190,31-32-29,8-9-658,0-1-1,-1 1 1,1-1-1,-2 0 0,-4 4 688,10-9-1317,5-4-2875,2-2 891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6.1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34 186 1824,'-3'-1'724,"1"0"1,-1 0 0,0 0-1,0 1 1,0 0-1,0-1 1,0 1-725,3 0 44,-1 0 0,1 0 1,-1 0-1,1 0 0,-1 0 1,1 0-1,-1 0 0,1-1 0,0 1 1,-1 0-1,1 0 0,-1 0 1,1-1-1,0 1 0,-1 0 0,1 0 1,0-1-1,-1 1 0,1 0 1,0-1-1,-1 1 0,1 0 0,0-1 1,0 1-1,-1 0 0,1-1 1,0 1-1,0-1 0,0 1 0,0-1 1,0 1-1,-1 0 0,1-1 1,0 1-1,0-1-44,2-13 802,8-13 408,-10 22-1087,1 1-1,1 0 1,-1 0 0,1 0 0,0 0-1,0-2-122,5-3 102,-1 0 0,1 1 0,1 0-1,-1 0 1,1 0 0,1 1 0,-1 0 0,1 1-1,1 0 1,-1 0 0,1 1 0,6-2-102,-13 6 9,-1 0 1,1 0 0,-1 1-1,1-1 1,-1 1 0,1 0 0,-1 0-1,1-1 1,-1 2 0,1-1-1,-1 0 1,1 1 0,-1-1 0,1 1-1,-1-1 1,0 1 0,1 0-1,-1 0 1,0 0 0,1 1 0,-1 0-10,0-2 8,-1 2 0,1-1 1,-1 0-1,1 0 1,-1 0-1,0 1 0,0-1 1,0 0-1,1 1 1,-2-1-1,1 1 1,0 0-1,0-1 0,0 1 1,-1 0-1,1-1 1,-1 1-1,1 0 0,-1 0 1,0-1-1,1 1 1,-1 0-1,0 0 1,0 0-1,-1-1 0,1 1 1,0 0-1,0 0 1,-1 1-9,-6 14 173,-1-1 0,0 1 1,-2-2-1,-7 12-173,11-18 37,-70 106 113,75-114-161,1-1 1,-1 1-1,1-1 1,-1 1 0,1-1-1,-1 1 1,1 0 0,0-1-1,0 1 1,-1 0-1,1-1 1,0 1 0,0 0-1,0 0 1,-1-1 0,1 1-1,0 0 1,0 0-1,0-1 1,0 1 0,1 0-1,-1-1 1,0 1 0,0 0-1,0 0 1,1-1-1,-1 1 1,0 0 0,1 0 10,0 0-41,1 0 0,-1 0 0,1 0 0,-1 0 0,1 0 0,0 0 0,-1 0 0,1-1 0,0 1 0,0 0 41,6 2 7,13 6-17,-1 1 1,0 1-1,-1 1 1,0 0-1,9 9 10,-19-13 31,-1-1 0,0 2 0,0-1 0,-1 1 0,0 0 0,0 0 0,-1 1 0,0 0 0,-1 0 0,0 1 0,2 8-31,-5-15 64,-1 0 0,-1 0 0,1 0 0,0 0 0,-1 1 0,0-1 0,0 0 0,0 0 0,0 0 0,-1 1 0,0-1 0,0 0 0,0 0 0,0 0 0,0 0 0,-1 0 0,0 0 0,0-1 0,0 1 0,0 0 0,-1-1 0,1 0 0,-1 1 0,0-1 0,0 0 0,0 0 0,0-1 0,-1 1 0,1-1 0,-3 2-64,-10 5 219,-1-1-1,0 0 1,0-2 0,-1 0-1,0-1 1,0 0-1,-10 0-218,15-4 1,-28 2 95,39-3-183,-1 0 0,0 0 0,1-1 0,-1 1 0,1-1 0,-1 0 0,1 1 0,-1-1 0,1 0 0,-1-1 0,1 1 0,0 0 0,-2-2 87,3 3-176,1 0 1,-1-1-1,0 1 1,1 0-1,-1-1 1,1 1-1,-1-1 1,1 1-1,-1-1 1,1 1-1,0-1 1,-1 1-1,1-1 1,-1 0-1,1 1 1,0-1-1,0 1 1,-1-1-1,1 0 1,0 1-1,0-1 1,0 0-1,0 1 1,0-1-1,0 0 0,0 1 1,0-1-1,0 0 1,0 1-1,0-1 1,0 0 175,2-1-586,-1 0 0,1 0-1,-1 1 1,1-1 0,0 0 0,0 1 0,0-1-1,0 1 1,0 0 586,2-2-291,11-10-2306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6.7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 37 4800,'-1'0'278,"0"1"-1,-1-1 1,1 1 0,-1-1-1,1 1 1,0-1 0,0 1-1,-1 0 1,1 0 0,0 0-1,0 0 1,0 0 0,0 0-1,0 0 1,0 0 0,0 0-1,0 1-277,-16 22 1539,16-21-982,-3 1 737,8-7-748,-3 2-477,1 0 0,-1 0 1,1 0-1,-1 0 0,0-1 1,0 1-1,1 0 0,-1-1 1,0 0-1,0 1 0,0-1 1,0 1-1,-1-1 0,1 0 1,0 0-1,-1 1 0,1-1 1,-1 0-1,0 0 0,1 0 1,-1 0-1,0 1 0,0-1 1,0-1-70,0 3 6,0 0 1,0 0 0,0 0-1,0 0 1,0-1 0,0 1-1,0 0 1,0 0 0,-1 0-1,1 0 1,0 0 0,0-1 0,0 1-1,0 0 1,0 0 0,0 0-1,0 0 1,0 0 0,0 0-1,-1-1 1,1 1 0,0 0-1,0 0 1,0 0 0,0 0 0,0 0-1,0 0 1,-1 0 0,1 0-1,0 0 1,0 0 0,0 0-1,0 0 1,-1 0 0,1 0-1,0 0 1,0 0 0,0 0 0,0 0-1,0 0 1,-1 0-7,1 0-6,0 0 1,0 0-1,0 0 0,0 0 1,-1 0-1,1 0 0,0 0 1,0 0-1,0 0 0,0 0 1,-1 0-1,1 0 0,0 0 1,0 0-1,0 0 1,0 0-1,0 0 0,-1-1 1,1 1-1,0 0 0,0 0 1,0 0-1,0 0 0,0 0 1,0 0-1,0 0 0,-1-1 1,1 1-1,0 0 0,0 0 1,0 0-1,0 0 0,0 0 1,0 0-1,0-1 0,0 1 1,0 0-1,0 0 1,0 0-1,0 0 0,0-1 6,0 1-506,0-2-28,0 1 0,0 0 0,0 0 1,1 0-1,-1 0 0,0 0 0,1 0 0,-1 0 1,1 0-1,-1 0 0,1 0 0,0 0 534,7-7-2309,7-2-976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7.7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84 41 1984,'-9'-8'1171,"6"6"-635,0 0 0,1-1 1,-1 1-1,0-1 1,1 1-1,-1-1-536,1-5 1276,2 8-1191,0-1-1,0 1 0,0 0 0,0-1 1,0 1-1,0 0 0,-1-1 1,1 1-1,0 0 0,0 0 1,0-1-1,0 1 0,-1 0 1,1 0-1,0-1 0,0 1 1,0 0-1,-1 0 0,1-1 1,0 1-1,-1 0 0,1 0 1,0 0-1,0-1 0,-1 1 1,1 0-1,0 0 0,-1 0-84,1 0 31,0 0 0,-1 0-1,1 0 1,0 0 0,-1 0 0,1 1-1,0-1 1,0 0 0,-1 0-1,1 0 1,0 0 0,-1 1 0,1-1-1,0 0 1,0 0 0,0 0-1,-1 1 1,1-1 0,0 0-1,0 0 1,0 1 0,0-1 0,-1 0-1,1 1 1,0-1 0,0 0-1,0 1 1,0-1 0,0 0 0,0 0-1,0 1 1,0-1 0,0 0-1,0 1 1,0-1 0,0 0-1,0 1 1,0-1 0,0 0 0,0 1-31,-1 23 180,0-11-58,-24 175 1729,23-171-1793,0 1 1,1 0 0,1 0-1,0 0 1,3 8-59,-3-25-2,0-1 1,0 1-1,0-1 0,0 0 1,0 1-1,1-1 0,-1 1 1,0-1-1,0 0 1,1 1-1,-1-1 0,0 0 1,1 1-1,-1-1 0,0 0 1,1 1-1,-1-1 1,0 0-1,1 0 0,-1 0 1,0 1-1,1-1 0,-1 0 1,1 0-1,-1 0 0,0 0 1,1 0-1,-1 0 1,1 0-1,-1 1 0,1-1 1,-1 0-1,1-1 0,-1 1 1,0 0-1,1 0 2,20-4 8,-10 1 16,1 1-58,10-2 138,1 1 0,-1 1 1,5 1-105,-19 1 64,1 0-1,-1 1 1,1 1 0,-1-1 0,1 2 0,-1-1 0,0 1 0,0 0 0,0 0 0,2 2-64,0 1 69,0 0 1,0 1 0,-1 0 0,0 1-1,0 0 1,-1 0 0,0 1-1,0 0 1,-1 0 0,1 3-70,1 2 73,0 1 0,-2 0 0,0 0 0,0 0 0,-1 1 1,2 14-74,-6-23 97,-1 0 1,0 0 0,0 1 0,0-1 0,-1 0 0,0 0 0,-1 1 0,0-1 0,-1 4-98,2-8 39,-1 0 0,0-1 0,1 1 0,-1 0 0,0-1 0,-1 1 0,1-1 0,0 1 0,-1-1 0,1 0 0,-1 1 0,0-1 0,0 0 0,0 0 0,0 0-1,0 0 1,0-1 0,0 1 0,-1-1 0,1 1 0,-1-1 0,1 0 0,-1 0 0,1 0 0,-3 1-39,-8 0 139,0 0 0,0-1-1,1 0 1,-1-1-1,0 0 1,0-1 0,-5-2-139,-21-4-783,-28-9 783,46 10-465,6 3-579,-1 0 0,0 1 1,-10 0 1043,-22 1-8650,45 0 6432,2-6 239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8.4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37 3328,'-3'0'1306,"3"0"-1147,0 0 0,0 0 0,0 0 0,0 0-1,0 0 1,0 0 0,0 0 0,0 0 0,0 0-159,2 1 6260,7 1-4923,12 1-1302,13-3 749,0-1 0,0-2 0,14-3-784,90-20 1023,-115 23-1982,1 1-1,12 1 960,-37 7-3846,-2 1 220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12:59.1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4 4736,'-5'-3'4570,"6"4"-1806,10 7-981,18 12-1498,8 2-66,0 2 0,-1 2-1,-2 1 1,-1 1 0,-1 2-1,-1 1 1,-2 2 0,-1 1-1,19 32-218,-35-46 88,-2 0 0,0 1 0,-1 0 0,-1 0 0,-1 1 0,-1 0 0,-1 3-88,5 28 183,-3 0-1,-1 23-182,-5-41 159,-1 0 0,-1 1-1,-2-1 1,-3 7-159,2-17 90,-2-1 1,0 0 0,-2 0 0,0 0-1,-2-1 1,-4 8-91,-14 17-60,-1-1 0,-3-1 0,-22 24 60,17-27-1456,-2-2-1,-2-1 1457,24-25-1803,-1-1 1,0-1-1,-4 2 1803,-8 2-5221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8.5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454 27 1664,'0'0'14,"-1"0"0,1 0 1,-1 0-1,1 0 0,0 0 0,0-1 1,-1 1-1,1 0 0,0 0 0,-1 0 1,1 0-1,0 0 0,-1-1 0,1 1 0,0 0 1,0 0-1,-1 0 0,1-1 0,0 1 1,0 0-1,-1-1 0,1 1 0,0 0 1,0 0-1,0-1 0,0 1 0,-1 0 1,1-1-1,0 1 0,0 0 0,0-1 0,0 1 1,0 0-1,0-1 0,0 1 0,0 0 1,0-1-1,0 1 0,0 0 0,0-1 1,0 1-15,0-1-17,0 1 1,1-1-1,-1 0 1,0 0-1,-1 1 1,1-1-1,0 0 1,0 1-1,0-1 0,0 0 1,0 0-1,-1 1 1,1-1-1,0 0 1,-1 0 16,1 1 60,0 0 0,0 0 1,0-1-1,0 1 0,0 0 0,0 0 1,-1-1-1,1 1 0,0 0 0,0 0 1,0 0-1,0-1 0,0 1 0,-1 0 1,1 0-1,0 0 0,0 0 0,0-1 1,-1 1-1,1 0 0,0 0 0,0 0 1,-1 0-1,1 0 0,0 0 0,0-1 1,-1 1-1,1 0 0,0 0 0,0 0 1,-1 0-1,1 0 0,0 0 0,0 0 1,-1 0-1,1 0 0,0 0 0,0 1 1,-1-1-1,1 0 0,0 0 0,0 0 1,-1 0-1,1 0 0,0 0 0,0 0 1,-1 1-1,1-1 0,0 0 0,0 0 1,0 0-1,-1 1 0,1-1 0,0 0 1,0 0-1,0 0-60,-9 19 2574,6-13-3098,2-2 580,0-1 1,0 1-1,0 0 0,1 0 1,-1 3-57,1-3 42,-1-1 0,1 1 0,-1 0 0,0 0 0,0-1 0,-1 1 0,0 2-42,-22 36 588,-1-1 1,-3-1 0,-9 8-589,17-21 154,3-2-116,1 0 0,1 1 0,1 0 0,-5 16-38,-37 113 36,2-7 309,38-109-354,0-4 405,2 0 0,2 0 0,-6 32-396,15-55 93,2 0 1,0 0 0,0 0 0,1 1-1,0-1 1,1 0 0,2 9-94,-1-12 61,0-1 1,1 1-1,0-1 1,0 0 0,1 0-1,-1 0 1,2 0-1,-1-1 1,1 0-1,0 0 1,2 1-62,0 1-226,1-1 1,0 0-1,0-1 1,1 1-1,0-2 0,0 1 1,1-1-1,0-1 1,0 0-1,7 3 226,0-1-3408,-10-7 203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47.4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0 520 1056,'28'-23'2475,"-23"18"-2400,0 0 1,-1 0-1,1-1 1,-1 0 0,-1 0-1,1 0 1,-1 0 0,1-2-76,8-15 51,21-37 61,-2-1 0,2-15-112,-24 54 52,-1 1 0,-1-1 0,-2-1 0,3-17-52,0 12 57,-6 23-59,-1-1 1,1 1-1,-1-1 1,0 1-1,0-1 1,-1-1 1,4-17 63,-2 20-35,-4 18 67,-18 119-175,-4 78 235,11-91-123,1-41-112,-2-2 0,-12 29 80,18-84 73,0-1 0,-1 0 0,-1 0-1,-1-1 1,0 0 0,-9 10-73,17-26 15,-6 8-67,6-12 12,2-8 21,1 5 19,0 0-1,1 0 1,0 0-1,-1 0 1,1 0-1,0 0 1,0 1-1,1-1 1,-1 0-1,1-1 1,20-27-4,-11 15 8,32-45 106,-16 23-90,-2-1 0,-1-1 1,8-21-21,41-119 847,-72 176-749,0 0 0,0 0 0,0 0 0,0 0-1,-1-1 1,0 1 0,0 0 0,0-1-98,0-4-212,16 2 201,-12 5 48,1 0-1,-1 0 1,0 1-1,1 0 0,0 0 1,-1 0-1,1 0 0,0 1 1,1 0-37,-4 0 7,-1 0 1,1 0 0,0 0 0,-1 0-1,1 1 1,0-1 0,-1 1 0,1-1-1,-1 1 1,1 0 0,-1 0 0,1-1-1,-1 1 1,1 0 0,-1 0 0,0 1-1,0-1 1,0 0 0,1 0 0,-1 0-1,0 1 1,0-1 0,-1 1-1,1-1 1,0 0 0,0 1 0,-1 0-1,1-1-7,1 6 5,-1-1 0,0 1-1,0-1 1,0 1 0,-1-1-1,0 1 1,0 0 0,-1-1-1,0 3-4,-4 19-18,-4 15 18,8-37-2,-31 122-20,31-123 27,0 1-1,0 0 0,0-1 1,1 1-1,-1 0 0,1 0 1,1-1-1,-1 1 0,1 1-4,0-5 5,-1-1-1,0 0 1,1 1 0,-1-1-1,1 0 1,-1 1-1,1-1 1,0 0 0,0 0-1,-1 0 1,1 0-1,0 0 1,0 1 0,0-1-1,0-1 1,0 1 0,0 0-1,0 0 1,1 0-1,-1-1 1,0 1 0,0 0-1,1-1 1,-1 1-1,0-1 1,1 0 0,-1 1-1,1-1 1,-1 0 0,0 0-1,1 0 1,-1 0-1,1 0 1,-1 0 0,0 0-1,1 0 1,-1-1-1,0 1 1,2-1-5,13-3 16,0-1 1,0 0-1,-1-1 0,0-1 1,0-1-1,12-7-16,-6 1 41,-1 0 0,0-2 0,-1 0-1,3-5-40,-11 9 124,-2 3-25,-12 22-162,1-10 52,1 1-1,-1 0 0,1 0 0,0 0 0,1 0 0,-1 0 0,1 0 0,0 0 1,-1 0-1,2 0 0,-1 0 0,0 0 0,1 0 0,0 0 0,0 0 0,0 0 0,1-1 1,-1 1-1,1 0 0,0-1 0,0 1 0,2 2 12,-3-5-7,0 0 1,0 0-1,1 0 0,-1-1 0,0 1 0,1-1 1,-1 1-1,0-1 0,1 1 0,-1-1 0,1 0 1,-1 1-1,0-1 0,1 0 0,-1 0 0,1 0 0,-1 0 1,1-1-1,-1 1 0,0 0 0,1-1 0,0 1 8,1-1 26,0 0 1,0 0-1,0 0 1,0 0 0,-1 0-1,1 0 1,0-1 0,-1 1-1,1-1 1,-1 0 0,0 0-28,15-13 177,-14 13-176,-1 0 1,1 0-1,-1 0 1,0 0-1,0 0 1,0-1-1,0 1 1,0 0-1,0-1 1,0 0-1,-1 0 1,1 1-1,-1-1 1,0 0-1,0 0 1,0 0-1,0-1-1,0-6 71,0 0-1,0 0 0,-1-7-70,-1 14 24,1-1 1,0 1-1,-1 0 0,0 0 0,0-1 1,0 1-1,0 0 0,0 0 0,-1 0 0,1 0 1,-1 0-1,-2-2-24,1 0 5,-4-4 22,-1 1 0,1-1 0,-5-2-27,10 9-2,0 0 0,-1 0 0,1 0-1,-1 1 1,1-1 0,-1 1 0,0-1 0,0 1-1,1 0 1,-1 0 0,0 0 0,0 1-1,0-1 1,0 1 0,-2-1 2,2 2-33,1-1-1,-1 1 1,0 0-1,0 0 1,0 0 0,1 0-1,-1 0 1,0 0-1,1 1 1,-1-1-1,1 1 1,-1 0 0,1 0-1,0 0 1,-1 1 33,2-2-75,1-1 43,0 1 26,0 0 1,0-1-1,0 1 0,0-1 0,1 1 1,-1-1-1,0 1 0,0-1 0,0 1 1,0-1-1,1 1 0,-1-1 0,0 1 1,0-1-1,1 1 0,-1-1 0,0 0 1,1 1-1,-1-1 0,1 1 0,-1-1 1,0 0-1,1 0 0,-1 1 1,1-1-1,-1 0 0,1 1 0,0-1 6,0 0 7,1 1-1,0-1 0,0 1 1,0-1-1,0 0 1,0 0-1,0 0 1,-1 0-1,2 0-6,3-1 8,1 0 1,0-1-1,-1 1 1,4-3-9,1-1 110,-1 0-1,0-1 1,0 0 0,-1-1 0,0 0-1,2-2-109,30-22 350,-23 18-377,-14 10 29,1-1 0,-1 1 0,0 0 0,1 0 0,0 1 0,0 0 0,0-1 0,4 0-2,-8 3 5,-1 0 0,1 0-1,0 0 1,0-1 0,0 1 0,0 1-1,-1-1 1,1 0 0,0 0 0,0 0-1,0 0 1,0 0 0,-1 1 0,1-1-1,0 0 1,0 1 0,-1-1 0,1 1-1,0-1 1,-1 1 0,1-1 0,0 1-5,0 1-4,1-1 0,-1 1 0,0-1 0,0 1 0,0 0 0,0 0 0,0 0 0,0-1 1,0 3 3,1 3 38,0 1 1,0 0-1,-1 0 1,0 3-39,2 43 378,-4 38-378,0-26-5,1-65 69,0 0-26,0-1-36,0 0-1,0 0 1,0 0 0,0 0 0,0 1 0,0-1-1,0 0 1,0 0 0,0 0 0,0 0 0,0 0-1,0 1 1,0-1 0,0 0 0,0 0 0,0 0 0,0 0-1,0 0 1,0 0 0,0 1 0,0-1 0,0 0-1,1 0 1,-1 0 0,0 0 0,0 0 0,0 0 0,0 0-1,0 0 1,0 1 0,1-1 0,-1 0 0,0 0-1,0 0 1,0 0 0,0 0 0,0 0 0,0 0 0,1 0-1,-1 0 1,0 0 0,0 0 0,0 0 0,0 0-1,0 0 1,1 0 0,-1 0 0,0 0 0,0 0-1,0 0 1,0 0 0,0 0 0,1-1 0,-1 1 0,0 0-1,0 0 1,0 0 0,0 0 0,0 0 0,0 0-2,7-5 88,-7 5-77,12-12 30,-2 1 1,1-2-1,-2 1 1,0-1-1,0-1-41,19-26-143,-22 32 109,5-7 104,1 1-1,0 0 1,1 0 0,6-4-70,-18 18 5,-1-1 0,1 1 0,-1 0 0,1-1 0,-1 1 0,1 0 0,-1-1 0,1 1 0,0 0 0,-1-1 0,1 1 0,-1 0 0,1 0-1,0 0 1,-1 0 0,1 0 0,0 0 0,-1-1 0,1 2 0,-1-1 0,1 0 0,0 0 0,-1 0 0,1 0 0,0 0 0,-1 0 0,1 1 0,-1-1 0,1 0 0,0 0-5,0 1 10,0 0 1,0 0-1,0 1 0,-1-1 1,1 0-1,0 0 0,0 0 1,-1 1-1,1-1 0,-1 0 1,1 0-1,-1 1 0,1 0-10,0 4 31,1 0 0,-2 0 0,1 0 0,-1 0 0,1 0 0,-2 0-31,-2 18 62,-2 0-1,-4 12-61,2-12-144,7-23 148,0-1 0,0 1 0,-1-1 0,1 1 0,0-1 0,0 1-1,0-1 1,0 1 0,0-1 0,0 1 0,0-1 0,0 1 0,0-1 0,0 1 0,0-1 0,0 1 0,0-1-1,0 1 1,0-1 0,0 1 0,1-1 0,-1 0 0,0 1 0,0-1 0,1 1-4,-1-1 6,1 0 0,0 0 0,-1 0 0,1 0-1,-1 0 1,1 0 0,-1 0 0,1 0 0,-1-1 0,1 1 0,-1 0 0,1 0 0,-1-1 0,1 1 0,-1 0 0,1-1-1,-1 1 1,0 0 0,1-1-6,23-23 158,-22 22-153,48-57 7,-25 28-50,14-12 38,-36 40 6,0 0 0,1 0 0,-1 0 0,1 1 0,2-2-6,-5 3 1,-1 1-1,1-1 0,0 1 0,-1 0 0,1-1 0,0 1 1,0 0-1,-1 0 0,1-1 0,0 1 0,0 0 1,0 0-1,-1 0 0,1 0 0,0 0 0,0 0 1,-1 0-1,1 0 0,0 0 0,0 1 0,0-1 1,-1 0-1,1 0 0,0 1 0,-1-1 0,1 1 0,0-1 1,-1 0-1,1 1 0,0-1 0,-1 1 0,1-1 1,-1 1-1,1 0 0,-1-1 0,9 14 101,-2 0-1,0 0 1,0 1 0,-1-1-1,1 8-100,-2-6 37,1 0 0,0-1 0,1 0 0,7 10-37,-2-4 16,-10-17-242,-1 0-1,1-1 1,0 1-1,0-1 1,0 0-1,0 0 1,1 0-1,-1 0 1,1 0-1,0 0 1,0-1-1,0 1 1,0-1 226,5-1-3744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50.17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354 54 992,'-4'-10'419,"4"9"-338,0 0 1,0 1-1,0-1 0,0 0 1,-1 0-1,1 0 0,0 0 1,-1 0-1,1 1 0,-1-1 0,1 0 1,-1 0-1,1 1 0,-1-1 1,0 0-1,1 1 0,-1-1 1,0 0-82,-5-4 531,4 3-471,0 0-1,-1 0 1,1 0 0,0 0-1,-1 0 1,1 0-1,-1 1 1,1-1-1,-1 1 1,0 0-1,0 0 1,1 0-1,-1 0 1,0 1-1,0-1 1,0 1 0,0-1-1,0 1 1,0 0-1,-3 1-59,-3 0-6,1 0 0,-1 1-1,1 0 1,-1 0 0,1 1-1,0 0 1,0 1 0,0 0-1,1 0 1,-1 1 0,1 0 6,-9 6 85,0 0-1,1 1 1,1 1 0,0 1-1,0 0 1,1 0 0,1 1-1,-1 3-84,6-6 50,-1 1 1,2-1-1,0 1 0,0 0 1,2 1-1,-1-1 0,2 1 0,0 0-50,1-5-1,1 1 0,0-1 0,1 0 0,0 1 0,0-1 0,1 1 0,0-1 0,1 1 0,0-1 0,1 0 0,0 0-1,1 3 2,0-3 5,0-1-1,0 1 0,1 0 0,0-1 0,1 0 0,-1 0 0,6 4-4,-9-10 24,1 1 0,0 0 0,0-1 0,1 1 0,-1-1 0,1 0 0,-1 0 0,1 0 0,-1 0 0,1-1 0,0 0 0,0 0 1,0 0-1,0 0 0,0 0 0,0-1 0,0 1 0,0-1 0,1-1-24,2 1 85,0-1 1,-1 0-1,1 0 1,-1-1-1,0 0 1,1 0-1,-1 0 1,0-1-1,5-3-85,-8 4 27,1 0 0,0-1 0,-1 0 0,0 1 0,0-1 0,0-1 0,0 1 0,0 0 0,0-1 0,-1 1-1,0-1 1,0 0 0,0 0 0,0 0 0,1-2-27,-3 3 14,1 0 1,0 0-1,0 0 0,-1 0 0,0 0 0,0 0 0,0 0 1,0 0-1,0 0 0,0 0 0,-1 0 0,1 0 1,-1 0-1,0 0 0,0 0 0,0 0 0,0 0 1,-1 1-1,1-1 0,-1 1 0,0-1 0,1 1 1,-1-1-1,0 1 0,0 0 0,-1 0 0,1 0 1,0 0-1,-1 0 0,-2-1-14,0 0-6,-1-1-1,1 2 1,-1-1-1,0 0 1,0 1-1,-1 0 1,1 1 0,0-1-1,-1 1 1,1 0-1,0 1 1,-1 0 0,1 0-1,-2 0 7,-28 7 197,35-7-319,3 0 58,22 0 118,0 1 1,-1 1-1,16 3-54,-31-3 13,0 0-1,1 0 0,-1 1 0,-1 0 0,1 0 0,0 1 0,-1 0 1,0 1-1,0-1 0,0 1 0,-1 1 0,3 1-12,5 9 77,0 0-1,-1 1 1,-1 0 0,0 1-1,-2 0 1,0 1 0,-1 0-1,6 18-76,-12-30 104,-1 1 0,0-1 0,0 1-1,-1 0 1,0-1 0,0 1 0,-1 0-1,0 0 1,0 0 0,-1 0-1,0 0 1,0-1 0,-1 1 0,0 0-1,-2 4-103,1-6 51,1-1 0,-1 1 0,0-1 0,-1 0 0,1 0 0,-1 0 0,0 0 0,0-1 0,0 1 0,-1-1 0,0 0 0,0 0 0,0-1 0,0 0 0,0 0 0,-1 0 0,1 0 0,-1-1 0,0 0 0,-2 0-51,-29 7-63,-1-2 0,0-2 1,0-1-1,-1-2 0,-13-2 63,47 0-327,0 0-1,0 0 1,0 1 0,0 0 0,1 0 0,-3 1 327,7-2-29,0 0 0,0 0 0,0 0 0,0 0 0,0 0 0,0 0 0,0 0 0,0 0 0,0 0 0,0 0 0,0 0 0,0 0 0,0 0 1,0 0-1,0 0 0,0 0 0,0 0 0,0 0 0,0 0 0,0 1 0,0-1 0,0 0 0,0 0 0,0 0 0,0 0 0,0 0 0,0 0 0,0 0 0,0 0 0,0 0 0,0 0 0,0 0 0,0 0 0,0 0 0,0 0 0,0 0 0,0 0 0,0 0 0,0 0 0,0 0 0,0 0 0,0 0 1,0 0-1,0 1 0,0-1 0,0 0 0,0 0 0,0 0 0,0 0 0,0 0 0,0 0 29,10 6-1008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51.3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220 63 576,'1'0'69,"-1"-1"0,0 1 0,0 0 0,0-1-1,1 1 1,-1 0 0,0-1 0,0 1 0,1 0 0,-1 0 0,0-1 0,0 1 0,1 0 0,-1 0 0,0 0-1,1-1 1,-1 1 0,0 0 0,1 0 0,-1 0 0,1 0 0,-1 0 0,0 0 0,1 0 0,-1 0-1,0 0 1,1 0 0,-1 0 0,1 0 0,-1 0-69,13 6 771,-12-4-692,1-1-1,0 1 1,-1-1 0,1 1-1,-1 0 1,1 0-1,-1 0 1,0 0-1,0 0 1,0 0 0,0 0-1,0 1-78,-1-1 65,0 0 1,0 1-1,0-1 0,0 1 0,-1-1 1,1 0-1,-1 1 0,0-1 0,0 0 0,0 0 1,0 1-1,0-1 0,0 0 0,-1 0 1,1 0-1,-1 0 0,1-1 0,-2 2-65,-4 5 233,-1 0 0,0-1-1,-5 4-232,6-5 86,-1-1-1,0 1 1,0-2-1,0 1 0,-1-1 1,1 0-1,-1-1 1,-7 3-86,11-5 17,1-1 0,0 1 1,-1 0-1,1-1 0,0 0 0,-1 0 1,1 0-1,-1-1 0,1 1 1,0-1-1,-1 0 0,1 0 0,0-1 1,0 1-1,0-1 0,0 0 1,0 0-1,0 0 0,1-1 0,-2 0-17,2 1 6,0-1-1,0 1 0,0-1 0,0 0 0,1 0 0,-1 0 0,1 0 0,0 0 0,0-1 0,0 1 0,0-1 0,0 1 0,1-1 0,-1-1-5,1 2 11,1 0 0,0 0-1,0 0 1,0 0-1,0 0 1,0 0-1,0 0 1,1 0 0,-1 1-1,1-1 1,0 0-1,0 0 1,0 0 0,0 1-1,1-1 1,-1 1-1,1-1 1,-1 1-1,2-2-10,3-3 28,0 0 0,0 0 0,1 1 0,0 0 0,0 1-1,0-1 1,1 1 0,-1 0 0,1 1 0,0 0 0,1 1-1,-1-1 1,1 1 0,0 1 0,1-1-28,1 1 0,1 0 0,0 0-1,-1 1 1,1 1 0,0 0 0,-1 1 0,1 0 0,0 0 0,-1 1 0,1 1-1,6 2 1,-12-2 12,0-1-1,0 1 1,0 1-1,0-1 1,-1 1-1,0 0 1,0 0-1,0 0 1,0 1-1,-1 0 1,1 0-1,-1 0 1,0 0-1,-1 1 1,2 2-12,-1-2 17,-1 1 1,0 0-1,0 0 1,-1 0-1,1 1 1,-2-1-1,1 1 1,-1-1-1,0 1 1,-1-1-1,1 1 1,-1-1-1,-1 2-17,-3 24 180,-1-1-1,-2 0 0,-2 0 0,0 0 1,-2-1-1,-2 0-179,3-8 39,-1-2 0,-2 0 0,0 0 0,-1-1-1,0-1 1,-2 0 0,0-1 0,-10 7-39,14-15-224,0 0 0,-1-1-1,-8 4 225,10-6-772,11-7 686,-1 0 0,1 0 0,0 0 0,0 0 0,0 0 1,-1 0-1,1 1 0,0-1 0,0 0 0,0 0 0,0 0 0,-1 0 1,1 1-1,0-1 0,0 0 0,0 0 0,0 0 0,0 1 0,0-1 0,0 0 1,-1 0-1,1 0 0,0 1 0,0-1 0,0 0 0,0 0 0,0 1 1,0-1-1,0 0 0,0 0 0,0 0 0,0 1 0,0-1 0,1 0 1,-1 0-1,0 1 0,0-1 0,0 0 0,0 0 0,0 0 86,6 0-2293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52.2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20 205 2496,'-1'0'31,"1"0"-1,0 0 1,-1 0 0,1 0-1,0 0 1,0 0 0,-1 0 0,1 0-1,0 0 1,-1 0 0,1 0-1,0 0 1,0-1 0,-1 1-1,1 0 1,0 0 0,0 0 0,-1 0-1,1 0 1,0-1 0,0 1-1,0 0 1,-1 0 0,1 0 0,0-1-1,0 1 1,0 0 0,0 0-1,-1 0 1,1-1 0,0 1-1,0 0 1,0 0 0,0-1 0,0 1-1,0 0 1,0-1-31,-6-9 1280,5 9-1200,1-1 0,-1 1 0,0-1-1,1 0 1,-1 1 0,1-1 0,-1 0 0,1 1 0,0-1 0,0 0 0,0 0 0,0 1-1,0-1 1,0 0 0,0 0 0,1 1 0,-1-1 0,1 0 0,-1 1 0,1-1 0,0 1-1,0-2-79,2-4 177,1-1 0,0 1-1,1 0 1,0 1-177,1-3 140,0 1-1,1-1 1,0 2 0,0-1 0,1 1 0,0 0 0,0 1 0,1 0-1,6-4-139,0 2 24,0 0 0,1 2-1,1-1-23,-12 5 7,0 1-1,0-1 1,0 1-1,0 0 1,0 0-1,0 1 1,0 0 0,1 0-1,-1 0 1,0 0-1,0 1 1,1 0-7,-4 0-2,0-1 1,-1 1 0,1 0 0,0 0-1,-1 0 1,1 0 0,-1 0-1,1 0 1,-1 0 0,1 0-1,-1 1 1,0-1 0,0 1-1,0-1 1,0 1 0,0-1 0,0 1-1,0 0 1,0-1 0,-1 1-1,1 0 1,0 0 0,-1-1-1,0 1 1,1 1 1,0 3-4,-1-1 0,1 1 0,-1 0 0,0-1 0,-1 1 1,1 0-1,-1-1 0,-1 2 4,-24 93 133,-29 65-133,42-131 108,-2-2 0,-17 28-108,-4 9 3,30-58-37,0 0 1,-8 10 33,2-5-67,5-8 24,7-8 44,0 0-1,0 0 1,0 0-1,0 0 1,0 0-1,0 0 1,0 0-1,0 0 1,0 0-1,0 1 1,-1-1-1,1 0 1,0 0-1,0 0 1,0 0-1,0 0 1,0 0-1,0 0 1,0 0-1,0 0 1,0 0-1,0 0 1,0 0-1,0 0 1,0 0-1,0 0 1,-1 0-1,1 0 1,0 0-1,0 0 1,0 0-1,0 0 1,0 0 0,0-1-1,0 1 1,0 0-1,0 0 1,0 0-1,0 0 1,0 0-1,0 0 1,0 0-1,0 0 1,0 0-1,0 0 1,-1 0-1,1 0 1,0 0-1,0 0 1,0 0-1,0 0 1,0 0-1,0-1 1,0 1-1,0 0 1,0 0-1,1-1 8,-1 0 0,0 0 1,0 0-1,1 0 1,-1 0-1,1 1 0,-1-1 1,1 0-1,-1 0 1,1 0-1,0 0 0,-1 1 1,1-1-1,0 0 1,0 1-1,0-1 0,0 0-8,10-8 21,-8 6-21,-1 1 0,1 0 0,-1 0 0,1 0 0,0 0 0,0 0 0,0 0 0,0 1 1,0 0-1,0 0 0,1 0 0,-1 0 0,1 0 0,29-4 191,0 2 0,1 2 0,-1 1 1,1 1-1,-1 2 0,0 1 0,9 4-191,-22-5 37,-11-2-206,0 1 0,0 0 1,0 0-1,-1 1 0,1 0 0,3 2 169,1 3-2218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0.2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148 3 832,'0'0'24,"-1"-1"-1,1 1 1,0 0 0,-1 0-1,1 0 1,-1 0 0,1-1 0,0 1-1,-1 0 1,1 0 0,-1 0-1,1 0 1,0 0 0,-1 0-1,1 0 1,-1 0 0,1 0 0,-1 0-1,1 0 1,0 0 0,-1 0-1,1 0 1,-1 1 0,1-1-1,0 0 1,-1 0 0,1 0 0,0 1-24,-13 2 2024,12-3-1918,0 0 0,0 1 0,0-1 0,0 0 0,1 1 0,-1-1 0,0 1-1,0-1 1,1 1 0,-1-1 0,0 1 0,1-1 0,-1 1 0,0 0 0,1-1 0,-1 1 0,1 0 0,-1 0 0,1-1 0,0 1 0,-1 0 0,1 0 0,0 0 0,-1 0 0,1 0-106,-1 2 117,0 0 1,0 0-1,0 1 1,1-1 0,-1 0-1,1 3-117,-1 2 217,-1 0 0,0-1 0,0 1-1,0-1 1,-1 1 0,0-1 0,-1 0-1,0 0 1,-2 3-217,-5 11 209,3-4-479,-2-1-1,0 1 0,0-2 1,-5 5 270,6-8-1520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05.02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 59 832,'-5'0'-234,"5"0"328,0 0 1,0 0-1,0 0 0,-1 0 1,1 0-1,0 0 0,0 0 1,0 0-1,0 0 0,0 0 0,-1 0 1,1 0-1,0 0 0,0 0 1,0 0-1,0 0 0,0 0 0,0 0 1,0 0-1,-1 0 0,1 0 1,0 0-1,0 1 0,0-1 1,0 0-1,0 0 0,0 0 0,0 0 1,0 0-1,-1 0 0,1 0 1,0 0-1,0 1 0,0-1 0,0 0 1,0 0-1,0 0 0,0 0 1,0 0-95,-3 5 2934,12-20-2579,-6 9-318,1 1 0,-1-1-1,1 1 1,0 0 0,0 0-1,1 0 1,0-1-37,-4 6 23,0-1 1,1 0-1,-1 0 0,0 0 0,0 1 1,1-1-1,-1 1 0,1-1 0,-1 1 1,0 0-1,1-1 0,-1 1 1,1 0-1,-1 0 0,1 0 0,-1 0 1,0 0-1,1 0 0,-1 0 0,1 1 1,-1-1-1,1 1 0,-1-1 0,0 1 1,1-1-1,-1 1 0,0-1 0,0 1 1,1 0-1,-1 0 0,0 0 1,0 0-1,0 0 0,1 1-23,3 2 159,0 0 1,0 1-1,-1 0 0,1 0 1,-1 0-1,0 0 0,-1 1 1,3 4-160,-5-8-2,0 0-1,0 1 1,0-1 0,0 0 0,1 0 0,-1 0 0,1 0 0,-1 0 0,1 0 0,0 0 0,0-1-1,-1 1 1,1-1 0,0 1 0,1-1 0,-1 0 0,0 1 0,0-1 0,0 0 0,1-1-1,-1 1 1,1 0 0,-1-1 0,0 1 0,1-1 0,-1 0 0,1 0 0,-1 0 0,1 0-1,-1 0 1,1 0 0,-1-1 0,1 1 0,-1-1 0,0 0 0,1 1 0,-1-1 0,0 0-1,0-1 1,1 1 0,-1 0 0,0-1 0,0 1 2,2-2-878,-1 0-1,1 0 1,1 1-1,-1-1 1,0 1-1,3-1 879,10-5-2643,-5-1 1368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41.7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200 0 736,'-3'2'105,"0"1"0,0-1 0,1 0 0,-1 1-1,1 0 1,-1-1 0,1 1 0,0 0 0,0 0 0,0 1 0,0-1 0,0 0 0,1 1-1,-1 0-104,-13 22 980,-8 1-417,14-17-215,0 1-1,1 0 0,-3 5-347,-2 5 125,1 1 0,2 0-1,0 0 1,1 1 0,1 0-1,2 1 1,0 0-1,-2 18-124,4-13 36,2-1 0,0 0 0,2 1 0,1-1 0,1 0 0,1 0 0,2 0 0,1 0-36,-1-11 73,0 0-1,1 0 0,1 0 1,4 7-73,-6-17 32,-1 0 1,1 0-1,0 0 0,1-1 1,-1 0-1,1 0 1,0 0-1,1 0 0,0-1 1,4 3-33,2-1 68,1-1 0,-1 0 0,1-1 0,0 0 1,0-1-1,1-1 0,9 1-68,35 10 301,-30-7-196,1-2 0,20 1-105,3 1 121,65 4 18,-86-7-142,11 1-8,-2 1-1,1 3 0,31 10 12,-65-16 1,0 0 0,-1 1 0,0-1-1,0 1 1,0 1 0,0-1 0,-1 1-1,1 0 1,-1 1 0,3 3-1,-7-6 27,1 0 0,-1 0 0,0 0 0,0 0 0,0 1 0,0-1 0,-1 1 0,1 0 0,-1-1 0,0 1 1,0 0-1,0 0 0,-1 0 0,1 0 0,-1 0 0,0-1 0,0 1 0,0 0 0,-1 0 0,1 0 0,-1 0 0,-1 3-27,0-1 32,0 1 0,-1-1 0,0 0 1,0 0-1,0 0 0,-1 0 0,0-1 0,0 0 0,-1 1 0,1-1 0,-1-1 1,0 1-33,-8 6 106,-1-1 0,1-1 0,-2 0 1,-5 2-107,13-7-27,-1 1 0,1 0 1,0 0-1,0 1 0,1-1 1,-1 2-1,1-1 0,0 1 27,-17 18-68,17-19 110,1-1 1,-1 1-1,-3 7-42,-30 33 469,38-45-473,0-1-1,1 1 0,-1-1 0,1 1 0,-1-1 0,1 1 1,-1 0-1,1-1 0,-1 1 0,1 0 0,0-1 1,-1 1-1,1 0 0,0 0 0,0-1 0,-1 1 0,1 0 1,0 0-1,0-1 0,0 1 0,0 0 5,1 0 5,0 0 1,1 0-1,-1-1 0,0 1 1,1-1-1,-1 1 0,0-1 1,1 0-1,-1 0 0,1 1 1,-1-1-1,1 0-5,76 4-144,-15-1 134,-39-2 29,0 0-1,3 2-18,-25-3 0,62 13-78,-56-11 74,0 0-1,-1 1 0,1 0 0,-1 1 0,0-1 0,0 1 0,1 1 5,-7-4 15,0 0-1,0 1 1,1-1 0,-1 0 0,0 0 0,0 1 0,0-1-1,-1 0 1,1 1 0,0-1 0,0 1 0,-1 0 0,1-1-1,-1 1 1,1-1 0,-1 1 0,0 0 0,0-1 0,1 1-1,-1 0 1,-1-1 0,1 1 0,0-1 0,0 1 0,0 0-1,-1-1 1,1 1 0,-1 0 0,1-1 0,-1 1 0,0-1-1,0 1 1,0-1-15,-3 8 12,-2 0 0,1 0 1,-1 0-1,-6 6-12,9-12-53,-66 91 506,57-77-372,2 0 0,-7 14-81,-1 2 89,-35 71 162,40-75-211,2 0 1,-7 26-41,7-19-1,4-10 33,2 1-1,1-1 1,1 1 0,1 0 0,1 10-32,0-8 6,0-12-35,1-1-1,1 1 1,1 0-1,0 0 1,1-1-1,1 1 1,0-1-1,6 12 30,-6-19 11,0 0-1,0 0 0,1-1 1,0 1-1,1-1 0,0 0 1,0 0-1,1-1 1,0 0-1,0 0 0,0-1 1,1 0-1,0 0 1,0 0-1,4 1-10,13 3 46,-1 0-1,1-2 1,1 0 0,18 1-46,-6 0 73,56 12 501,60 4-574,94 1 611,-231-24-564,-1-1-45,134 16 307,-113-11-1057,0 1 1,35 13 747,-46-10-2064,-2 4 571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44.0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1123 1 1248,'-21'15'4021,"19"-14"-3941,0 0 0,0 1 0,1 0-1,-1-1 1,0 1 0,1 0 0,-2 2-80,-7 6 86,-19 15 490,-12 15 198,26-26-374,-12 9-136,-1-1 0,-2-2 0,0-1 0,0-1 0,-2-2 0,-28 10-264,-31 8 329,12-5-72,-71 34-6,16-8 389,123-51-591,0-1 1,0 0-1,0 0 1,-7-1-50,-17 6 197,27-6-84,-1-1 0,1 0 1,-1 0-1,-5 0-113,13-1 27,-1 0-100,7-1 151,44-19-89,-43 17 46,0-1 0,0 0 0,0 0 0,0 0 0,-1 0 0,0-1 0,0 0 0,0 0 0,2-4-35,12-13 137,-1-1 0,-1 0 0,6-14-137,-22 35 13,0 1 1,0-1-1,-1 0 1,1 1-1,-1-1 1,0 0-1,1 0 1,-1 0-1,0 1 1,0-1-1,0 0 1,0 0-14,0 0 46,2-2-3,-2 4-42,0 0 0,0 0 0,0 0-1,0 0 1,0-1 0,0 1 0,1 0 0,-1 0 0,0 0 0,0 0 0,0 0 0,0 0-1,0-1 1,0 1 0,0 0 0,0 0 0,0 0 0,1 0 0,-1 0 0,0-1 0,0 1 0,0 0-1,0 0 1,0 0 0,0 0 0,0 0 0,0-1 0,0 1 0,0 0 0,0 0 0,0 0-1,0 0 1,0-1 0,-1 1 0,1 0 0,0 0 0,0 0 0,0 0 0,0 0 0,0-1 0,0 1-1,0 0 1,0 0 0,0 0 0,-1 0 0,1 0 0,0 0 0,0 0 0,0-1 0,0 1-1,0 0 1,0 0 0,-1 0 0,1 0 0,0 0 0,0 0 0,0 0 0,0 0 0,-1 0-1,1 0-43,-1-1 43,1 1 1,0-1-1,-1 1 0,1-1 1,-1 1-1,1-1 0,-1 1 1,1 0-1,-1-1 1,1 1-1,-1-1 0,0 1 1,1 0-1,-1 0 0,0-1 0,-3 5-44,-1-1 0,1 1 1,0 0-1,0 0 0,-2 2 44,-11 13-197,-11 5 331,-1-2-1,-1 0 0,-1-2 1,-1-1-1,0-2 0,-1-1 1,-8 1-134,38-16 2,-1 0 0,0 0 1,1 0-1,-1-1 1,0 0-1,1 1 1,-5-2-3,5 1-7,2 0 7,1 0-138,0 1 137,1 0 0,-1-1 0,0 1 1,0 0-1,1-1 0,-1 1 0,0-1 1,1 1-1,-1-1 0,1 1 1,-1 0-1,1-1 0,-1 0 0,1 1 1,-1-1-1,1 1 0,-1-1 0,1 0 1,0 1 0,16 8-66,-10-6-30,15 7 4,0 0-1,1-2 1,13 3 92,19 6 197,-47-14-100,0 0 1,0-1-1,0-1 1,1 1-1,3-1-97,-8-1 78,0 1-1,0-1 0,0-1 1,-1 1-1,1-1 1,0 1-1,-1-1 0,1 0 1,0 0-1,-1-1 0,1 1 1,-1-1-1,1 0-77,-3 1 27,0 0 0,-1 0 0,1 0 0,0 0 0,-1 0 0,1 0 0,0-1 0,-1 1 0,1 0 0,-1 0 0,0-1 0,1 1 0,-1 0 0,0 0 0,0-1 0,0 0-27,1-23 437,-1 24-421,-4-67-736,5 68 414,0 0 0,0 0 0,0 0 0,0 0 0,1 0 0,-1 0 0,0 0 0,0 1 0,0-1 0,0 0 1,0 1-1,0-1 0,1 1 306,0 0-769,15 2-1397,9 0-1844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6.0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77 1 1472,'-2'3'275,"1"-2"-73,1 0 0,-1 0 0,0-1 0,1 1 0,-1 0-1,1 0 1,0 1 0,-1-1 0,1 0 0,0 0 0,-1 0 0,1 0 0,0 0 0,0 0-1,0 0 1,0 0 0,0 0 0,0 1-202,0 18 1205,-1 0 1,-3 14-1206,-15 36 1056,12-37-813,1-11 49,1 1-1,-1 19-291,1 20 243,-6 53-167,6 0 0,6 48-76,2-133 156,2 0 0,5 18-156,0-5 120,-7-28 9,1 0-1,0-1 1,2 1-1,-1-1 1,2 0-1,0-1 1,0 1-1,1-1 1,1-1 0,0 0-1,1 0 1,6 6-129,-7-10-308,0 0 0,1 0 0,0-1 1,0 0-1,1-1 0,2 1 308,-7-4-1760,-5-3 555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7.2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3 480,'-5'-3'171,"5"3"-43,0 3 293,0-3-69,0 0 203,-17 0 3476,15 2-3888,0 0 0,0 0-1,0 0 1,0 0-1,0 0 1,1 0 0,-1 1-1,1-1 1,0 0-1,-1 1 1,1-1-1,0 1 1,1 0 0,-1-1-1,0 1-142,-2 11 6,0 0-1,1 8-5,-3 10 32,-2 12 384,2 1 0,2 0 0,2 41-416,1-83 45,0 1-1,0-1 1,1 0 0,-1 1 0,1-1 0,0 0 0,0 1 0,0 0-45,0-3 1,-1 0 0,1 0 1,-1 0-1,1 0 0,-1 0 1,1-1-1,0 1 0,0 0 1,-1 0-1,1 0 0,0-1 1,0 1-1,0 0 0,0-1 0,0 1 1,-1-1-1,1 1 0,0-1 1,0 1-1,0-1 0,1 0 1,-1 0-1,0 1 0,0-1 1,0 0-1,0 0 0,0 0-1,32-1-39,-13 1-12,0 0 0,1 1 0,15 3 51,-26-2-7,1 0 0,-1 0 0,0 1-1,0 0 1,0 1 0,-1 0-1,1 1 1,-1 0 0,0 0 0,0 1-1,2 2 8,-6-4 14,0 1 1,1 0 0,-1 0 1,0 0-1,2 4-15,-6-8 40,0 1 0,0-1-1,0 0 1,0 1 0,-1-1 0,1 0 0,0 1 0,-1-1 0,0 1 0,1-1 0,-1 1-1,0 0 1,1-1 0,-1 1 0,0-1 0,0 1 0,0-1 0,0 1 0,-1 0 0,1-1 0,0 1-1,-1-1 1,0 1-40,0 0 73,0-1 0,0 1-1,0-1 1,0 1 0,-1-1-1,1 0 1,-1 0-1,1 0 1,-1 0 0,1 0-1,-1 0 1,0 0 0,1 0-1,-1-1 1,0 1-73,-27 7 420,2-6-219,-1-2 0,-19-1-201,19-1-1020,-1 2 0,-11 2 1020,36-1-551,0 0-1,0 0 1,-1 1-1,1-1 1,0 1 0,0 0-1,0 0 552,1 0-1068,2-2 918,1 0-1,-1 1 1,1-1-1,0 0 1,-1 1-1,1-1 1,0 0-1,-1 1 0,1-1 1,0 0-1,-1 1 1,1-1-1,0 1 1,0-1-1,0 1 1,-1-1-1,1 1 0,0-1 1,0 1-1,0-1 1,0 0-1,0 1 1,0-1-1,0 1 1,0-1-1,0 1 151,6 5-1072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9.2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 0 3392,'0'1'328,"-1"-1"-273,1 0-1,0 0 1,0 1-1,0-1 1,0 0-1,0 0 1,0 0-1,0 0 1,0 0-1,-1 1 1,1-1-1,0 0 0,0 0 1,0 0-1,0 0 1,0 1-1,0-1 1,0 0-1,0 0 1,0 0-1,0 0 1,0 1-1,0-1 1,0 0-1,0 0 1,0 0-1,0 0 1,0 1-1,0-1 1,1 0-1,-1 0 0,0 0 1,0 0-1,0 1 1,0-1-1,0 0 1,0 0-1,0 0 1,0 0-1,1 0-54,4 9 293,-4-3-42,1 0 1,-1 1-1,0-1 1,0 1-1,-1-1 1,1 1-1,-1-1 1,-1 1-1,0 3-251,0 12 217,-2 44 233,-6 32-450,2-33 728,2 35-728,-4 3-997,7-93-783,1-8-1389,1-2 1089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7.92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15 2560,'0'0'42,"0"0"1,0 0-1,0 0 1,0 0-1,0 0 1,0 0-1,0-1 0,0 1 1,0 0-1,0 0 1,0 0-1,-1 0 1,1 0-1,0 0 0,0-1 1,0 1-1,0 0 1,0 0-1,0 0 1,0 0-1,0 0 0,1 0 1,-1 0-1,0-1 1,0 1-1,0 0 1,0 0-1,0 0 1,0 0-1,0 0 0,0 0 1,0 0-1,0-1 1,0 1-1,0 0 1,0 0-1,1 0 0,-1 0 1,0 0-1,0 0 1,0 0-1,0 0 1,0 0-1,0 0 0,0 0 1,0 0-1,1 0 1,-1 0-1,0 0 1,0 0-1,0 0 0,0 0 1,0 0-1,0 0 1,1 0-1,-1 0 1,0 0-1,0 0 1,0 0-1,0 0 0,0 0 1,0 0-1,1 0-42,-1 0 42,0 0-1,0 0 1,0 0-1,0 0 1,0 0 0,0 0-1,0 0 1,0 0-1,0 0 1,0 0-1,0 0 1,0 0 0,1 0-1,-1 0 1,0 0-1,0 0 1,0 0-1,0 0 1,0 0-1,0 0 1,0 0 0,0-1-1,0 1 1,0 0-1,0 0 1,0 0-1,0 0 1,0 0-1,0 0 1,0 0 0,0 0-1,0 0 1,1 0-1,-1 0 1,0 0-1,0 0 1,0-1 0,0 1-1,0 0 1,0 0-1,0 0 1,0 0-1,0 0 1,0 0-1,0 0 1,0 0 0,0 0-1,-1 0 1,1 0-1,0 0 1,0-1-1,0 1 1,0 0-1,0 0 1,0 0 0,0 0-1,0 0 1,0 0-1,0 0 1,0 0-1,0 0 1,0 0 0,0 0-1,0 0-41,82-8 3637,55 13-2783,-128-4-586,-2 1-4366,-11-2 2744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9.0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190 44 1888,'0'0'34,"0"0"1,1 0-1,-1 0 0,0 0 1,0 0-1,1 0 0,-1 0 1,0 0-1,1 0 0,-1 0 1,0 0-1,1 1 0,-1-1 1,0 0-1,0 0 0,1 0 1,-1 0-1,0 1 1,0-1-1,0 0 0,1 0 1,-1 1-1,0-1 0,0 0 1,0 0-1,1 1 0,-1-1 1,0 0-1,0 0 0,0 1 1,0-1-1,0 0 0,0 1 1,0-1-1,0 0 0,0 1-34,-2 14 867,-11 14 262,4-18-285,0 1 1,-8 6-845,15-16 72,0 0 0,0 0 1,0 0-1,-1 0 0,1 0 0,-1 0 1,1-1-1,-1 1 0,0-1 1,1 0-1,-1 0 0,0 0 1,0 0-1,0 0 0,-1-1-72,0 0 44,0 0-1,0-1 1,0 0 0,0 0-1,0 0 1,0 0-1,0-1 1,0 1 0,0-1-1,1 0 1,-1 0-1,1-1 1,0 1 0,0-1-1,-1 1 1,2-1-1,-2-1-43,0 0 71,0-1 0,0 0 0,0 0 0,1-1 0,-1 1 0,1-1 0,1 1 0,-1-1 0,1 0 0,-1-5-71,2 9 15,1 0 1,-1 0 0,1 0 0,0 0-1,0 0 1,0 0 0,0 0-1,0 0 1,0 0 0,0 0-1,1 0 1,-1 0 0,1 0-1,0 0 1,-1 0 0,1 1 0,0-1-1,0 0 1,0 0 0,0 1-1,1-1 1,-1 0 0,0 1-1,1 0 1,-1-1 0,1 1 0,-1 0-1,1-1 1,0 1 0,0 0-1,0 0-15,1 0 29,0-1 0,0 1 0,0 0-1,0 0 1,0 1 0,0-1-1,0 1 1,0-1 0,0 1 0,1 0-1,-1 0 1,0 0 0,0 1 0,0-1-1,0 1 1,0 0 0,1-1 0,-1 1-1,-1 1 1,2-1-29,7 5 27,0 0 0,0 1 0,-1 0 0,0 0 0,8 8-27,-13-9 16,1-1 0,-1 1 0,0 0-1,-1 1 1,1-1 0,-1 1 0,-1 0 0,1 0-1,1 7-15,3 9 141,-1 0 0,-1 0 0,-2 0 0,0 1 0,0 16-141,-3-25 104,-1 0 0,-1-1 1,0 1-1,-1 0 0,-1-1 0,0 0 1,-1 0-1,0 0 0,-7 13-104,2-6 167,6-13 29,-1 1 1,0-1-1,0 0 0,-1 0 1,0-1-1,0 1 0,-1-1-196,-42 43-768,33-37-2806,6-8-2009,10-4 3765,5 6 495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9.4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55 5 3968,'-9'3'1472,"9"-6"-1120,0-2-128,0 5 256,0 0-320,0 0 1120,9 0-704,-9 0 512,0 0-608,0 0 0,0 8-288,-5-1-384,1 1 96,-4-1-1824,-1-4 1056,2 5-2656,-1-1 1984,-5 4-64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10.41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38 6 1472,'1'-6'5134,"-1"10"-2270,-2 0-4025,-3 14 1509,0 1 1,1-1-1,1 1 0,0 0 0,2 0 0,0 2-348,-2 10 60,-9 257 1471,17-216-1079,-1-23-1294,-4-14-3152,0-35 1637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11.0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155 17 992,'3'-14'752,"-3"13"373,3 0 911,-2 4-73,-1-1-2090,-1 2 330,0 0 1,0 0-1,-1 0 0,0 0 1,0 0-1,0 0 0,0 0 1,0-1-1,-1 1 0,-1 1-203,-3 6 175,-11 16 44,3-5 192,1 1-1,-3 9-410,-12 23 244,14-27-184,-6 15-60,21-42 38,-1 0 0,1 0 0,-1 0 0,1 0 0,-1 1 0,1-1 0,0 0 0,0 0 0,0 0 0,0 1 0,0-1 0,0 0 0,0 0 0,0 0 0,0 1-38,1-1 16,-1-1 1,0 1-1,0-1 0,1 1 1,-1-1-1,0 1 1,1-1-1,-1 0 1,1 1-1,-1-1 1,0 0-1,1 1 1,-1-1-1,1 0 1,-1 0-1,1 1 1,-1-1-1,1 0 1,-1 0-1,1 0 1,-1 0-1,1 1 1,0-1-17,4 0 98,0 0 0,0-1 1,0 1-1,1-1 0,-1 0 0,3-1-98,6-1 334,-3 0-276,0 2-1,0 0 1,0 0-1,0 1 1,-1 0 0,1 1-1,0 0 1,0 0-1,0 1 1,2 2-58,96 35-395,-103-38 27,-1 1 0,1-1 0,0 0 0,-1-1 0,1 1 0,0-1 0,0 0 0,-1-1 0,1 1 0,0-1 0,0-1 368,8-6-1130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11.7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0 3904,'-1'0'72,"1"0"-1,-1 1 1,1-1-1,-1 0 1,0 0 0,1 0-1,-1 0 1,1 1 0,-1-1-1,1 0 1,-1 0-1,1 1 1,-1-1 0,1 0-1,-1 1 1,1-1 0,0 1-1,-1-1 1,1 0-1,-1 1 1,1-1 0,0 1-1,0-1 1,-1 1 0,1-1-1,0 1-71,-5 19 661,5-15-478,0 0 0,1 1 0,-1-1 0,1 0 0,0 0 0,1 5-183,7 10 299,0 0 0,1 0 0,1-1 0,7 11-299,58 70 525,-49-67-413,-2 1 1,-1 0 0,15 32-113,-15-15 463,-3 1 1,4 16-464,-15-35 436,-1 1 0,-1-1 0,-3 1 1,1 14-437,-5-28 155,-1-1 1,-1 0 0,-1 1-1,-1-1 1,-1 0-1,0 0 1,-1 0 0,-1-1-1,-8 17-155,1-6-662,-2-1 0,-1 0 0,-1-1 0,-1-1 0,-14 15 662,-1-4-2826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08.7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39 7 480,'-2'-5'189,"5"4"-225,-3 1 81,1 0 1,-1 1-1,0-1 1,1 0-1,-1 0 0,1 1 1,-1-1-1,0 0 1,1 1-1,-1-1 0,0 0 1,0 1-1,1-1 1,-1 1-1,0-1 0,0 1 1,1-1-1,-1 0 1,0 1-1,0-1 0,0 1 1,0-1-1,0 1 1,0-1-46,-7 0 1237,2 12-650,4-11-305,0 0 1,0 0 0,-1 1-1,1-1 1,0 1 0,0-1-1,1 0 1,-1 1-1,0 0 1,0-1 0,1 1-283,-1 0 144,-8 5 576,6 43-176,-1 2-363,2-5-125,1-22-151,1 1 1,3 19 94,11 131 219,-5-49 52,-9-87-9,-1-34-207,1 0-1,-1 0 0,1 1 0,1-1 1,-1 0-1,1 0 0,0 0 0,0 0 1,1 0-1,0-1 0,1 4-54,-2-8 96,-1-1 53,0 0-42,0 0 42,0 0-31,-1 0-102,1 0 1,0 0-1,-1-1 0,1 1 1,0 0-1,0 0 1,-1-1-1,1 1 1,0 0-1,0 0 0,0-1 1,-1 1-1,1 0 1,0-1-1,0 1 1,0 0-1,0-1 0,-1 1 1,1 0-1,0-1 1,0 1-1,0-1 0,0 1 1,0 0-1,0-1-16,0-6 80,-2 0 0,1 0 0,0 1-1,-1-1 1,-1 0 0,-1-4-80,-7-23 204,7 15-214,2 0 0,0-1 1,1 1-1,1-1 0,1 1 0,2-16 10,-1 13-55,-1 9 20,1 1 0,0-1 1,2-5 34,-3 13-9,1 1 0,0 0 0,-1 0 1,1 0-1,1 0 0,-1 0 0,0 0 1,1 1-1,0-1 0,0 1 0,3-3 9,-3 3 4,1 1 0,-1-1 1,0 1-1,1 0 0,-1 0 0,1 1 0,0-1 0,0 1 0,0 0 0,0 0 0,0 0 0,0 0 0,0 0 0,0 1 0,0 0 0,0 0 0,1 0-3,9 2-49,1 0 1,-1 0 0,0 2-1,3 0 48,3 2-72,-17-6 88,0 2-1,0-1 1,1 0-1,-1 1 1,0-1-1,0 1 1,0 0-1,-1 0 1,1 0-1,0 0 1,-1 1-1,1-1 1,-1 1-1,0-1 1,0 1-1,0 0 1,1 2-16,-2-3 19,0 0 0,0 0 0,0 0 1,-1 0-1,1 0 0,-1 0 0,1 0 1,-1 0-1,0 0 0,0 0 0,0 0 1,0 1-1,0-1 0,0 0 0,0 0 1,-1 0-1,1 0 0,-1 0 0,0 0 0,0 0 1,1 0-1,-1 0 0,0-1 0,-1 1 1,1 0-1,0 0 0,0-1 0,-1 1 1,0 0-20,-4 4 2,0-1 1,0 0 0,0-1 0,-1 1 0,0-1-1,1 0 1,-1-1 0,-1 0 0,1 0-1,0-1 1,-5 2-3,-5-1-47,0 0-1,0-1 0,0-1 1,-13-1 47,30 1 41,-1-1-40,0 0 0,1 1 1,-1-1-1,1 1 0,-1-1 0,1 1 0,-1-1 0,1 1 1,0-1-1,-1 1 0,1 0 0,0-1 0,-1 1 0,1 0 1,0-1-1,0 1 0,0 0 0,-1-1 0,1 1 0,0 0 1,0-1-1,0 1 0,0 0 0,0-1-1,0 6 182,0-4-163,0 0 1,0 0-1,0-1 1,0 1-1,0 0 1,0 0-1,0 0 1,1 0-1,-1-1 1,1 1 0,-1 0-1,1 0 1,0-1-1,-1 1 1,1 0-1,0-1 1,0 1-1,0-1 1,0 1-1,1-1 1,0 1-20,17 16 218,18 16-175,-11-17 99,0-1-1,1-1 0,0-1 1,10 2-142,-32-13-43,0 0 0,-1 0 1,0 0-1,1 1 0,-1-1 1,-1 1-1,1 0 0,2 3 43,-5-6-1077,2 5-1840,-2-4 1669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0.9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 1 1472,'-5'2'787,"2"3"330,1-4-946,1 1 0,0 0 0,-1-1 0,1 1 0,-1-1 0,1 0 0,-1 1 0,0-1 1,1 0-1,-1 0 0,0 0 0,0 0 0,-1 0-171,2-1 224,1 0 176,0 0-54,0 0 188,0 0-182,20 1 293,12 2 620,33 0-1265,6 0 703,-10 1 828,7-3-1531,-62-1 84,-1-1 1,1 0-1,-1 0 1,1 0-1,4-2-84,-5 1-1,0 0 0,0 1-1,0 0 1,0 0 0,4 0 1,-8 1-64,-1 0 80,0 0-59,0 0-261,0 0-53,0 0-385,9 14-3327,-9-13 656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1.8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28 1568,'3'-8'-65,"-2"7"603,0 0 0,0 0 0,0 0 0,0 1 0,1-1 0,-1 0 0,0 0 0,0 1 0,1-1 0,-1 0 0,0 1-1,1 0 1,-1-1 0,2 1-538,14-10 939,364 12 1914,-380-2-2789,-1 0-208,-1 0-139,0 1 0,1-1-1,-1 1 1,0-1 0,0 0 0,1 1-1,-1-1 1,0 1 0,0 0-1,1-1 1,-1 1 0,1 0 0,-1-1-1,0 1 284,0 0-546,-2 1-2760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3.5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2 1312,'0'0'88,"0"0"0,-1 0 1,1-1-1,-1 1 0,1 0 0,0 0 1,-1 0-1,1 0 0,-1 0 0,1 0 1,-1 0-1,1 0 0,0 0 0,-1 0 1,1 0-1,-1 0 0,1 0 0,0 0 1,-1 0-1,1 1 0,-1-1 0,1 0 1,0 0-1,-1 0 0,1 1 0,0-1 1,-1 0-1,1 0 0,0 1 1,-1-1-1,1 0 0,0 1 0,-1-1 1,1 0-1,0 1 0,0-1 0,0 0 1,-1 1-1,1-1 0,0 1-88,-2 20 1443,1-5-539,1-13-800,-1-1 1,1 1-1,0-1 0,0 0 1,0 1-1,1-1 0,-1 1 1,1-1-1,-1 1 0,1-1 1,0 0-1,0 2-104,16 31 530,-2-4-205,-7-6-154,-2 0-1,3 18-170,1 8 283,4 24 610,3 50-893,-6-37 125,-8-64-151,-1 0-1,0-1 0,-2 1 1,0 0-1,-2 5 27,-3-15-1583,5-14 1514,0 0 1,0 0-1,0 1 0,0-1 1,0 0-1,0 0 1,-1 1-1,1-1 0,0 0 1,0 0-1,0 0 0,0 0 1,0 1-1,0-1 0,0 0 1,0 0-1,0 0 0,-1 0 1,1 1-1,0-1 0,0 0 1,0 0-1,0 0 1,-1 0-1,1 0 0,0 1 1,0-1-1,0 0 0,0 0 1,-1 0-1,1 0 0,0 0 1,0 0-1,0 0 0,-1 0 1,1 0-1,0 0 0,0 0 1,0 0-1,-1 0 0,1 0 1,0 0-1,0 0 1,0 0-1,-1 0 0,1 0 1,0 0-1,0 0 0,0 0 1,-1-1-1,1 1 0,0 0 1,0 0-1,0 0 0,0 0 1,-1 0-1,1-1 0,0 1 1,0 0-1,0 0 1,0 0 68,-4-12-2731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19.8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84 1 2720,'1'6'4614,"2"3"-2930,-1 0-1465,-1 1-1,0-1 0,-1 0 1,0 0-1,0 0 0,-1 0 1,0 1-219,-13 67 361,9-50-128,-43 211 508,32-146-245,15-74-423,1-16-77,0 0-1,0-1 0,0 1 0,0 0 1,0 0-1,0-1 0,-1 1 0,1 0 1,-1 0-1,1-1 0,-1 1 0,0 0 5,1-2-84,0 1 0,-1 0-1,1 0 1,0-1 0,0 1 0,0 0-1,0 0 1,0 0 0,0 0-1,0-1 1,0 1 0,0 0-1,0 0 1,0 0 84,1 1-6115,-1-2 3384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4.2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 3328,'9'4'2485,"11"-1"-1178,-19-1-1158,0-1 1,-1 0-1,1 1 1,0-1-1,0 1 1,-1-1-1,1 1 1,-1-1-1,1 1 1,-1-1 0,1 1-1,-1 0-149,0-2-2,1 11 399,0 1 0,0-1 0,-1 10-397,0 16 313,3 18 364,-4 24-677,0-14 400,-2 136 5,2-191-380,0 0-1,0 0 0,-2 6-24,1-7-433,0 1 0,1 0 0,0 6 433,-3-1-1540,4-15 1439,0 1 0,0-1 0,0 0 0,0 0 0,0 1-1,0-1 1,0 0 0,0 0 0,0 1 0,0-1 0,0 0-1,0 1 1,-1-1 0,1 0 0,0 0 0,0 0 0,0 1-1,0-1 1,0 0 0,-1 0 0,1 1 0,0-1 0,0 0 0,0 0-1,-1 0 1,1 0 0,0 0 0,0 1 0,-1-1 0,1 0-1,0 0 1,0 0 0,-1 0 0,1 0 0,0 0 0,-1 0-1,1 0 1,0 0 0,0 0 0,-1 0 0,1 0 0,0 0-1,0 0 1,-1 0 0,1 0 0,0 0 0,-1 0 0,1 0 0,0 0-1,0-1 1,-1 1 101,-1-7-1824,1-7 475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4.66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74 3648,'0'0'111,"0"-1"1,0 0-1,0 0 1,-1 0-1,1 0 1,0 0-1,0 0 1,0 1-1,0-1 1,0 0-1,1 0 1,-1 0-1,0 0 1,0 0-1,0 1 1,1-1-1,-1 0 1,1 0-1,-1 0 1,0 1-1,1-1 1,-1 0-1,1 1 1,0-1-1,-1 0 1,1 1-1,0-1 1,-1 0-1,1 1 1,0-1-1,0 1-111,30-22 1596,-18 14-627,-9 6-813,1-1-1,-1 1 1,1 0-1,0 0 1,0 0-1,0 0 1,0 1 0,0 0-1,1 0 1,0 1-156,5-1 115,0 0 0,-1 1 0,1 1 0,7 1-115,-15-1-213,1 0-1,-1 0 1,1 0 0,-1 1 0,1-1-1,2 2 214,0 1-992,2-1-1317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5.7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88 12 2560,'0'-1'155,"0"1"0,0-1 0,0 1 0,0-1 0,0 1 0,0-1-1,0 1 1,0 0 0,0-1 0,0 1 0,0-1 0,-1 1 0,1-1 0,0 1 0,0 0 0,0-1 0,-1 1 0,1 0 0,0-1 0,0 1 0,-1 0-1,1-1 1,0 1 0,-1 0 0,1-1 0,0 1 0,-1 0 0,1 0 0,-1-1 0,1 1 0,-1 0-155,1 0 105,-1 0-1,0 0 1,0 0 0,1 0 0,-1 1 0,0-1 0,1 0-1,-1 0 1,0 0 0,1 1 0,-1-1 0,0 0 0,1 1-1,-1-1 1,1 1 0,-1-1 0,0 1 0,1-1 0,-1 1-1,1-1 1,0 1 0,-1 0-105,-35 52 656,32-47-625,0-1 0,1 1 0,0 0 1,0 0-1,1 0 0,-1 0 0,1 0 0,0 0 0,1 1 0,0-1 0,0 1 0,0-1 1,1 1-1,0-1 0,0 1 0,1 0 0,0-1 0,0 1 0,1 1-31,3 10 12,1 0 0,1 0-1,0 0 1,2-1 0,0 0-1,1 0-11,-4-5-305,7 12-607,-12-23 697,-1 0 0,1 0-1,0 0 1,0 0 0,0 0 0,0 0-1,0 0 1,0 0 0,0 0 0,0 0-1,0-1 1,0 1 0,0 0 0,0-1-1,1 1 1,-1-1 215,0 0-139,0 0 0,-1 0 0,1 0 0,-1 0 0,1 0 0,0 0 0,-1 0 0,1 0 0,-1 0 0,1 0 0,-1 0 0,1 0 0,-1-1 0,1 1 0,0 0 0,-1 0 0,1-1 0,-1 1 0,0 0 0,1-1 0,-1 1 0,1-1 0,-1 1 0,1-1 0,-1 1 0,0 0 0,1-1 0,-1 1 0,0-1 0,0 0 139,2-11-1323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6.1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107 62 5632,'-21'-30'2112,"18"20"-1664,-2-1-96,1 8 352,-1-1-448,-2 1-320,-5 3 32,0 0-800,3 3 448,-3 4-1792,4 8 1216,-1 6-1888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8.4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57 14 416,'-2'-13'1369,"-6"13"1719,-3 1-1839,11-1-1217,-1 0-1,0 1 1,1-1-1,-1 0 0,1 0 1,-1 1-1,0-1 1,1 0-1,-1 1 0,1-1 1,-1 1-1,1-1 1,-1 1-1,1-1 0,-1 1 1,1-1-1,0 1 1,-1 0-1,1-1 0,-1 1-31,1-1 30,0 1 0,0-1 0,0 1 0,0-1 0,-1 1 0,1-1 0,0 0 0,0 1 0,-1-1 0,1 1 0,0-1 0,-1 0 0,1 1 0,-1-1 0,1 0 0,0 1 0,-1-1 0,1 0 0,-1 0 0,1 0 0,-1 1 0,1-1 0,-1 0 0,1 0 0,0 0 0,-1 0 0,1 0 0,-1 0 0,1 0 0,-1 0 0,1 0 0,-1 0 0,1 0 0,-1 0 0,1 0 0,-1 0 0,1 0 0,-1-1 0,1 1 0,-1 0 0,1 0 0,-1 0-30,1-1 315,-1 1-271,1 0 1,0 0-1,-1 0 1,1 0-1,0 0 1,0 0-1,-1 1 0,1-1 1,0 0-1,-1 0 1,1 0-1,0 0 1,0 0-1,-1 1 0,1-1 1,0 0-1,0 0 1,-1 0-1,1 1 0,0-1 1,0 0-1,0 0 1,0 1-1,-1-1 1,1 0-1,0 1 0,0-1 1,0 0-1,0 0 1,0 1-1,0-1 0,0 0 1,0 1-1,0-1 1,0 0-1,0 1 1,0-1-1,0 0 0,0 1 1,0-1-1,0 0 1,0 0-1,0 1 0,0-1 1,0 0-1,1 1 1,-1-1-1,0 0 1,0 0-1,0 1 0,0-1 1,1 0-1,-1 0 1,0 1-1,0-1 0,1 0 1,-1 0-1,0 0 1,0 0-1,1 1 1,-1-1-1,0 0 0,1 0 1,-1 0-1,0 0 1,0 0-1,1 0 0,-1 0 1,0 0-1,1 0-44,26 3 205,-4-2-287,44 8 286,61 1-204,69-8 331,-159-2-285,219-12 1110,-1 0-824,-211 14-173,30 6-159,-74-8 1,24 0 40,-21 0-24,0-1 0,0 1 1,0 0-1,-1 0 1,1 1-1,0-1 1,0 1-1,0 0 1,2 1-18,-4-1-83,0 0 0,0-1 1,1 1-1,-1-1 0,1 1 1,-1-1-1,0 0 0,2 0 83,-3 0-1066,-1 0 36,0 0-708,9 0-2801,-1 1 2513,1 1 255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19.6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232 274 2144,'-25'18'4400,"13"-9"-3384,9-7-811,0 0-1,1 0 1,-1-1-1,0 1 1,0-1-1,0 1 1,-1-1-205,-5 2 287,0 1 0,-1-1 0,1 1-1,1 1 1,-9 5-287,-9 5 378,14-9-394,1 0 0,1 1-1,-9 7 17,16-12-31,1 0 1,-1 1-1,1-1 0,-1 1 0,1 0 0,0 0 0,0 0 1,0 0-1,1 0 0,-1 0 0,1 0 0,-1 1 1,1-1-1,0 1 0,0 2 31,1-3-7,0-1 1,0 1-1,0 0 1,1 0-1,-1-1 1,1 1-1,-1 0 1,1 0-1,0-1 1,0 1-1,0-1 1,1 1-1,-1-1 1,1 0-1,-1 1 0,1-1 1,0 0-1,0 0 1,0 0-1,0 0 7,6 6-17,2 0 1,-1 0-1,11 6 17,-15-12 33,0 1 1,0-1-1,0 0 1,0 0-1,1 0 0,-1-1 1,1 1-1,-1-1 1,1-1-1,0 1 1,-1-1-1,1 0 1,-1 0-1,1-1 1,0 1-1,-1-1 0,1-1 1,-1 1-1,0-1 1,1 0-1,-1 0 1,1-1-34,-4 2 48,0 0 0,0 0 0,0 0 0,0 0 1,0 0-1,0-1 0,0 1 0,-1-1 0,1 1 1,0-1-1,-1 0 0,0 0 0,1 0 0,-1 0 1,0 0-1,0 0 0,0 0 0,0 0 0,0 0 1,0 0-49,-1-2 49,1 1 1,-1 0 0,0 0 0,0 0-1,0-1 1,-1 1 0,1 0 0,-1 0-1,1 0 1,-1-1 0,0 1 0,0 0-1,-1 0-49,-3-8 42,-1 0 0,0 0 0,-1 1-1,-1-1 1,1 2 0,-9-9-42,16 18-1,-105-119 578,102 114-605,0 1-1,0-1 1,0 0 0,1-1 0,-1 1-1,1 0 1,0-1 0,1 1 0,0-1-1,-1 1 1,2-1 0,-1 0 0,1 1-1,0-1 1,0 0 0,0 0 0,1 1-1,0-1 1,0-2 28,1 1-50,0-1 0,1 1 0,-1 0 0,1 0 0,1 0 0,-1 1 0,1-1 0,0 1 0,1 0 0,0 0 0,-1 0 0,2 0 0,-1 1 0,4-2 50,-3 2-1,1 0-1,0 0 1,0 0 0,0 1 0,1 0 0,0 1 0,-1 0 0,1 0 0,0 1 0,1 0 0,-1 0 0,0 0 0,1 1 0,-1 1 0,2 0 1,-3 0 21,0 0 1,0 0-1,-1 1 1,1 0 0,0 1-1,-1-1 1,1 1-1,-1 1 1,1-1 0,-1 1-22,-3-1 9,0-1 0,-1 1 0,1 0 0,-1 0 0,1 0 0,-1 0 0,0 0 0,0 0 0,0 1 1,0-1-1,0 1 0,-1-1 0,1 1 0,-1 0 0,1 0 0,-1 0 0,0 0 0,0 0 0,0 0 0,-1 0 1,1 0-1,-1 3-9,0 38-1811,0-40 1167,0 0-1,-1 0 1,0 0-1,0-1 1,0 1 0,0 0-1,0-1 1,-1 1-1,-1 2 645,3-6-51,0 0 0,0 0 0,0 0 0,0 0 0,0 0 0,0 0 0,0 0 0,0 0 0,0 0 0,-1 0 0,1 0-1,0 0 1,0 0 0,0 0 0,0 0 0,0 0 0,0 0 0,0 0 0,0 0 0,0 0 0,0 0 0,-1 0 0,1 0 0,0 0 0,0 0 0,0 0 0,0 0-1,0 0 1,0 0 0,0 0 0,0 0 0,0 0 0,0 0 0,0 0 0,0 0 0,-1 0 0,1 0 0,0 0 0,0 0 0,0-1 0,0 1 0,0 0 0,0 0 0,0 0-1,0 0 1,0 0 0,0 0 0,0 0 0,0 0 0,0 0 0,0 0 0,0 0 0,0-1 0,0 1 51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42.10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87 8 1152,'0'0'10,"0"0"1,0 0-1,0 0 0,0 0 1,1 0-1,-1 0 0,0 0 0,0 0 1,0 0-1,0 0 0,0 0 1,1 0-1,-1 0 0,0 0 1,0 0-1,0 0 0,0 0 1,0 0-1,1 0 0,-1 0 1,0 0-1,0 0 0,0 0 1,0 0-1,0 0 0,1 0 1,-1 0-1,0 0 0,0-1 0,0 1 1,0 0-1,0 0 0,0 0 1,0 0-1,0 0 0,0 0 1,1-1-1,-1 1 0,0 0 1,0 0-1,0 0 0,0 0 1,0 0-1,0-1 0,0 1 1,0 0-1,0 0 0,0 0 0,0 0 1,0 0-1,0-1 0,0 1 1,0 0-1,0 0 0,0 0 1,0 0-1,0 0 0,-1-1 1,1 1-1,0 0 0,0 0-10,0 0 182,0 0-108,0 0-175,0 0 10,-17-3 417,16 3-216,1 1 0,-1-1 0,1 0 0,-1 0 0,1 0 0,-1 0 0,1 0 0,-1 1 0,1-1 0,-1 0 0,1 0 0,-1 1 0,1-1 0,0 0 0,-1 1 0,1-1 0,-1 0 0,1 1-110,-6 2 772,4 19 475,2-22-1219,-1 1 0,1 0-1,-1-1 1,1 1 0,-1-1-1,1 1 1,-1-1 0,0 1-1,1-1 1,-1 0 0,0 1-1,1-1 1,-1 0 0,0 1-1,0-1 1,1 0-1,-1 0 1,0 0 0,0 0-1,1 1 1,-1-1 0,0 0-1,0 0 1,1-1 0,-1 1-1,0 0 1,0 0 0,0 0-1,1 0 1,-1-1-1,0 1 1,1 0 0,-1-1-1,0 1 1,1-1 0,-1 1-1,0 0 1,1-1 0,-1 0-1,1 1 1,-1-1 0,1 1-1,-1-1 1,1 0 0,-1 1-1,1-1 1,0 0-1,-1 1 1,1-1-28,0 1 3,0-1-1,-1 1 1,1 0 0,0 0-1,0 0 1,0 0 0,0-1-1,0 1 1,0 0-1,-1 0 1,1 0 0,0 0-1,0-1 1,0 1 0,0 0-1,0 0 1,0 0 0,0-1-1,0 1 1,0 0 0,0 0-1,0-1 1,0 1-1,0 0 1,0 0 0,0 0-1,0-1 1,0 1 0,1 0-1,-1 0 1,0 0 0,0 0-1,0-1 1,0 1-1,0 0 1,0 0 0,1 0-1,-1 0 1,0-1 0,0 1-1,0 0 1,0 0 0,1 0-1,-1 0 1,0 0 0,0 0-1,0 0 1,1 0-3,0 1 28,-5 6-7,-9 2 423,5-6-233,8-3-215,0 0-1,0 0 1,0 0 0,0 0 0,0 0-1,-1 0 1,1 0 0,0 0 0,0-1-1,0 1 1,0 0 0,0 0 0,0 0-1,-1 0 1,1 0 0,0 0-1,0 0 1,0 0 0,0 0 0,0 0-1,0 0 1,0-1 0,0 1 0,-1 0-1,1 0 1,0 0 0,0 0 0,0 0-1,0 0 1,0 0 0,0-1-1,0 1 1,0 0 0,0 0 0,0 0-1,0 0 1,0 0 0,0-1 0,0 1-1,0 0 1,0 0 4,0 0-155,0 0 17,0 0 79,17 0 251,-1 2 1,0 0-1,3 2-192,10 1 170,-22-5-156,9 4 118,-15-4-128,-1 1 1,0-1-1,0 0 0,1 1 0,-1-1 0,0 0 0,0 1 0,0-1 1,1 1-1,-1-1 0,0 1 0,0-1 0,0 0 0,0 1 0,0-1 1,0 1-1,0-1 0,0 0 0,0 1 0,0-1 0,0 1 0,0-1 1,0 1-1,-1-1 0,1 0 0,0 1 0,0-1 0,0 1 0,-1-1 1,1 0-1,0 1 0,0-1 0,-1 0 0,1 1 0,0-1 0,-1 0 1,1 0-1,0 1-4,-2 0 16,1 0 0,0 0 0,0 0 1,0 0-1,-1 0 0,1 0 0,0 0 1,-1 0-1,1 0 0,-1-1 0,1 1 0,-1-1-16,1 1 3,1-1-1,-1 0 1,0 0-1,1 0 0,-1 1 1,0-1-1,1 0 1,-1 0-1,0 0 0,1 0 1,-1 0-1,0 0 1,1 0-1,-1 0 0,0-1 1,1 1-1,-1 0 1,1 0-1,-1 0 0,0-1 1,1 1-1,-1 0 1,1-1-1,-1 1 0,1 0 1,-1-1-1,1 1 1,-1-1-1,1 1 0,-1-1-2,1 0-12,-1 0-1,1 1 1,0-1-1,-1 0 0,1 0 1,0 0-1,0 0 1,0 1-1,-1-1 1,1 0-1,0 0 0,0 0 1,0 0-1,1 1 1,-1-1-1,0 0 1,0 0-1,0 0 0,1 0 1,-1 1 12,0-1-5,0 1 0,0 0 0,0-1 0,0 1 0,1 0-1,-1-1 1,0 1 0,0 0 0,0 0 0,1-1 0,-1 1 0,0 0 0,0 0 0,0-1 0,1 1 0,-1 0 0,0 0 0,1 0 0,-1 0 0,0-1 0,0 1 0,1 0 0,-1 0 0,0 0 0,1 0-1,-1 0 1,0 0 0,1 0 0,-1 0 0,0 0 0,1 0 0,-1 0 0,0 0 0,1 0 0,-1 0 0,0 0 0,1 0 0,-1 0 0,0 0 0,0 1 0,1-1 5,0 1-128,-1-1 53,0 0 76,0 1 0,1-1 0,-1 1 0,0-1 0,0 0 0,0 1 0,1-1-1,-1 1 1,0-1 0,1 1 0,-1-1 0,0 0 0,1 1 0,-1-1 0,0 1 0,1-1 0,-1 0 0,1 0 0,-1 1 0,1-1-1,-1 0 1,1 0-1,-1 1 6,0-1 0,1 0-1,-1 0 1,0 0-1,1 0 1,-1 1 0,0-1-1,1 0 1,-1 0-1,0 1 1,0-1-1,1 0 1,-1 1 0,0-1-1,0 0 1,1 1-1,-1-1 1,0 0 0,0 1-1,0-1 1,0 1-1,1-1 1,-1 0-1,0 1 1,0-1-6,0 1 4,-1-1 1,1 0-1,0 1 0,0-1 0,-1 0 0,1 1 1,0-1-1,-1 0 0,1 1 0,0-1 1,-1 0-1,1 0 0,-1 0 0,1 1 0,0-1 1,-1 0-1,1 0 0,-1 0 0,1 0 1,0 0-1,-1 0 0,1 0 0,-1 0 0,1 1 1,-1-2-1,1 1 0,0 0 0,-1 0 1,1 0-1,-1 0 0,1 0-4,-13-2 114,11 1-122,1-1-1,-1 1 0,1-1 0,-1 0 1,1 0-1,0 0 0,0 0 0,-1 0 1,1 0-1,1 0 0,-1 0 0,0 0 0,0 0 1,1-1 8,0 3-6,0 0-1,0-1 1,0 1 0,0 0 0,0 0 0,0-1 0,0 1 0,0 0-1,0 0 1,1 0 0,-1-1 0,0 1 0,0 0 0,0 0 0,0 0 0,0-1-1,1 1 1,-1 0 0,0 0 0,0 0 0,0 0 0,1 0 0,-1 0-1,0-1 1,0 1 0,0 0 0,1 0 0,-1 0 0,0 0 0,0 0-1,1 0 1,-1 0 0,0 0 0,0 0 0,1 0 0,-1 0 0,0 0 0,0 0-1,1 0 1,-1 0 0,0 0 0,0 1 0,0-1 0,1 0 0,-1 0-1,0 0 1,0 0 0,0 0 0,1 0 0,-1 1 6,11 5-13,-8-3 13,11 19 0,-13-22 13,-1 1-1,0 0 1,1-1 0,-1 1 0,0-1 0,1 1-1,-1-1 1,1 1 0,-1-1 0,1 1 0,0-1 0,-1 1-1,1-1 1,-1 0 0,1 1 0,0-1 0,-1 0-1,1 1 1,0-1 0,-1 0 0,1 0 0,0 0 0,0 0-1,-1 0 1,1 1 0,0-1 0,-1-1 0,1 1-1,0 0 1,0 0-13,-1 0 42,12 0 524,-10 0-531,1-1-1,0 1 1,-1 0 0,1 0 0,0 1 0,-1-1 0,1 0 0,0 1-1,-1 0 1,1-1 0,-1 1 0,1 0 0,-1 1 0,1-1-1,0 1-34,0 0 46,0 0 0,1 1 0,-1 0-1,-1-1 1,1 1 0,0 0 0,-1 1 0,1-1-1,-1 0 1,0 1 0,0-1 0,0 1-1,-1 0 1,1 0 0,-1-1 0,0 1 0,0 0-1,0 0 1,-1 0 0,1 0 0,-1 0-1,0 0 1,0 0 0,-1 1-46,1 1 168,0 1 0,-1 0 0,0 0 1,-1 0-1,1 0 0,-1-1 0,-1 1 0,1-1 0,-1 1 1,-1 0-169,-6 10-108,-1 1 1,-10 11 107,9-13-592,5-7-286,-1 0 0,0-1 0,-2 1 878,4-3-950,-1 1-1,1-1 1,0 1 0,1 0-1,0 1 1,-1 0 950,-7 15-1803,-2-6 614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43.9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191 373 2560,'-5'5'849,"5"-5"-832,0 0 0,0 0-1,0 0 1,0 0 0,-1 0 0,1 0 0,0 0 0,0 0-1,0 0 1,0 0 0,0 0 0,0 0 0,0 0-1,-1 0 1,1 0 0,0 0 0,0-1 0,0 1 0,0 0-1,0 0 1,0 0 0,0 0 0,0 0 0,0 0 0,-1 0-1,1 0 1,0 0 0,0 0 0,0 0 0,0 0-1,0-1 1,0 1 0,0 0 0,0 0 0,0 0 0,0 0-1,0 0 1,0 0 0,0 0 0,0-1 0,0 1 0,0 0-1,0 0 1,0 0 0,0 0 0,0 0 0,0 0-1,0 0 1,0-1 0,0 1 0,0 0 0,0 0 0,0 0-1,0 0 1,0 0 0,0 0 0,0 0-17,0-1 187,0 1 26,-49-7 4309,34 5-3837,14 1-632,-1 1 0,1-1 0,-1 1 1,1 0-1,-1 0 0,1 0 0,-1 0 0,1 0 1,-1 0-1,1 0 0,-1 1 0,1-1 1,-1 0-1,1 1 0,-1-1 0,0 1-53,-15 7 179,10-5-137,0 1 1,0-1-1,0 1 1,0 1-1,-4 3-42,9-6 1,0-1 0,1 1 0,-1 0 0,1-1 1,0 1-1,0 0 0,-1 0 0,1 0 0,0 0 0,1 0 0,-1 0 0,0 0 0,0 0 0,1 0 1,-1 0-1,1 1 0,0-1 0,0 0 0,0 0 0,0 0 0,0 1 0,0-1 0,1 0-1,1 11-14,0-1-1,2 1 0,-1-1 0,2 0 1,0 0-1,1 1 15,-3-7-12,0 1 1,1-1 0,0 0-1,1 0 1,0 0 0,-1 0-1,2-1 1,-1 0 0,1 0-1,-1 0 1,3 1 11,-3-4 64,-1 0 1,0-1-1,1 1 0,0-1 0,-1 1 1,1-1-1,0-1 0,-1 1 0,1-1 1,0 0-1,0 0 0,-1 0 1,1 0-1,0-1 0,0 0 0,-1 0 1,1 0-1,-1-1 0,4-1-64,-6 2 31,0 0 0,0 0 0,-1 0 0,1-1 0,-1 1 0,1 0 0,-1-1-1,1 1 1,-1 0 0,0-1 0,0 0 0,0 1 0,0-1 0,0 0 0,0 0 0,0 1-1,0-1 1,-1-1-31,1 0 41,-1 0-1,1 0 1,-1 0 0,0 0-1,0 0 1,0-1-1,0 1 1,-1 0-1,0 0 1,1 0 0,-1 0-41,-2-6 94,0 1 1,-1 0-1,0 0 1,0 1-1,-1-1 1,0 1-1,-5-6-94,-18-21 114,2 0 0,1-2 0,-17-34-114,31 50-22,2 0 1,1-1 0,1 0-1,0 0 1,2 0 0,0-1-1,-1-15 22,6 32-45,0 0-1,0 0 1,1 0-1,-1 0 1,1 0 0,0 0-1,0 0 1,1 0-1,0 0 1,-1 0-1,2 1 1,-1-1 0,0 1-1,1-1 1,0 1-1,0 0 46,-1 1-19,1 0-1,-1 0 1,1 1-1,0-1 0,0 1 1,0 0-1,0 0 1,0 0-1,0 0 1,1 0-1,-1 1 1,0-1-1,1 1 0,-1 0 1,1 0-1,0 0 1,-1 1-1,1-1 1,0 1-1,0 0 1,-1 0-1,1 0 20,6 1 57,0 1 0,0 0 0,0 1 0,0 0 0,0 1 0,-1-1 0,4 3-57,9 6 115,0 1 0,7 6-115,-21-14-92,-1 1-1,-1-1 1,1 1-1,-1 1 1,0-1 0,0 1-1,-1 0 1,0 0-1,0 1 93,-5-7-411,1 0-1,-1 0 1,0-1-1,0 1 0,0 0 1,0 0-1,0 0 1,0 0-1,0 0 1,0 0-1,-1 0 0,1-1 1,0 1-1,0 0 1,-1 0-1,1 0 1,-1-1-1,1 1 412,-2 3-2159,2-5 164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44.8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23 992,'0'0'9,"0"0"0,0-1 0,0 1 0,0 0 0,0 0 0,0-1 0,0 1 0,0 0 0,0 0 0,0-1 0,0 1 0,0 0 0,0 0 0,0-1 0,0 1 0,0 0 0,0 0 0,0 0 0,1-1 0,-1 1 0,0 0 0,0 0 0,0-1 0,0 1 0,0 0 0,1 0 0,-1 0 0,0 0 0,0-1 0,0 1 0,0 0 0,1 0 0,-1 0 0,0 0-1,0 0 1,1 0 0,-1-1 0,0 1 0,0 0-9,5-2 829,-5 1-712,0 1 1,0 0 0,0 0 0,0 0 0,0-1 0,0 1 0,-1 0 0,1 0 0,0 0 0,0-1-1,0 1 1,0 0 0,0 0 0,0 0 0,0-1 0,0 1 0,0 0 0,0 0 0,0-1-1,0 1 1,0 0 0,0 0 0,0 0 0,0-1 0,0 1 0,0 0 0,1 0 0,-1 0-1,0-1 1,0 1 0,0 0 0,0 0 0,0 0 0,0-1 0,1 1 0,-1 0 0,0 0 0,0 0-1,0 0 1,0 0 0,1 0 0,-1-1 0,0 1 0,0 0 0,0 0 0,1 0 0,-1 0-118,9-4 1184,64 12 730,-42-7-1130,-1 2 0,8 2-784,-9-1 533,1-1 1,7-1-534,40 6 352,-76-8-469,-1 0-6,0 0-122,0 0-118,0 0-656,-21 0-5210,14 0 3184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45.40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5 3648,'5'-2'1255,"-5"2"-292,0-2 696,12 2 885,16 0-1472,-1 2 0,1 1 0,22 5-1072,-44-7-113,0 1 0,-1 1 0,1-1-1,-1 1 1,1 0 0,0 1 113,-3-3-825,0 1-1,-1 0 0,1 0 1,-1 0-1,0 0 0,1 1 0,0 1 826,1 7-2469,-7-2-96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20.2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5728,'0'0'2112,"0"10"-1632,5-5-128,-5-5 640,0 0-608,0 6 128,3 1-320,-3 1-32,0-1-96,-3 1-416,3-8 224,0 6-1184,-5-6 736,5 0-1856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48.52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249 36 1728,'1'-9'2759,"-2"0"306,0 8-2986,0 0 0,0 0 0,0 1 0,1-1 1,-1 0-1,0 1 0,0-1 0,0 1 0,0-1 0,-1 1 0,1-1 0,0 1-79,-6-2 13,0 0 0,0 0 0,-1 1 0,1 0 0,0 0 0,-1 1-1,1 0 1,0 0 0,-1 0 0,1 1 0,0 0 0,0 1 0,0 0 0,0 0 0,0 0 0,0 1 0,0 0-1,1 1 1,-2 0-13,3-1-15,1-2 13,1 1-1,0 0 0,-1 0 0,1 0 1,0 0-1,0 0 0,1 1 0,-1 0 1,0-1-1,-1 3 3,-3 6 5,1-3 5,1-1 0,0 1-1,0-1 1,1 2 0,0-1-1,1 0 1,0 1 0,0-1-1,1 1 1,0 0 0,0 2-10,1 5 9,1 0 0,0-1-1,1 1 1,1 0 0,1-1 0,1 7-9,-2-15-32,1 9 41,0 0 0,1 0 0,1 0 0,0-1 0,1 0-1,4 6-8,-3-7 44,-6-12 2,0 0 1,0 1-1,0-1 1,0 0 0,0 1-1,1-1 1,-1 0-1,1 0 1,-1 0 0,1 0-1,0 0 1,0-1-1,0 1 1,0 0-1,0-1 1,0 0 0,0 1-1,1-1 1,-1 0-1,0 0 1,1 0-1,-1 0 1,1-1-47,10 2 205,1 0 1,-1-2-1,0 0 1,9-1-206,-11 0-434,0 1 1,-1 0-1,1 0 0,0 1 1,-1 1-1,1 0 1,8 2 433,-18-3-291,1-1 1,0 1 0,-1 0-1,1 0 1,-1 0-1,0 0 1,1 0-1,-1 0 1,0 0 0,1 0-1,-1 0 291,8 10-2453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0.3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56 576,'-3'4'201,"9"-2"-123,10-1 60,-16-1-118,1 0 103,-1 0 58,0 0 326,0 0-91,0 0 128,0 0-192,0 0-96,0 0-112,0 0 11,0 0 10,18 4 2389,-10-2-2190,-5 0-222,1-1 0,0 0 0,0 0 0,0 0 0,0 0 0,3 0-142,10 4 688,-9-4-609,40 6 227,1-1 0,-1-3 1,40-2-307,-28-4 805,50 6-805,40 2 160,-122-6-299,27-5 139,5 0 155,168-10 128,-107 6-102,-68 2-201,-38 6 98,0-1-1,0 2 1,2 0-78,154-5 843,-111 6-658,111 3-322,-137-3 413,-25-1-209,-1 1-1,1 1 0,-1-1 1,1 1-1,3 1-66,-4 0 70,1-1 1,0 0-1,8 0-70,-10-1 23,0 1 0,0-1 0,1 1-1,-1 1 1,5 1-23,-6-2 28,0 0 0,0-1-1,0 0 1,1 0 0,-1 0 0,0-1-1,0 1 1,0-1 0,0-1 0,1 0-28,-4 2 29,-1 0 0,1 0 1,0 0-1,0 0 0,-1 0 1,1 1-1,0-1 0,0 1-29,13 1 256,0-3-151,9 1 41,-18 1-171,0 0 0,0-1-1,0 0 1,0 0 0,-1-1 0,1 0 0,6-2 25,5 0-802,-16 2 566,0 1-1,0 0 1,0-1-1,0 1 1,0-1-1,0 1 0,0-1 1,0 0-1,0 0 1,0 0-1,-1 0 1,1 0-1,0-1 1,-1 1-1,1 0 0,0-1 237,0 0-267,1 1 0,-1-1 0,1 1 0,0-1 0,-1 1 0,1 0 0,3 0 267,5-3-408,2-1 256,0 0 1,1 1-1,0 1 0,0 0 0,0 1 1,0 0-1,0 1 0,1 1 0,-1 0 1,0 1-1,7 1 152,-20-1-155,0-1 1,1 0-1,-1 0 0,0 0 1,0 1-1,1-1 0,-1 0 1,0 1-1,0-1 0,0 1 1,0 0-1,1-1 0,-1 1 1,0 0-1,0 0 0,0 0 1,-1-1-1,1 1 155,-9 4-1328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3.95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1 569 1472,'0'0'13,"0"0"1,0 0-1,0 0 1,0 0-1,0 0 1,0 0-1,0 0 1,0 0-1,0 0 1,0 0-1,0 0 1,0 0-1,0 0 1,0 0-1,0 0 1,0 1-1,0-1 1,0 0-1,0 0 1,0 0 0,0 0-1,0 0 1,0 0-1,0 0 1,0 0-1,0 0 1,0 0-1,0 0 1,1 0-1,-1 0 1,0 0-1,0 0 1,0 0-1,0 0 1,0 0-1,0 0 1,0 0-1,0 0 1,0 0-1,0 0 1,0 0-1,0 0 1,0 0-1,0 0-13,0 0 11,0 0 1,0 0-1,0-1 0,0 1 0,0 0 1,0 0-1,0 0 0,0 0 0,0 0 1,0 0-1,0 0 0,0 0 1,0 0-1,0 0 0,0 0 0,0 0 1,0 0-1,0 0 0,0 0 0,0 0 1,0 0-1,0 0 0,0 0 0,-1 0 1,1 0-1,0 0 0,0 0 0,0 0 1,0 0-1,0 0 0,0 0 1,0 0-1,0 0 0,0 0 0,0 0 1,0 0-1,0 0 0,0 0 0,0 0 1,0 0-1,0 0-11,0 0 213,0 0 139,0 0-16,0 0 288,0 0-74,0 0 314,0 0-283,9 1 288,-9-1-857,0 0 36,1 0 1,0 1-1,-1-1 1,1 0 0,0 1-1,-1-1 1,1 0-1,0 0 1,-1 1 0,1-1-1,0 0 1,-1 0-1,1 0 1,0 0 0,0 0-1,-1 0 1,1 0-1,0 0 1,0 0 0,-1-1-1,1 1 1,0 0-1,-1 0 1,1-1 0,0 1-1,-1 0 1,1-1 0,-1 1-1,1-1 1,0 1-1,0-1-48,3-1 29,-2-1 60,0 1-1,-1 0 1,1-1 0,-1 1 0,0-1 0,1 0 0,-1 1-1,0-1 1,-1 0 0,1 0-89,1-4 290,-1 6-271,-1 1-1,0-1 1,0 0-1,1 0 1,-1 0-1,0 1 1,1-1-1,-1 0 1,1 1-1,-1-1 1,1 0-1,0 1 1,-1-1-1,1 0 1,0 1-19,-1 0 3,0 0 0,1 0 0,-1 0 0,0 0 0,0 0 0,0 0 1,1 0-1,-1 0 0,0 0 0,0 0 0,1 0 0,-1 0 0,0 0 0,0 0 0,0 1 1,1-1-1,-1 0 0,0 0 0,0 0 0,0 0 0,0 1 0,1-1 0,-1 0 0,0 0 1,0 0-1,0 1 0,0-1 0,0 0 0,0 0 0,1 1 0,-1-1 0,0 0-3,8 31-74,-5-16 27,1 1 107,-1 0 0,0 0-1,-2 0 1,1 7-60,2 24 92,3 21 67,-3-26-125,2 0 0,2 0 0,3 5-34,-10-43 8,0-1 0,1 0 0,-1 0 0,1 0 0,0 0 0,1 2-8,-3-4 8,1-1-1,-1 0 1,0 1-1,1-1 1,-1 0-1,0 1 1,0-1-1,1 0 1,-1 0-1,0 1 1,1-1-1,-1 0 1,1 0-1,-1 0 1,0 1-1,1-1 1,-1 0-1,1 0 1,-1 0-1,0 0 1,1 0-1,-1 0 1,1 0-8,-1 0 18,1 0 1,-1-1-1,1 1 0,-1-1 1,1 1-1,-1 0 1,1-1-1,-1 1 1,1-1-1,-1 1 1,0-1-1,1 1 1,-1-1-1,0 1 1,1-1-1,-1 0 0,0 1 1,0-1-1,0 1 1,0-1-1,1 0-18,9-40 129,-1-1 0,-2 0 0,-2 0-1,-2-8-128,0-175 154,-3 47-161,3 125-107,2 1 0,3 0 0,4-12 114,-11 63-4,-1-4-37,1 0 0,0 1-1,1-1 1,-1 0 0,1 1-1,0-1 1,0 1 0,0 0-1,1 0 1,-1-1 0,4-1 41,13-12-166,-15 15 206,2 1 0,-1-1 0,0 1 0,0 1 0,1-1 0,-1 1 0,0 0 0,1 0 0,4 0-40,3 1-33,1 0 0,-1 0 1,9 2 32,21 7 37,7 0 0,-8-3 284,7 2-321,34 6 138,-28-13 144,-41-2-239,0 2 0,1-1 0,10 3-43,-11-1 174,0-1 1,0-1 0,-1-1 0,1 1-1,0-2 1,10-2-175,23-2-83,66-2 69,38-2 343,-125 8-302,0 2 0,13 1-27,-17 0 70,-1 0 1,1-2-1,-1 0 1,2-2-71,36-6 33,0 4 1,0 1 0,8 4-34,173-3 469,-138-2-303,-89 5-82,0-1 0,10-3-84,13-1 45,5 0 29,-26 3-47,1 0 0,8 0-27,14 1 54,-16 0-49,-1 1 0,2 1-5,56 2 0,4-1 139,-49 1 134,1 1-119,-1-1 0,1-3 1,10-1-155,3-1 306,-28 2-2634,-29 3-1864,-10 1 2294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5.5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83 896,'2'0'337,"0"0"-1,-1 0 1,1-1-1,-1 1 1,1 0-1,-1-1 1,1 1-1,-1-1 1,1 0-1,-1 1 1,0-1 0,1 0-1,-1 0 1,0 0-1,0 0 1,0 0-1,1 0 1,-1 0-1,0-1-336,3-1 146,-1 0 0,1 0 0,0 1 0,0 0-1,0 0 1,1 0 0,-1 0 0,0 1 0,1-1-1,2 1-145,-2-1 138,1 0-1,0 0 0,0 0 0,-1-1 0,1 0-137,3-2 49,0 1-1,0-1 1,1 2-1,0 0 0,-1 0 1,1 0-1,0 1 0,0 1 1,0 0-1,0 0 1,1 1-1,-1 0 0,0 1 1,7 1-49,-15-2 2,0 1 0,0-1 0,-1 1 0,1 0 0,0 0 0,0 0 0,-1-1 0,1 2 0,0-1 0,-1 0 0,1 0 0,-1 0 1,0 1-1,1-1 0,-1 1 0,0-1 0,0 1 0,0-1 0,0 1 0,1 1-2,-1 0 6,1 1-1,-1-1 0,0 1 1,0-1-1,0 1 1,0 0-1,0-1 1,-1 1-1,0 3-5,1 1 19,-1 0 0,-1-1-1,1 1 1,-1 0 0,-1 0-1,0 0 1,0-1 0,0 1-1,-1-1 1,0 1 0,0-1-1,-3 3-18,2-1 38,-1-1 1,-1 0-1,0 0 0,0 0 0,0 0 0,-1-1 0,-1 1-38,-4 3 125,7-6-100,0 0 0,-1-1 0,1 0-1,-1 0 1,0 0 0,0 0 0,0-1 0,-1 0 0,1 0-1,-1-1-24,-7 3 94,13-5-96,0 0 0,1 1 0,-1-1 0,1 0 0,-1 0 0,0 1-1,1-1 1,-1 1 0,1-1 0,-1 0 0,1 1 0,-1-1 0,1 1-1,-1-1 1,1 1 0,-1-1 0,1 1 0,0 0 0,-1-1 2,-6 0 842,14 0-686,35 1 947,25 2-1103,-54-1 81,1 0-1,-1 1 1,0 0 0,0 1 0,0 0-1,0 1 1,0 1-81,-12-5-52,0-1 0,-1 0 0,1 0 0,-1 0 1,1 1-1,-1-1 0,0 0 0,1 1 0,-1-1 0,1 0 0,-1 1 0,0-1 0,1 0 0,-1 1 0,1-1 0,-1 1 0,0-1 0,0 1 0,1-1 0,-1 1 0,0-1 1,0 1-1,0-1 0,1 1 0,-1-1 0,0 1 0,0-1 0,0 1 0,0 0 0,0-1 0,0 1 0,0-1 0,0 1 0,0-1 0,-1 1 0,1-1 0,0 1 0,0-1 1,0 1 51,-1 1-444,0-1 1,0 0 0,0 1 0,0-1-1,-1 0 1,1 1 0,0-1 0,0 0 0,-1 0-1,1 0 1,-1 0 443,-3 3-3141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6.3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8 1824,'0'0'117,"-1"0"0,1 0 0,0-1 1,-1 1-1,1 0 0,-1 0 0,1 0 0,0 0 1,-1 0-1,1-1 0,0 1 0,-1 0 0,1 0 0,0 0 1,-1-1-1,1 1 0,0 0 0,0-1 0,-1 1 1,1 0-1,0-1 0,0 1 0,-1 0 0,1-1 0,0 1-117,1-1 3362,2 6-2080,1 0-728,-3-3-397,1 0 1,-1 1-1,0-1 0,1 1 1,-1-1-1,0 1 1,0-1-1,-1 1 0,1-1 1,0 1-1,-1 0 1,0 0-158,1 4 58,0 0 1,1 0 0,-1 0-1,1-1 1,1 1-1,-1 0 1,1-1 0,0 0-1,3 3-58,11 30 118,-11-25-262,-4-11-530,-1-1-1,1 1 0,-1 0 1,0 0-1,0 0 0,0-1 0,0 1 1,-1 1 674,0-4-1088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6.9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1 3136,'0'5'1234,"1"-1"4134,4 10-4983,0 1 1,-1 0-1,0 0 0,-2 0 0,1 0 0,-1 15-385,-1 15 591,-4 33-591,2-65-269,-1 0 1,0-1 0,-1 3 268,3-11-394,-1-1 0,0 1 0,-1-1 0,1 0 0,-1 1 1,1-1-1,-1 0 0,0 0 0,0 0 0,0 0 0,0 0 0,-1-1 0,0 1 394,-5 2-2970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4:57.7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34 101 1472,'-5'-2'853,"3"3"-556,1 0 79,-1 0 1,1 0-1,-1 0 0,1-1 1,-1 1-1,1 0 0,-1-1 1,1 1-1,-1-1 0,0 1 1,1-1-1,-1 0 0,0 1-376,1-1 16,-3-2 3309,6-7-2138,-1 6-1113,1-1 0,0 1 0,0 0 0,0 0 0,0 1 0,0-1 0,1 0-1,-1 1 1,1-1 0,-1 1 0,1 0 0,0 0 0,3-2-74,7-4 134,1 1 0,7-3-134,-19 10 9,7-4 159,1 1 1,0 1 0,-1-1 0,1 2 0,1 0 0,7-1-169,19-2 256,-22 3-200,-1 0 1,0 1-1,1 1 0,-1 0 1,8 2-57,17 1 369,-29-3-146,0 1 0,-1 0 0,1 1 0,-1 0 0,6 3-223,-1-1 111,-13-5-128,1 1-1,0-1 1,0 0-1,0 1 1,0-1-1,0 0 1,-1 0-1,1 0 1,2-1 17,-2 0-4931,-16-19-4151,3-3 7530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1.1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227 13 1472,'0'0'26,"0"0"0,0 0 0,-1 0 0,1 0 0,0 0 0,0 0 0,0 0 0,0 0 0,0 0 0,-1 0 0,1 0 0,0 0 0,0 0 0,0 0 0,0 1 0,0-1 0,0 0 0,-1 0 0,1 0 0,0 0 0,0 0 0,0 0 0,0 0 0,0 0 0,0 1 0,0-1 0,0 0 0,0 0 0,-1 0-1,1 0 1,0 0 0,0 0 0,0 1 0,0-1 0,0 0 0,0 0 0,0 0 0,0 0-26,2 9 2034,9 10 1141,-8-14-3654,-1-1 585,-1-1 0,1 0-1,-1 0 1,0 1 0,0-1 0,0 1 0,-1-1-1,1 1 1,-1-1 0,0 1 0,0-1-1,0 1 1,0-1 0,-1 1 0,0-1 0,1 1-1,-1-1 1,0 0 0,-1 1 0,1-1-1,-1 0 1,-1 3-106,0-1 101,0 0-1,-1 0 0,1 0 1,-1-1-1,0 0 0,-1 0 1,1 0-1,-1 0 1,1 0-1,-1-1 0,0 0 1,-1 0-1,-2 1-100,3-3 35,0 0 0,-1 0 0,0 0 0,1-1 0,-1 0 1,1 0-1,-1 0 0,1 0 0,-1-1 0,0 0 0,1 0 0,0-1 0,-1 0-35,-14-2 88,16 3-82,0 1 0,1-1 0,-1 0 0,0-1 0,1 1 0,-1 0 0,1-1 0,-1 0 0,1 0 0,0 0 0,0 0 0,0-1 0,0 1 0,0-1 0,0 1 0,1-1 0,0 0 0,-1 0 0,1 0 0,0-1 0,0 1 0,1 0 0,-1-1-1,1 1 1,-1-1 0,1 0 0,0 1 0,1-1 0,-1 0 0,0 0 0,1 0 0,0 1 0,0-1-6,0 1-20,0 1-1,0-1 1,1 0-1,-1 1 1,0-1-1,1 1 1,0-1-1,0 1 1,0-1-1,0 1 1,0 0-1,0-1 1,0 1-1,1 0 1,-1 0-1,1-1 21,1 1-4,0-1 0,0 0 0,1 1 0,-1-1 0,1 1 0,-1 0 0,1 0 0,0 1 0,-1-1 0,2 0 4,13-3 202,0 0 0,0 0 1,1 2-1,-1 0 0,1 2 0,5 0-202,36 1 1472,18 4-1472,-42-1 163,-23-2-106,1 2-1,-1 0 1,0 0-1,0 1 0,11 5-56,-4-1-84,4 6-3804,-23-13 1056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02.7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60 3 1568,'-12'-3'4762,"9"7"-4294,0 0-1,0 0 1,1 0-1,0 1 0,-2 3-467,1-1 149,-2 2-57,1 0 1,0 0 0,1 1-1,0-1 1,0 1 0,1 0-1,1 0 1,-1 0 0,2 0-1,-1 0 1,1 0 0,1 0-1,0 0 1,0 0 0,1 0-1,1 0-92,-1-1-3,1-1 0,0 0 0,1 0 0,-1-1 0,2 1-1,-1-1 1,3 3 3,-5-8 23,-1 0 0,1 0 1,0 0-1,0-1 0,-1 1 0,1 0 0,0-1 0,1 0 0,-1 1 1,0-1-1,0 0 0,0 0 0,1 0 0,-1 0 0,1-1 0,-1 1 1,0-1-1,1 1 0,-1-1 0,1 0 0,-1 0 0,1 0 0,-1 0 1,1-1-1,-1 1 0,1-1 0,0 1-23,3-3 62,-1 0 0,1 0 0,0 0 0,-1 0 0,1-1 0,-1 0 0,0 0 0,-1 0 0,1-1 0,-1 0-62,14-11 116,-15 14-106,-1 0-1,0 0 1,0 0 0,1 0-1,-1 0 1,0-1 0,-1 1-1,1-1 1,0 1 0,-1-1-1,1 1 1,-1-1 0,0 0-1,0 0 1,0 0 0,0-1-10,-1 3 42,0 1-40,0 0 0,0 0 0,0 0 0,0 0 0,0 0 0,0 0 0,0 0 0,0 0 0,0 0 0,0 0 0,0 1 0,0-1 0,0 0-1,0 0 1,0 0 0,0 0 0,0 0 0,0 0 0,0 0 0,0 0 0,-1 0 0,1 0 0,0 0 0,0 0 0,0 0 0,0 0 0,0 0 0,0 0 0,0 0-1,0 0 1,0 0 0,0 0 0,0 0 0,0 0 0,0 0 0,-1 0 0,1 0 0,0 0 0,0 0 0,0 0 0,0 0 0,0 0 0,0 0 0,0 0 0,0 0 0,0 0-1,0 0 1,0 0 0,0 0 0,0 0 0,-1 0 0,1 0 0,0 0 0,0 0 0,0 0 0,0 0 0,0 0 0,0 0 0,0 0 0,0 0 0,0 0 0,0 0-1,0-1 1,0 1 0,0 0 0,0 0-2,-1 2-8,-1 0-1,1 0 0,0 1 1,0-1-1,0 0 0,1 0 1,-1 1-1,1-1 0,-1 0 1,1 1-1,0-1 0,0 1 0,0-1 1,0 0-1,0 1 0,0-1 1,1 1-1,-1-1 9,1 2-17,1-1 0,-1 1 0,1-1 1,-1 1-1,1-1 0,0 0 0,1 0 0,-1 0 0,0 0 0,1 0 0,0 0 17,2 2 24,1 0-1,0 0 0,1 0 1,-1-1-1,1 0 0,-1-1 1,1 1-1,0-1 0,1 0 1,-1-1-1,3 1-23,-3-2 65,0 0 0,0 0 0,1 0 0,-1-1 0,1 0 1,-1-1-1,0 1 0,1-2 0,-1 1 0,0-1 0,0 0 0,0 0 0,0-1 0,0 0 1,-1 0-1,1 0 0,-1-1 0,0 0 0,0-1 0,0 1 0,0-1 0,-1 0 0,0-1 0,0 1 1,0-1-1,-1 0 0,0 0 0,0 0 0,3-7-65,-6 12 11,4-10 191,0 0 1,0 0-1,1-7-202,-5 14 65,0 1 1,-1 0-1,1-1 0,-1 1 0,0-1 0,0 1 0,0-1 1,0 1-1,0-1 0,-1 1 0,0-1 0,0 1 0,0 0 1,0-2-66,-1 0-40,0 0 0,-1 1 0,1 0 0,-1-1 0,0 1 0,0 0 0,-3-3 40,4 5-186,1 1 0,-1-1-1,0 1 1,0-1 0,0 1 0,0 0-1,0 0 1,-1 0 0,1 0 0,0 0 0,0 0-1,-1 1 1,1-1 0,0 1 0,-1 0 0,1 0-1,-2-1 187,3 1-166,1 1 26,-1-1 0,1 0 0,-1 0 0,1 0 1,-1 0-1,1 0 0,-1 0 0,1 0 0,-1-1 0,1 1 0,-1 0 0,1 0 0,-1 0 1,1 0-1,-1-1 0,1 1 0,-1 0 0,1 0 0,-1-1 0,1 1 0,-1-1 140,0-3-2602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19.09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3 133 2496,'-2'-1'1183,"5"-1"-1240,3-3 1939,-5 5-1370,-1 0-187,0 0-74,0 0-145,0 0-116,2 0 82,0 1 0,0-1 0,0 0 0,0 1-1,0 0 1,0-1 0,0 1 0,0 0 0,1 1-72,-1-1 67,0 0 0,-1 0-1,1 0 1,0-1 0,0 1 0,0-1-1,-1 1 1,1-1 0,1 1-67,15 3 309,39 4 646,-29-9-840,-1 0 0,1-2 1,0 0-1,-1-2 0,1-2 1,-1 0-1,-1-2 0,6-3-115,-28 10 39,1 0 0,-1 0 0,-1-1 0,1 1 0,0-1 0,-1 0 0,1 0 0,-1 0 0,0-1 0,1 0-39,-3 3 12,-1 0-1,1 0 1,-1 0 0,1 0-1,-1 0 1,1 1 0,-1-1-1,0 0 1,0 0 0,1 0-1,-1 0 1,0 0-1,0 0 1,0 0 0,0 0-1,0 0 1,0 0 0,0 0-1,0 0 1,-1-1-12,1 1-13,-1 0 1,0 0-1,1 0 1,-1 0-1,0 0 1,0 0-1,0 0 0,0 0 1,0 0-1,0 0 1,0 0-1,-1 0 1,1 1-1,0-1 1,0 0-1,-1 1 0,1-1 1,0 1-1,-1 0 13,-24-9-97,0 1-1,-1 1 0,-20-2 98,32 8 49,0 1 0,0 0 1,-8 2-50,-18 0-4,32-1-13,1 0 0,0 0 1,-1 1-1,1 0 0,0 1 0,0 0 1,-3 2 16,-14 9 0,18-10 0,6-3-2,0 0-1,0-1 1,0 1 0,0 0 0,0 0 0,0 0 0,0 0-1,0 0 1,0 0 0,1 0 0,-1 0 0,0 0 0,1 1 0,-1-1-1,1 0 1,-1 0 0,1 1 2,-3 4 26,-30 49 342,31-51-368,1 0-1,0 0 1,-1 0-1,1 0 0,1 0 1,-1 0-1,0 1 1,1-1-1,0 0 1,0 1-1,0-1 1,1 0-1,0 0 1,0 2 0,1 20 76,-2-25-65,0 1-1,0-1 0,0 0 1,0 1-1,1-1 0,-1 1 1,0-1-1,1 0 0,-1 0 1,1 1-1,-1-1 0,1 0 1,0 0-1,0 0 1,0 1-1,-1-1 0,1 0 1,1 1-11,22 12 459,-4-3-337,22 15 3,-29-19-30,0 1 0,8 6-95,-10-7 94,-1-1 0,1 0 1,1 0-1,4 1-94,17 9 396,-15-8-282,0 0 0,1-1-114,36 16 151,39 21-23,-72-32 6,-15-9-83,0 0 0,0 1-1,0 0 1,-1 1 0,1-1 0,-1 1 0,0 1 0,-1-1 0,1 1-51,-5-5 4,1 1 0,-1 0 1,1 0-1,0 0 0,-1 0 0,1 0 1,-1 0-1,0 0 0,0 1 1,0-1-1,0 0 0,0 1 0,-1-1 1,1 1-1,-1-1 0,1 1 0,-1-1 1,0 1-1,0-1 0,0 1-4,0 1 15,1 1 0,-1-1 1,-1 0-1,1 1 0,-1-1 0,0 0 0,0 1 0,0-1 0,0 0 0,-1 0 0,0 0 1,1 0-1,-1 0 0,-1 0 0,1-1 0,-1 1 0,1-1 0,-4 4-15,-7 4 427,7-6-293,1 0-1,-1-1 0,0 1 0,0-1 1,0 0-1,-1-1 0,1 0 1,-8 3-134,8-4 19,-28 8 98,-1-1-1,0-1 0,0-2 1,0-2-117,-63 1 27,90-8-1866,8 3 1251,4 4-1967,6 6-1000,0 1 1,8 12 3554,-9-12-725,12 13-1227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21.2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74 0 3232,'0'0'171,"1"0"0,-1 0 0,1 0 0,-1 0 0,1 0 1,-1 0-1,1 1 0,-1-1 0,1 0 0,-1 0 0,0 0 0,1 0 0,-1 1 0,1-1 0,-1 0 1,0 1-1,1-1 0,-1 0 0,0 0 0,1 1 0,-1-1 0,0 1 0,1-1 0,-1 0 0,0 1 1,0-1-1,0 1 0,1-1 0,-1 0 0,0 1 0,0-1 0,0 1 0,0-1-171,1 22 5093,-1-13-6350,-1 13 1349,-1 0-1,-4 16-91,-1 15 57,-22 212 583,4-96-522,18-114-1926,3-30-1680,4-25 3420,0 0 1,0 0 0,0 0 0,0 0-1,0 0 1,0 0 0,-1 0-1,1 0 1,0 0 0,0 0 0,0 1-1,0-1 1,0 0 0,0 0-1,0 0 1,0 0 0,0 0 0,0 0-1,0 0 1,-1 0 0,1 0-1,0 0 1,0 0 0,0 0 0,0 0-1,0 0 1,0 0 0,0 0-1,0 0 1,-1 0 0,1 0 0,0 0-1,0 0 1,0 0 0,0 0-1,0 0 1,0 0 0,0 0 0,0 0-1,0 0 1,0 0 0,-1 0-1,1-1 1,0 1 67,0 0-500,-1-2-2151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0.9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5 127 1728,'-4'-21'7290,"4"19"-7199,1 0-1,-1 0 0,1 0 0,0 0 1,0 0-1,-1 1 0,2-1 0,-1 0 1,0 0-1,0 1 0,0-1 0,1 1 0,-1-1 1,1 1-1,-1 0 0,1-1-90,1 0 47,1-1 0,-1 0-1,1 1 1,0 0 0,-1 0-1,1 0 1,2-1-47,2 1 127,1 1 0,-1 0 1,0 0-1,1 0 0,0 1-127,18-1 260,-18 0-173,43-3 626,1-3-1,-1-3 0,25-8-712,-48 8-1312,-33 24-1243,0-2 1281,0 1-1254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1.9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251 36 1984,'0'0'46,"0"0"0,0-1 0,0 1-1,1 0 1,-1 0 0,0-1 0,0 1 0,0 0 0,0 0 0,0-1 0,1 1 0,-1 0-1,0 0 1,0 0 0,0-1 0,1 1 0,-1 0 0,0 0 0,0 0 0,1 0-1,-1 0 1,0 0 0,0-1 0,1 1 0,-1 0 0,0 0 0,0 0 0,1 0 0,-1 0-1,0 0 1,0 0 0,1 0-46,-1 0 81,0 1 0,0-1 0,0 0-1,-1 1 1,1-1 0,0 0 0,0 0-1,0 1 1,0-1 0,0 0 0,-1 0 0,1 0-1,0 1 1,0-1 0,0 0 0,-1 0-1,1 0 1,0 1 0,0-1 0,0 0 0,-1 0-1,1 0 1,0 0 0,-1 0 0,1 0-1,0 0 1,0 0 0,-1 1 0,1-1 0,0 0-1,0 0 1,-1 0-81,0 0 18,0 1 1,0 0-1,0-1 0,0 1 0,0 0 0,0 0 0,0 0 1,0 0-1,0-1 0,0 1 0,1 1 0,-1-1-18,0 0-56,0 1 0,0-1-1,0 0 1,1 0 0,-1 0-1,0 0 1,0 0 0,-1 0-1,1-1 1,0 1 0,0 0-1,0-1 1,0 1 0,-2 0 56,-61 13-43,42-7 707,19-6-526,0 0 1,0 1-1,-1-1 0,1-1 1,0 1-1,-1 0 0,1-1 0,-2 0-138,-7 1 453,8-1-264,0 0-1,1 1 0,-1-1 1,1-1-1,-1 1 0,0 0 0,1-1 1,-1 0-1,1 0 0,-2-1-188,-23-1 528,24 3-272,3 0-166,1 0 1,-1 0-1,0 0 0,0 1 0,0-1 0,0 0 0,0-1 0,0 1 0,0 0 0,0 0 0,0 0 0,0 0 0,1-1 0,-1 1 0,0 0 1,0-1-1,0 1 0,0-1-90,1 1 117,-3 0 1040,34-7-763,-10 2-222,29-2 484,4 1-656,25-3 464,-58 7-354,-11 1-25,1-1-1,0 0 1,-1 0-1,1-1 1,5-2-85,59-23-5,-74 27-401,-1 1-687,-3 14-3392,-1-4 1701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4.6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8 800 5472,'-8'-8'1660,"13"12"-568,-5-4-1093,1 0 0,-1 1 1,1-1-1,-1 0 0,1 0 0,-1 0 1,1 0-1,0 0 0,-1 0 1,1 0-1,-1 0 0,1 0 0,-1 0 1,1 0-1,0 0 0,-1 0 1,1-1-1,-1 1 0,1 0 0,-1 0 1,1 0-1,0-1 1,11-6 202,-2 1 364,2-1-1,10-3-565,-15 7 97,0 0 0,0-1 0,0 0 0,-1 0 0,1 0 0,-1-1 0,0 1 0,0-2 1,-1 1-1,4-4-97,0-2 148,9-11 76,-17 21-154,0 0-1,-1 0 0,1 0 1,0 0-1,-1 0 0,1 0 1,-1 0-1,0 0 1,1 0-1,-1 0 0,0 0 1,0 0-1,1 0 0,-1 0 1,0 0-1,0 0 1,0-1-1,0 0-69,8 30 120,6 27-120,-4-15 205,62 269-498,-48-208 309,9 37 107,-8-47 607,-22-81-524,-3-8 43,-3-7-202,0-4 56,1 0 1,0 0 0,0 0-1,1-1 1,0 1-1,1-6-103,-2-11 115,-6-81 248,-11-98-230,10 110-663,5-19 530,0 9-174,1-51-5,-2-24 224,5 154-94,0 1-1,2-5 50,0-24-151,-1 8 49,2 0 1,6-24 101,-4 50-185,-4 16 112,1-1 0,-1 0 0,0 0 1,-1 0-1,1-3 73,-1 7 11,0 0 1,1 0 0,-1 0 0,0 0 0,0-1-1,1 1 1,-1 0 0,1 0 0,-1 0-1,1 0 1,0 0 0,-1 0 0,1 0 0,0 1-1,-1-1 1,1 0 0,0 0 0,0 0 0,1 0-12,-2 1 1,1 0 0,-1-1 0,1 1 0,-1 0 0,1 0 0,-1 0 0,1 0 0,0 0 0,-1 0 0,1 0 0,-1 0 0,1 0 0,0 0 0,-1 0 0,1 0 0,-1 0 0,1 0 0,-1 0 0,1 1 0,-1-1 0,1 0 0,0 0 0,-1 1 0,1-1 0,-1 0 0,0 1 0,1-1-1,18 13 22,-12-7-18,10 4 4,1-1 0,-1-1 1,1 0-1,0-1 0,20 4-8,21 2 59,16 0-59,-27-5 7,104 12-178,-118-19 383,1-1 1,0-1-1,13-4-212,11 0 392,363-10 979,-396 20-2486,-27 2-1663,-19 12-1590,8-2 480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5.8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124 5 1728,'8'-2'1678,"-15"0"2046,6 2-3201,1 0-118,0 0 113,0 0-182,0 0-38,-1 0-265,1 0 0,-1 0 0,0 0 0,1 0 0,-1 0 0,0 0 0,1 0 0,-1 0 0,0 1-1,1-1 1,-1 0 0,0 0 0,1 1 0,-1-1 0,1 0 0,-1 1 0,1-1 0,-1 1 0,1-1 0,-1 1-33,-2 1 179,-3 0-71,1 0 1,-1 0 0,1 1-1,0 0 1,0 0 0,0 0-1,1 1 1,-1-1 0,1 1-1,-2 2-108,0 0 79,1-1 0,-1 1-1,2 1 1,-1-1 0,1 1-1,0 0 1,-2 5-79,3-6 17,1 0 1,0 1-1,1-1 1,0 1-1,0-1 1,0 1-1,1-1 1,0 1-1,0 0 1,0-1-1,2 3-17,-2-4 0,1 0 0,0 0 0,1-1 0,-1 1 0,1 0 0,0 0 0,0-1 0,1 1 0,-1-1 0,1 0 0,0 0 0,0 0 0,0 0 0,1 0 0,0 0 0,-2-3 11,0 1 1,0-1-1,0 0 0,1 0 1,-1 0-1,0 0 0,0 0 1,1-1-1,-1 1 0,0 0 1,1-1-1,-1 0 0,1 0 1,-1 0-1,0 0 0,1 0 1,-1 0-1,1 0 0,-1-1 1,0 1-1,1-1 0,-1 0 1,0 0-1,1 0 0,-1 0 1,0 0-12,9-5 28,-1 0 0,1 0 0,-1-1 0,6-6-28,-14 11-12,23-22-64,-20 18 126,0 1-1,1 0 1,-1 0-1,6-3-49,-8 6-7,-1 1 0,0-1-1,1 1 1,0 0 0,-1 0 0,1 0-1,0 0 1,1 0 7,-3 1-13,0 0-1,0 0 1,0 0 0,0 0-1,0 0 1,0 0 0,0 0-1,1 1 1,-1-1 0,0 0-1,0 1 1,0-1-1,0 1 1,0-1 0,0 1-1,-1-1 1,1 1 0,0 0-1,0-1 1,0 1 0,0 0-1,-1 0 1,1 0 0,0 0 13,5 7 7,2 1 1,-1-1 0,1 0 0,1-1-1,-1 0 1,9 6-8,-14-12 56,-1 0 0,0 0-1,0 0 1,1 0 0,-1 0 0,1 0 0,-1 0-1,1-1 1,-1 1 0,1-1 0,-1 0 0,1 0 0,0 0-1,-1 0 1,1 0 0,-1-1 0,1 1 0,-1-1-1,1 1 1,-1-1 0,1 0 0,-1 0 0,0 0-1,1 0 1,-1-1 0,0 1 0,0 0 0,0-1-1,0 0 1,0 1 0,0-1 0,-1 0 0,1-1-56,5-4 184,-1 0 1,0-1 0,0 0 0,-1 0 0,0 0 0,-1-1 0,0 0 0,0 0 0,-1 0 0,0-1-185,-1 6-45,-1 0 0,-1-1 0,1 1 0,0 0 0,-1 0 1,0 0-1,0 0 0,0 0 0,-1 0 0,1 0 1,-1-1-1,0 1 0,0 0 0,-1 1 0,1-1 0,-1 0 1,1 0-1,-1 0 0,-1 1 0,1-1 0,0 1 1,-1 0-1,0 0 0,-2-3 45,3 5-240,0-1 1,0 1-1,0 0 1,-1-1-1,1 1 0,0 0 1,-2 0 239,3 1-200,0-1 0,1 1 0,-1 0 1,0 0-1,0-1 0,1 1 0,-1 0 0,0 0 1,0 0-1,1 0 0,-1 0 0,0 0 0,0 0 1,1 0-1,-1 0 0,0 1 0,0-1 0,0 0 1,1 0-1,-1 1 0,0-1 0,1 0 0,-1 1 1,0-1-1,1 1 0,-1-1 0,0 1 200,-3 6-3445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7.9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65 2496,'2'-8'929,"1"7"-1515,0 1 2725,1-2 4771,21 2-5668,59 5-728,-57-2-312,1-2 0,-1 0 0,18-3-202,13-2-20,1 2 0,5 4 20,8-1 200,31-4 160,1-4 0,30-10-360,-59 4 287,-50 7-222,1 1 0,-1 1 1,1 2-1,0 1 1,11 1-66,-22 0 56,-1 2 0,1 0 1,0 0-1,-1 1 0,0 1 1,0 1-1,3 1-56,-3-3-272,-11-3-1593,-4 1-4339,-6-1 2087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9.0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139 12 1248,'1'-4'1649,"-2"3"1608,-7 1-2606,-20-1 391,18 0-792,0 0 0,0 1 0,-3 0-250,10 0 16,0 1 0,0-1 1,1 1-1,-1-1 1,0 1-1,1 0 1,-1 0-1,1 0 1,-1 0-1,1 1 0,-1-1 1,1 1-1,-2 1-16,2-1-7,-1 0 0,1 0-1,1 0 1,-1 0 0,0 0-1,1 0 1,-1 1 0,1-1-1,-1 0 1,0 3 7,2-3-7,-1-1 0,1 1 0,0 0 0,0 0-1,0 0 1,0 0 0,0-1 0,0 1 0,0 0 0,1 0 0,-1 0 0,1 0 0,-1-1 0,1 1 0,-1 0 0,2 1 7,2 3 24,0 1 1,0 0-1,1-1 1,0 0-1,0 0 1,1 0 0,-1-1-1,1 0 1,1 0-1,-1 0 1,1-1-1,-1 0 1,1 0-1,0 0 1,1-1-1,-1 0 1,0-1 0,7 2-25,-6-2 48,0 0 0,0 0 1,0-1-1,1 0 0,-1-1 1,0 0-1,1 0 0,-1 0 1,0-1-1,1-1 1,-1 1-1,0-1 0,0-1 1,0 1-1,0-1 0,-1-1 1,6-2-49,-11 4 44,1 0 0,-1 0 0,0 0 0,1 0 0,-1 0 0,0-1 0,0 1 1,-1-1-1,1 0 0,0 1 0,-1-1 0,0 0 0,1 0 0,-1 0 0,0 0 0,-1 0 0,1 0 1,0 0-1,-1 0 0,0 0 0,0 0 0,0 0 0,0-1 0,0 1 0,0 0 0,-2-2-44,1-10 188,1 14-154,0 0-1,0 0 1,0-1 0,0 1 0,-1 0-1,1 0 1,0-1 0,0 1 0,-1 0-1,1 0 1,-1 0 0,1 0-1,-1 0 1,0-1 0,1 1 0,-1 0-1,0 0 1,0 0 0,0 1 0,1-1-1,-2-1-33,-9-7 357,8 6-317,1 1 0,-1-1 0,0 1 0,1 0-1,-1 0 1,0 0 0,0 1 0,0-1 0,-1 1 0,1-1 0,0 1-1,0 0 1,-1 0 0,1 1 0,-1-1-40,-9 0-319,-1 1 1,1 0-1,-1 1 319,10-1-258,1 0 0,0 0 0,0 1-1,-1-1 1,1 1 0,0 0 0,0 0 0,0 0-1,0 1 1,0-1 0,0 1 0,0 0 0,1-1-1,-3 3 259,4-3-197,1 0 0,-1-1 0,1 1 0,-1 0 0,1 0 0,-1 0 0,1-1 0,0 1 0,0 0 0,-1 0 0,1 0 0,0 0 0,0 0 0,0-1 0,0 1 0,0 1 197,-1 2-538,-1 9-1974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29.8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265 13 2080,'-9'-2'1605,"-56"20"3793,34-9-4636,0 0 1,-4 4-763,28-10 9,0 0 0,0 1 0,0 0 0,1 1 0,-1-1 1,1 1-1,0 1 0,0-1 0,1 1 0,0 0 0,0 0 0,0 0 1,0 1-1,0 3-9,4-8-7,0 1 0,0-1 1,1 1-1,-1-1 1,1 1-1,0 0 0,-1-1 1,1 1-1,0 0 0,1-1 1,-1 1-1,1 0 0,-1-1 1,1 1-1,0-1 1,-1 1-1,1-1 0,1 1 1,-1-1-1,0 0 0,1 1 1,-1-1-1,1 0 0,-1 0 1,2 1 6,2 2-11,-1-1 0,1 0-1,0 0 1,0 0 0,0 0 0,1-1 0,-1 0 0,1 0 0,0 0-1,1 0 12,5 1 10,0 0 1,0 0-1,0-1 0,0-1 0,0 0 0,1 0 0,-1-1 0,0-1 1,1 0-1,8-2-10,-20 2 15,0-1 0,0 1 0,0-1 1,0 0-1,-1 1 0,1-1 0,0 0 1,0 1-1,0-1 0,-1 0 0,1 0 1,0 0-1,-1 0 0,1 0 0,-1 0 1,1 0-1,-1 0 0,1 0 0,-1 0 1,0 0-1,1 0 0,-1 0 0,0 0 1,0 0-1,0 0 0,0-1-15,2-35 347,-2 31-274,-1-2 12,-1 0 1,1 0 0,-1 0-1,0 0 1,-1 0 0,0 1 0,0-1-1,-1 1 1,0-1-86,-12-27 231,14 28-302,-1 0-1,-1 1 1,1-1-1,-1 1 1,0 0-1,-1 0 1,1 0-1,-1 0 1,-3-2 71,6 7-115,0-1 0,0 0 0,0 0-1,0 1 1,0-1 0,0 1 0,-1-1 0,1 1 0,-1 0 0,1 0 0,-1 0 0,1 1-1,-1-1 1,0 0 0,1 1 0,-1 0 0,0 0 0,1-1 0,-1 2 0,0-1 0,1 0-1,-1 0 1,0 1 0,1 0 0,-1-1 0,1 1 0,-1 0 0,0 0 115,2 0-180,0 0 0,-1 0 0,1 0 0,0 0 0,0 0 0,0 0 0,-1 0 0,1 0 1,1 0-1,-1 1 0,0-1 0,0 0 0,0 1 0,1-1 0,-1 1 180,-4 15-3029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0.6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4 1312,'-2'-2'-1333,"4"1"5585,3 3 1286,-2 4-4587,1 6-783,8 24 308,2-1 0,17 29-476,21 45 506,-49-103-737,5 9-76,-6-4-3331,-2-11 1484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1.0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46 1 4576,'-1'0'239,"-1"1"-1,1 0 1,-1 0 0,1 0 0,0 0-1,0 0 1,-1 0 0,1 0-1,0 1 1,0-1 0,0 0 0,0 1-1,0-1 1,0 1 0,1-1 0,-1 1-1,0-1 1,0 2-239,-8 34 2808,6-26-2713,-2 18 114,1 1 1,2-1-1,1 1 1,1 14-210,0-19-124,5 44-1806,-3-52-534,-1-15 928,-1-2-1035,0-2 859,4-4 331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1.57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3 134 2144,'0'-1'175,"-1"0"0,1 0-1,0 0 1,0 0 0,-1 0 0,1 0 0,0 0-1,0 0 1,0 0 0,0 0 0,0-1 0,0 1-1,0 0 1,1 0 0,-1 0 0,0 0-1,1 0 1,-1 0 0,0 0 0,1 0 0,-1 0-1,1 0 1,0 0 0,-1 1 0,1-1 0,0 0-1,0 0 1,-1 0 0,1 1 0,0-1 0,0 0-1,1 0-174,4-2 375,0-1 0,1 1 0,-1 0-1,1 1 1,1-1-375,-5 2 239,11-3 73,1 0-1,-1 1 1,1 1-1,0 1 1,1 0-312,2-2 751,1 0 1,14-5-752,-2 1 609,-15 3-287,0-1 0,-1-1 0,3-1-322,31-11 271,-41 15-1005,0-1-6025,-8 4 2919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27.3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236 7 1568,'-3'-3'299,"0"0"-130,3 3-93,0 0 0,0 0 0,0 1 0,0-1 0,0 0 0,0 0 0,0 0 1,0 1-1,-1-1 0,1 0 0,0 0 0,0 0 0,0 0 0,0 0 0,0 1 1,-1-1-1,1 0 0,0 0 0,0 0 0,0 0 0,-1 0 0,1 0 0,0 0 1,0 0-1,0 0 0,-1 0 0,1 0 0,0 0 0,0 0 0,0 0 0,-1 0 1,1 0-1,0 0 0,0 0-76,-1 0 613,1 0-181,0 0 21,0 0-165,0 0-37,0 0-96,0 0-38,0 0-37,5 21 299,-4-19-351,-1 0-1,1 0 1,0 0 0,0 0 0,0-1-1,0 1 1,0 0 0,0-1 0,1 2-28,7 12 128,15 58-216,1 16 88,-21-74 3,29 92 232,-5 16-134,-26-115-63,-1-3 40,0-1 0,0 0-1,0 0 1,-1 0-1,0 4-77,0-6 24,0-1 0,0 1 0,-1-1-1,1 1 1,-1-1 0,1 0-1,-1 1 1,1-1 0,-1 0 0,0 1-1,0-1 1,1 0 0,-1 0 0,0 1-1,0-1 1,0 0 0,0 0-1,-2 0-23,-7 8 94,-2-2 0,1 0-1,-1 0 1,0-1 0,0 0-1,-1-1 1,-5 1-94,-24 6 817,-28 4-817,13-4 298,27-6-218,-25 7-555,106-10-4618,-4-6 1488,-19 0 2629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21.9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306 8 1824,'2'-6'706,"-1"5"-372,0 1 247,-1 0-90,0 0 224,0 0-139,0 0 245,-12 11 837,9-6-1583,0-1 0,-1 1 0,0-1 0,1 1-1,-1-1 1,-2 1-75,-8 10 90,-15 15 360,-19 23 407,-43 50 6,72-84-761,-51 54 421,83-59-391,-10-10-34,-1-1 0,1 0 0,0 0-1,0 0 1,0-1 0,1 1 0,-1-1 0,1 1 0,1 0-98,4 1 107,1-1 1,-1 0-1,1 0 0,-1-1 1,1 0-1,0-1 0,0 0 1,2 0-108,20-1 548,29-4-548,13-1 700,-67 6-828,1-1 0,0-1 0,0 1 0,-1-2 0,1 1 0,0-1 0,-1 0 0,1 0 0,4-3 128,-12 5-148,0 0 0,1-1 1,-1 1-1,0 0 1,0 0-1,1 0 1,-1-1-1,0 1 0,0 0 1,1 0-1,-1-1 1,0 1-1,0 0 1,0-1-1,0 1 0,0 0 1,1 0-1,-1-1 1,0 1-1,0 0 1,0-1-1,0 1 0,0 0 1,0-1-1,0 1 1,0 0-1,0-1 1,0 1 147,0-1-402,0-9-1000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2.6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135 172 3328,'0'0'121,"0"0"0,0 0 0,0 0 1,0 0-1,0 0 0,0 0 0,0 0 0,0 0 1,0 0-1,0 0 0,0 0 0,0 0 0,0 0 1,0 0-1,0 0 0,0 0 0,0 0 0,0 0 1,0 0-1,0 0 0,0 0 0,0 0 0,0 0 1,0 0-1,0 0 0,0 0 0,-1 0 0,1 0 0,0 0 1,0 0-1,0 0 0,0 0 0,0 0 0,0 0 1,0 0-1,0 0 0,0 0 0,0 0 0,0 0 1,0 0-1,0 0 0,0 0 0,0 0 0,0 0 1,0 0-1,0 0 0,0 0 0,0 0 0,0 0-121,-2 5 1490,-3 9-1521,-27 131 874,31-140-718,0 0 0,0 1 0,0-1 0,-1 0 0,0-1 0,0 1 0,0 0 0,-1 0 0,-2 3-125,5-8 12,-1 0 0,1 0 0,0 1 0,0-1 0,-1 0 0,1 0-1,0 0 1,-1 0 0,1 0 0,0 1 0,0-1 0,-1 0 0,1 0 0,0 0 0,-1 0 0,1 0 0,0 0 0,-1 0 0,1 0 0,0 0-1,-1 0 1,1-1 0,0 1 0,-1 0 0,1 0 0,0 0 0,-1 0 0,1 0 0,0-1 0,0 1 0,-1 0 0,1 0 0,0 0 0,0-1-1,-1 1 1,1 0 0,0 0 0,0-1 0,0 1 0,0 0 0,-1 0 0,1-1 0,0 1 0,0 0 0,0-1 0,0 1 0,0 0 0,0-1-1,0 1 1,0 0-12,-8-22 270,6 16-203,-12-32 138,2-1 1,-3-18-206,11 39-38,1-1-1,1 0 1,0 0 0,2 0 0,0 0 0,1-7 38,-1 23 10,1 0 1,-1 0 0,1 0 0,-1 0 0,1 0 0,0 0-1,0 0 1,0 1 0,0-1 0,1 0 0,-1 1 0,1-1 0,0 1-1,-1-1 1,1 1 0,0 0 0,0 0 0,1 0 0,-1 0-1,0 0 1,1 0 0,-1 1 0,1-1 0,0 1 0,-1-1 0,1 1-1,0 0 1,0 0 0,0 1 0,1-1-11,18-5 289,1 2 1,0 1-1,0 1 0,0 0 0,1 2 1,11 2-290,10-2 3,3 4-737,-3 0-6388,-42-3 4764,4 2-804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4.5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162 26 1056,'2'-11'364,"-2"10"-348,0 0 0,0 1 1,0-1-1,0 0 0,0 0 0,0 0 1,1 0-1,-1 0 0,0 1 1,1-1-1,-1 0 0,0 0 0,1 1 1,-1-1-1,1 0-16,0-1 229,-1 2 11,0 1-169,0-1-1,0 0 0,0 0 0,1 0 0,-1 0 1,0 0-1,0 0 0,0 0 0,0 0 1,0 1-1,0-1 0,0 0 0,0 0 1,0 0-1,0 0 0,0 0 0,0 0 1,0 0-1,0 0 0,1 0 0,-1 0 1,0 0-1,0 0 0,0 0 0,0 0 1,0 0-1,0 0 0,0 0 0,0 0 1,1 0-1,-1 0 0,0 0 0,0 0 0,0 0 1,0 0-1,0 0 0,0 0 0,0 0 1,0 0-1,1 0 0,-1 0 0,0 0 1,0 0-1,0 0 0,0 0 0,0 0 1,0 0-1,0 0 0,0 0 0,0 0 1,0 0-1,1 0 0,-1 0 0,0-1 1,0 1-1,0 0 0,0 0 0,0 0 1,0 0-1,0 0 0,0 0-70,3 12 3070,-4-3-2714,0-1 0,-1 1 1,0-1-1,0 1 0,-1-1 0,0 0 1,-1 0-1,0 0-356,-6 18 168,-9 20 152,5-11 310,-10 32-630,-7 49 338,5 0 1,-2 48-339,26-141 41,2 0 0,0 0 0,1 0 0,1 0 0,1 0 0,4 13-41,4 8 471,2-1 1,16 36-472,-11-42-2,1 0 0,1-2 0,17 21 2,-12-19-1450,-9-9-4368,-16-26 1514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5.20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0 3136,'0'6'1132,"0"1"1,1-1-1,0 0 1,0 1-1,1-1 0,0 3-1132,8 21 2360,3 26-2360,1 2 574,2 2-438,-7-22 220,2 0 0,13 28-356,-18-52 155,-1-1 1,0 1 0,-1 0 0,-1 1-156,-2-8-277,1 1 0,-2-1-1,1 0 1,-1 0 0,0 0 0,-1 1-1,0-1 1,-1 7 277,2-14-109,0 0-1,0 0 1,0 1 0,0-1 0,-1 0-1,1 1 1,0-1 0,0 0-1,0 0 1,0 1 0,0-1 0,0 0-1,0 0 1,0 1 0,-1-1-1,1 0 1,0 0 0,0 1 0,0-1-1,-1 0 1,1 0 0,0 0-1,0 0 1,0 1 0,-1-1 0,1 0-1,0 0 1,0 0 0,-1 0-1,1 0 1,0 0 0,-1 0-1,1 0 1,0 1 0,0-1 0,-1 0 109,-10-7-5372,7 3 3585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5.8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26 3136,'3'-5'1203,"0"4"6020,0 2-7030,0 0-1,0 0 1,0-1-1,0 0 1,0 1-1,0-1 1,1 0-1,-1-1 1,0 1-1,1-1-192,34-7 1130,-24 5-905,1-1 47,-9 2-198,1 1 0,-1 0 0,0 0 0,0 0 0,1 0 0,-1 1 0,0 0 0,3 1-74,50 1 461,-42-2-313,1 1 1,-1 0 0,2 1-149,-16 0-2365,-12-2 345,-13-2-1472,13 0 676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6.3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220 12 3072,'-1'0'25,"1"0"-1,0 0 1,0 0 0,0 0 0,0 1 0,-1-1-1,1 0 1,0 0 0,0 0 0,0 0 0,0 0-1,-1 0 1,1 0 0,0 0 0,0 0-1,0 0 1,0 0 0,-1 0 0,1-1 0,0 1-1,0 0 1,0 0 0,0 0 0,0 0 0,-1 0-1,1 0 1,0 0 0,0 0 0,0 0-1,0 0 1,0-1 0,-1 1 0,1 0 0,0 0-1,0 0 1,0 0 0,0 0 0,0-1 0,0 1-1,0 0 1,0 0 0,0 0 0,0 0-1,0-1 1,0 1 0,0 0 0,0 0 0,0 0-1,0 0 1,0-1 0,0 1 0,0 0-1,0 0 1,0 0 0,0 0 0,0-1 0,0 1-1,0 0 1,0 0 0,0 0-25,1-6 2017,-12 6 884,-4 11-1064,4-3-1237,-24 17 528,1 1 0,-18 20-1128,36-33 208,12-9-139,0 0 0,0 0 0,0 0 0,1 0 0,0 1 0,-1 0 0,1-1 0,1 1-1,-1 0 1,0 3-69,2-6-8,0 0 0,1 1 0,-1-1 0,1 0 0,0 0 0,-1 1 0,1-1 0,0 0 0,0 0 0,1 1 0,-1-1 0,0 0 0,1 0 0,0 1 0,-1-1 0,1 0 0,0 0 0,0 0 0,0 0-1,0 0 1,0 0 0,1 0 0,-1 0 0,0-1 0,1 1 0,0 0 8,0 0-219,1 1 0,-1-1 0,1 0 0,-1 0 0,1 0 0,0-1 0,0 1 0,0-1 0,0 1-1,0-1 1,0 0 0,0 0 0,0-1 0,0 1 0,2 0 219,-2-1-472,1 0 0,-1 0 0,0-1 0,0 1 0,0-1-1,0 0 1,1 0 0,-1 0 0,0 0 0,0 0 0,-1 0 0,1-1 0,0 0 0,0 1 0,1-3 472,8-6-2475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6.70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41 14 8800,'-19'-6'3264,"19"1"-2528,-5 2-224,1 3-3008,1 0 1248,-6 3-2464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37.52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6 5312,'3'-2'1140,"-3"1"-1134,1 1-1,-1 0 0,0 0 1,0 0-1,0-1 0,1 1 0,-1 0 1,0 0-1,0 0 0,1 0 0,-1 0 1,0-1-1,0 1 0,1 0 1,-1 0-1,0 0 0,0 0 0,1 0 1,-1 0-1,0 0 0,1 0 1,-1 0-1,0 0 0,0 0 0,1 0 1,-1 0-1,0 0 0,0 0 1,1 0-1,-1 0 0,0 1 0,0-1 1,1 0-1,-1 0 0,0 0 0,0 0 1,1 0-1,-1 1 0,0-1 1,0 0-1,0 0 0,1 0 0,-1 1 1,0-1-1,0 0 0,0 0 1,0 1-1,0-1 0,1 0 0,-1 0 1,0 1-1,0-1 0,0 0-5,3 4 9,22 25 428,-1 1 1,-2 1-1,-1 1 0,9 19-437,7 19 615,2-2 0,4-1-1,3-2 1,44 47-615,-58-77 540,-6-8-55,-1 1 0,-1 2 0,-2 0 0,-1 2-485,-17-25 50,0-1 0,-1 1 0,0 0 0,-1 0 0,1 1 0,-1-1 0,-1 0 0,0 1 0,0-1 0,0 1 0,-1-1 0,0 8-50,-1-5-1,-1 0-1,0 0 1,0 0 0,-1 0 0,0 0 0,-1-1 0,0 1-1,-5 7 2,-7 8-327,0-2-1,-2 0 0,0-1 0,-2-1 1,0-1-1,-9 6 328,-5 4-2261,-1-3-1,-13 7 2262,15-12-1290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4.0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221 0 640,'-4'2'483,"1"0"1,0 0-1,-1 0 0,1 1 0,0-1 1,0 1-1,-1 1-483,-17 13 3443,8-8-1952,1 0 0,-11 11-1491,17-15 138,-2 3-27,1-1-1,0 2 1,0-1-1,1 1 1,0 0-1,1 0 1,0 1-1,1-1 1,0 1-1,0 0 1,0 2-111,-6 26 180,1 1 0,-1 15-180,5-24 56,-2 3 48,3-1-1,0 1 0,2 1 1,2-1-1,1 0 1,4 25-104,-2-44 134,0 0 1,0 0-1,2 0 1,0-1-1,0 1 1,1-1-1,5 8-134,-4-12 115,-1 0 0,1 0-1,0 0 1,1 0 0,0-1 0,0-1-1,1 0 1,0 0 0,0 0 0,5 2-115,4 2 102,18 10-2103,7 2 2001,-41-22-611,0 0-1,0 0 1,1 0 0,-1 0-1,0 1 1,0 0 0,0-1-1,0 1 1,0 0 0,-1 0-1,1 0 1,-1 0 0,1 0 0,-1 0-1,1 0 1,-1 2 611,0-3-2000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4.9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98 2 2656,'0'0'93,"0"0"0,0 0 0,0 0 0,0 0 0,0 0 0,-1 0 0,1-1 1,0 1-1,0 0 0,0 0 0,0 0 0,0 0 0,0 0 0,-1 0 0,1 0 0,0 0 0,0 0 0,0 0 0,0 0 0,-1 0 1,1 0-1,0 0 0,0 0 0,0 0 0,0 0 0,0 0 0,-1 0 0,1 0 0,0 0 0,0 0 0,0 0 0,0 0 0,0 0 0,-1 1 1,1-1-1,0 0 0,0 0 0,0 0 0,0 0 0,0 0 0,0 0 0,0 0 0,-1 1 0,1-1 0,0 0 0,0 0 0,0 0 1,0 0-1,0 0 0,0 0 0,0 1 0,0-1 0,0 0-93,-6 15 1181,-3 21-789,2-4 32,-1 1-1,-2-2 1,-2 1-1,0-1 1,-3 0-424,3-3 336,12-27-288,0-1 53,41 8 262,-26-7-390,0 1 0,0 0 1,-1 1-1,1 1 0,-1 0 1,0 1-1,0 0 0,7 4 27,-1 1 66,-14-8 5,-1 0 0,1 1 0,-1 0 0,1 0 0,-1 0 0,0 1 0,-1 0 0,1 0 0,0 0 0,-1 0 0,0 1 0,2 2-71,-5-6 41,-1 0 0,1-1-1,-1 1 1,0 0 0,1 0 0,-1 0 0,0 0 0,1 0 0,-1 0 0,0 0 0,0 0 0,0 0 0,0 0 0,0 0 0,0 0 0,0-1 0,0 1 0,0 0 0,0 0 0,-1 0 0,1 0-1,0 0 1,-1 0 0,1 0 0,0 0 0,-1 0 0,1-1 0,-1 1 0,0 0 0,1 0 0,-1-1 0,0 1 0,1 0 0,-1-1 0,0 1 0,0-1 0,1 1 0,-2 0-41,-1 0 71,1 1 1,-1-1 0,0 0 0,0 1 0,0-1 0,0-1 0,0 1 0,0 0-1,0-1 1,-1 0 0,1 1-72,-55-7 355,47 5-758,-1-1 0,1 1 0,-1 1 0,0 0-1,1 1 1,-6 0 403,-1 2-923,14-3 444,0 1 1,0-1-1,0 1 0,0 0 0,0 0 1,0 0-1,0 1 0,1-1 1,-1 1-1,0 0 0,1 0 1,-1 0-1,1 1 479,-2 1-3152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5.49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5 119 3232,'-4'-8'1052,"4"8"-1038,0 0 1,0 0 0,0 0-1,0 0 1,0-1 0,0 1-1,0 0 1,0 0 0,0 0 0,0 0-1,0-1 1,0 1 0,0 0-1,0 0 1,0 0 0,0 0-1,0-1 1,0 1 0,0 0 0,0 0-1,0 0 1,0 0 0,0-1-1,0 1 1,0 0 0,0 0-1,0 0 1,0 0 0,1 0 0,-1 0-1,0-1 1,0 1 0,0 0-1,0 0 1,0 0 0,0 0-1,1 0 1,-1 0 0,0 0 0,0 0-1,0 0 1,0-1 0,1 1-1,-1 0 1,0 0 0,0 0-1,0 0 1,0 0 0,1 0 0,-1 0-15,0 0 208,0 0 101,0 0 512,0 0-660,0 0-1,0-1 1,0 1-1,0-1 1,0 1-1,0 0 1,1-1-1,-1 1 1,0 0-1,0-1 1,1 1-1,-1 0 1,0-1-1,0 1 1,1 0-1,-1 0 1,0-1-1,1 1 1,-1 0-1,0 0 1,1-1-161,17-5 1385,0 0 1,16-9-1386,-12 5 546,7-3 273,-10 4-328,1 1 1,-1 1-1,12-2-491,-13 3 56,-14 4-138,0 0 0,0 1 0,0 0-1,1 0 1,-1 0 0,1 0 82,-4 1-533,-1 0-582,0 41-7813,0-20 6491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22.4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101 0 3136,'4'1'165,"0"1"-1,0-1 1,0 0 0,0 1 0,0 0-1,-1 0 1,1 0 0,-1 0 0,1 1-1,-1-1 1,0 1 0,1 1-165,14 10 353,-4-4 201,0 1-1,-1 0 0,-1 1 0,0 1 0,0 1-553,-3-5 226,0 2 22,0 1 0,0 0 0,-1 1 0,-1 0 0,0 0-1,-1 0 1,0 1 0,-1 0 0,-1 0 0,0 0 0,-1 0-1,0 1 1,0 14-248,-2 1 352,0 1 0,-2-1 0,-2 0 0,0 1 0,-2-1 0,-4 9-352,3-16 90,-1 0 1,-1 0-1,-1 0 1,-1-1 0,-12 19-91,1-9-551,-1 0 0,-1-1 0,-10 9 551,-7 7-1594,18-19-1436,-1-1 1,-16 13 3029,8-17-2763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6.3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307 75 3904,'1'1'77,"0"0"1,-1-1-1,1 1 1,0 0-1,-1-1 1,1 1-1,0 0 1,-1 0-1,1 0 1,-1 0-1,1 0 0,-1 0 1,0-1-1,1 1 1,-1 0-1,0 0 1,0 0-1,0 0 1,0 0-1,0 0 1,0 0-1,0 0 1,0 0-1,0 0 0,0 0 1,0 0-1,0 0 1,-1 1-78,-8 30 364,6-24-129,0-1 0,0 0 0,-1-1-1,0 1 1,0-1 0,-1 0 0,0 0 0,0 0-1,0 0 1,-1-1 0,0 0 0,-4 3-235,6-5 64,0 0 0,-1-1 0,1 1-1,-1-1 1,1 0 0,-1 0 0,0-1 0,0 1 0,0-1 0,0 0 0,0 0 0,0-1 0,0 0 0,-1 0-1,1 0 1,0 0 0,0-1 0,0 0 0,-3 0-64,-2-2 63,1 0 0,0-1-1,0 0 1,1-1 0,-1 1 0,1-2-1,0 1 1,0-1 0,0 0 0,1-1-1,0 1 1,0-2-63,3 3 22,0 1 0,1-1 0,-1 0-1,1 0 1,1 0 0,-1 0 0,1 0 0,-1 0-1,2-1 1,-1 1 0,0-1 0,1 0-1,0 1 1,1-1 0,-1 0 0,1 1 0,0-1-1,1 0 1,-1 0 0,1 1 0,0-2-22,0 4 0,0 1 1,-1-1-1,1 1 0,0-1 1,0 1-1,1 0 1,-1-1-1,0 1 1,1 0-1,-1 0 1,1 0-1,0 0 1,-1 0-1,1 1 0,0-1 1,0 1-1,1-1 1,0 0-1,1 0-5,0 0 0,0 1 0,0-1 0,1 1 0,-1 0 0,0 0 0,0 1 0,1-1-1,-1 1 1,4 0 5,3 1 10,1 0 0,-1 1 0,1 0 0,-1 1 0,0 0 0,0 1 0,0 0 0,0 1-10,1 1 80,-1 0 1,0 1-1,-1 1 1,1 0-1,6 7-80,5 6 515,15 20-515,-29-31 150,-1 1-1,-1 0 0,1 0 1,-2 0-1,1 1 0,-2 0 1,0 0-1,2 7-149,-5-15 47,-1 1 0,1 0 1,-1-1-1,0 1 0,0 0 0,0-1 1,-1 1-1,1 0 0,-1-1 0,-1 3-47,-1 4 131,-1 1-1,0-1 1,-3 5-131,-2 0 232,-2 0 1,0 0-1,0-1 1,-2-1-1,1 0 0,-10 7-232,17-17 3,-84 83-1229,73-75-438,5-9-3350,10-3 3484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6.7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6976,'9'0'2592,"-2"0"-2016,-2 0-160,-5 0 256,0 0-448,7 4 768,-2 4-576,-1-2 576,-1 1-544,-3 4-96,5 1-224,-5-2-576,0-2 224,0 2-480,0-2 416,-5-5-1216,2-3 864,-1-3-2688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7.5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184 67 4480,'-7'-12'2360,"7"11"-2315,-1 0-1,1-1 1,-1 1-1,0 0 1,0 0-1,0 0 1,0 0-1,0 0 1,0 0-1,0-1-44,0 2 113,0-1 0,0 0 0,0 0 0,0 1 1,0-1-1,0 1 0,0-1 0,0 1 0,0-1 0,0 1 0,0 0 0,0 0 0,0-1 0,0 1 1,-1 0-1,1 0 0,0 0 0,0 0 0,0 0 0,0 0 0,0 1 0,0-1 0,-1 0-113,0 1 79,-1 0 0,1 0 0,0 1 0,0-1 0,0 0 0,0 1 0,0-1 0,1 1 0,-1 0 0,0 0 0,0 0-79,-5 9-11,0-1-1,0 1 1,1 1 0,-2 3 11,4-6 196,-7 13-161,1 0 0,1 0-1,1 1 1,1 0 0,1 0-1,-3 24-34,8-42 57,1-1-1,0 1 1,0-1-1,1 1 1,-1-1-1,1 0 1,0 1-1,0-1 1,1 0-1,-1 1 0,1-1 1,0 0-1,0 0 1,0 0-1,1-1 1,-1 1-1,1 0 1,0-1-1,0 0 1,0 1-1,0-1 1,1-1-1,-1 1 1,1 0-1,0-1 1,0 0-1,0 0 0,0 0 1,0 0-1,0 0 1,0-1-1,1 0 1,-1 0-1,2 0-56,-1-1 58,-1 1 0,0-1-1,1 0 1,-1-1-1,1 1 1,-1-1 0,0 0-1,1 0 1,-1 0 0,0 0-1,0-1 1,0 0 0,1 0-58,4-3 79,0 0 0,0-1 1,-1 0-1,1 0 1,0-2-80,-1 0 116,1-2 0,-1 1 0,0-1 0,-1 0 0,0-1 0,-1 0 0,0 0 0,-1 0 0,0-1 0,-1 1 0,0-1 0,2-12-116,-4 13 97,0 0 0,-1 0 1,0 0-1,-1 0 0,0 0 0,0 0 0,-2 0-97,1 4 52,0 0 1,-1 0-1,0 0 1,0 0-1,-1 0 1,1 0 0,-2 1-1,1 0 1,-1-1-1,-3-3-52,4 6-17,-1 0 0,1-1 0,-1 1 0,0 1 0,0-1-1,-1 0 1,1 1 0,-1 0 0,0 0 0,0 1 0,0-1 0,0 1 0,0 0 0,0 0-1,-1 1 1,1 0 0,-1-1 0,1 2 0,-1-1 0,1 1 0,-1 0 0,1 0-1,-5 1 18,1 0-406,1 1-1,0 0 0,0 0 0,0 1 0,1 0 1,-1 1-1,1 0 0,-1 0 0,1 0 0,0 1 1,1 0-1,-1 0 0,1 1 0,0 0 0,-3 3 407,-11 16-1706,3 1-1302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8.0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98 42 3904,'-8'8'1312,"1"0"-1,-1-1 1,-3 3-1312,-5 3 1931,11-8-1851,1-1-1,-1 1 0,1 0 1,0 0-1,0 0 0,1 1 1,0-1-1,-1 1 0,2 0 1,-1 0-1,-1 5-79,3-8 9,1 0 0,-1 1 0,1-1 0,-1 0 0,1 0 0,0 0 0,0 1 0,1-1 0,-1 0 0,1 0 0,-1 1 0,1-1 0,0 0 0,0 0 0,1 0 0,-1 0 0,0 0 0,1-1-1,0 1 1,0 0 0,0-1 0,0 1 0,0-1 0,1 1-9,-2-1 42,1-1-1,-1 0 0,1 0 1,0 1-1,-1-1 0,1 0 1,0 0-1,0-1 1,0 1-1,0 0 0,0 0 1,-1-1-1,1 0 0,0 1 1,0-1-1,0 0 0,1 0-41,1 0 92,0 0 1,-1-1-1,1 1 0,-1-1 0,0 0 0,1 0 0,-1 0 0,0-1 0,3-1-92,2-1 143,-1-1 0,0 0 1,0 0-1,0 0 0,-1-1 0,0 0 0,0-1 1,0 0-144,-2 2 130,0 0 0,0-1 0,-1 1 1,0-1-1,0 0 0,0 0 0,-1 0 1,0 0-1,0 0 0,-1 0 0,1-1 0,-1 1 1,-1-1-1,1 1 0,-1-1 0,0 1 1,-1-1-1,1 1 0,-1-2-130,0 5-75,0 0 0,-1 0-1,1-1 1,0 1 0,-1 0-1,0 1 1,0-1 0,0 0 0,0 0-1,0 1 1,0-1 0,-1 1-1,1 0 1,-1 0 0,1 0-1,-1 0 1,0 0 0,-2-1 75,2 1-329,-1 1-1,1-1 1,-1 1 0,1-1-1,-1 1 1,0 0 0,1 0 0,-1 0-1,0 1 1,0-1 0,0 1-1,0 0 1,1 0 0,-1 1 0,0-1-1,-1 1 330,-12 5-2096,5-2-1802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48.5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8 4992,'1'-1'99,"0"1"1,-1-1-1,1 0 1,0 1-1,0-1 0,0 1 1,-1-1-1,1 1 1,0-1-1,0 1 1,0 0-1,0-1 1,0 1-1,0 0 0,0 0 1,0-1-1,0 1 1,0 0-1,0 0 1,0 0-1,0 0 1,0 1-1,0-1 0,0 0 1,0 0-1,0 1-99,33 9-637,-23-6 779,9 1 132,-2 2-1,1 1 0,-1 0 0,0 1 0,4 4-273,-11-6 210,0 1 0,-1 0 0,0 1 0,0 0 0,-1 1 0,0 0 0,-1 0 0,6 9-210,7 17 352,-2 1 0,-1 1 0,-2 0 0,-1 1 0,-2 1 0,4 29-352,-8-29 325,-3 0 1,-1 1 0,-2-1 0,-1 1 0,-3 0-1,-1 0 1,-2 0 0,-2-1 0,-1 0 0,-3 0 0,-7 21-326,11-45-629,0 1 1,-1-1 0,-1 0 0,-1-1 0,-7 12 628,11-20-445,0-1 0,0 1 1,-1-1-1,1 0 0,-1-1 0,-1 1 1,1-1-1,-1-1 0,0 1 0,0-1 1,0 0-1,0-1 0,-5 2 445,0-1-1266,-1-2 1,1 1-1,-7-1 1266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50.8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545 4 2144,'-8'-3'2181,"-14"32"-394,2-9-1169,-2-2 0,0 0 1,-1-1-1,-13 6-618,-2 2 124,-5 5 662,-35 32-786,62-47 95,0 0 1,1 2 0,1-1-1,1 2 1,-11 17-96,-8 19 722,-14 36-722,34-62 47,0 1 1,2 0-1,2 1 1,-2 8-48,8-27 55,1 1 0,0-1 1,1 0-1,0 0 0,1 0 0,0 0 1,0 0-1,1 0 0,3 6-55,4 15 259,3-1-1,8 16-258,6 17 63,-15-34-30,20 53 1033,13 17-1066,-29-73 29,1-1 0,2 0 0,0-2-1,20 21-28,8 9 8,-12-15 141,-18-20 24,0 0 1,2 6-174,-7-9 67,-2 1 1,0 0-1,-1 1 1,-1-1-1,3 13-67,-6-16 47,0 0-1,-1 0 0,-1 1 0,-1-1 0,0 0 1,0 1-1,-2 12-46,-1-18 49,1 0-1,-2 0 1,1 0 0,-1 0-1,-1-1 1,1 1 0,-2-1-1,1 0 1,-1 0 0,0 0 0,-1 0-1,0 0-48,-3 2 34,-1 0 0,1 0 0,-2-1 0,1 0 0,-1-1-1,-1 0 1,-9 5-34,10-7-6,5-4 1,0 2 0,1-1 0,-1 1 0,-2 1 5,7-3-12,0-1-1,-1 0 0,1 0 1,0 0-1,0 1 0,0-1 1,0 0-1,0 1 0,0-1 1,0 1-1,1-1 0,-1 1 1,1 0-1,-1-1 0,1 1 1,-1 0-1,1-1 0,0 1 1,0 1 12,0-3 5,0 1 0,0 0 0,1 0 0,-1-1 0,0 1 0,0 0 0,1-1 1,-1 1-1,1 0 0,-1-1 0,1 1 0,-1-1 0,1 1 0,-1-1 0,1 1 1,-1-1-1,1 1 0,0-1 0,-1 1 0,1-1 0,0 0-5,18 10 210,-10-6-165,22 9 3,0 0-1,14 2-47,-6-2 161,13 7-161,-47-18 28,0 1 1,0-1-1,0 1 0,0 0 0,-1 0 0,1 1 1,-1-1-1,0 1 0,1 1-28,-4-3 30,1 0-1,-1-1 1,0 1-1,0 0 1,0 0-1,0 0 1,0 1-1,0-1 1,0 0 0,-1 0-1,1 0 1,-1 1-1,0-1 1,1 0-1,-1 1 1,0-1-1,0 0 1,-1 0-1,1 1 1,0-1-1,-1 0 1,1 1 0,-2 1-30,-5 12 104,0 0 1,-2 0 0,0 0 0,-8 10-105,-3 5-57,-53 77 278,20-30-255,48-71 1,-9 14 40,1 1-1,-8 18-6,18-32 29,0 0-1,0 0 1,0 0-1,1 1 1,1-1 0,-1 1-1,1 0 1,1-1 0,0 1-1,0 1-28,10 95-10,11 40 10,-10-87-22,3 0 1,19 48 21,-21-73 219,2 0-1,1-1 1,9 11-219,-14-26 116,2 0-1,0-1 1,1-1-1,1 0 1,0 0 0,1-1-1,2 0-115,3 1-767,0-1-1,0 0 1,11 4 767,-23-14-1260,0-1 0,1 1 0,-1-1 0,4 1 1260,8 0-5125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55:52.9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967 101 2816,'0'0'60,"0"-1"-1,-1 1 1,1 0 0,0-1 0,-1 1 0,1 0-1,0-1 1,0 1 0,-1 0 0,1-1 0,0 1-1,0-1 1,-1 1 0,1 0 0,0-1-1,0 1 1,0-1 0,0 1 0,0-1 0,0 1-1,0-1 1,0 1 0,0 0 0,0-1 0,0 1-1,0-1-59,0-1 121,0 1 97,0 1 49,0 0 346,0 0-112,0 0 150,0 0-134,0 0 203,0 0-122,0 0 319,0 0-245,0 0-600,0 0-1,0 0 1,0 0-1,0-1 1,0 1-1,0 0 1,0 0-1,0 0 1,0-1-1,0 1 1,0 0-1,-1 0 1,1 0-1,0 0 1,0 0-1,0-1 1,0 1 0,0 0-1,0 0 1,-1 0-1,1 0 1,0 0-1,0-1 1,0 1-1,0 0 1,0 0-1,-1 0 1,1 0-1,0 0 1,0 0-1,0 0 1,-1 0-1,1 0 1,0 0-72,-15 0 419,7-1-241,0 1-1,1 0 0,-1 1 0,1 0 0,-1 0 1,0 1-178,-1 0 5,-1-1 1,1 1 0,-7-2-6,6 1 90,0 0 0,1 0 1,-7 2-91,-18 4 231,0-2 1,-1-1 0,1-2 0,-9-1-232,-66 5 294,73-3-203,0-1-1,0-2 1,-30-4-91,54 2 25,0-1 0,0 0 0,-1 0-25,4 0 48,0 0 0,-1 1 0,1 0 0,-1 1 0,-4 0-48,-8 0-17,10 1 22,1 0 1,0 0-1,0 1 1,0 0-1,-5 2-5,8-2 131,0 0 0,1 0-1,-1-1 1,-5 0-131,6-1 102,8-1 134,12-2-25,-3 3-169,-1 0 0,0 0 0,0-1-1,-1-1 1,4 0-42,13-4 106,-9 2-118,0-1 1,1 0 0,13-8 11,-20 9 23,-5 2 50,0 1-1,-1-2 1,1 1-1,2-3-72,-3 3-27,1-1 0,-1 1 0,0 0 0,1 1 0,0-1 27,8-7 208,-23 11-26,-10 7-204,6 0 56,-1-1 0,0-1 0,-1 0 0,-4 0-34,-13 5-30,-32 7-66,49-12 262,0-2-1,0 0 0,-1-1 1,1 0-1,-1-1 0,-11-1-165,57-8-16,-13 6-73,1 1 0,-1 1-1,1 0 1,-1 1 0,1 1 0,12 5 89,16 5 82,33 16-82,-8 4-5,-70-32 55,1-1 1,0 1-1,0-1 1,0 1-1,-1-1 1,1 0-1,0 0 1,0 1-1,0-1 0,0 0 1,0 0-1,0 0 1,0 0-1,-1 0 1,1 0-1,0 0 1,0 0-1,0 0 1,0-1-1,0 1-50,0-1 41,-1-1 0,0 1 0,0 0 0,0 0 0,0 0 0,0-1 0,0 1-1,0 0 1,0 0 0,0-1 0,0 1 0,-1 0 0,1 0 0,-1 0 0,1-1 0,-1 1-41,-4-14-702,-1 0-1,-1 1 1,-3-5 702,9 18-185,1 0 0,0 1 0,-1-1 0,1 0 1,0 1-1,-1-1 0,1 0 0,-1 1 0,1-1 0,-1 1 0,1-1 0,-1 1 0,1-1 0,-1 1 0,0-1 0,1 1 0,-1 0 1,0-1-1,1 1 0,-1 0 0,0-1 0,1 1 0,-1 0 0,0 0 0,0 0 185,-1 0-555,1 0 0,-1 1 0,1-1 0,0 1 0,0-1 0,-1 1 0,1 0 0,0 0 0,0-1 0,0 1 0,-1 0 555,1 1-341,-1-1 0,1 0 0,-1 0 0,0 0 0,1 0 0,-1-1 0,0 1 0,1 0 0,-1-1 0,-2 1 341,1-1-324,0 0 0,0-1 0,0 1 0,0-1 0,0 0 0,1 1 0,-1-1 0,-1-1 324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56.5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100 507 1984,'0'0'23,"-1"0"-1,1 0 1,0-1 0,0 1-1,-1 0 1,1 0 0,0 0-1,-1 0 1,1 0 0,0 0-1,-1 0 1,1 0 0,-1 0-1,1 0 1,0 0-1,-1 0 1,1 0 0,0 0-1,-1 0 1,1 0 0,0 0-1,-1 0 1,1 0 0,0 0-1,-1 0 1,1 1 0,0-1-1,0 0 1,-1 0 0,1 0-1,0 1 1,-1-1 0,1 0-1,0 0 1,0 1 0,0-1-1,-1 0 1,1 1-23,-2 15 388,2-6-448,-3 35 637,4 31-577,0-20 223,1 157 33,-1 132 219,-2-339-402,1 20 383,-1 1 0,-1-1-1,-1 0 1,-2 0 0,-2 8-456,6-33 11,1 0 1,0-1-1,0 1 1,-1 0-1,1 0 1,0 0-1,-1-1 1,1 1-1,-1 0 1,1-1-1,-1 1 1,1 0-1,-1-1 1,1 1-1,-1 0 1,0-1-1,1 1-11,-1-1 8,1 0 0,0 0 0,-1 0 0,1 0 0,0 0 0,-1 0 0,1 0 0,0 0 0,-1 0 0,1 0 0,0 0 0,0 0 0,-1 0 0,1-1 0,0 1-1,-1 0 1,1 0 0,0 0 0,-1 0 0,1-1 0,0 1 0,0 0 0,-1 0 0,1 0 0,0-1 0,0 1 0,0 0 0,-1 0-8,0-3 27,-1 1 1,0-1 0,1 1 0,-1-1-1,1 0 1,0 0 0,0 0 0,0-2-28,-8-34 128,3-1-1,-2-38-127,3 26 155,-2-23 461,3-28-616,4 63 124,2 1-1,2-1 1,5-19-124,5-9 107,9-22-107,-16 69 20,0 0-1,1 0 1,1 1-1,1 0 1,1 0-1,5-5-19,-12 19 14,1 1 1,-1-1-1,1 1 0,1 0 1,-1 0-1,1 0 0,-1 1 1,1-1-1,0 1 0,2 0-14,-6 3-7,0 0-1,0 0 1,1 0-1,-1 1 1,0-1-1,1 1 0,-1-1 1,0 1-1,1 0 1,-1 0-1,1 0 1,-1 0-1,0 0 1,1 0-1,-1 1 1,1-1-1,-1 1 0,0 0 1,1-1-1,-1 1 1,0 0-1,0 0 1,0 1-1,0-1 1,0 0-1,0 1 1,0-1-1,0 1 0,-1 0 1,1 0-1,1 1 8,3 4 27,0 1 0,0 1-1,0-1 1,-1 1 0,0 0-1,-1 0 1,0 1 0,0-1-1,-1 1 1,0 0 0,-1 0-1,0 0 1,-1 0 0,0 0-1,0 0 1,-1 0 0,-1 0-1,1 1 1,-2-1 0,1 0-1,-2 0 1,1-1 0,-1 1-1,0 0 1,-1-1-27,2-5 20,-1 0 0,1-1 0,-1 1 0,1-1 0,-1 1 1,0-1-1,0 0 0,0 0 0,-1-1 0,1 1 0,-1-1 0,0 0 0,1 1 0,-1-2 0,0 1 0,0 0 0,-3 0-20,3-1 4,1 0-1,-1 0 0,0 0 0,0-1 0,0 0 0,1 1 0,-1-1 0,0-1 0,0 1 0,0 0 0,1-1 0,-1 0 1,0 0-1,1 0 0,-1 0 0,1-1 0,-1 1 0,1-1 0,-3-2-3,5 4-8,0-1 1,0 1-1,0-1 1,0 1-1,1-1 0,-1 1 1,0-1-1,0 0 0,1 0 1,-1 1-1,0-1 1,1 0-1,-1 0 0,1 0 1,-1 1-1,1-1 0,-1 0 1,1 0-1,0 0 1,0 0-1,-1 0 0,1 0 1,0 0-1,0 0 0,0 0 1,0 0-1,0 0 1,0 0-1,0 0 0,0 0 1,0 0-1,1 0 0,-1 0 1,0 0-1,1 0 1,-1 1-1,0-1 0,1 0 1,-1 0-1,1 0 0,0 0 1,-1 1-1,1-1 1,-1 0-1,1 0 0,0 1 1,0-1-1,0 0 8,6-4-67,1-1-1,-1 1 1,1 1 0,0 0 0,4-2 67,-1 1 126,15-10 12,0-1 1,-1-2-1,0 0 0,-2-1 1,0-2-139,10-11 494,-1-2 0,25-36-494,-51 62 133,-1-1 1,0 0-1,0-1 0,3-8-133,-8 18-3,0 0-1,0 0 1,0 0-1,0 0 1,0 0 0,0 0-1,0 0 1,0 0-1,0 0 1,1 0-1,-1-1 1,0 1-1,0 0 1,0 0-1,0 0 1,0 0-1,0 0 1,0 0 0,0 0-1,0 0 1,0 0-1,0 0 1,0 0-1,0 0 1,1 0-1,-1 0 1,0 0-1,0 0 1,0 0-1,0 0 1,0 0 0,0 0-1,0 0 1,0 0-1,0 0 1,0 0-1,0 0 1,1 0-1,-1 0 1,0 0-1,0 0 1,0 0-1,0 1 1,0-1 0,0 0-1,0 0 1,0 0-1,0 0 1,0 0-1,0 0 1,0 0-1,0 0 1,0 0-1,0 0 1,0 0-1,0 0 1,0 0 0,0 0-1,0 1 1,0-1-1,0 0 1,0 0-1,0 0 1,0 0-1,0 0 1,0 0 3,5 11-139,1 13-86,13 117-95,-15-103 368,2-1 0,5 14-48,-10-46-11,1 0-1,-1 0 1,1 0-1,1 0 1,-1-1 0,0 1-1,1-1 1,0 1-1,0-1 12,-1-2 6,-1-1 0,0 0 0,0 1 0,1-1 0,-1 0 0,1 0 0,-1 0 0,1 0 0,-1 0 0,1 0 0,-1-1 0,1 1 0,0 0 0,0-1 0,-1 1 0,1-1 0,0 0 0,0 0 0,-1 1 0,1-1 0,0 0 0,0-1 0,0 1 0,-1 0 0,1 0 0,0-1 0,1 0-6,7-2-20,-1-1 1,0-1-1,-1 1 1,1-2-1,-1 1 0,0-1 1,0 0-1,0-1 1,4-4 19,12-15 13,-1-2 0,1-3-13,6-6 6,-22 23 101,-5 10-123,-5 12-112,-3 12 66,0 1 0,1 0 0,1 0 0,0 17 62,3-32-7,0 1 1,0-1-1,1 0 0,0 0 1,0 0-1,0 0 1,1 0-1,0 0 0,0-1 1,0 1-1,1 0 1,0-1-1,0 0 0,0 0 1,1 0-1,-1 0 1,1 0-1,1-1 0,-1 1 7,-1-3 20,-1 0-1,0-1 0,0 1 0,1-1 1,-1 1-1,1-1 0,-1 0 0,1 0 1,0 0-1,-1 0 0,1-1 1,0 1-1,-1-1 0,1 0 0,0 1 1,0-1-1,0 0 0,-1-1 0,4 1-19,-4-1 20,-1 1-1,1-1 0,0 1 1,0-1-1,-1 0 1,1 0-1,-1 0 0,1 0 1,0 0-1,-1 0 1,0 0-1,1 0 0,-1-1 1,0 1-1,0-1 0,1 1 1,-1-1-1,0 1 1,0-1-1,-1 1 0,1-1 1,0 0-1,-1 0 0,1 1 1,-1-1-1,1 0 1,-1 0-1,0 0 0,1-1-19,-1-11 29,1 0-1,-2 0 1,0 0 0,0 1-1,-1-1 1,-1 0-1,0 1 1,-1-1-1,-1 1 1,0 0-1,-1 0 1,0 1-1,-1-1 1,0 2 0,-1-1-1,0 1 1,-7-8-29,-6 0-84,16 15 44,0 0 0,1 0-1,-1-1 1,1 0 0,0 0-1,0 0 41,4 5-15,0-1-1,0 1 1,1 0-1,-1 0 1,0 0-1,0-1 1,0 1-1,0 0 1,0 0-1,1 0 1,-1 0-1,0-1 1,0 1-1,0 0 1,1 0-1,-1 0 1,0 0-1,0 0 1,0 0-1,1 0 1,-1 0-1,0-1 1,0 1-1,1 0 1,-1 0-1,0 0 1,0 0-1,1 0 1,-1 0-1,0 0 1,0 0-1,0 1 1,1-1-1,-1 0 1,0 0 15,15 0-10,-13 0 18,20 0 75,0-1 0,0 0 1,0-2-1,11-2-83,-27 3 61,1 0 0,0 0 0,0-1 0,-1 1 0,1-2 0,-1 1 0,0-1 0,0 0 0,0 0 0,-1 0 0,1-1 0,-1 0 0,0 0 0,0 0 0,3-7-61,1-1 22,-1-1-1,-1 0 0,0 0 1,-1 0-1,-1-1 0,0 0 0,-1-1 1,0 1-1,-2-1 0,1-1-21,1-35 164,-1-1-1,-4-20-163,1 24-92,-5 37-473,7 171-235,8 16 800,-1-58-172,-3-26 792,16 76-620,-19-152-20,-1-8 61,-1 0 0,0-1 0,0 1 0,-1 1-41,0-7 85,0-1 134,0 0-96,0 0-150,8-12-80,3-16-174,7-16 200,-8 23 11,6-11-88,1 1 0,2 0 0,8-9 158,-5 18-31,-21 21 26,1 0 1,-1 0-1,1 0 0,-1 0 1,1 0-1,0 0 0,-1 0 1,1 1-1,0-1 0,0 0 1,0 1-1,-1 0 0,1-1 1,1 1 4,-2 0-70,0 0 33,5 0 64,-5 0-19,1 0-1,-1 0 1,0 1 0,0-1 0,0 0 0,0 1 0,0-1 0,0 0 0,0 1 0,0-1-1,0 1 1,0 0 0,0-1 0,0 1 0,0 0 0,0 0-8,7 3-78,1 2 41,0 0 1,1-1 0,0 0 0,0-1-1,6 2 37,-6-3 12,0-1 0,0 0 0,0 0-1,0-1 1,0 0 0,0-1-1,1 0 1,-1-1 0,0 0 0,3-1-12,-10 1 16,-1 1 0,1-1 0,0-1 0,-1 1 0,1 0 0,-1-1 0,1 1 1,-1-1-1,0 0 0,2-1-16,8-6-17,-4 3 44,-1 1-1,0-1 1,0-1 0,0 1 0,-1-1 0,0 0 0,2-3-27,9-14 273,8-18-273,-17 28-8,-4 6 49,0-1-1,0 0 1,-1 0-1,0 0 1,0 0-1,0-6-40,7-59 73,-4 25-48,-1-5-24,-1-1 0,-4-25-1,0 71 36,0 7-56,0 0-1,0 0 1,0-1 0,-1 1 0,1 0 0,-1 0 0,1 0 0,-1 0 0,0 0 0,0 0-1,-1-2 21,2 4-9,0-1 1,0 1-1,0 0 0,-1 0 0,1 0 0,0-1 0,0 1 0,0 0 0,-1 0 0,1 0 0,0 0 1,0-1-1,0 1 0,-1 0 0,1 0 0,0 0 0,-1 0 0,1 0 0,0 0 0,0 0 0,-1 0 1,1 0-1,0 0 0,0 0 0,-1 0 0,1 0 0,0 0 0,0 0 0,-1 0 0,1 0 0,0 0 9,-1 1-14,0-1 0,0 1 0,0 0-1,0-1 1,1 1 0,-1 0 0,0 0-1,1 0 1,-1 0 0,1-1-1,-1 1 1,1 0 0,-1 1 14,-3 8-67,0 0 0,1 0 0,0 0-1,1 0 1,-1 3 67,-4 20-171,-8 30 126,4-1-1,1 2 0,2 35 46,5-9-25,4 0 1,5 19 24,-3-82 30,5 26-30,-7-46 1,1 1 0,0-1 0,1 0-1,-1 0 1,1 0 0,1 0 0,-1 0-1,1 0 1,2 0-1,-5-5 10,1 0-1,0 0 1,-1-1 0,1 1-1,0 0 1,0-1 0,0 0-1,0 0 1,0 1 0,1-1-1,-1 0 1,0-1 0,0 1-1,1 0 1,-1-1 0,0 1-1,1-1 1,-1 0-1,1 1 1,-1-1 0,0-1-1,1 1 1,-1 0 0,1 0-1,-1-1 1,0 0 0,1 1-1,-1-1 1,0 0 0,2-1-10,7-3-11,-1-1 0,0 0 0,0 0 0,0-1 0,5-6 11,-1 1 30,-1 0 0,0-1 0,-1-1 0,-1 0 0,6-10-30,4-8 109,-2-1 0,2-7-109,-20 38 39,4-7-8,-1-1 0,0 1 0,-1 0 0,2-8-31,-4 15-12,-1 0 0,1 0 0,-1 0 1,0 0-1,1 0 0,-1 0 0,0 0 0,0 0 0,-1 0 1,1 0-1,0 0 0,-1 0 0,1 0 0,-1 0 1,0 0-1,1 0 0,-1 0 0,0 0 0,0 0 1,0 1-1,-1-1 0,1 0 0,0 1 0,-1-1 0,1 1 1,-1-1 11,1 1-11,0 1 0,0-1 0,0 1 1,0-1-1,0 1 0,0-1 0,0 1 0,0-1 1,0 1-1,0 0 0,0 0 0,-1-1 0,1 1 1,0 0-1,0 0 0,0 0 0,0 0 1,0 1-1,-1-1 0,1 0 0,0 0 11,-2 1-23,1 0 0,-1 1-1,1-1 1,-1 0-1,1 1 1,0-1 0,-1 1-1,1 0 1,0 0 23,-5 4-23,1 1 1,0 0-1,1 0 1,-1 0-1,0 3 23,2-2-24,0 0-1,0 1 0,1-1 0,0 1 1,1 0-1,0 0 0,0 0 0,1 0 1,0 0-1,1 1 0,0-1 0,0 0 1,1 0-1,0 0 0,2 7 25,-2-9-1,1 0 0,0-1-1,1 1 1,-1-1 0,1 0 0,1 0 0,-1 0 0,1 0-1,0-1 1,1 1 1,-2-2 12,0 0 0,1-1-1,0 0 1,0 0 0,0 0 0,0 0-1,0 0 1,0-1 0,1 0 0,-1 0-1,1 0 1,0-1 0,0 1 0,2-1-12,0 1 17,0-1 0,0-1 0,0 1 1,0-1-1,0 0 0,1-1 0,-1 0 1,0 0-1,0 0 0,0-1 0,0 0 1,-1-1-1,1 1 0,2-2-17,1-2 19,0 0-1,0-1 1,-1 1-1,0-2 1,0 1-1,-1-2 1,0 1-1,3-5-18,14-19 285,-2-1 0,7-16-285,5-5 577,-31 48-531,0 1 0,1 0 0,-1 0 0,1 1 0,0-1 0,0 1 0,1 0 0,4-3-46,-10 8 1,1-1 0,-1 0 0,0 0 0,1 0 1,-1 0-1,0 1 0,1-1 0,-1 0 0,0 0 0,0 1 1,1-1-1,-1 0 0,0 1 0,0-1 0,0 0 1,1 1-1,-1-1 0,0 0 0,0 1 0,0-1 1,0 0-1,0 1 0,0-1 0,0 0 0,0 1 0,0-1 1,0 0-2,2 16 25,-1 0 1,-1-1 0,0 1 0,-2 9-26,1-15-2,-1 22 46,-4 93 189,6-72-195,0-51 106,1-4 21,34-68 326,-30 60-518,-1 1 0,2 0 1,-1 0-1,1 0 0,0 1 1,1-1-1,0 2 0,0-1 1,1 1-1,1-1 27,-8 7 5,0 1-1,0-1 1,0 0-1,1 0 1,-1 0 0,0 1-1,1-1 1,-1 1 0,1-1-1,-1 1 1,1 0-1,-1-1 1,1 1 0,-1 0-1,1 0 1,-1 0 0,1 0-1,-1 0 1,1 1-1,-1-1 1,1 0 0,0 1-5,0 0 9,0 0 0,0 0 0,0 0 0,0 1 0,0-1 0,-1 1 1,1-1-1,0 1 0,-1 0 0,1 0 0,-1 0 0,1 0 0,-1 0-9,5 9-2,-1 0-1,0-1 1,-1 1-1,-1 1 1,1 3 2,0-1 0,0-4 13,-1 1 1,-1-1-1,0 1 0,0 9-13,-2-20 9,0 1 1,0-1-1,0 0 0,0 1 0,0-1 0,0 1 0,0-1 0,0 1 1,0-1-1,0 0 0,1 1 0,-1-1 0,0 1 0,0-1 0,0 0 1,0 1-1,1-1 0,-1 1 0,0-1 0,0 0 0,1 1 0,-1-1 1,0 0-1,1 0 0,-1 1 0,0-1 0,1 0 0,-1 0 0,1 1-9,-1-1 12,1 0 1,0 0-1,0 0 0,-1 0 0,1 0 0,0 0 0,0 0 0,-1-1 0,1 1 0,0 0 0,0 0 1,-1-1-1,1 1 0,0 0 0,0-1-12,22-17 110,-23 17-112,11-8 11,0 0-1,9-6-8,-16 12 1,1 0 1,0 0-1,-1 1 0,1 0 0,0 0 0,1 0 0,-1 0 1,4 0-2,-6 2-1,0 0 0,0 0 0,0 1 1,0-1-1,0 1 0,0-1 1,-1 1-1,1 0 0,0 0 0,0 1 1,-1-1-1,1 0 0,-1 1 1,1 0-1,0 0 1,4 3 13,-1 1 1,1 0-1,-1 0 0,4 4-13,15 24 402,-21-27-372,0-1 1,1 1-1,0-1 1,0 0-1,0-1 1,1 1-1,0-1 1,2 2-31,13 9-57,-19-14-58,0 0 0,0-1 0,0 1 0,0 0 1,0-1-1,1 1 0,-1-1 0,1 0 0,-1 0 0,1 0 0,-1 0 0,1 0 0,0 0 0,-1-1 0,1 1 0,0-1 0,0 0 115,-2 0-200,0 1 0,-1-1 1,1 0-1,0-1 0,-1 1 0,1 0 0,-1 0 1,1 0-1,0 0 0,-1 0 0,1-1 0,-1 1 1,1 0-1,0 0 0,-1-1 0,1 1 1,-1 0-1,1-1 0,-1 1 0,1-1 0,-1 1 1,1-1-1,-1 1 0,0-1 0,1 1 0,-1-1 1,0 1-1,1-1 0,-1 1 0,0-1 0,0 0 1,1 1-1,-1-1 0,0 1 0,0-1 1,0 0-1,0 1 0,0-1 0,0 0 200,0-9-2885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6:57.6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31 123 1824,'-11'11'1013,"10"-11"-549,1 0-37,0 0 304,-19 4 3460,20-8-4013,-1 0 0,1 0-1,0 1 1,0-1 0,0 1-1,1-1 1,-1 1 0,1-1-1,0 1 1,0 0 0,2-3-178,1-2 233,1 1-1,0 0 1,0 0 0,5-3-233,-5 5 20,1 0-1,0 0 1,1 1 0,-1 0 0,1 0 0,0 1 0,0 0 0,0 0-1,4 0-19,10-2-1,0 1 0,21-1 1,-36 5 24,-1 0 1,0 0 0,0 0 0,0 1 0,0 0-1,0 0 1,0 1 0,0-1 0,0 1 0,0 1-1,-1-1 1,1 1 0,-1 0 0,1 0 0,-1 1-1,0-1 1,-1 1 0,1 0 0,0 0 0,-1 2-25,-2-3 1,0 0 1,0 0 0,-1 0 0,1 1 0,-1-1 0,0 1-1,0-1 1,0 1 0,-1 0 0,1-1 0,-1 1 0,0-1 0,0 1-1,0 3-1,-1 6 58,-1 0-1,0 0 0,-2 9-57,-11 26 80,-2 0 0,-2-1 0,-22 39-80,-21 24-59,55-90 58,6-18 6,1 0-1,-1 0 1,1 0 0,-1 1-1,0-1 1,0 0 0,0-1-1,0 1 1,0 0 0,-1 0-1,1 0 1,0-1 0,-1 1-1,-1 1-4,3-3-58,0 4 130,-1-3-48,1 1 0,0 0-1,0 0 1,0 0 0,0 0 0,1-1-1,-1 1 1,0 0 0,1 0-1,-1-1 1,1 1 0,0 1-24,0-2 53,-1-1-90,0 0 26,0 0 102,0 0-11,0 0 5,0 0 22,0 0-57,0 1 1,0-1 0,0 1-1,0-1 1,1 0-1,-1 1 1,0-1-1,0 1 1,0-1-1,1 0 1,-1 1-1,0-1 1,0 0-1,1 1 1,-1-1-1,0 0 1,1 1-1,-1-1 1,1 0-51,51 5 1147,-34-2-950,-1-1 0,4-1-197,10 0 82,0 2 0,4 2-82,-4-1-1391,0-1 0,5-1 1391,-33-2-557,-2 0 353,0 0 0,0 0 0,0 0 0,0 1 0,0-1 0,0-1 0,0 1 0,0 0 0,-1 0 0,1 0 0,0 0 0,0-1 0,0 1 0,0 0 0,0-1 0,0 1 0,0-1 0,0 1 0,0-1 0,-1 1 0,1-1 0,0 0-1,0 0 1,-1 1 0,1-1 0,0 0 204,1-19-4042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3.8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294 134 1568,'-1'0'18,"1"0"0,0 0 0,0 0 1,0 0-1,0 0 0,0 0 0,0 1 0,0-1 0,0 0 1,0 0-1,0 0 0,-1 0 0,1 0 0,0 0 0,0 0 0,0 0 1,0 0-1,0 0 0,0 0 0,0 0 0,0 0 0,-1 0 1,1 0-1,0 0 0,0 0 0,0 0 0,0 0 0,0 0 0,0 0 1,0 0-1,-1 0 0,1 0 0,0 0 0,0 0 0,0 0 1,0 0-1,0 0 0,0 0 0,0 0 0,0 0 0,-1-1 0,1 1 1,0 0-1,0 0 0,0 0 0,0 0 0,0 0-18,0 0 320,0 0-85,-13 12 1418,10-10-1476,0 0-1,0 0 1,1 0-1,-1 0 1,0 0 0,1 1-1,-1 0 1,1-1-1,0 1 1,-1 2-177,-3 2 266,-1 0-142,1 0 1,-1-1-1,0 0 0,0-1 1,-1 1-1,1-1 0,-1-1 1,0 0-1,-1 0 0,-5 2-124,9-4 30,0-1 1,0 0-1,0 0 0,0 0 1,-1-1-1,1 0 0,0 0 0,0 0 1,0 0-1,0-1 0,-1 0 1,1 0-1,0 0 0,0-1 1,1 0-1,-1 0 0,0 0 0,0 0 1,-2-2-31,3 1 32,-1 0 0,1 0 0,0 0 1,0-1-1,0 1 0,1-1 0,-1 0 0,1 0 1,0 0-1,-1-2-32,2 4 0,1 0 0,0-1 0,1 1 0,-1 0 0,0-1 1,1 1-1,-1 0 0,1-1 0,0 1 0,0-1 0,0 1 0,0 0 1,0-1-1,0 1 0,1-1 0,-1 1 0,1 0 0,0-1 0,0 1 1,0 0-1,0 0 0,0 0 0,1-2 0,1-1-5,1 0 1,0 0-1,0 0 0,0 1 1,5-4 4,15-17 82,-19 18-128,1 2 1,-1-1-1,1 1 1,0-1-1,2 1 46,13-12 41,-18 14-51,0 1 0,0 0 0,0-1 0,0 2 0,1-1 0,-1 0 0,1 1 0,-1-1 0,1 1 1,-1 0-1,1 0 0,0 0 0,0 1 0,-1-1 0,2 1 10,-4 0-43,14 13 203,-13-12-155,-1 1-1,1 0 1,-1-1-1,1 1 1,-1 0-1,0 0 1,1 0 0,-1 0-1,0 0 1,0 0-1,-1 1 1,1-1-1,0 0 1,0 2-5,6 19-4,-6-19-8,1 1-1,-1-1 1,1 1 0,-1 0-1,-1-1 1,1 1-1,-1 2 13,0-1-11,0 9 189,1 0 0,0 1 0,1 1-178,-2-12 11,0 0-1,0-1 0,0 1 1,-1 0-1,1-1 1,-1 1-1,-1 2-10,-3 17 12,2 38 117,1-23 185,-4 23-314,0 4-71,6-47 23,-2-1 1,0 0-1,-1 0 1,-4 14 47,-22 69 186,28-99-196,-3 9 54,0-1 0,0 0 0,-1-1 0,-5 9-44,8-16-4,-5 6 37,5-9-9,1-8-13,3-32 63,5-34-74,13-23-64,-10 43 60,15-44 4,-17 71-95,2 0 0,1 1 0,2 0 0,6-10 95,-17 34 19,6-11 5,0 1 1,0 0-1,1 0 1,1 1-1,0 0 1,5-4-25,12-5-38,-25 21 22,-1-1-1,0 1 1,1 0 0,-1 0-1,1 0 1,-1 0-1,1 0 1,-1 0-1,1 0 1,-1 1-1,0-1 1,1 0 0,-1 1-1,0-1 1,1 1-1,-1 0 1,0-1-1,1 1 1,-1 0-1,0 0 1,0 0 0,0 0-1,0 0 1,1 0 16,3 4 10,0 0 1,0-1 0,0 2-1,3 3-10,11 12 80,-16-19-50,-1 1-1,1-1 1,-1 1-1,0-1 1,0 1-1,0-1 1,0 1 0,0 0-1,-1 0 1,1 0-1,-1 0 1,0 0-1,1 3-29,-1-1 37,0 0-1,-1 0 0,0 0 0,0 1 0,0-1 0,-1 0 1,1 0-1,-1 0 0,0 0 0,-1 0 0,1 0 0,-2 1-36,-4 10 32,0 0-1,-2-1 0,0 1-31,-10 17 59,0-2-42,15-26-44,0 0 0,1 1 0,-1 0 1,1 0-1,0 0 0,1 1 1,-1-1-1,1 0 0,1 1 0,-1 0 1,1-1-1,0 6 27,-4 65 923,5-75-881,5 13 33,-5 8 165,0-15-26,0-7-211,0-1 1,0 1-1,0-1 1,1 1-1,-1 0 0,0-1 1,0 1-1,0-1 1,0 1-1,-1 0 1,1-1-1,0 1 1,0-1-1,0 1 1,0-1-1,-1 1 1,1-1-1,0 1 1,0 0-1,-1-1 1,1 0-1,0 1 1,-1-1-1,1 1 1,-1-1-1,1 1-3,-1-1-64,-15 18 267,16-18-180,-1 0 0,1 1 0,-1-1-1,1 0 1,-1 0 0,0 0 0,1 0 0,-1 0 0,1 0 0,-1 0 0,1 0 0,-1 0 0,0 0 0,1 0 0,-1 0 0,1 0 0,-1 0 0,1 0 0,-1 0 0,0-1 0,1 1 0,-1 0 0,1-1 0,-1 1-23,-4-2-66,4 1-116,1 4 60,-4 15-27,4-17 106,0-1-16,0 17 49,0-14 32,0-2-10,0 0 1,0-1 0,0 1 0,0 0 0,0-1 0,0 1 0,0 0 0,0 0 0,0-1 0,0 1 0,0 0 0,-1 0 0,1-1-1,0 1 1,0 0 0,-1-1 0,1 1 0,0 0 0,-1-1 0,1 1 0,-1 0-13,0-1 224,9-14-69,-4-6-165,-1-1 1,0-3 9,5-33-8,10-44-107,-9 43 172,12-37-57,-16 77-23,1 0 0,0 1 0,2-1 0,0 1 0,1 1 0,0 0 0,4-4 23,13-7 79,-7 7-62,-15 16-49,-1 1-1,1 0 1,0 0-1,0 0 0,0 0 1,0 1-1,1-1 1,-1 1-1,1 0 0,-1 1 1,1-1-1,0 1 1,-1 0-1,1 0 0,0 0 1,0 0-1,0 1 1,0 0-1,0 0 0,0 1 1,-1-1-1,1 1 1,0 0-1,0 0 0,0 1 1,-1-1-1,5 3 33,-4-2 15,1 1-1,-1 0 1,0 0 0,-1 0-1,1 1 1,-1 0-1,1 0 1,-1 0 0,0 0-1,0 0 1,-1 1-1,0 0 1,1 0-1,-1 0 1,-1 0 0,1 0-1,-1 0 1,0 1-1,0-1 1,-1 1-1,1 0 1,-1-1 0,-1 1-1,1 0 1,-1 0-1,0 0 1,0-1-1,-1 1 1,1 0 0,-2 5-15,-12 63 493,6-25-32,-3 3-461,1-14 88,-5 19 180,2 3-268,10-42-13,1 0-1,0 0 1,2 0-1,0 0 0,2 11 14,-2-26 22,1 1 0,0-1-1,0 0 1,0 1 0,0-1-1,1 0 1,-1 0 0,1 0-1,0 0 1,0-1-1,0 1 1,0 0 0,1-1-1,-1 1 1,1-1 0,-1 0-1,1 0 1,0 0 0,0 0-1,0 0 1,0-1 0,0 1-1,0-1 1,0 0 0,0 0-1,1 0 1,-1 0 0,0-1-1,1 1 1,-1-1 0,1 0-1,-1 0 1,1 0-22,7-2 104,-1 0 0,0-1 0,0 0 0,0-1 0,-1 0 0,1 0 0,-1-1 0,0-1 0,0 1 0,7-7-104,-4 4 84,-7 5-51,0 0 1,-1 0-1,0 0 1,0-1-1,0 0 1,0 0-1,0 0 1,0-1-34,0-9-861,-4 14 618,0-1-1,0 1 1,0 0-1,1-1 0,-1 1 1,0-1-1,0 1 1,0 0-1,0-1 1,0 1-1,0 0 1,0-1-1,0 1 1,-1-1-1,1 1 1,0 0-1,0-1 0,0 1 1,0 0-1,0-1 1,-1 1-1,1 0 1,0-1-1,0 1 1,0 0-1,-1-1 1,1 1-1,0 0 244,-1 0-3909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8:30.4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974 4 832,'-3'0'105,"3"0"-84,-1 0 1,1 0-1,0 0 0,-1 0 0,1 1 0,-1-1 1,1 0-1,0 0 0,-1 0 0,1 0 0,0 0 1,-1 0-1,1-1 0,-1 1 0,1 0 1,0 0-1,-1 0 0,1 0 0,0 0 0,-1 0 1,1-1-1,-1 1 0,1 0 0,0 0 0,0-1 1,-1 1-1,1 0 0,0 0 0,-1-1 0,1 1 1,0 0-22,-15 5 1402,-42 6-313,1 2 1,0 3-1,1 2-1089,30-9 93,0 2 0,1 0 0,1 2 0,0 0 1,1 2-1,0 0 0,-14 15-93,-5 10 76,2 2 0,2 2-1,1 1 1,3 2 0,-24 45-76,-20 52 100,47-85-40,18-30 90,0 2 1,2-1 0,1 1-1,2 1 1,1 1-151,-3 9 41,-20 79 88,-20 93 426,39-153-385,1 1 0,2 34-170,7-83 0,-2 181 265,4-158-158,2 0 0,1-1 0,2 1 1,6 15-108,13 35-78,4-2 1,28 51 77,-43-104 123,2-2-1,2 0 1,16 20-123,8 4 240,20 17-240,86 78 192,-128-128-134,2-1-1,1-1 1,0-1 0,1-1-1,0-1 1,2-2 0,20 8-58,35 10 220,82 20-220,-124-40 46,0-3 0,0-1 0,1-2-1,0-1 1,15-3-46,192-10 59,4 0-438,3 17 163,-199-3 169,0 3 0,-1 2 0,30 10 47,-20-1-28,193 49 77,-47-31 36,-13-3-63,-61-14-53,-14-2 25,10 8-58,-2 6 0,25 14 64,-142-42-3,35 12-101,-1 1 0,-1 3 0,34 20 104,-12 4-157,-3 3-1,39 36 158,-44-39 120,-20-15-42,-18-13-105,1-1 0,1-1 1,20 8 26,-35-18-7,1 0 1,0 0-1,-1-1 1,1-1-1,0 0 1,0 0-1,1-1 1,-1 0-1,2-1 7,-27-10 327,0 0-1,1-1 1,0-1 0,-6-7-327,-1-8 234,2-1-1,-9-17-233,6 8 551,-8-7-551,-1-1 314,15 20-167,-1 2 0,-7-7-147,7 12 45,9 9-31,0 0-1,-1 1 1,0 0 0,-1 0 0,1 1 0,-7-4-14,-42-25 187,47 29-164,0 0 0,-1 1 1,-8-4-24,-16-8-310,30 15 445,-4-3-647,9 5 159,6 1 139,3 3 144,0 0 0,0 0 0,0 1 0,-1 0-1,0 0 1,3 3 70,2 0-64,33 18 22,-1 1 0,27 23 42,-57-37-3,0 0-1,-1 1 1,-1 0 0,0 1 0,0 1 0,-2 0 0,0 1 0,-1 0 0,0 1 3,13 31-421,1 8 421,-21-49-17,1 4 65,0-1-1,0 2 0,-1-1 0,0 0 0,-1 1 0,-1-1 1,0 1-1,0-1 0,-1 1 0,0 0 0,-1-1 0,-1 1 1,-2 9-48,4-19 35,-1 0 0,1 0-1,-1 0 1,0 0 0,0 0 0,0 0 0,0 0 0,0 0 0,0 0 0,-1 0 0,1-1 0,-1 1 0,1-1 0,-1 1 0,1-1 0,-1 1 0,0-1 0,0 0 0,0 0 0,0 0 0,0 0-1,0 0 1,0-1 0,0 1 0,0 0 0,0-1 0,0 0 0,0 1 0,0-1 0,-1 0 0,1 0 0,0 0 0,0 0 0,0-1 0,0 1 0,0 0 0,-1-1 0,0 0-35,-27-8 516,-15-3-516,15 5-42,-22-9 42,24 8 9,0 1-1,0 1 1,0 2-1,-1 0 1,-9 2-9,-60 2-309,71 3-113,29-5 451,-1 0 0,1 0-1,0 0 1,-1 1 0,1-2-1,-1 1 1,0 0 0,1-2-29,11-21 16,-2-2 0,-1 1 0,-1-1 0,-1-1 0,1-9-16,14-48-251,-5 34 102,2 2-1,15-24 150,1 19-261,-26 41 180,-5 8 13,-4 5-130,-1 0 81,0 1 113,1 0-1,0 0 1,-1 0-1,1 0 1,-1 0-1,1 0 1,-1 0-1,0 0 1,1 0 0,-1 0-1,0 1 1,0-1-1,0 0 1,0 0-1,0 0 1,0 0-1,0 1 5,-3 22 62,1-14 0,-1 21 148,2 0 0,1 0-1,1 1-209,1-14-11,0-1 0,1 0 0,1 1-1,1-2 1,0 1 0,1-1 0,1 1 0,0-2-1,1 1 1,3 2 11,-9-15 23,1 0-1,0 0 0,0 0 1,-1 0-1,2 0 1,2 1-23,-3-2 20,-1 1 1,1-1-1,0 1 0,0-1 1,-1 1-1,0 0 1,2 1-21,0 4 30,-2-6-13,0 1 0,0-1 0,-1 1 0,1 0 0,-1 0 0,1 0 0,-1 0 0,0 0 0,-1 0 0,1 0 0,0 0 0,-1 0 0,1 0 0,-1 0 0,0 1 0,0-1 0,-1 0 0,1 0-17,-1 3 88,0-1-18,0 1 0,0 0 0,-1-1 0,1 1 0,-1-1-1,-1 2-69,2-6-6,0 0 0,1 1 0,-1-1-1,0 0 1,0 0 0,0 1 0,0-1 0,0 0-1,-1 0 1,1 0 0,0 0 0,0-1-1,-1 1 1,1 0 0,-1 0 0,1-1-1,0 1 1,-1-1 0,1 1 0,-1-1 0,1 0-1,-1 0 1,0 1 0,1-1 0,-2 0 6,0 0-120,-1 0 1,0 0-1,1-1 0,-1 1 1,1-1-1,-1 1 1,1-1-1,0 0 1,-1-1-1,1 1 1,0 0-1,-1-1 1,1 0-1,0 0 1,0 0-1,1 0 0,-1 0 1,0-1-1,1 1 1,-1-1-1,1 0 1,0 1-1,0-1 1,0 0-1,0 0 1,0-1-1,1 1 1,-1 0-1,0-4 120,-3-8-1353,-1-1-1,0 1 1,-1 1 0,-3-3 1353,-18-31-2672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6.4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8 1248,'0'0'9,"0"0"1,0 0-1,0 0 0,0 0 1,0 0-1,1 0 0,-1 0 1,0 0-1,0 0 0,0 0 1,0 0-1,0 0 0,0 0 1,0 0-1,1 0 0,-1 0 1,0 0-1,0 0 0,0 0 1,0 0-1,0 0 0,0-1 1,0 1-1,0 0 0,0 0 1,0 0-1,0 0 0,1 0 1,-1 0-1,0 0 0,0 0 1,0-1-1,0 1 1,0 0-1,0 0 0,0 0 1,0 0-1,0 0 0,0 0 1,0 0-1,0-1 0,0 1 1,0 0-1,0 0 0,0 0 1,0 0-1,0 0 0,0 0 1,0 0-1,0-1 0,0 1 1,-1 0-1,1 0 0,0 0 1,0 0-1,0 0 0,0 0-9,1 0 7,0 0 163,-1 0 337,0 0-80,0 0 165,15 7 629,4 4-632,-16-8-485,1-1-1,-1 0 1,1 0-1,0 0 0,0-1 1,0 1-1,0-1 0,0 0 1,1 0-104,27 4 706,-1-1 1,15-2-707,-39-2 56,9 1 62,-1-1-1,1-1 1,0-1 0,-1 0 0,1-1 0,2-1-118,1-3 72,5-1-49,-1 1 0,1 2 1,0 0-1,12-1-23,-33 6-139,1 0 0,-1 0 0,1 0-1,0 0 1,-1 1 0,1 0 0,-1 0 0,1 0 0,-1 0 0,1 0-1,1 1 140,13 11-2490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7.5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55 2720,'-13'-2'4437,"19"-2"-3982,-1 1-1,1 0 0,0 1 1,1-1-1,5-1-454,71-10 749,9 2-749,-37 6 78,-16 5 249,-32 2-4398,-24 18-494,10-6 3386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8.1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39 736,'4'-15'1279,"-3"13"-509,0 0-1,-1 1 0,1-1 1,-1 0-1,1 0 1,-1 0-1,1 0 0,-1-1-769,17 1 262,7 0 274,0 1 1,24 2-537,-4 0 543,-8-2-496,-19 0-98,1 1-1,0 1 1,17 3 51,-28-4-1744,-7 0-629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19.4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0 1728,'0'0'560,"0"0"-331,0 0 33,0 15 1887,-8 16 939,6-26-557,4-5-495,1 0-2721,95-5 575,0 0 236,-93 5-125,1 1 0,-1 0 1,1 0-1,-1 0 0,4 2-1,4 0-454,-13 5-2927,0-8 288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24.3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125 5 1984,'-8'-4'1115,"7"4"-598,-11 4 1707,8-3-2088,0-1 1,0 1 0,0 0-1,1 1 1,-1-1-1,0 1 1,1-1 0,-1 1-1,-1 1-136,-9 4 211,12-5-177,-1 0 0,0 0 1,1 0-1,-1 0 0,1 0 0,0 0 1,0 0-1,0 1 0,0-1 1,0 1-1,-1 2-34,0 0 41,0 0 0,0 1-1,1 0 1,-1-1 0,0 5-41,2-1-20,-1 0 1,1-1-1,0 1 0,1 0 0,0 7 20,0-11 24,1 0-1,-1 0 0,1 0 0,0 0 0,1 0 1,-1 0-1,1 0 0,0 0 0,0-1 0,1 2-23,1 1 1,1 0-1,0 0 0,0-1 0,1 0 0,0 0 1,0 0-1,7 4 0,-10-8 9,0 0-1,0-1 1,0 1 0,0-1 0,0 0-1,0 1 1,1-2 0,-1 1-1,0 0 1,1-1 0,-1 1 0,0-1-1,1 0 1,-1 0 0,0 0 0,1-1-1,-1 1 1,0-1 0,1 0-1,2-1-8,3-2 23,1 0-1,0 0 1,-1-2-1,0 1 0,0-1 1,2-3-23,12-9 36,12-15-36,-29 28 24,-1-1-1,0 0 1,0-1-1,0 0 0,-1 1 1,0-1-1,0 0 1,-1-1-1,0 1 1,0-1-1,-1-2-23,-1 8 11,0-1-1,0 0 0,-1 1 0,1-1 0,-1 0 0,0 1 0,0-1 0,0 0 1,0 0-1,-1 1 0,1-1 0,-1 0 0,1 1 0,-1-1 0,0 0 0,0 1 1,0-1-1,-1 1 0,1 0 0,0-1 0,-1 1 0,0 0 0,1 0 0,-1 0 1,0 0-1,0 0 0,0 0 0,0 0 0,-1 1 0,1-1 0,0 1 0,-1 0 1,1 0-1,-1-1-10,1 1 6,0 1 1,-1-1-1,1 0 0,0 1 1,-1-1-1,1 1 1,0-1-1,-1 1 1,1 0-1,-1 0 0,1 0 1,0 1-1,-1-1 1,1 1-1,-1-1 0,-1 1-6,0 1-15,1 0 1,-1 0-1,0 0 0,1 0 0,0 0 0,-1 1 0,1 0 0,0-1 0,0 2 15,2-4-43,-15 3 1824,15-3-1774,-1 0-1,1 0 0,0-1 0,0 1 0,0 0 0,0-1 1,0 1-1,0 0 0,0-1 0,0 0 0,0 1 0,0-1-6,0 0 8,0 1-1,0-1 0,0 1 0,0-1 0,0 1 0,0-1 1,0 1-1,0-1 0,-1 1 0,1 0 0,0 0 0,-1 0-7,2-1 38,-3-1 20,3 2-34,0 0-1,0 0 1,0 0 0,0 0-1,0 0 1,0 0-1,0 0 1,0 0-1,0 0 1,0 0-1,0 0 1,0 0 0,1 0-1,-1 0 1,0 0-1,0 0 1,0 0-1,0 0 1,0 0-1,0-1 1,0 1 0,0 0-1,0 0 1,0 0-1,0 0 1,0 0-1,0 0 1,0 0-1,0 0 1,0 0 0,0 0-1,0 0 1,0 0-1,0 0 1,0-1-1,0 1 1,0 0-1,0 0 1,0 0 0,0 0-1,0 0 1,0 0-1,0 0 1,0 0-1,0 0 1,0 0-1,0 0 1,0 0 0,0 0-1,0 0 1,0 0-1,0-1 1,0 1-1,-1 0 1,1 0-1,0 0 1,0 0 0,0 0-1,0 0 1,0 0-24,16 28 8,-2 0 0,8 25-8,-13-31 61,0 0-1,2 0 0,0-1 1,1 0-1,2-1 0,1 1-60,-6-11-249,1-1-1,0-1 1,1 0-1,-1 0 1,2-1-1,-1 0 1,1-1-1,0-1 1,0 0 249,2 2-1077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25.5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1 131 832,'9'-18'479,"-7"14"-117,0 1 1,0-1 0,0 0 0,-1 0 0,1 0-1,-1 0 1,0 0 0,0 0 0,-1 0 0,1-4-363,3-21 2981,-2 27-2896,-1-1 0,1 1-1,0-1 1,0 1 0,0 0 0,0-1 0,0 1 0,0 0 0,0 0 0,1 0 0,-1 1-1,3-2-84,-3 2 21,0 0 0,0 0 0,0 0 0,0 0 0,0 1-1,0-1 1,0 1 0,0-1 0,0 1 0,1 0 0,-1 0-1,0 0 1,0 0 0,0 0 0,0 0 0,1 0 0,-1 1-1,0-1 1,0 1 0,0 0 0,0 0 0,0 0 0,0 0-1,0 0 1,0 0 0,-1 0 0,2 1-21,0 1 33,-1-1 1,0 1-1,0 0 0,0-1 1,0 1-1,-1 0 0,1 0 1,-1 0-1,0 0 0,0 0 1,0 1-1,0-1 0,0 0 1,-1 0-1,1 1 0,-1-1 1,0 0-1,0 1-33,0 4 74,0 1-1,-1-1 1,0 1-1,-1-1 1,0 0-1,0 0 1,-1 0-1,0 0 1,-1 1-74,-3 5 228,-1 0 0,-1 0-1,0-1 1,-5 5-228,12-16 48,0 0-71,1 0 0,-1 0 0,1 0 1,0 0-1,-1 0 0,1 1 0,0-1 0,0 1 23,1-3-5,0 1 0,0 0 0,0-1 1,0 1-1,0 0 0,0-1 0,0 1 1,0 0-1,0-1 0,1 1 0,-1 0 0,0-1 1,0 1-1,0-1 0,1 1 0,-1 0 1,0-1-1,1 1 0,-1-1 0,1 1 1,-1-1-1,1 1 0,-1-1 0,1 1 1,-1-1-1,1 0 0,-1 1 0,1-1 1,-1 0-1,1 1 0,0-1 0,0 0 5,12 6 43,0 0 0,1-1 0,7 1-43,-5-1 167,1 1 1,6 3-168,-21-8 22,4 1 86,-1 1 0,1 1 0,0-1 0,-1 1 0,0 0 0,1 0-108,-5-3 33,0 0 0,0-1 0,-1 1 0,1 0 0,0 0 1,-1 0-1,1-1 0,0 1 0,-1 0 0,1 0 1,-1 0-1,0 0 0,1 0 0,-1 0 0,0 0 0,1 0 1,-1 0-1,0 0 0,0 0 0,0 0 0,0 0 1,0 0-1,0 0 0,0 0 0,0 1 0,-1-1 0,1 0 1,0 0-1,-1 0 0,1 0 0,-1-1 0,1 1 0,-1 0 1,1 0-1,-1 0 0,1 0 0,-1 0 0,0-1 1,1 1-1,-1 0 0,0 0 0,0-1 0,0 1-33,-4 3 71,0-1-1,-1 1 1,1-1 0,-1 0-1,1-1 1,-1 1-1,0-1 1,0 0-1,-5 1-70,-9 1-674,-1-1-1,-7 1 675,14-3-541,-47 7-4796,48-3 3999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29.1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14 320,'-2'-6'-1220,"-1"-1"6284,8 9-1762,-3 0-3263,-1 0-1,1 1 0,-1-1 0,0 0 0,1 0 0,-1 1 0,0-1 0,0 0 0,0 2-38,3 5 52,4 12 6,0 1-1,-1 0 1,-1 0-1,-1 1 1,0 8-58,4 42 458,-4 2-458,-1-19-101,-2 7 288,-2-1 0,-2 1-1,-4-1 1,-12 58-187,16-114 80,0 1 0,0 0 0,0-1 0,-1 0 0,1 1 0,-2-1 0,1 0 0,-1-1 0,-1 3-80,5-8 4,0 0 0,0 0-1,-1 1 1,1-1 0,0 0 0,0 0-1,-1 0 1,1 0 0,0 1 0,0-1-1,-1 0 1,1 0 0,0 0 0,0 0-1,-1 0 1,1 0 0,0 0 0,-1 0-1,1 0 1,0 0 0,0 0 0,-1 0 0,1 0-1,0 0 1,-1 0 0,1 0 0,0 0-1,0 0 1,-1 0 0,1 0 0,0 0-1,0-1 1,-1 1 0,1 0 0,0 0-1,0 0 1,-1 0 0,1-1 0,0 1-1,0 0 1,0 0 0,-1-1 0,1 1-1,0 0 1,0 0 0,0-1 0,0 1 0,0 0-1,0 0 1,0-1 0,-1 1 0,1 0-1,0 0 1,0-1 0,0 1 0,0 0-1,0-1-3,-4-17 49,4 17-40,-4-94-260,3 82 326,0 0 0,2 0-1,-1-1 1,1 1 0,2-3-75,14-66 672,-13 69-630,8-36 280,16-38-322,-22 70 67,2 0-1,0 0 0,1 1 1,0 0-1,1 0 0,9-9-66,4-2 44,51-57 163,-61 71-370,1 0 1,1 1-1,0 0 0,14-8 163,16-8-1904,-25 17-426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30.2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26 1728,'-2'-1'64,"-3"-1"459,7-2-187,-2 3-134,13-16 620,-11 17 1389,-2 5-1038,1 12-713,1 2-315,0-1-14,0 1 1,-2 9-132,3 23 126,24 378-290,-21-2 755,-11-118 1403,-2-187-3802,7-120 880,4-6-794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31.0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1 992,'0'0'309,"0"0"-111,0 0-1,-1 0 0,1 1 1,0-1-1,-1 0 0,1 0 1,0 1-1,0-1 0,-1 0 1,1 1-1,0-1 0,0 0 1,0 1-1,-1-1 0,1 1 1,0-1-1,0 0 0,0 1 1,0-1-1,0 1 0,0-1-197,16 355 2160,1-2-1664,-17-46 107,0-279-598,0 14 107,-4 33-112,1-40-1573,2 21 1573,1-31-3035,0-18 902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31.6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6 100 2144,'-1'-2'356,"0"0"1,0 0-1,1 0 0,-1 0 1,1 0-1,-1 0 0,1-1 0,0 1 1,0 0-1,0 0 0,0 0 1,0-1-1,0 1 0,1 0 1,-1 0-1,1 0 0,0 0 1,0-1-357,0 0 103,0 0 0,0 0 0,0 0 0,1 0 0,-1 1 0,1-1 0,0 0 0,0 1 0,0-1 0,0 1 0,0 0 0,1 0 0,-1 0 0,1-1-103,3 0 38,-1 1 0,1-1 0,0 1 0,0 0 0,0 0 0,0 0 1,0 1-1,0 0 0,1 0 0,-1 1 0,0 0 0,1 0 0,-1 0 0,2 1-38,14 2-683,0 1-1,0 2 0,8 3 684,6 1-2824,-18-5-210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22.8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0 832,'0'0'32,"0"1"0,0-1-1,0 0 1,0 0 0,0 0 0,0 1-1,0-1 1,0 0 0,0 0 0,0 0 0,0 1-1,0-1 1,0 0 0,0 0 0,0 0 0,0 1-1,0-1 1,0 0 0,1 0 0,-1 0-1,0 0 1,0 1 0,0-1 0,0 0 0,0 0-1,0 0 1,1 0 0,-1 1 0,0-1 0,0 0-1,0 0 1,0 0 0,0 0 0,1 0-32,-1 0 52,0 0 1,0 1 0,0-1 0,1 0 0,-1 0-1,0 0 1,0 0 0,0 0 0,0 0-1,0 0 1,1 1 0,-1-1 0,0 0-1,0 0 1,0 0 0,0 0 0,0 1-1,0-1 1,0 0 0,0 0 0,0 0-1,0 1 1,0-1 0,0 0 0,0 0-1,0 0 1,0 0 0,0 1 0,0-1 0,0 0-1,0 0 1,0 0 0,0 1 0,0-1-53,0 1-20,0 1 51,0 0 0,0-1 0,0 1 0,0 0 0,0 0 0,0-1 0,-1 1 0,1 0 0,-1-1 0,1 1 0,-1-1 0,-1 2-31,1 1 67,-1 0 1,0 1 0,1-1-1,0 0 1,0 0 0,0 0 0,1 1-1,-1-1 1,1 1-68,-2 12 63,-3 41-2,2-16 166,2-18-157,1 1 1,2 22-71,1 13 61,6 55-87,-9-95 136,0 13 94,-4 33-204,2-35 28,1-1 1,2 20-29,0 2-84,-1-5 40,0 16 121,4 29-77,-2-50 47,-2-28-24,1 0 0,1 1 1,1 8-24,0-5-27,-1-1 1,-1 1-1,0 0 0,-2 14 27,0 4-11,-1-8 70,1-20-51,0 0 0,1 0 0,0 0 0,0 1-8,3 45 469,-5 45-469,0-18 352,-2 77-128,2-101-101,0-32-34,1-1 0,2 1 0,0 1-89,5-4-62,-5-17 36,1 0 0,-1-1 0,0 1 0,-1 0 0,1 2 26,0 8 66,0 0 0,4 14-66,1 10 6,1 102-5371,-7-127 4416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32.6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36 19 992,'0'-1'94,"0"0"-67,0 0 0,1 1 0,-1-1-1,0 0 1,0 0 0,0 0 0,0 0-1,-1 1 1,1-1 0,0 0 0,0 0-1,0 0 1,-1 1 0,1-1 0,0 0-1,-1 0 1,1 1 0,-1-1-1,1 0 1,-1 1 0,1-1-27,0 1 181,0 0 326,0 0-43,-12 7 1792,9-5-2086,1 0-1,0 1 1,0-1 0,1 1-1,-1 0 1,0 0 0,1 0-1,0 0 1,0 0 0,0 0-1,-1 2-169,2-4 347,25 12-43,0-2-1,0-1 0,1-1 1,0-1-1,1-2 0,-1 0 1,2-2-1,-1-1 1,23 0-304,65-4-1291,-48-3-922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2.8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43 1728,'-1'-8'3184,"-4"9"-2244,4-1-915,1 1 0,0-1-1,-1 0 1,1 0 0,0 0-1,-1 0 1,1 0 0,0 1-1,-1-1 1,1 0-1,0 0 1,-1 0 0,1 0-1,0 0 1,-1 0 0,1 0-1,0 0 1,-1 0 0,1 0-1,0-1 1,-1 1 0,1 0-1,0 0 1,-1 0 0,1 0-1,0 0 1,-1-1 0,1 1-1,0 0 1,-1 0-25,1-1 90,0 1-15,0 0 5,0 0 5,11 0 630,9-4-263,0 1 0,9 0-452,33-5 627,32-7-30,-80 14-698,-12 2 79,-1-1-100,-5 8-742,-5 9-1360,2-9-16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3.5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2304,'34'3'5288,"24"11"-3473,-32-7-1836,-1-2 0,24 3 21,20-6 800,-42-2-635,0 1 1,-1 1-1,24 6-165,-37-6-158,0-1 0,0 0 0,-1-1 0,4 0 158,-3 0-1576,-12 0-221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5.3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44 1984,'0'-1'127,"0"-1"0,0 0 1,0 0-1,1 0 0,-1 1 1,1-1-1,-1 0 0,1 1 0,-1-1 1,1 0-1,0 1 0,0-1 0,0 1 1,0-1-1,0 1 0,0-1 1,0 1-1,0 0 0,1 0 0,-1-1 1,0 1-1,2 0-127,-2 0 416,-1 1-166,0-1 0,1 1 0,-1-1-1,1 1 1,0-1 0,-1 1 0,1-1 0,-1 1 0,1 0 0,0-1 0,-1 1 0,1 0 0,0-1-1,0 1-249,0 2 3,24 60 33,-2 0 1,-3 2-1,4 32-36,-4 21-91,-10-46 326,4-2 0,15 45-235,-20-82 111,-7-22 57,1 1 1,0-1 0,1 0 0,0 0 0,2 3-169,-5-11 229,-1-2-32,4-90 1067,0-23-714,5-1-1,7-16-549,-8 87 97,2 1 0,3-5-97,1-4-263,-2-2 263,-5 4-264,-6 28-4528,-1 18 2008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6.9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153 34 1312,'3'-3'991,"-3"3"-961,0 0-1,0 0 0,0 0 0,0 1 0,0-1 1,0 0-1,0 0 0,0 0 0,0 0 0,0 0 1,0 0-1,0 0 0,0 0 0,0 0 0,1 0 1,-1 0-1,0 0 0,0 0 0,0 1 0,0-1 1,0 0-1,0 0 0,0 0 0,0 0 0,0 0 1,0 0-1,1 0 0,-1 0 0,0 0 0,0 0 0,0 0 1,0 0-1,0 0 0,0 0 0,0 0 0,0 0 1,0 0-1,1 0 0,-1 0 0,0 0 0,0 0 1,0 0-1,0-1 0,0 1 0,0 0 0,0 0 1,0 0-1,0 0 0,0 0 0,0 0 0,0 0 1,1 0-1,-1 0 0,0 0 0,0 0-29,0-1 427,6-17 2485,-3 12-2428,1 0-274,-3 5 452,-2 4 723,-4 13-1454,1 0-1,1 1 1,0-1 0,0 9 69,1 1-5,-3-1 1,0 1-1,-2 2 5,0 3 3,-1 5 32,3-10 407,-6 17-442,10-36 19,-2-1-1,1 0 0,-1 0 1,0 0-1,0 0 0,0 0 1,-1-1-1,-4 5-18,7-9 19,1 0 0,-1 0 0,1 0 0,-1-1 0,0 1 0,0 0-1,1-1 1,-1 1 0,0 0 0,0-1 0,0 1 0,0-1 0,0 1 0,0-1 0,0 0 0,0 1 0,0-1 0,0 0 0,0 0 0,0 0-1,0 0 1,0 0 0,0 0 0,0 0 0,0 0 0,-1 0-19,1-1 11,0 1 0,0-1-1,-1 0 1,1 0 0,0 0 0,0 0-1,0 0 1,0 0 0,0-1 0,0 1 0,0 0-1,0 0 1,0-1 0,1 1 0,-1 0-1,0-1-10,-2-8-26,-1 1 0,2-1 0,-1 0 0,0-8 26,-2-8-55,1 8 84,1-1 0,1 0 0,1-7-29,-1 4-72,2 16 71,-1 1 1,1-1 0,0 1-1,0-1 1,1 1-1,0-2 1,3-24-250,-3 31 260,0 0 0,-1 0 1,1 0-1,0 0 0,0 0 1,0 0-1,0 0 0,0 0 1,0 1-1,0-1 0,0 0 1,0 1-1,0-1 0,-1 0 1,1 1-1,1 0-10,3 5 187,1 0-1,-1 0 1,0 1-1,0 0 1,1 2-187,4 6 251,42 65 672,8 24-118,-60-104-879,1 0 0,-1 0-1,0 0 1,0 0 0,0 0 0,0 1 0,0-1 0,0 0-1,1 0 1,-1 0 0,0 0 0,0 1 0,0-1 0,0 0-1,0 0 1,0 0 0,0 1 0,0-1 0,0 0 0,0 0-1,0 0 1,0 1 0,0-1 0,0 0 0,0 0 0,0 0-1,0 1 1,0-1 0,0 0 0,0 0 0,0 0 0,0 1-1,0-1 1,-1 0 0,1 0 0,0 0 0,0 0 0,0 1-1,0-1 1,0 0 0,-1 0 0,1 0 0,0 0 0,0 0 0,0 0-1,0 1 1,-1-1 0,1 0 0,0 0 0,0 0 0,0 0-1,-1 0 1,1 0 0,0 0 0,0 0 0,0 0 0,-1 0-1,1 0 1,0 0 0,0 0 0,0 0 0,-1 0 0,1 0-1,0 0 75,-7-3-1434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8.1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2 3552,'-2'-1'301,"2"1"-272,0 0 1,0 0-1,0 0 0,0 0 0,0 0 0,0 0 0,0 1 0,0-1 0,0 0 0,0 0 0,0 0 1,0 0-1,0 0 0,0 0 0,-1 1 0,1-1 0,0 0 0,0 0 0,0 0 0,0 0 0,0 0 1,0 0-1,0 0 0,0 0 0,0 0 0,0 1 0,0-1 0,-1 0 0,1 0 0,0 0 0,0 0 1,0 0-1,0 0 0,0 0 0,0 0 0,-1 0 0,1 0 0,0 0 0,0 0 0,0 0 0,0 0 0,0 0 1,0 0-1,0 0 0,-1 0 0,1 0 0,0 0 0,0 0 0,0 0 0,0 0 0,0 0 0,0 0 1,-1 0-1,1 0 0,0-1 0,0 1 0,0 0 0,0 0 0,0 0 0,0 0 0,0 0 0,0 0 1,0 0-1,0 0 0,-1-1 0,1 1 0,0 0 0,0 0 0,0 0-29,0 0 272,0 0-5,0 0-81,0 14 289,4 39 125,-2-43-524,-1 1-1,0-1 1,-1 0-1,0 1 1,0-1-1,-1 0 1,-1 0 0,0 1-1,-1 2-75,0 1 175,3-12-129,0 1 1,-1-1-1,1 0 0,-1 1 1,1-1-1,-1 0 0,0 0 1,0 0-1,0 0 0,0 0 0,0 0 1,0 1-47,0-3 128,1 0-27,-1-6-54,1-1 0,0 1-1,0-1 1,0 0 0,1 1 0,0-1 0,1 1-1,-1-1 1,3-5-47,-3 9-14,1-1 0,0 1 0,-1-1 0,1 1 0,0-1 0,1 1 0,-1 0 0,1 0 0,-1 0 0,1 0 0,0 0 0,0 1 0,0 0 0,0-1 0,1 1 0,3-2 14,1 0 76,1 1 0,0 0 0,1 0-1,-1 1 1,2 0-76,-7 2 5,1 0 0,-1 0 0,0 1 0,1 0 0,-1 0 0,0 0 0,0 0 0,1 1 0,-1-1 0,0 1 0,0 0-1,-1 0 1,1 1 0,3 2-5,-2-1-4,0 1 0,0 0 0,0 0 0,2 5 4,15 15 411,-3-8 26,-17-16-373,10-12-53,5-22-271,2-2 173,-19 34 95,1 0-1,-1 0 0,1 0 0,-1 0 0,1 1 1,0-1-1,-1 0 0,1 0 0,0 1 0,0-1 1,-1 0-1,1 1 0,0-1 0,0 0 0,0 1 0,0 0 1,0-1-1,0 1 0,-1-1 0,1 1 0,0 0 1,0 0-1,0-1 0,0 1 0,0 0 0,1 0 1,-1 0-1,0 0 0,0 0 0,0 1 0,0-1 1,0 0-8,2 2 17,0 0 0,-1 0 0,1 0 0,-1 0 0,1 0 0,-1 0 0,0 1 0,0-1 0,1 3-17,2 2 147,0 1 0,-1-1 0,0 2 0,0-1 0,-1 0 0,0 0 0,0 1 0,-1 0-1,0 0 1,-1-1 0,0 4-147,5 13 334,-4-20-357,-1-1 0,0 1 0,0 0 0,-1 0 0,1 2 23,-1-1-132,0 4-3699,0-10 2589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9.0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 23 736,'-2'-4'147,"-4"-13"1487,6 16-850,0 1 304,0 0-341,0 0-129,0 0-266,-1 12 294,-3 3-282,0 1 1,1-1 0,1 1-1,0 0 1,1 2-365,1 81 597,1-45-575,6 174-11,-4-78 335,-3-81 497,6 36-843,5 4 539,-8-77-1355,-2 16 816,-4-37-2869,3-11 1861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49.7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2656,'1'1'276,"-1"-1"-1,1 1 1,0 0-1,-1-1 1,1 1 0,-1 0-1,0-1 1,1 1 0,-1 0-1,1 0 1,-1-1-1,0 1 1,0 0 0,1 0-1,-1 0 1,0 0 0,0-1-1,0 1 1,0 0 0,0 0-1,0 0 1,0 0-276,2 31-197,-1-20 650,2 22-203,1 18-26,3 133 27,-2 182 666,-6-308-618,0 11 602,6 42-901,-4-61 70,-1-33-230,0-16-112,0-2-6,0 0-244,0-15-2588,0 4 876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50.2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1984,'0'0'40,"0"0"-1,0 0 1,0 0 0,0 0 0,0 0 0,0 0-1,0 0 1,0 0 0,0 1 0,0-1-1,0 0 1,0 0 0,0 0 0,0 0-1,0 0 1,0 0 0,0 0 0,0 0 0,0 0-1,0 0 1,0 0 0,0 0 0,0 0-1,0 0 1,0 0 0,0 0 0,0 0-1,0 0 1,0 0 0,0 0 0,0 0 0,0 0-1,0 0 1,0 0 0,0 0 0,0 0-1,0 0 1,0 0 0,0 0 0,0 0-1,0 0 1,0 0 0,0 0 0,0 0 0,0 0-1,0 0 1,0 0 0,0 0-40,6 3 3861,5 0-584,-3-2-4148,24 0 1661,-12-1 297,20-1-1087,-8 0-327,-1 1 0,18 3 327,-34-2-2199,-17 0 305,-8 5-1972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54.20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56 22 1984,'0'0'55,"-1"-1"1,0 1 0,1 0-1,-1-1 1,0 1-1,1-1 1,-1 1-1,0 0 1,1 0-1,-1-1 1,0 1-1,0 0 1,1 0-1,-1 0 1,0 0-1,0 0 1,1 0-1,-1 0 1,0 0 0,0 0-1,1 0 1,-1 0-1,0 0 1,1 1-1,-1-1 1,0 0-1,0 1-55,-12 1 1109,12-1-1036,0-1 0,0 0 1,0 1-1,0-1 0,-1 1 0,1-1 1,0 1-1,0-1 0,1 1 1,-1 0-1,0-1 0,0 1 0,0 0 1,0 0-74,-4 3 936,4-3-910,1-1 0,0 1 0,0-1-1,0 1 1,-1-1 0,1 0 0,0 1-1,0-1 1,0 1 0,0-1-1,0 1 1,0-1 0,0 1 0,0-1-1,0 1 1,0-1 0,0 1 0,0-1-1,0 1 1,0-1 0,0 1-1,0-1 1,1 1 0,-1-1-26,5 12 268,1-3-201,-1 1 0,0 0 0,0 0 0,1 7-67,7 13 89,-4-10-50,-2 1-1,0-1 1,1 11-39,1 1-47,45 184 269,-46-180-188,-2-3-68,-2 0 0,-1 1 0,-2 11 34,1 5 113,-2 0 31,-1-1 0,-7 36-144,6-71 91,2-11-71,-1 0 0,0-1 0,1 1 0,-1 0 0,-1 0 0,1 0 0,0-1 0,-2 2-20,3-3 1,0 0 0,-1-1 0,1 1 0,0 0 0,-1-1 0,1 1 0,-1 0 0,1-1 0,-1 1 0,1-1 0,-1 1 1,0-1-1,1 1 0,-1-1 0,0 1 0,1-1 0,-1 0 0,0 1 0,1-1 0,-1 0 0,0 0 0,0 0 0,1 1 0,-1-1 0,0 0 0,0 0 1,1 0-1,-1 0 0,0 0 0,0 0-1,-1-1-1,1 1 0,0-1 1,0 1 0,0 0-1,0-1 1,0 1 0,0-1-1,0 1 1,1-1-1,-1 1 1,0-1 0,0 0-1,1 1 1,-1-1 0,0 0-1,1 1 1,-1-1-1,0 0 1,1 0 0,-1 0-1,1 0 1,-1 0 0,1 0-1,0 1 1,-1-1-1,1 0 1,0 0 0,-1-7 51,0 0 0,1 1 0,-1-1 0,2 0 0,-1-2-51,1-10 65,0-10 9,2 0-1,0 0 1,6-21-74,6-10 286,8-14-286,-1 12 309,-11 34-64,-1-1 1,3-20-246,7-44 544,4 0 0,13-22-544,-32 101-308,2 0 1,-1 1 0,2 0 0,0 0 0,7-10 307,-14 23-168,0 0 0,-1 0 0,1 0 1,0 0-1,-1 0 0,1 0 1,0 1-1,0-1 0,0 0 0,0 0 1,0 1-1,0-1 0,0 1 0,0-1 1,0 1-1,0-1 0,0 1 0,0-1 1,0 1-1,0 0 0,0 0 0,1 0 1,-1 0-1,0 0 0,0 0 1,0 0-1,0 0 0,1 0 0,-1 0 1,0 0-1,0 1 168,13 9-2592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24.2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0 1056,'0'0'19,"-1"0"0,1 0 0,0 0 0,0 0 0,0 0-1,0 0 1,-1 0 0,1 0 0,0 0 0,0 0 0,0 0 0,0 0 0,-1 0 0,1 0 0,0 0 0,0 0 0,0 1 0,0-1-1,0 0 1,0 0 0,-1 0 0,1 0 0,0 0 0,0 0 0,0 0 0,0 1 0,0-1 0,0 0 0,0 0 0,-1 0 0,1 0-1,0 0 1,0 1 0,0-1 0,0 0 0,0 0 0,0 0 0,0 0-19,3 8 1049,11 12 436,-9-14-1821,2 6 351,1 1 0,-2-1 0,0 2-1,0-1 1,-2 1 0,1 0 0,-2 0 0,0 0 0,1 6-15,28 171 1029,-28-156-1029,-2 0 0,-1 1 0,-2-1 0,-2 10 0,-4 112 467,7 14-467,0-74-94,-2-42 273,-3-1 0,-4 10-179,-3 39 357,6-33-270,-37 304 471,41-359-503,0 0 1,2-1-1,0 1 0,0 0 0,1-1 0,2 7-55,6 25 138,7 17-138,4 19-170,-11-25-396,-1 0 1,-4 0 0,-2 20 565,-1-66-1099,3-3-1194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54.9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98 2720,'-6'0'377,"6"-1"1046,0 0-1313,0 1 0,0 0-1,0-1 1,0 1 0,0 0 0,0-1 0,0 1 0,0-1 0,0 1 0,0 0 0,0-1-1,0 1 1,0-1 0,0 1 0,-1 0 0,1-1 0,0 1 0,0 0 0,0-1 0,-1 1-1,1 0 1,0-1 0,0 1 0,-1 0-110,1-1 60,0 1 0,0 0 0,0-1 1,0 1-1,-1 0 0,1-1 0,0 1 0,0 0 0,0-1 0,0 1 0,0-1 0,0 1 0,0 0 1,0-1-1,0 1 0,0-1 0,0 1 0,1 0 0,-1-1 0,0 1 0,0 0 0,0-1 1,0 1-1,1 0 0,-1-1 0,0 1 0,0 0 0,0-1 0,1 1 0,-1 0 0,0 0 0,1-1 1,-1 1-1,0 0 0,1 0 0,-1 0 0,0-1 0,1 1 0,-1 0 0,0 0 0,1 0 1,-1 0-61,19-8 67,-17 7 173,39-13 153,0 1 0,0 1 0,38-4-393,-39 11 602,0 2 1,29 1-603,-58 3-69,-11-1 56,0 0 1,0 0-1,1 0 1,-1 0-1,0 0 0,0 0 1,0 0-1,0 0 1,0 0-1,0 0 1,0 0-1,0 0 1,0 0-1,0 0 0,0 0 1,0 0-1,0 0 1,0 0-1,0 0 1,0 0-1,0 0 1,0 0-1,1 0 1,-1 0-1,0 0 0,0 0 1,0 0-1,0 0 1,0 0-1,0 0 1,0 0-1,0 0 1,0 0-1,0 0 0,0 1 1,0-1-1,0 0 1,0 0-1,0 0 1,0 0-1,0 0 1,0 0-1,0 0 0,0 0 1,0 0-1,0 0 1,0 0-1,0 0 1,0 0-1,0 0 1,0 0-1,0 0 0,0 1 1,0-1-1,0 0 1,0 0-1,-1 0 1,1 0-1,0 0 1,0 0-1,0 0 1,0 0-1,0 0 0,0 0 1,0 0-1,0 0 1,0 0 12,-18 8-3004,0-1 28,9 0 1589,-3 1-821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7:55.6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82 2144,'-2'-1'2159,"4"-5"1084,-2 5-2784,0 1 138,0 0-154,1-8 1813,15-4-1391,-12 9-805,0 0-1,0 0 1,0 0 0,1 0 0,0 1-1,-1-1 1,1 1 0,0 0 0,4 0-60,21-6 362,21-2-63,-31 7-295,-4 0-93,-1 2 1,1-1 0,0 2 0,0 0 0,6 2 88,-3 3-3018,-11-1-120,-8-4 3068,0 0 0,0 0 1,0 0-1,1 0 1,-1 0-1,0 0 0,0 0 1,0 0-1,0 0 1,0 1-1,0-1 0,0 0 1,0 0-1,0 0 1,0 0-1,0 0 0,0 0 1,0 0-1,0 0 1,0 0-1,0 0 0,0 0 1,1 1-1,-1-1 0,0 0 1,0 0-1,0 0 1,0 0-1,0 0 0,0 0 1,0 0-1,0 0 1,0 0-1,-1 0 0,1 1 1,0-1-1,0 0 1,0 0-1,0 0 0,0 0 1,0 0-1,0 0 1,0 0-1,0 0 0,0 0 1,0 0-1,0 0 1,0 0-1,0 1 0,0-1 1,0 0-1,0 0 1,-1 0 69,-9 1-1995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08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1 2976,'-1'1'465,"1"0"-1,0 1 1,0-1-1,-1 0 1,1 0 0,-1 1-1,1-1 1,-1 0-1,1 0 1,-1 1 0,0-1-1,0 0 1,1 0-1,-1 0 1,0 0 0,0 0-1,-1 0-464,2 0 272,0-1-21,0 22 346,0-17-612,1 1-1,0 0 0,0-1 1,1 1-1,-1 0 0,2 2 16,5 14-60,5 40 108,1 26-48,-5-27 325,11 32-325,-1-43 48,-19-43-1429,1 3-4064,3-4 2506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09.0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58 142 2912,'-19'0'1483,"18"0"-1297,1 0-63,0 0 74,0 0-31,0 0 106,0 0 37,0 0 448,0 0-170,0 0 31,0 0-250,0 0-170,0 0-97,0 0-42,0 0 42,0 0 6,0 0 90,0 0-32,0 0 107,0 0-64,0 0 91,0 0-54,-4-11 1169,2 10-1340,1 0 0,0 1 0,-1-1 0,1 0 0,0 0 0,-1 0 0,1 0 0,0 0 1,0 0-1,0 0 0,0 0 0,0-1 0,0 1 0,0 0 0,0 0 0,0-1 0,1 1 1,-1-1-1,0 1-74,-4-5 218,4 5-199,1 1 1,0 0-1,-1 0 1,1-1-1,0 1 1,-1 0-1,1-1 1,0 1-1,-1 0 1,1-1-1,0 1 1,-1-1-1,1 1 1,0 0-1,0-1 1,0 1-1,-1-1 1,1 1-1,0-1 1,0 1-1,0-1 1,0 1-1,0-1-19,0 0 24,0 1-19,0-1 1,0 1-1,0 0 1,0-1-1,0 1 1,0 0-1,0-1 1,0 1 0,0 0-1,0-1 1,1 1-1,-1 0 1,0-1-1,0 1 1,0 0 0,1-1-1,-1 1 1,0 0-1,0 0 1,0-1-1,1 1 1,-1 0-1,0 0 1,1 0 0,-1-1-1,0 1 1,1 0-1,-1 0 1,0 0-1,1 0 1,-1 0 0,0-1-1,1 1 1,-1 0-1,0 0 1,1 0-1,-1 0 1,1 0-6,34-11 276,0 2 0,35-4-276,-18 3 355,13-4-7,1 3 0,1 3 1,39 2-349,-105 6 11,0 0 0,1 0 0,-1 0 0,0 0 1,1 0-1,-1 0 0,0 1 0,0-1 0,1 1 0,-1-1 0,1 1-11,-2-1-48,0 0 0,1 1 0,-1-1-1,0 0 1,1 0 0,-1 1-1,0-1 1,0 0 0,1 1 0,-1-1-1,0 0 1,0 1 0,0-1-1,1 0 1,-1 1 0,0-1 0,0 0-1,0 1 1,0-1 0,0 1-1,0-1 1,0 0 0,0 1 0,0-1-1,0 1 49,0 0-400,-1 1 0,0 0 0,1 0-1,-1-1 1,0 1 0,0 0 0,0-1-1,0 1 1,0-1 0,-1 1 0,1-1 0,0 1-1,-1-1 1,0 1 400,-7 5-1525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10.0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54 2144,'0'-6'1285,"0"4"-437,0 2-165,0 0 175,0 0-218,0 0 166,0 0-246,0 0 26,0 0-148,0 0 175,0 0-160,3-6 822,30-14-438,-27 17-830,0 1 1,0-1-1,0 1 0,0 0 0,0 0 0,1 0 0,-1 1 0,0 0 0,1 0 0,-1 1 1,1 0-1,-1 0 0,1 0 0,-1 1 0,1 0 0,-1 0 0,0 1 0,1 0 0,-1 0 1,0 0-1,0 1-7,-2-1 22,0 0 0,0 0 0,-1 0 1,1 0-1,0 1 0,-1 0 1,0 0-1,0 0 0,0 0 0,0 0 1,0 0-1,0 1-22,-2-2 4,0 0-1,1 0 1,-1 1-1,0-1 1,-1 0 0,1 1-1,0-1 1,-1 0-1,1 1 1,-1-1 0,0 1-1,0-1 1,0 0-1,0 1 1,0-1 0,0 1-1,-1-1 1,1 1-1,-1-1 1,1 0 0,-1 1-1,-1 0-3,-5 12 101,-2-1 0,0 1 0,0-1 0,-2-1-1,-8 9-100,-10 14 35,0 1 61,-47 67 59,60-82-27,15-21 42,2-9-106,3 2-59,-1 1 0,2 0 0,-1 1-1,1-1 1,-1 1 0,1 0 0,0 0 0,1 0-1,-1 1 1,6-3-5,-1 1 40,0 0 0,0 1 0,0 1 0,1-1-1,-1 2 1,1-1 0,1 1-40,13-1 239,-1 1 1,17 1-240,-28 2-66,-1-1 1,1 2 0,0 0 0,-1 0-1,1 1 1,-1 1 0,0 0 0,0 1 0,0 0-1,0 1 1,-1 0 0,0 1 0,2 1 65,-11-6-445,0 0 0,0 0 0,-1-1 0,1 1 0,0 0 0,-1 1 0,1-1 1,-1 0-1,0 0 0,1 1 0,-1-1 0,0 2 445,0 4-4389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12.95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196 1 2912,'-26'0'2746,"23"13"-708,-4-5-1158,6-6-828,0-1 1,0 0-1,1 0 1,-1 1 0,0-1-1,0 1 1,1-1 0,-1 0-1,0 1 1,1-1 0,0 1-1,-1-1 1,1 1-1,0 0 1,0 0-53,-7 18 588,5-14-344,-5 14 30,-62 200 1075,53-158-1225,2 0 1,-2 39-125,4 20 256,4 73-256,8-176 140,1 0-1,0 0 1,1 0-1,1 0 1,1 0-1,0-1 1,2 1-1,0-1 1,0-1-1,2 1 1,0-1 0,3 4-140,10 11 198,1-2 1,1 0 0,1-1-1,17 14-198,-14-14-2042,-25-27 660,-2-1-1140,4 0 810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13.7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5 3136,'-7'-5'1743,"5"9"1323,5 18 2353,0-7-6330,8 88 1338,13 133 351,-23-209-710,0-11 103,0 0 0,1 0 1,1 2-172,9 25-464,-12-43 417,0 0 0,0 0 1,0 0-1,0 0 1,0 0-1,0 0 1,0 0-1,0 0 1,0 0-1,1 0 1,-1 0-1,0 0 0,0 0 1,0 0-1,0 0 1,0 0-1,0 0 1,0 0-1,0 0 1,1 0-1,-1 0 0,0 0 1,0 0-1,0 0 1,0 0-1,0 0 1,0 0-1,0 0 1,0 0-1,0 0 0,0 0 1,0 0-1,0 0 1,1-1-1,-1 1 1,0 0-1,0 0 1,0 0-1,0 0 1,0 0-1,0 0 0,0 0 1,0 0-1,0 0 1,0-1-1,0 1 1,0 0-1,0 0 1,0 0-1,0 0 0,0 0 1,0 0-1,0 0 1,0 0-1,0 0 1,0-1-1,0 1 1,0 0-1,0 0 47,2-6-1899,-2-2-170,4-2-1696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14.5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22 109 4064,'-17'-5'1783,"16"5"-1774,1 0 1,0 0-1,0-1 0,-1 1 0,1 0 0,0 0 0,0 0 0,-1 0 0,1-1 0,0 1 0,0 0 0,0 0 0,-1 0 0,1-1 0,0 1 0,0 0 0,0 0 0,0-1 0,0 1 0,0 0 0,-1 0 0,1-1 0,0 1 0,0 0 0,0 0 0,0-1 0,0 1 0,0 0 0,0 0 0,0-1 0,0 1 0,0 0 0,0-1 0,0 1 0,0 0 0,0 0 0,1-1 1,-1 1-1,0 0 0,0 0 0,0-1 0,0 1 0,0 0 0,1 0 0,-1-1 0,0 1 0,0 0 0,0 0 0,1 0 0,-1 0 0,0-1 0,0 1 0,0 0 0,1 0 0,-1 0 0,0 0 0,1 0 0,-1 0 0,0-1 0,1 1-9,-1 0 59,1-1 1,-1 1-1,1-1 0,-1 1 1,1-1-1,-1 1 0,1-1 1,-1 1-1,0-1 0,1 0 1,-1 1-1,0-1 0,1 0 1,-1 0-1,0 1 0,0-1 1,0 0-1,0 1 0,0-1 1,0 0-60,0 0 105,0 0 1,1 1-1,-1-1 1,0 0-1,0 1 1,0-1-1,1 0 1,-1 0-1,0 1 1,0-1-1,1 0 1,-1 1-1,1-1 1,-1 1-1,1-1 1,0 0-106,8-11 1698,-8 10-1482,1 0 0,-1 0 1,0 0-1,1 1 1,-1-1-1,1 0 1,-1 1-1,3-2-216,14-12 1123,-17 13-1084,1 1 0,-1-1-1,1 0 1,0 1 0,-1-1-1,1 1 1,0-1 0,0 1-1,0 0 1,0 0 0,1 0 0,-1 0-1,0 0 1,0 1 0,0-1-1,1 1 1,-1-1 0,0 1-1,1 0 1,-1 0 0,2 0-39,28 1 367,3 1-270,6 5 248,0-1 1,0-3-1,11-1-345,23-2-8337,-89-1 5548,-11-4-134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0.0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44 132 2400,'0'0'62,"-1"0"0,0 0 0,1 0 1,-1 0-1,0 0 0,1 0 0,-1-1 0,1 1 1,-1 0-1,0 0 0,1-1 0,-1 1 0,1 0 0,-1-1 1,1 1-1,-1 0 0,1-1-62,-5-2 234,-13 6 2453,18-3-2647,-1 0 0,1 0 0,0 0 0,0 0 0,-1 0 0,1 0 0,0 0 0,-1 0 0,1 0 0,0 0 0,-1 0 0,1 0-1,0 0 1,-1 0 0,1 0 0,0 0 0,-1-1 0,1 1 0,0 0 0,-1 0 0,1 0 0,0 0 0,0-1 0,-1 1 0,1 0-1,0 0 1,0-1 0,-1 1 0,1 0 0,0 0 0,0-1 0,0 1 0,0 0 0,-1 0 0,1-1 0,0 1 0,0 0 0,0-1-1,0 1 1,0 0 0,0-1 0,0 1 0,0 0 0,0-1 0,0 1 0,0 0 0,0-1 0,0 1 0,0 0 0,0-1-40,1-1 67,0 0 0,0 1 0,-1-1 0,2 0 0,-1 0 0,0 1 1,0-1-1,1 0-67,7-7 80,-1 1 0,1 0 0,1 1 0,0 0 0,0 0 0,0 1 0,1 0 0,0 1 0,0 0 0,1 1-80,-12 4 3,22-8 60,1 1 0,0 1 0,7 0-63,-25 5-10,0 0 0,1 1 0,-1-1 0,1 1 0,-1 0 0,1 1 0,-1-1 0,1 1 0,-1 0 0,1 0 0,-1 1 0,0 0 0,0 0 0,0 0 0,0 0 0,5 4 10,-9-5 12,1 0 1,0 1 0,0-1-1,-1 1 1,1-1 0,-1 1-1,0-1 1,1 1 0,-1 0-1,0 0 1,0 0 0,0 0 0,0 0-1,0 0 1,-1 0 0,1 0-1,-1 0 1,1 0 0,-1 0-1,1 2-12,-2-1 27,1 0-1,0 0 0,-1 0 1,0 0-1,0 0 0,0 0 1,0 0-1,0 0 0,0 0 1,-1-1-1,1 1 0,-1 0 1,0 0-27,-7 7 156,1 0 1,-1-1 0,-1 0-1,0 0 1,0-1 0,-2 1-157,-14 12 126,25-20-120,0 0 0,-1 1 0,1-1-1,0 0 1,0 1 0,0-1 0,0 1 0,0-1-1,0 1 1,0 0 0,0-1 0,1 1-1,-1 0 1,1 0 0,-1 0-6,2-1-38,0 0-1,0 0 1,0-1 0,0 1-1,0-1 1,0 1 0,0-1-1,1 1 1,-1-1 0,0 1-1,1-1 39,1 1-53,14 5 69,0 2 0,0 0 0,-1 0 0,-1 2 0,5 2-16,-15-8 12,1 1 0,-1-1 0,0 1-1,0 0 1,-1 0 0,0 0-1,0 1 1,0-1 0,0 1 0,-1 0-1,0 0 1,0 0 0,-1 1 0,1-1-1,0 6-11,-2-5 101,1 0-1,-2-1 0,1 1 1,-1 0-1,0 0 1,0-1-1,-1 1 0,0 0 1,0-1-1,0 1 1,-1 0-1,0-1 0,-2 3-100,2-4 88,0-1 1,-1 0-1,0 1 0,0-1 0,0-1 0,0 1 0,0 0 0,-1-1 0,0 1 0,0-1 0,0 0 0,0-1 0,0 1 1,0-1-1,-1 1 0,1-1 0,-1-1 0,-3 2-88,1-1 86,1-1 0,-1 0-1,0 0 1,0 0 0,0-1 0,0 0 0,0-1 0,-7 0-86,-11-4 282,-21-6-282,8 2-244,25 6-184,-10-1-1960,31 8-390,3-1 298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1.0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99 1 576,'0'0'244,"-1"0"-1,0-1 1,1 1 0,-1 0 0,0 0-1,1 1 1,-1-1 0,0 0 0,1 0-1,-1 0 1,1 0 0,-1 0 0,0 1-1,1-1 1,-1 0 0,1 1 0,-1-1-1,1 0 1,-1 1 0,0-1 0,1 0-1,0 1 1,-1-1 0,1 1 0,-1-1-1,1 1 1,-1 0-244,1-1 699,-16 4 2133,9 5-2571,0 1 0,0 0 1,1 1-1,0-1 1,0 1-1,2 1 0,-3 6-261,0-2 176,6-12-158,-1 0 1,1 0-1,-1 1 0,1-1 1,0 0-1,1 1 1,-1-1-1,1 0 0,0 1 1,0-1-1,0 1 0,1-1 1,-1 0-1,1 1 1,1 3-19,0-5 21,-1 0 0,1 0 0,-1 0 0,1 0 0,0 0 0,0 0 1,0-1-1,1 1 0,-1-1 0,1 0 0,-1 1 0,1-1 1,0 0-1,-1-1 0,1 1 0,0 0 0,0-1 0,1 0 0,-1 1 1,3-1-22,9 4-469,30 8 941,-15-9-6342,-30-4 2505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25.70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150 0 992,'5'120'3128,"-1"-49"-2869,10 168-99,-11-193-87,0-1 448,-2 0-1,-2 8-520,-7 176 661,1-84-366,4-48-190,-25 187 93,14-201-26,-4-1 1,-3-1-1,-14 30-172,15-46 11,14-47-25,1 0 1,1 1 0,0-1-1,2 1 1,0 0 0,1 0-1,1 0 1,0 0 0,2 0-1,3 14 14,0-9 6,7 22-6,-1-7 85,-9-33-255,0-1 1,0 1-1,1-1 1,0 1-1,0-1 0,0 0 1,1 0-1,0 0 1,0 0-1,4 3 170,7 6-1045,0-1 0,12 7 1045,-13-9-763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1.4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 65 6976,'-4'-15'2592,"-1"4"-2016,5 4-160,0 4 736,0-5-704,-3 5 608,-1-1-608,4-4-320,0 5-96,-5 0-736,2 3 384,-1 0-1920,-1 6 1248,1 6-3168,4-1 2336,4-19-352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2.5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21 1248,'-4'-8'581,"4"7"-545,0 1 0,0 0 0,0 0 0,0 0-1,0 0 1,0-1 0,0 1 0,0 0-1,0 0 1,0 0 0,0 0 0,0-1 0,0 1-1,0 0 1,0 0 0,0 0 0,0-1-1,0 1 1,0 0 0,0 0 0,0 0-1,0 0 1,0-1 0,0 1 0,0 0 0,1 0-1,-1 0 1,0 0 0,0-1 0,0 1-1,0 0 1,0 0 0,0 0 0,1 0 0,-1 0-1,0 0 1,0 0 0,0 0 0,0-1-1,1 1 1,-1 0 0,0 0 0,0 0-1,0 0 1,0 0 0,1 0 0,-1 0 0,0 0-36,0 0 709,0 0 406,0 0-321,0 0-10,0 0-251,0 0 75,0 0-128,0 0 214,0 0-252,0 0-191,15 0 293,35 0 309,165 4-549,20 0 888,-173-4-912,29-2 494,1-4-774,109 0 213,-200 6-267,-1 0 1,0 0-1,0 0 0,1 0 0,-1 0 1,0 0-1,1 0 0,-1 0 1,0 0-1,0 0 0,1 1 1,-1-1-1,0 0 0,0 0 1,1 0-1,-1 0 0,0 0 1,0 1-1,1-1 0,-1 0 1,0 0-1,0 0 0,0 1 1,1-1-1,-1 0 0,0 0 0,0 0 1,0 1-1,0-1 0,0 0 1,0 0-1,1 1 0,-1-1 1,0 0-1,0 1 0,0-1 1,0 0-1,0 0 0,0 1 1,0-1-1,0 0 0,0 1 1,0-1-1,0 0 0,-1 0 0,1 1 1,0-1-1,0 0 0,0 0 1,0 1-1,0-1 0,0 0 1,-1 0-1,1 1 0,0-1 1,0 0-1,0 0 0,-1 0 1,1 1-1,0-1 54,-12 14-3878,-4-4 1772,-8-2-630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4.0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2 2304,'0'0'9,"0"0"-1,-1 0 1,1 0-1,0 0 1,0 0-1,0 0 1,0 0 0,0 0-1,0 0 1,0 0-1,0 1 1,0-1-1,0 0 1,0 0 0,0 0-1,0 0 1,0 0-1,-1 0 1,1 0 0,0 0-1,0 0 1,0 0-1,0 0 1,0 0-1,0 0 1,0 0 0,0 0-1,0 0 1,0 0-1,0 0 1,-1 0 0,1 0-1,0 0 1,0 0-1,0 0 1,0 0-1,0 0 1,0-1 0,0 1-1,0 0 1,0 0-1,0 0 1,0 0-1,0 0 1,0 0 0,-1 0-1,1 0 1,0 0-1,0 0 1,0 0 0,0 0-1,0 0 1,0 0-1,0-1 1,0 1-1,0 0 1,0 0 0,0 0-1,0 0 1,0 0-1,0 0 1,0 0 0,0 0-1,0 0-8,0 3 1644,3-2 3288,-2-1-4751,-1 0-101,4 22 630,1 3-460,-4-5-122,1 0 0,3 15-128,2 13 54,9 82 42,-4-36-76,0 13 146,-12-38 661,0-68-630,0-1-21,0 0 59,0-12 117,0-15-391,0 0 1,2 0-1,1 0 0,6-20 39,1 1-135,-6 28 61,0 0-1,1 0 1,1 0 0,0 1-1,1 0 1,3-4 74,-5 14-40,-1 0 0,1 0 1,0 0-1,1 0 0,4-4 40,-7 9-14,0-1-1,0 0 0,1 1 1,-1 0-1,1 0 0,-1 0 1,1 0-1,-1 0 0,1 1 1,0 0-1,0-1 0,0 1 1,0 1 14,-3-1 0,-1 1 0,1 0 0,0 0 0,-1 0 0,1 0 0,0 0 0,-1 0 0,1 0 0,0 0 0,-1 0 0,1 1 0,0-1 0,-1 0 0,1 0 0,0 1 0,-1-1 0,1 0 0,0 1 0,-1-1 0,1 0 0,-1 1 0,1-1 0,-1 1 0,1-1 0,-1 1 0,1-1 0,-1 1 0,0-1 0,1 1 0,-1-1 0,0 1 0,1 0 0,-1-1 0,0 1 0,0 0 0,0-1 0,1 1 0,-1 0 0,0-1 0,0 1 0,0 0 0,0-1 0,0 1 0,0 0 0,0-1 0,-1 1 0,1 3 0,0 1 0,-1-1 0,0 0 0,0 0 0,0 0 0,-2 3 0,0-1 3,0 0 0,0 0 1,0-1-1,-1 1 1,0-1-1,0 0 1,-1 0-1,0 1-3,-9 5 21,1 1 0,-6 2-21,-18 14 5,36-27-6,0 1 0,0-1 0,0 0 0,1 1 0,-1-1-1,0 0 1,0 1 0,1-1 0,-1 1 0,1-1 0,0 1-1,-1 0 1,1-1 0,0 1 0,0-1 0,0 1 0,0 0 0,0-1-1,0 1 1,0-1 0,0 1 0,1-1 0,-1 1 0,1-1-1,-1 1 1,1-1 0,0 1 0,0-1 0,-1 1 0,2-1 1,1 5 144,0 0 1,1 0-1,0-1 0,0 0 1,1 0-1,2 3-144,54 43 1910,-24-26-1244,-33-21-639,-3-3-35,-1 0 0,1 0 1,0-1-1,0 1 0,0 0 0,-1 0 0,1-1 0,0 1 1,0-1-1,0 1 0,0-1 0,0 1 0,0-1 0,0 0 1,1 1 7,0-1-854,-2 0-127,0 0-1094,0-1-58,0-1-2544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29.8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203 21 1056,'0'0'357,"0"0"-229,0 0 43,0 0 272,0 0-11,0 0 346,0 0-266,0 0-224,0 0-165,0 0-150,0 0 86,0 0 341,0 0-75,-4-11 1003,2 10-1238,1 0 0,-1 0 0,0 0 0,0 0 0,0 0 0,1 1 0,-1-1 0,0 1 0,0-1 0,0 1 1,0-1-1,0 1 0,0 0 0,0 0 0,0 0 0,0 0 0,0 0 0,0 1 0,0-1 0,0 0 0,0 1 0,-1 0-90,-3 1 160,1 0-1,-1 0 1,1 0 0,-1 1-1,1 0 1,0 0 0,-1 1-160,-7 6 165,1 0-1,1 1 1,-1 0 0,2 0 0,-9 12-165,15-18 47,1 1 1,-1-1-1,1 1 1,0 0-1,0 0 0,1 0 1,-1 0-1,1 1 1,1-1-1,-1 1 1,1-1-1,0 1 1,1 0-1,0-1 1,0 3-48,0-5 10,0 0 0,1-1 1,0 1-1,0 0 1,0 0-1,0 0 0,1 0 1,-1-1-1,1 1 1,0-1-1,0 1 0,0-1 1,0 0-1,1 0 0,0 0 1,-1 0-1,1 0 1,1 0-11,0 0 32,1 0 0,-1 0 0,1-1 0,-1 0 0,1 0 0,0 0 0,0 0 0,0-1 0,0 0 0,0 0 0,0 0 1,0-1-1,1 1-32,2-1 34,-1 0 1,0-1 0,1 1 0,-1-1-1,0-1 1,0 1 0,0-1 0,0 0-1,0-1 1,0 0 0,0 0-1,-1 0 1,0-1 0,0 0 0,0 0-1,0-1 1,0 1 0,-1-1 0,5-5-35,-3 0 101,-1-1 0,0 1 1,0-1-1,-1-1 0,0 1 1,-1 0-1,0-1 0,-1 0 1,0 0-1,-1 0 0,0 0 1,-1-11-102,-1 22-128,0 12-112,1-8 272,-1 0 0,1 0 0,-1 0 1,1 0-1,0 0 0,0 0 0,1 0 1,-1 0-1,1 0 0,-1-1 0,1 1 1,0-1-1,0 1 0,0 0-32,9 8 224,-1 0-1,6 4-223,0 0 46,14 13 73,-13-11-1277,0-1 0,-1 2 0,10 14 1158,-17-17-1883,-2 3-2367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48:31.2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48 39 2080,'-11'-5'615,"8"4"-353,0 0 1,0 0-1,1 0 1,-1 0-1,0-1 1,1 1-1,-1-1 1,1 1 0,0-1-1,0 0 1,-1 0-1,1-1-262,-1-10 2432,7 19-2277,0 1 1,1-1-1,0 0 1,0 0-1,1-1 1,0 0-1,0 0 0,6 4-155,4 4 176,58 58-80,-4 3 1,36 49-97,-72-83 111,25 36 30,-3 3 1,10 26-142,-25-41 202,0 1 1126,25 55-1328,-54-93 184,0 0 0,-2 1 0,-1 1 0,-1 0 0,-1 0 0,-1 5-184,-3-6 98,0-1 0,-2 1 0,-1 0 1,-2 0-1,0 0 0,-2 0 0,-2 5-98,0-11 6,0-1 0,-1 0 0,-1-1 0,0 1 0,-2-2 0,-1 1 0,0-1 0,-1-1 0,-8 8-6,-26 28-2994,-19 13 2994,4-3-4323,25-26 1982,-3-8 5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49:50.9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40 2080,'0'0'38,"0"-1"1,0 0 0,0 1-1,1-1 1,-1 1-1,0-1 1,0 1-1,0-1 1,1 1-1,-1-1 1,0 1-1,0-1 1,1 1 0,-1 0-1,1-1 1,-1 1-1,0-1 1,1 1-1,-1 0 1,1-1-1,-1 1 1,1 0-1,-1 0 1,1-1 0,-1 1-1,1 0 1,-1 0-1,1 0 1,-1-1-1,1 1 1,-1 0-1,1 0 1,-1 0-1,1 0 1,-1 0 0,1 0-1,0 0 1,-1 0-1,1 1-38,15-6 817,-11 2-814,0 0 0,1 0 0,-1 0 1,1 1-1,-1 0 0,1 0 0,0 0 0,4 0-3,-6 1 86,-1 1-1,1 0 0,-1 0 1,1 0-1,-1 1 1,0-1-1,1 1 1,-1 0-1,1-1 0,-1 2 1,0-1-1,0 0 1,0 1-1,0-1 0,3 3-85,-3-2 133,1 1 0,-1 0 0,0 0 0,0 0 0,0 0-1,0 1-132,0 0 38,0-1 0,0 0 0,0 1 0,0-2 0,1 1-1,0 0-37,10 7 21,-10-7 23,-1 0-1,1-1 0,0 0 0,-1 0 0,1 0 0,0 0 1,0-1-1,1 1 0,-1-1 0,0 0 0,4 0-43,10 1 250,0-1 0,0-1-1,1-1 1,-1 0-1,14-4-249,-4 2 343,-15 1-363,1 0 0,0-1 0,5-1 20,74-21-80,-90 24-26,0 0 0,1 1-1,-1-1 1,0 1 0,0 0 0,0 0 0,0 0-1,0 1 1,0-1 0,0 1 0,0-1-1,1 1 107,9 6-2442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27.72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8 832,'-1'0'120,"1"-1"0,-1 0 0,1 1 0,-1-1 0,1 1 0,-1-1 0,1 1 0,-1-1 1,0 1-1,1-1 0,-1 1 0,0 0 0,1-1 0,-1 1 0,0 0 0,0 0-120,2 0 1051,3 0-1036,-2 0 7,0 0 1,0 1-1,0-1 1,-1 1-1,1 0 1,0-1-1,0 1 1,0 0 0,-1 0-1,3 2-22,7 3 105,-2-2-18,0 0 0,0 1 0,6 5-87,12 6 113,-18-11-82,0 1 0,-1 0 1,4 4-32,16 11 108,-12-10 5,0 1 0,-1 1-1,3 4-112,10 9 30,-6-4 12,-1 1 1,-2 0-1,0 1 0,12 23-42,-12-20 61,-4-5 68,58 79 76,-56-80-174,1-2 0,0 0-1,16 12-30,2-2 77,1-1-1,1-2 0,29 14-76,-44-27-17,0 0-1,-1 1 1,0 2-1,-1 0 1,-1 1-1,-1 1 1,10 12 17,110 143 703,19 23-334,-124-160-316,5 3-53,-33-33-119,1 0-1,0-1 0,1 1 1,-1-1-1,1-1 0,0 0 1,3 1 119,8 3-1696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29.0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18 64,'0'0'5,"0"0"1,1-1-1,-1 1 0,0 0 0,0-1 1,1 1-1,-1-1 0,0 1 0,0-1 1,0 1-1,0-1 0,0 1 0,0 0 1,0-1-1,0 1 0,0-1 0,0 1 1,0-1-1,0 1 0,0-1 0,0 1 1,0-1-1,0 1 0,-1 0 0,1-1 1,0 1-1,0-1 0,0 1 0,-1 0 1,1-1-1,0 1 0,-1-1-5,0 1 85,0-1 0,0 1-1,0-1 1,0 1 0,0-1-1,0 1 1,0 0 0,0 0 0,0 0-1,0-1 1,0 1 0,-1 0-1,1 0-84,0 0 496,1 0-170,0 0-49,13 15-26,8 3 54,-1 1 1,0 1 0,-1 1 0,-2 0-1,0 2 1,11 19-306,-23-34-32,26 46 402,13 15-370,-31-51 127,0-1-1,1-1 1,1 0-1,0-1 1,14 10-127,134 92 34,19 15 49,-158-115-41,0-1 0,1-2-1,1 0 1,6 1-42,10 5-98,0 3 98,-19-10 5,-2 1 0,0 1-1,-1 1 1,0 0-1,-1 2 1,-1 0-1,3 6-4,33 45 107,-4 2 0,0 6-107,-38-57-12,0 0 2,1 0 0,12 14 10,15 17-1611,-32-41-586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0.3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64,'1'0'27,"2"0"74,-2 0 326,-1 0-27,3 15 1296,2 2-960,-5-15-693,1 0 0,-1 1-1,1-1 1,0 0-1,-1 0 1,1 0-1,0 0 1,1 1-43,7 10 84,0 0 0,1-2 0,1 1 0,0-1 0,0 0-1,6 3-83,19 13 353,22 11-353,15 10 147,-65-42-118,47 34 84,-2 2 1,0 4-114,1 3 240,1-2-1,2-3 1,2-2 0,25 11-240,83 41 256,-120-65-343,-1 2 0,39 35 87,26 19 212,-86-67-211,-1 1 0,-1 1-1,-1 1 1,3 7-1,17 20 34,16 28-34,48 53 165,-89-107-125,-4-6-144,-1 1-1,0 0 0,-2 1 1,4 8 104,8 14-2171,-15-28 102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2.27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0 973 64,'6'0'229,"-4"0"678,-2 0-144,0 0 197,16-15 304,-9 8-1175,-1-1 1,1 1-1,-1-1 1,4-8-90,-5 7 164,1 1-1,0 0 1,0 0 0,5-3-164,26-20 192,2 1 1,1 2-1,1 2 1,2 1-193,8-5 190,-20 10-94,-1 0 0,-1-2 0,-1-1 0,-1-2 0,-1 0 0,-1-2 0,15-21-96,14-27 290,15-21-130,-53 78-131,0 0 1,1 0-1,18-13-29,11-5-8,2 1 0,20-9 8,-7 10 112,-43 20-85,-17 14-15,-1-1-1,1 1 0,-1 0 0,1-1 0,-1 1 0,1 0 0,-1-1 1,1 1-1,-1-1 0,0 1 0,1-1 0,-1 1 0,0-1 0,1 1 1,-1-1-1,0 1 0,0-1 0,1 0 0,-1 1 0,0-1 0,0 1 1,0-1-1,0 0 0,0 1 0,0-1 0,0 1 0,0-1 0,0 0 1,0 1-1,0-1 0,0 1 0,-1-1 0,1 0-11,-1 1 5,0-1 0,-1 1 0,1 0 1,0-1-1,0 1 0,-1 0 0,1 0 0,0 0 0,-1 0 0,1 0 0,0 0 1,-1 1-6,-9-1 13,0-1-3,-1 0 1,1 1-1,0 0 0,-1 1-10,-16 0-4,-78-1 89,109-3-132,0 0 0,0 0 0,0 0-1,1 0 1,-1 0 0,1 0 0,2 0 47,10-3 27,-11 3-34,0 1 1,1 0-1,-1 1 0,1-1 0,-1 1 1,1 0-1,0 0 0,3 1 7,62-6 683,-70 6-705,-1 0 156,5 2 22,-4-1-149,-1-1 1,0 0 0,1 0-1,-1 0 1,0 0-1,1 0 1,-1 1 0,0-1-1,1 0 1,-1 0-1,0 0 1,0 1 0,1-1-1,-1 0 1,0 1-1,0-1 1,0 0 0,1 0-1,-1 1 1,0-1-1,0 0 1,0 1 0,0-1-1,1 0 1,-1 1-1,0-1 1,0 1 0,0-1-1,0 0 1,0 1-8,0 7 83,1 0 1,-2 1 0,1-1-1,-1 0 1,0 0 0,-1 1 0,0-1-1,0 0 1,-1 0 0,0-1-1,-1 3-83,-2 5 100,1 1 0,-1 5-100,5-18-19,1 0-1,-1 0 1,1 1 0,0-1 0,0 0 0,0 0 0,0 0 0,0 1 0,1-1 0,0 0 0,-1 0-1,1 0 1,1 3 19,0-2-224,1 0-1,-1 0 0,1-1 0,0 1 0,0 0 0,0-1 0,0 0 1,0 0-1,1 1 225,8 6-1616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28.2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0 137 1472,'0'0'23,"1"0"0,-1 0 0,0-1 0,0 1 0,0 0 0,1 0 0,-1 0 0,0 0 0,0 0 0,1 0 0,-1 0 0,0 0 0,0 0 0,0 0 0,1 0 0,-1 0 0,0 0 0,0 0 0,1 0 0,-1 0 0,0 0 0,0 1 0,0-1 0,1 0 0,-1 0 0,0 0 0,0 0 0,0 0 0,0 0 0,1 1 0,-1-1 0,0 0-23,0 0 49,0 0-1,0 0 0,0 1 1,0-1-1,0 0 1,0 0-1,0 0 0,0 0 1,0 1-1,0-1 1,0 0-1,0 0 0,0 0 1,0 0-1,0 0 1,-1 1-1,1-1 0,0 0 1,0 0-1,0 0 0,0 0 1,0 0-1,0 0 1,0 0-1,-1 1 0,1-1 1,0 0-1,0 0 1,0 0-1,0 0 0,0 0 1,-1 0-1,1 0 0,0 0 1,0 0-1,0 0 1,0 0-1,-1 0 0,1 0 1,0 0-1,0 0 1,0 0-1,0 0 0,0 0 1,-1 0-1,1 0 0,0 0 1,0 0-1,0 0 1,0 0-1,-1 0 0,1 0 1,0 0-1,0-1-48,-1 1 528,1 0-139,7 0 470,-5 0-682,-5 0 3,2 0-14,1 0-28,6 3 233,-7-3-367,1 0 1,0 0 0,0 0 0,0 0 0,0 0 0,0 0 0,-1 0 0,1 1 0,0-1 0,0 0 0,0 0 0,0 0 0,0 0-1,0 0 1,0 1 0,-1-1 0,1 0 0,0 0 0,0 0 0,0 0 0,0 0 0,0 1 0,0-1 0,0 0 0,0 0 0,0 0-1,0 0 1,0 1 0,0-1 0,0 0 0,0 0 0,0 0 0,0 0 0,0 1 0,0-1 0,0 0 0,0 0 0,0 0 0,1 0-1,-1 1 1,0-1 0,0 0 0,0 0 0,0 0 0,0 0 0,0 0 0,0 0 0,1 1 0,-1-1 0,0 0 0,0 0-1,0 0 1,0 0 0,0 0 0,1 0 0,-1 0 0,0 0 0,0 0 0,0 0 0,0 0 0,1 0 0,-1 0 0,0 0 0,0 0-1,0 0 1,0 0 0,1 0 0,-1 0 0,0 0 0,0 0-5,5 3 180,-4-3-123,-1 1 0,1-1 1,-1 1-1,1-1 0,-1 0 0,1 1 0,-1-1 0,1 0 0,0 1 0,-1-1 1,1 0-1,-1 0 0,1 0 0,0 1 0,-1-1 0,1 0 0,0 0 0,-1 0 1,1 0-1,0 0-57,66-36 1429,-45 27-1484,0 2 1,0 1-1,1 1 55,6-3 660,16-5-660,-7-2 744,0-1 0,19-13-744,-33 15 176,-22 13-336,-2 17-1125,-5 11-1526,1-13 326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4.0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1984,'13'14'3829,"-11"-12"-3770,-1 0 0,1 0 0,-1 0 0,1 0 0,-1 0 0,0 1 0,0-1 0,0 0 0,0 0 0,0 1 0,-1-1 0,1 1 0,-1-1 0,1 1-59,2 39 183,-2-25 8,4 55 65,-3-1 0,-3 1 0,-5 19-256,-5 15 267,-5 29 63,15-85-191,-1-44-274,2-3 380,6-4-110,55-15 108,0 3 0,37-2-243,-52 10 91,3-2 500,41 2-591,-50 0-2405,-38 5 1349,-2 0-997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4.5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70 2304,'-4'1'810,"5"-2"-45,0 0-636,1 1-1,-1-1 1,0 0 0,0 0 0,0 0 0,0 0 0,0-1 0,0 1 0,0 0 0,1-1-129,-1 0 104,1 1 0,-1-1-1,1 1 1,0 0 0,0-1 0,0 1 0,-1 0 0,1 0 0,0 0-1,0 1 1,1-1 0,-1 0 0,0 1 0,0-1 0,0 1-1,2-1-103,2 0 99,34-8 383,0 1 1,21 0-483,-22 5-650,23 2 650,-57 1-134,-4 0-18,0 0 0,0 0 0,0 0 0,0 0 0,-1 0 0,1 0 0,0 0 0,0 0 0,0 0 0,0-1 0,0 1 0,0 0 0,0-1 0,-1 1 0,1-1 0,1 0 152,-1-5-2469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5.0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 72 3136,'-1'-1'117,"1"1"0,-1 0 0,0-1 0,1 1 0,-1 0 0,0 0 1,1-1-1,-1 1 0,0 0 0,1 0 0,-1 0 0,0 0 0,1 0 0,-1 0 0,0 0 0,1 0 0,-1 1 0,0-1 1,1 0-1,-1 0 0,0 0 0,0 1-117,0 0 357,1-1-37,0 0 123,0 0-150,0 0-112,0-1-152,0 1-1,0 0 0,0 0 0,0 0 0,0 0 0,0 0 0,0 0 0,0 0 1,0 0-1,0 0 0,0 0 0,0 0 0,0-1 0,0 1 0,0 0 1,0 0-1,0 0 0,0 0 0,0 0 0,0 0 0,0 0 0,0 0 0,0 0 1,0 0-1,0 0 0,0-1 0,0 1 0,0 0 0,0 0 0,0 0 0,0 0 1,0 0-1,1 0 0,-1 0 0,0 0 0,0 0 0,0 0 0,0 0 1,0 0-1,0 0 0,0 0 0,0 0 0,0 0 0,0 0 0,0 0 0,0 0 1,1 0-1,-1 0 0,0 0 0,0 0 0,0 0-28,7-1 151,0-1 0,0 1 0,-1-1 0,1 0 0,0-1 0,0 0-151,6-2 43,28-7 36,1 1 0,0 2 0,0 3 0,1 1 0,5 1-79,-30 3-696,0 0-1,0 1 0,0 1 1,0 0-1,7 3 697,-9-2-1690,-3-1-982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5.48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135 0 5152,'-12'0'1888,"12"0"-1440,-13 15-160,5-4-128,1 11-160,-7 2 0,2 6 0,-3 12-96,-1 2 64,-1-1-480,5-7 288,3-2-3424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38.13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1 139 832,'0'-3'34,"0"0"1,1 1-1,0-1 0,-1 0 0,1 1 1,0-1-1,1 1 0,-1-1 1,0 1-1,0 0 0,1 0 0,0-1 1,-1 1-1,1 0 0,0 0 1,1 0-35,2-3 209,0 1 1,-1 0 0,2 0 0,-1 1 0,0 0 0,5-2-210,22-3 1312,-3-2 144,-20 5-1268,-1 1 0,0 0 0,1 1 0,0 0 0,-1 0 0,1 1 0,0 0 1,0 1-1,5 0-188,19-1-6,0 1 0,1 2 6,10 0 111,134 2-335,-138-1 362,0 2 1,0 2-1,32 8-138,-56-10 75,69 10 587,12-2-662,-22-3-59,-15-2 54,-19-3-11,15 4 16,-41-5-42,21 4 123,1-1 1,-1-1-1,15-2-81,88 2 86,-109-5-36,-3 0-19,-1 0 0,25-5-31,47-1 282,-77 3-275,0 0-1,0 2 1,0 0-1,0 1 0,16 3-6,-9-2-42,-25-2 60,-1 1 0,0 1 0,1-1 0,-1 0 0,0 1 1,1-1-1,-1 1 0,0-1 0,0 1 0,2 1-18,0 0-85,-2-2 15,-2 0 44,0 0 68,0 0-20,14 7 20,-14-6-44,4 1 3,-1 0 0,1 0-1,0 0 1,0 0 0,0-1 0,0 0-1,0 1 1,0-1 0,1-1 0,1 1-1,-5-1-12,8-2-51,-9 2 62,0 0 0,0 0 1,0 0-1,0 0 0,1 0 0,-1 0 1,0 0-1,0 0 0,0 0 0,0 0 1,0 0-1,0 0 0,0 0 0,0 0 1,0 0-1,1 0 0,-1 0 0,0 0 1,0 0-1,0 0 0,0 0 0,0 0 1,0 0-1,0 0 0,0 0 0,0 0 1,0 0-1,1 0 0,-1 0 0,0 0 1,0 0-1,0-1 0,0 1 0,0 0 1,0 0-1,0 0 0,0 0 0,0 0 1,0 0-1,0 0 0,0 0 0,0 0 1,0 0-1,0-1 0,0 1 0,0 0 1,0 0-1,0 0 0,0 0 0,0 0 1,0 0-1,0 0 0,0 0 1,0-1-1,0 1 0,0 0 0,0 0 1,0 0-1,0 0 0,0 0 0,0 0 1,0 0-1,0 0 0,0 0 1,0 0 7,0 0-1,0 0 1,0 0 0,0 0-1,0 0 1,1 0-1,-1 0 1,0 0 0,0 0-1,0 0 1,0 0-1,1 0 1,-1 0 0,0 0-1,0 0 1,0 0-1,0 0 1,1 0 0,-1 0-1,0 0 1,0 0 0,0 0-1,0 0 1,1 0-1,-1 0 1,0 0 0,0-1-1,0 1 1,0 0-1,0 0 1,0 0 0,1 0-1,-1 0 1,0 0 0,0 0-1,0-1 1,0 1-1,0 0 1,0 0 0,0 0-1,0 0-6,4-12-73,-1-18 216,-4 26-120,0 0 1,-1 0-1,0 0 0,1 1 0,-1-1 0,-1 1 0,1-1 0,0 1 0,-1 0 0,-2-2-23,0-1-7,-2-3 43,-1 1-1,0 0 1,-1 0 0,0 1-1,0 0 1,-1 0-36,8 6-41,1 0 1,-1 1 0,1-1 0,-1 1 0,1-1-1,-1 1 1,1 0 0,-1-1 0,1 1-1,-1 0 1,-1 0 40,3 0-149,0 0 31,0 0 76,10 5 111,6-5-64,0-1-26,0 1 1,0 1-1,-1 0 1,1 1-1,-1 1 0,1 0 1,-1 1-1,1 1 21,1 1 58,30 14-53,-43-18 86,0 0 0,0 1-1,-1-1 1,1 1 0,-1 0 0,1 0-1,-1 0 1,0 0 0,0 1 0,0 0-91,-2-3 43,-1 1 1,0-1 0,1 1-1,-1-1 1,0 1 0,0-1 0,0 1-1,0-1 1,0 1 0,0-1-1,-1 1 1,1-1 0,0 1-1,-1-1 1,1 1 0,-1-1-1,0 0 1,1 1 0,-1-1 0,0 0-1,0 1 1,-1 0-44,-26 36 213,18-24-273,-7 6-81,12-14-105,1-1 0,0 1 1,0 0-1,0 0 0,0 1 0,0 2 246,-12 16-2644,9-15 382,7-9 2193,-1-1 1,1 0-1,0 0 0,0 1 1,0-1-1,-1 0 0,1 1 1,0-1-1,0 0 1,0 1-1,0-1 0,0 0 1,0 1-1,-1-1 0,1 0 1,0 1-1,0-1 0,0 0 1,0 1-1,0-1 1,0 0-1,1 1 0,-1-1 69,9 8-1541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40.26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99 1 1728,'-3'4'789,"6"-3"-325,-3-1-397,0 0 1,1 1-1,-1-1 1,1 0-1,-1 0 0,0 0 1,1 0-1,-1 1 0,0-1 1,1 0-1,-1 0 0,0 1 1,1-1-1,-1 0 1,0 1-1,0-1 0,1 0 1,-1 1-1,0-1 0,0 0 1,0 1-1,0-1 1,1 0-1,-1 1 0,0-1 1,0 1-1,0-1 0,0 0 1,0 1-1,0-1 1,0 1-1,0-1 0,0 0 1,0 1-1,0-1 0,0 1 1,0-1-1,-1 1-67,-3 14 361,0 0-1,0 1 1,1-1 0,1 1-1,1 0 1,0 8-361,-4 33 183,-1-8-41,-2 11 283,-3-1 0,-11 37-425,14-73 207,1 1 0,1 1 0,1-1-1,1 1 1,1 11-207,3-35 59,0-1 64,9 9 207,1-6-258,0 1-1,1-2 0,-1 1 0,1-1 1,-1-1-1,3 0-71,20 4 266,45 1-96,-59-6-1839,-10-3-2230,-8 3 1089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40.8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98 2496,'-3'0'206,"-3"0"449,6 0-649,0 0 1,0 0-1,0 0 1,0 0-1,0 0 0,0 0 1,0 0-1,0 0 1,0 0-1,0 0 1,1 0-1,-1 0 1,0 0-1,0 0 0,0 0 1,0 0-1,0 0 1,0 0-1,0 0 1,0 0-1,0 0 1,0 0-1,0 0 0,0 0 1,0 0-1,0 0 1,0 0-1,0 0 1,0 0-1,0 0 1,0 0-1,1-1 0,-1 1 1,0 0-1,0 0 1,0 0-1,0 0 1,0 0-1,0 0 1,0 0-1,0 0 0,0 0 1,0 0-1,0 0 1,0 0-1,0 0 1,0 0-1,0 0 1,0-1-1,0 1 0,0 0 1,0 0-1,0 0 1,0 0-1,0 0 1,0 0-1,0 0 1,-1 0-1,1 0 0,0 0 1,0 0-1,0 0 1,0 0-1,0 0 1,0 0-1,0 0 1,0 0-1,0 0 0,0 0 1,0 0-7,5-19 3376,4 22-3198,1-1 0,-1-1 1,0 0-1,1 0 0,-1-1 1,1 0-1,-1 0 0,2-1-178,23-4 1032,19-5-1032,-39 7 28,2 1-271,1-2-1,-1 0 1,0-1 0,0-1-1,11-6 244,-26 12-229,0-1 0,-1 0 0,1 1-1,0-1 1,-1 0 0,1 1 0,-1-1 0,1 0-1,-1 1 1,0-1 0,1 0 0,-1 0 0,0 0 0,1 0-1,-1 1 1,0-1 0,0 0 0,0 0 0,0 0-1,0 0 230,1-6-1064,3-3-525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41.5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3 1728,'-4'-2'603,"9"3"-535,-5-1 7,0 0-1,1 0 1,-1 0 0,0 0-1,1 0 1,-1 0 0,0 0-1,0 0 1,1 0 0,-1 0 0,0 0-1,1 1 1,-1-1 0,0 0-1,0 0 1,1 0 0,-1 0-1,0 1 1,0-1 0,1 0-1,-1 0 1,0 0 0,0 1 0,0-1-1,0 0 1,1 0 0,-1 1-1,0-1 1,0 0 0,0 0-1,0 1 1,0-1 0,0 0-1,0 1 1,1-1 0,-1 0-75,-7 8 1007,7-7-948,0 0 0,-1-1-1,1 1 1,0 0 0,-1-1-1,1 1 1,-1-1 0,1 1 0,0-1-1,-1 1 1,1-1 0,-1 1-1,0-1 1,1 0 0,-1 1-1,1-1 1,-1 0 0,0 1-59,1-1 272,0 0-220,-1 0-1,1 0 1,0 1 0,0-1 0,-1 0-1,1 0 1,0 0 0,0 1 0,0-1 0,-1 0-1,1 0 1,0 1 0,0-1 0,0 0-1,0 1 1,0-1 0,0 0 0,0 0 0,0 1-1,0-1 1,-1 0 0,1 1 0,0-1-1,1 1-51,2 2 222,-3-3-202,0 0 0,0 1 0,0-1 0,1 0 0,-1 0 0,0 1 0,0-1 0,0 0 0,1 0 0,-1 0-1,0 0 1,0 1 0,1-1 0,-1 0 0,0 0 0,0 0 0,1 0 0,-1 0 0,0 0 0,0 1 0,1-1 0,-1 0 0,0 0 0,1 0 0,-1 0 0,0 0 0,1 0 0,-1 0 0,0 0 0,0-1 0,1 1 0,-1 0 0,0 0 0,0 0 0,1 0 0,-1 0 0,0 0 0,1 0 0,-1-1 0,0 1 0,0 0 0,0 0 0,1 0 0,-1-1-1,0 1 1,0 0 0,0 0 0,1-1 0,-1 1-20,3-2 46,1 1 0,0 0 0,0 0 0,0 0-1,0 0 1,-1 0 0,1 1 0,0-1 0,0 1-1,0 0 1,0 1 0,2-1-46,10 0 58,33-4-276,-12 0 538,12 2-320,-28 2 44,-1 1-341,0-1-1,0-2 1,4 0 297,-4 1-4512,-19 1 1600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47.7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8 160,'5'-7'64,"-1"7"-64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49.3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548 30 416,'0'0'112,"-14"11"4688,15-19-4273,-1 8-515,0-1 0,0 0-1,1 0 1,-1 0 0,0 0 0,0 0 0,0 1-1,0-1 1,0 0 0,0 0 0,0 0 0,-1 0-1,1 0 1,0 0 0,0 1 0,-1-1 0,1 0-1,0 0 1,-1 0 0,1 0 0,-1 1 0,1-1-1,-1 0 1,1 1 0,-1-1 0,0 0 0,1 1-1,-1-1 1,0 0-12,-5-1 37,1 1-1,0-1 1,-1 1-1,1 0 1,-1 1 0,1-1-1,-2 1-36,-17 0 229,1 0-1,0 1 1,0 2 0,0 0-1,1 2 1,-1 0 0,1 2-1,-6 2-228,-10 4-32,29-11 47,0 1 0,0 1 0,0-1 0,1 1 0,-4 3-15,-1 0-3,11-7 20,0 1-1,0 0 1,1 0 0,-1 0 0,0 0-1,1 0 1,-1 1 0,1-1 0,-1 1 0,1-1-1,-1 1-16,-8 10 120,3-4-108,1 0 1,0 0-1,0 1 1,0 0-1,1 0 0,1 0 1,0 0-1,-3 9-12,-11 37 193,3-8-146,0 9-47,14-50-15,-1 1 0,0-1 0,0 1 0,0-1 0,-1 0-1,-1 3 16,1-3 25,1 0 0,0 0 0,0 0 0,0 0 0,1 0 0,0 1 1,0 2-26,-3 16 155,4-21-167,0 1 0,0-1 0,0 1 0,1-1 0,-1 1-1,1 0 1,1 1 12,0 10-32,-1-13 54,0 1 0,0-1 0,1 1-1,-1-1 1,1 1 0,0-1 0,0 0-22,0 1 26,0 0 0,0 0 0,-1 0 0,1 0-1,0 3-25,0-2 9,0 0 0,0 0 0,1-1 0,-1 1 0,1 0-1,0-1 1,1 0 0,-1 1 0,3 1-9,5 7 192,67 80-458,-38-42 543,-37-47-277,0 1 0,0-1 0,0 1 0,1-1 0,0 0 0,0 0 0,0-1 0,0 1 0,0-1 0,1 0 0,0 0 0,-1-1 0,1 1 0,0-1 0,0 0 0,0 0 0,1-1 0,-1 1 0,0-1 0,1-1 0,-1 1 0,1-1 0,-1 1 0,1-2 0,3 1 0,16-3 57,0 0 0,-1-2 0,0-1 1,0-1-1,0-1 0,-1 0 0,1-3-57,-5 1 84,-1-1 0,0-1-1,-1-1 1,-1-1 0,0 0 0,-1-1 0,9-11-84,-12 14-53,-8 9 75,0-1 0,0 0 0,-1 0 0,1 0 0,-1-1 0,0 1 0,0-1 0,-1 1 0,1-1 0,-1 0 0,0 0 1,0 0-1,-1 0 0,1-1-22,0-4-3,0 0 0,-1 0 0,0 0-1,-1 0 1,0 0 0,0 0 0,-2-6 3,-2-14-91,-5-24 241,-14-71-104,10 52-23,-1 20-93,3 19 119,9 28-45,1 1 0,-2 0 1,1 0-1,0 0 0,-1 0 0,0 1 0,0-1 0,-1 1 1,1-1-1,-1 1 0,0 0 0,0 1 0,0-1 1,-1 1-1,1-1 0,-1 2 0,0-1 0,0 0 1,0 1-1,-1-1-4,-14-4 129,-1 0 0,0 1 1,0 1-1,-11-1-129,25 5 50,-13-1-384,0 0 0,0 2 0,0 0 0,0 1 0,0 1 0,0 1 0,0 1 0,-15 5 334,26-6-607,9-3 506,0 0 0,-1 0 0,1 0 1,0 0-1,0 0 0,0 0 1,-1 0-1,1 0 0,0 0 0,0 0 1,0 0-1,-1 0 0,1 0 0,0 1 1,0-1-1,0 0 0,0 0 0,-1 0 1,1 0-1,0 0 0,0 0 1,0 0-1,0 1 0,0-1 0,-1 0 1,1 0-1,0 0 0,0 0 0,0 1 1,0-1-1,0 0 0,0 0 1,0 0-1,0 1 0,0-1 0,0 0 1,0 0-1,0 0 0,0 1 0,0-1 1,0 0-1,0 0 0,0 1 101,10 5-2229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31.1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21 1056,'0'0'44,"0"0"1,0 0-1,0 0 0,-1 0 0,1 0 1,0 0-1,0 0 0,0 0 1,0 0-1,0 0 0,-1 0 0,1 0 1,0 0-1,0 0 0,0 0 1,0-1-1,0 1 0,-1 0 0,1 0 1,0 0-1,0 0 0,0 0 1,0 0-1,0 0 0,0-1 0,0 1 1,0 0-1,0 0 0,0 0 1,-1 0-1,1 0 0,0 0 0,0-1 1,0 1-1,0 0 0,0 0 1,0 0-1,0 0 0,0-1 1,0 1-1,0 0 0,0 0 0,0 0 1,0 0-1,0 0 0,0-1 1,0 1-1,1 0 0,-1 0 0,0 0 1,0 0-1,0 0 0,0-1 1,0 1-1,0 0 0,0 0 0,0 0 1,0 0-1,1 0 0,-1 0 1,0 0-1,0 0 0,0 0 0,0-1 1,0 1-1,1 0-44,8-9 1120,-9 8-806,1 0-10,8 1 261,9-1-545,-14 1 51,0-1-1,1 1 1,-1 0 0,0 0-1,1 0 1,-1 1-1,0 0 1,0 0-1,0 0 1,4 1-71,-2 1 79,1-1 1,-1 0-1,0-1 1,1 0 0,-1 0-1,4 0-79,28 6 488,-17-3-313,-17-3-103,-1-1 0,1 1 0,-1-1 1,1 1-1,-1 0 0,3 1-72,-5-1-37,-1-1-22,0 0-10,0 0-102,0 0-90,3 7-1254,-3 0-186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50.75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1 1056,'-1'0'33,"-13"-1"258,12 4-162,6 2 5,-3-4-1,-1-1-21,0 3 254,0-2-358,0-1 1,0 0 0,-1 0 0,1 0-1,0 0 1,0 0 0,1 0-1,-1 1 1,0-1 0,0 0-1,0 0 1,0 0 0,0 0 0,0 0-1,0 0 1,0 0 0,0 1-1,0-1 1,0 0 0,0 0-1,0 0 1,0 0 0,0 0-1,0 0 1,1 0 0,-1 0 0,0 0-1,0 1 1,0-1 0,0 0-1,0 0 1,0 0 0,0 0-1,1 0 1,-1 0 0,0 0 0,0 0-1,0 0 1,0 0 0,0 0-1,0 0 1,1 0 0,-1 0-1,0 0 1,0 0-9,0 0 0,1 0 326,-1 0-33,0 0 166,5 8 223,-4-7-686,4 5 330,-5-6-317,0 0 0,0 0 0,0 0 0,0 0 0,0 0 0,0 0 0,0 0 0,0 0 0,0 0 0,0 1 0,0-1 0,0 0-1,0 0 1,0 0 0,0 0 0,0 0 0,0 0 0,0 0 0,0 1 0,0-1 0,0 0 0,0 0 0,0 0 0,0 0 0,0 0 0,0 0 0,0 0 0,0 0 0,0 0 0,0 1-1,0-1 1,0 0 0,0 0 0,-1 0 0,1 0 0,0 0 0,0 0 0,0 0 0,0 0 0,0 0 0,0 0 0,0 0 0,0 0 0,0 0 0,0 0 0,-1 1 0,1-1 0,0 0-1,0 0 1,0 0 0,0 0 0,0 0 0,0 0 0,0 0 0,-1 0 0,1 0 0,0 0 0,0 0 0,0-1 0,0 1-9,0 1 40,1-1 0,-1 1 0,0-1 0,1 1 0,-1-1 0,0 1 0,0-1 0,1 1 0,-1-1 0,0 1 0,0-1 0,0 1 0,0-1 0,1 1 0,-1 0 0,0-1-40,-1 1 8,1-1 1,0 0 0,0 1-1,0-1 1,-1 1-1,1-1 1,0 1-1,0-1 1,0 1 0,0-1-1,0 0 1,0 1-1,0-1 1,0 1-1,0-1 1,0 1-1,0-1 1,0 1 0,1-1-1,-1 1 1,0-1-1,0 0 1,0 1-1,0-1 1,1 1 0,-1-1-1,0 0 1,1 1-1,-1-1 1,0 0-1,1 1 1,-1-1 0,0 0-1,1 1 1,-1-1-1,0 0 1,1 0-9,0 1 11,-1 0 0,1-1 0,0 1-1,-1 0 1,1 0 0,0 0 0,-1-1 0,1 1 0,-1 0 0,1 0 0,-1 0 0,0 0-1,1 0-10,0 3 35,1 0-1,0 0 0,-1 0 0,1-1 1,1 1-1,-1-1 0,0 1 0,1-1 0,0 0 1,0 0-1,0 0 0,2 1-34,8 10 117,-5-5-101,1-1 4,1 0-1,1-1 0,-1 0 0,1-1 0,12 5-19,0 2 19,-17-10 0,0 1 1,1-1-1,-1 0 0,3 0-19,10 3 71,7 3 494,23 4-565,-41-12 106,1 1 0,-1-1-1,0-1 1,1 1 0,-1-2 0,1 1 0,-1-1 0,1 0-106,27-5 328,-26 5-151,0-1 0,-1 1 0,1-1-1,-1-1 1,0 0 0,0 0 0,0-1 0,0 0 0,5-4-177,-8 4 69,-1-1 1,0 0-1,0 0 0,0-1 1,-1 0-1,0 0 0,3-4-69,-6 8 16,0 0-37,0 0 0,0 0-1,0 0 1,0 0 0,1 1-1,-1-1 1,0 0 0,1 1-1,-1-1 1,2 0 21,-2 0-139,0 1 0,0-1-1,0 0 1,0 0 0,0 0 0,0 0-1,-1 1 1,1-1 0,-1 0 0,1 0-1,-1 0 1,0 0 0,0 0 0,0-2 139,4-16-2547,0 9-2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9:52.0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315 3 1408,'-1'-1'114,"0"1"0,0 0 0,-1-1 0,1 1 0,0 0 0,0 0 1,0 0-1,0 0 0,0 0 0,0 0 0,0 0 0,0 0 0,-1 0 0,1 0 0,0 1 0,0-1 0,0 0 0,0 1 1,-1 0-115,-28 8 221,22-5-85,0-1-1,0 2 0,0-1 1,0 1-1,1 0 1,0 1-1,0-1 0,1 1 1,-4 5-136,-10 11 652,1 2-1,-2 6-651,0-1 198,18-25-136,1-1-1,0 1 0,0 0 1,0 0-1,0 3-61,-6 11 114,2-7-53,1 0-1,0 1 1,1 0-1,0 0 1,-1 7-61,1-3 65,-5 14 217,4-13-232,0 0 0,1 0 0,-1 11-50,-1 4 0,4-23-19,0-1-1,1 1 1,0 9 19,0 1 199,-1 0 0,0 0 0,-2 1-199,4-15 6,0-1 0,0 1 0,0 0 0,0 0 0,1 0 1,0 1-7,1 19 27,-1-16 35,0-1 0,1 0 1,0 1-1,0-1 0,1 0 0,0 0 0,3 6-62,3 8 141,-2-6-59,1-1 0,1 0-1,0-1 1,0 0 0,1-1 0,3 2-82,-2-1-178,0 0-1,-1 1 1,0 0 0,-1 0 0,1 6 178,-2-4-1056,0-3-2725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0.6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349 80 1728,'0'-8'2942,"0"5"-3022,0 5 1015,0-3-836,-1 0 0,0 0 0,1-1 0,-1 1 0,0 0 1,0 1-1,0-1 0,0 0 0,0 0 0,0 0 0,0 0 0,0 1 0,0-1 0,-1 1 0,1-1 0,0 1 0,0-1 0,0 1 0,-2-1-99,-30-9 731,29 9-702,-1 1 0,1 0-1,0 0 1,0 0 0,-1 0 0,1 1-1,0-1 1,0 1 0,0 1-1,0-1 1,0 0 0,0 1-1,0 0 1,0 0 0,0 0-1,1 0 1,-1 1 0,1-1 0,0 1-1,-3 2-28,-3 4 44,-1 1 0,1 0 0,1 0 0,-1 0 0,2 1 0,-2 4-44,-6 6 49,0 0 0,-1-1 0,-18 16-49,-19 25-51,51-59 40,0 1 0,0 0 0,1 0 0,-1 0 1,1 0-1,0 0 0,0 0 0,0 1 0,0-1 1,0 0-1,1 1 0,-1-1 0,1 0 0,0 1 1,0-1-1,1 0 0,-1 1 0,1-1 0,-1 0 1,1 1-1,0-1 0,0 0 0,1 0 11,-1 0-9,0 0-1,0-1 1,1 1-1,-1-1 1,1 1-1,-1-1 1,1 0-1,0 0 1,0 1-1,0-1 0,0-1 1,1 1-1,-1 0 1,0 0-1,1-1 1,-1 0-1,1 1 1,0-1-1,-1 0 1,1 0-1,0 0 1,0-1-1,0 1 1,-1-1-1,1 1 1,2-1 9,-3 0 11,1 0 22,0 0-1,0 0 1,0 0-1,0 0 0,-1-1 1,1 1-1,0-1 0,0 1 1,0-1-1,-1 0 0,1 0 1,1-1-33,13-6 8,-15 7-1,1 1 0,-1-1 0,0 0 0,0 0 0,0-1 0,0 1 0,0 0 0,1-2-7,20-23-69,-20 21 66,1 0 1,0 0-1,0 0 0,1 1 0,0 0 0,0-1 3,-2 2 7,-1 1 1,0-1-1,1 0 0,-1-1 0,0 1 0,0 0 0,-1 0 0,1-1 0,-1 1 0,0-1 0,0 0 0,0 1 0,0-1 1,0 0-1,-1 1 0,0-2-7,1 3 62,6-27-83,-6 16 74,0 11-48,-1 1-1,0-1 1,0 1-1,0-1 0,0 0 1,0 1-1,0-1 1,0 1-1,0-1 1,-1 1-1,1-1 1,0 1-5,-4-26 117,4 24-103,0 0 0,0-1 0,0 1 0,-1 0 0,1 0 0,-1 0 0,0 0 0,-1-3-14,1 3 17,0 1-1,0-1 1,0 0-1,1 0 1,-1 0-1,1 0 1,0-3-17,-3-14 33,3 18-43,-1 0-1,1 1 0,0-1 0,0 0 0,0 0 0,0 1 1,1-1-1,-1 0 0,0 0 0,1 1 0,-1-2 11,3-11-318,-3 9 325,1 0-1,0 0 1,1 0 0,-1 1-1,1-1 1,0 0 0,2-3-7,0-1-52,-2 5 43,0 0 0,0 0 0,1 0 0,-1 0 0,1 0 0,1 0 9,-3 3 48,-1 1-48,8 4-245,-7-3 240,0 0 1,0 1-1,1-1 0,-1 1 1,-1-1-1,1 1 1,0 0-1,0-1 0,0 1 1,-1 0-1,1-1 0,-1 1 1,1 0-1,-1 0 0,0 0 5,1 30 317,-1-21-105,0 234 38,1-226-178,1 0 0,3 17-72,-3-30 71,-1-1 1,1 0-1,0 1 0,1-1 0,-1 0 0,1 0-71,-1-3-13,0 0 1,0 0-1,0 0 1,1-1-1,-1 1 1,1 0-1,-1-1 0,1 0 1,-1 1-1,1-1 1,2 0 12,1 2-43,2 1 125,-5-3-246,1 1 0,-1 0 0,1-1-1,0 0 1,-1 1 0,1-1 0,4 0 164,-7-1-1200,-1 0-149,0 0-1963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1.8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401 2 2240,'1'-2'495,"-2"3"440,1 0-862,0-1 0,-1 0 0,1 0-1,0 1 1,0-1 0,0 0 0,-1 0 0,1 0 0,0 1 0,0-1-1,-1 0 1,1 0 0,0 0 0,-1 0 0,1 0 0,0 1 0,-1-1-1,1 0 1,0 0 0,0 0 0,-1 0 0,1 0 0,0 0 0,-1 0-73,-2 0 119,0 1 1,0 0-1,1 0 1,-1 0-1,0 0 1,1 0-1,-1 1 1,1-1 0,-1 1-1,0 1-119,-8 4 516,-26 12 1008,-25 20-1524,49-29 121,0 0 0,1 0 1,0 1-1,1 1 0,0 0 0,-1 3-121,-80 115 576,78-108-551,7-11-13,1-1 0,-2 1 0,1-1 0,-1-1 0,-5 4-12,12-11 63,-1-1 0,1 0 0,-1 1 0,1-1 0,-1 1 0,1-1 0,0 1 0,0 0 0,0-1 0,-1 1-63,3-1 17,-1 0 0,0-1 0,0 1 0,1-1 0,-1 1 0,0 0 0,1-1 0,-1 1 0,0-1 0,1 1-1,-1-1 1,1 1 0,-1-1 0,1 0 0,-1 1 0,1-1 0,-1 0 0,1 1 0,-1-1 0,1 0 0,-1 1 0,1-1 0,0 0 0,-1 0 0,1 0-1,-1 0 1,1 0 0,0 0-17,3 3-67,1-1-1,-1 1 0,0 0 0,0 0 0,3 2 68,-1 0 9,23 23 86,-22-21 15,0 0 1,1 0-1,2 1-110,4 2 124,-8-5-69,1 0-1,-1-1 0,1 0 0,0 0 0,3 0-54,12 9 182,-20-11-182,1 0 0,0 0 0,0 0 0,-1-1 0,1 1-1,1-1 1,-1 0 0,0 0 0,0 0 0,0 0 0,3 0 0,-4-1 36,0 0-1,0 0 1,0 1-1,0-1 1,-1 1-1,1 0 1,0-1-1,0 1 1,0 0-36,13 4-2208,-15-3 310,0 4 554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3.1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346 1 1248,'-36'3'3317,"34"-3"-3206,0 0 1,0 1-1,-1-1 0,1 1 0,0-1 0,0 1 1,0 0-1,0 0 0,0 0 0,0 0 0,-1 2-111,-22 16 330,11-7-22,-11 8 968,-9 11-1276,-13 11 959,11-6-467,16-14-424,11-12-29,0 0 1,1 1-1,0 1-39,-19 24 229,6-11 464,20-24-570,1-1 154,0 0-16,0 0 102,0 0-134,0 0-79,4 5-184,0 0 0,1 0 1,0 0-1,-1-1 1,1 0-1,1 0 34,-1 1-86,25 24 293,8 6-228,-10-8 133,-27-26-99,0 0-1,0 0 1,0 0-1,-1 0 0,1 0 1,0 1-1,0-1 1,-1 0-1,1 0 0,-1 0 1,1 1-13,4 9 61,-1-5-282,-3-5-105,0 1-1,0-1 1,1 1-1,-1-1 1,0 0 0,0 1-1,1-1 1,-1 0-1,0 0 1,1 0 0,-1 0-1,1 0 1,1 0 326,6 4-2384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4.00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420 16 1664,'-29'-8'3323,"9"1"-790,16 8-2486,0 0 0,1 0 0,-1 0 1,1 1-1,-1-1 0,1 1 0,0 0 0,0 0 1,0 0-1,0 1 0,0-1 0,0 1 0,1 0-47,-7 4 165,-10 10 24,0 1 0,1 1-1,1 1 1,1 1 0,1 0-1,1 1 1,1 0 0,-5 13-189,-11 16 102,-13 16-102,17-29-246,2 0 0,-18 41 246,40-76-199,0 1 0,0-1 0,0 0 0,0 1 0,0-1 0,1 0 0,-1 1 0,1-1-1,0 1 200,0 11-2090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4.6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19 2976,'9'-7'1602,"-8"6"-1564,0 0-1,0 0 1,0 0 0,0 0-1,0 1 1,0-1-1,0 0 1,1 0-1,-1 1 1,0-1 0,1 1-1,0-1-37,-1 1 80,1-1 0,0 1 0,0 0 0,0 0 0,0 0 0,0 0 1,0 0-1,0 0 0,0 1 0,0-1 0,0 1 0,0-1 0,0 1 0,0 0 0,-1-1 0,1 1 0,0 0 0,-1 0 0,1 0 0,0 1 0,-1-1 0,1 0 0,0 1-80,5 6 179,-1-1 0,0 1-1,0 0 1,2 5-179,5 6-7,19 24 388,-3 1-1,-1 2 1,-3 0-1,-1 2 1,-3 0-1,5 20-380,8 45 205,-14-41-1451,3-2-1,15 29 1247,-18-58-2773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6:05:08.2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8134 0 640,'-1'1'32,"0"0"0,1 0 0,-1 0 0,0 1 0,1-1 0,-1 0 0,0 0 0,1 1 0,0-1 0,-1 0 1,1 0-1,0 1 0,-1-1 0,1 0 0,0 1 0,0 0-32,-4 16 719,-5 3-170,5-12-266,0 0 0,-1-1-1,0 1 1,-1 0-283,-2 1 138,-1 1 0,0-2 0,-1 0 0,0 0 0,0 0 0,-1-2 1,0 1-1,-1-1 0,1-1 0,-1 0 0,-1-1 0,1 0 0,-3 0-138,-29 8 168,0-3 0,-1-1 0,-10-1-168,-6 1 442,-110 13-42,49-9 69,-43-4-469,40-3-138,-37 10 138,51-1-41,-79 12-174,-73 24 215,61-6-88,-20 5-16,143-29 56,-61 26 48,-73 29 109,144-55-14,-1-4-1,-9-1-94,-109 11 544,-136 0-544,-40 3-229,-138 38 229,302-38-48,-213 38-5,152-23 23,-40 10-58,94-15 590,-110 3-502,259-36 40,-121 9 273,134-14 17,0-3 0,-45-5-330,-286-34 299,269 23-187,43 9 467,-62-16-579,66 10 57,-1 4 0,-9 1-57,33 5 12,0-2 0,0-1 0,1-2 0,0-2 0,0-1 0,2-2 0,-1-1 0,-16-12-12,21 12 26,0-2-1,2-1 1,0-1-1,1-1 1,-1-3-26,19 14-2,-21-18-143,1 0 0,2-3 0,-19-25 145,-33-47-326,68 85 272,6 11 77,0 0 1,1-1 0,0 0 0,0 0 0,1 0 0,0 0-1,-1-4-23,1 4 1,0 1 0,1 0-1,-2 0 1,1 0 0,-1 0-1,-1-1 0,3 3-25,-8-10 23,1-1 0,1 0 1,0-1 1,5 8 2,1 4-7,0-1-1,0 1 0,0 0 0,0 0 0,-2-1 6,-5-11-150,8 13 151,-1-1 1,1 1 0,-1 0 0,0 0 0,0 0 0,0 0 0,-1 0 0,1 1-1,-1-1 1,1 0 0,-1 1 0,0 0-2,-8-5-67,11 7 52,0 0 0,0 0 1,0 0-1,0-1 0,-1 1 1,1 0-1,0 0 0,0 0 0,0 0 1,0-1-1,0 1 0,-1 0 1,1 0-1,0 0 0,0-1 1,0 1-1,0 0 0,0 0 1,0 0-1,0-1 0,0 1 1,0 0-1,0 0 0,0 0 1,0-1-1,0 1 0,0 0 1,0 0-1,0-1 0,0 1 1,0 0-1,0 0 0,0 0 0,0-1 1,0 1-1,0 0 0,1 0 1,-1 0-1,0-1 15,1 1-117,-1-1 135,1 0 1,-1 0-1,1 1 1,-1-1-1,1 1 1,-1-1-1,1 0 1,0 1-1,0-1 1,-1 1-1,1-1 1,0 1-1,0 0 1,-1-1-1,2 1-18,6-6 155,0-8-59,-9 26-96,-1 12 26,0-20 20,0 1-1,1-1 0,-1 1 0,1 0 1,0 1-46,-3 12 67,0-3-11,0 1 1,1-1-1,1 1 1,0 0-1,1 0-56,-4 1-53,5-16 67,0-1 0,0 1-1,-1-1 1,1 0-1,0 1 1,0-1 0,0 0-1,0 1 1,0-1-1,-1 0 1,1 1 0,0-1-1,0 0 1,-1 1-1,1-1 1,0 0 0,0 1-1,-1-1 1,1 0-1,0 0 1,-1 1 0,1-1-1,0 0 1,-1 0-1,1 0 1,0 0 0,-1 1-1,1-1 1,-1 0-14,-1-7 41,-1 0-1,1-1 1,0 1 0,0 0 0,1-1 0,0 1 0,0-8-41,0 5 92,-3-26 62,-1-9-324,2-29 170,2 42-107,1 8 166,0 1 0,1-1 0,3-7-59,-2 11-45,-1 0 0,-1-13 45,0 19-33,0 14 32,0 0 1,0-1-1,0 1 0,0 0 0,0 0 1,0 0-1,0 0 0,0-1 0,0 1 1,0 0-1,0 0 0,0 0 1,0 0-1,0-1 0,0 1 0,0 0 1,0 0-1,0 0 0,0 0 0,0-1 1,0 1-1,0 0 0,0 0 1,0 0-1,0 0 0,0 0 0,1-1 1,-1 1-1,0 0 0,0 0 0,0 0 1,0 0-1,0 0 0,0 0 1,1 0-1,-1 0 0,0-1 0,0 1 1,0 0-1,0 0 0,1 0 0,-1 0 1,0 0 0,7 6-80,4 12-38,42 105 214,-48-109-44,1 0 1,1-1-1,0 0 1,1 0 0,1-1-1,0 0 1,1 1-53,4 3-1,-6-7-30,-1 0 0,1-1 0,0-1 1,1 1-1,2 0 31,-9-7 43,-1 0-1,1 0 1,0 1 0,0-1-1,-1 0 1,1 1 0,0 0-1,-1-1 1,0 1 0,2 2-43,-3-3 197,-3 10 11,-2-5-162,0-1 0,-1 0-1,1 0 1,-1 0 0,-1-1 0,-3 2-46,-18 15 226,3 0-107,14-12-309,0 0 0,-5 6 190,-7 11 64,22-25-128,1-1 21,22-5-1071,-3 2 378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0.5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94 2 1568,'-2'-1'98,"0"1"-1,0 0 1,0 0-1,0-1 1,0 1 0,0 1-1,0-1 1,0 0-1,0 0 1,0 1 0,0-1-1,1 1 1,-1 0-1,0 0 1,0-1 0,0 1-1,1 0 1,-1 0-1,0 1 1,0 0-98,2-2 128,-1 0 1,1 0-1,-1 0 1,1 0-1,-1 0 1,1 1-1,0-1 1,-1 0-1,1 0 1,-1 0-1,1 0 1,-1 0-1,1 0 1,0 0-1,-1-1 1,1 1-1,-1 0 1,1 0-1,-1 0 1,1 0-1,0-1 1,-1 1-1,1 0-128,-7-2 1061,7 2-960,0 0 48,-3-3 2555,3 28-2705,1 1 0,1-1-1,1 1 1,2 4 1,-2-16 54,-2 1-1,0-1 0,-1 1 1,0 0-1,-2 8-53,0 23-22,1-29 56,-1-1 0,-1 10-34,-3 17 76,2 47 116,1-26 10,4 37-202,0-25 193,-1-66-128,-2-1 1,1 1-1,-1 0 0,-3 8-65,-2 12 59,2-13 37,4-14-57,-1 1-1,1-1 1,1 0 0,-1 0 0,0 0 0,1 1 0,0 0-39,0-2 21,1 7 253,6-7-72,4 0-267,14 0 14,-1 0 0,1-1 0,-1-2 1,9-1 50,31-1 299,-31 3-315,-1 2 0,17 3 16,-43-5-18,-1 1 0,1-1 0,0-1 1,3 1 17,-5-1 32,0 1 0,0-1 1,-1 1-1,1 1 0,0-1 1,3 1-33,15 0 210,-13-1-116,-8 0 7,5 0 59,2-1-99,-8 1-83,0 0-1,0 0 0,0 0 0,0 0 0,0 0 0,0 0 1,0 0-1,1 0 0,-1 0 0,0 0 0,0 0 0,0 0 1,0 1-1,0-1 0,0 0 0,0 0 0,0 0 1,1 0-1,-1 0 0,0 0 0,0 0 0,0 0 0,0 0 1,0 0-1,0 1 0,0-1 0,0 0 0,0 0 1,0 0-1,0 0 0,0 0 0,0 0 0,0 0 0,0 0 1,0 1-1,0-1 0,0 0 0,0 0 0,0 0 0,0 0 1,0 0-1,0 0 0,0 1 0,0-1 0,0 0 1,0 0-1,0 0 0,0 0 0,0 0 0,0 0 0,0 0 1,0 0 22,-7 11-2880,2-4 48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1.6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65 2 1888,'0'-1'53,"-1"1"1,0 0-1,1 0 1,-1 0-1,0-1 0,1 1 1,-1 0-1,0 0 1,0 0-1,1 0 1,-1 0-1,0 0 0,0 0 1,1 1-1,-1-1 1,0 0-1,1 0 0,-1 0 1,0 1-54,-14 2 756,-17 0 1734,32-3-2425,-1 0 1,1 0-1,0 0 0,0 0 0,0 1 1,-1-1-1,1 0 0,0 0 1,0 0-1,0 0 0,-1 1 0,1-1 1,0 0-1,0 0 0,0 0 0,0 1 1,0-1-1,0 0 0,0 0 0,-1 1 1,1-1-1,0 0 0,0 0 0,0 1 1,0-1-1,0 0 0,0 0 0,0 1 1,0-1-1,0 0 0,0 0 1,0 1-1,1-1 0,-1 0 0,0 0 1,0 1-1,0-1 0,0 0-65,3 10 752,-1-8-663,1 1 0,-1-1 1,1 1-1,-1-1 0,1 0 0,0 0 0,0 0 0,0-1 1,0 1-1,0-1 0,0 1 0,0-1 0,1 0 0,-1 0 0,0 0 1,1-1-1,1 1-89,10 0 236,0 0 1,1-1-1,6 0-236,3-1 90,14 2-10,-21 0 119,0-1 1,1-1-1,-1 0 0,0-1 1,13-4-200,-13 1 16,-7 2-31,-1 0 0,1 1 0,0 0 0,0 0 0,2 1 15,-12 1-26,-1 0 68,3 14-879,-3 16-4486,-3-24 1857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32.2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3 736,'-2'-3'2471,"7"5"1104,-3-1-4245,-2-1 846,1 1 10,22 18 216,-17-16-338,-1 1 0,1 1-1,-1-1 1,0 1-1,0 1-63,-2-4 105,1 1-1,-1 0 0,1-1 1,0 0-1,0 1 0,0-2 0,0 1 1,0 0-1,3 0-104,-5-2 52,1 1 0,-1-1 1,1 1-1,-1-1 0,1 0 0,-1 0 0,1 0 0,-1-1 1,1 1-1,-1-1 0,1 1 0,0-1-52,31-12-58,-25 10 109,-8 2-238,16-11-3205,-4 4-202,2-5 2591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2.7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1 131 992,'0'0'27,"0"-1"-1,0 0 1,0 0 0,0 0-1,0 1 1,0-1 0,0 0-1,1 0 1,-1 1 0,0-1-1,0 0 1,1 1 0,-1-1-1,0 0 1,1 1 0,-1-1-1,0 0 1,1 1 0,-1-1-1,1 1 1,0-1 0,-1 0-1,1 1 1,-1 0 0,1-1-27,0 0 746,3-9 4982,8-6-4211,-10 13-1416,0 1 0,0-1 0,0 1 0,0-1 1,-1 0-1,1 0 0,-1 1 0,0-1 0,0-1-101,6-11 436,-5 13-336,-1-1 0,0 1 0,0-1 0,0 1 0,0-1 1,0 1-1,-1-1 0,1-2-100,-1 4 3,0 0 0,1 0 0,-1 1 0,0-1 0,0 0 0,0 0 0,1 0 0,-1 1 0,0-1 0,1 0 0,-1 0 0,1 1-1,-1-1 1,1 0 0,-1 1 0,1-1 0,-1 1 0,1-1 0,0 1 0,-1-1 0,1 1 0,0-1 0,-1 1 0,1-1 0,0 1 0,0 0 0,0-1 0,-1 1 0,1 0 0,0 0 0,0 0 0,0 0 0,-1 0 0,1 0 0,0 0 0,0 0-3,15 1 29,0 0 0,0 1 0,13 5-29,-13-4 57,0 0-1,-1 0 0,16-1-56,52 1 507,-37-1-198,1-2 0,4-2-309,-43 0 19,1 1 0,-1-1 0,0-1 1,1 0-20,-3 1-746,1 0 1,-1 0 0,1 1 0,0 0 0,0 0-1,1 0 746,0 1-3386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4.5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24 181 992,'1'-8'681,"-1"7"-548,0 1-1,0 0 0,0-1 0,0 1 0,0 0 1,0-1-1,0 1 0,0 0 0,0-1 0,0 1 1,-1 0-1,1-1 0,0 1 0,0 0 0,0-1 1,0 1-1,0 0 0,-1-1 0,1 1 0,0 0 1,0 0-1,-1-1 0,1 1 0,0 0 0,0 0 1,-1 0-1,1-1 0,0 1 0,-1 0 0,1 0 1,0 0-1,-1 0 0,1 0 0,0-1 1,-1 1-1,1 0 0,0 0-132,-2-1 27,-2-16 2314,3 16-2244,0 0 0,0 0 0,0 0-1,0 0 1,0 0 0,0 0 0,1 0 0,-1 0 0,0 0-1,1-1 1,-1 1 0,1 0 0,-1 0 0,1-1 0,0 1 0,-1 0-1,1-1-96,0 0 47,1 1-1,-1-1 0,1 1 0,-1-1 0,1 0 1,0 1-1,-1-1 0,1 1 0,0 0 0,0-1 1,0 1-1,0 0 0,0-1 0,2 0-46,3-5 52,0 0 1,1 1-1,0 0 0,1 0 0,-1 0 0,1 1 0,0 0 1,0 1-1,3-1-52,5-2 100,0 0 1,1 1 0,0 1 0,0 1-1,13-2-100,-19 5 18,1 0-1,0 1 1,-1 0-1,1 0 1,0 2-1,-1-1 1,1 1-1,-1 1 1,3 1-18,7 2 328,1 0 0,0-2 0,0 0 0,0-2 0,0 0 0,6-1-328,-20-1 180,0 0 0,1-1 1,-1 0-1,0-1 0,8-1-180,-8 0-235,-3 2 330,-1 0 0,0 0 0,0-1 0,0 0 0,3-1-95,-6 2-220,0 1-1,0-1 1,0 0 0,0 1 0,-1-1-1,1 0 1,0 0 0,0 0-1,-1 0 1,1 0 0,-1 0 0,1 0-1,-1 0 1,1 0 0,-1 0 0,1 0-1,-1 0 1,0 0 0,0 0-1,0 0 1,1 0 0,-1 0 0,0-1 220,0 1-2880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7.3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29 212 3904,'-3'-1'359,"-1"-1"665,5 2-311,0 0-20,-1 0-192,0 0 75,0 0-176,0 0 54,0 0-102,0 0 90,0 0-127,5 6 357,-2-3-601,-1-1 1,1 1-1,-1-1 0,1 1 1,0-1-1,0 0 0,0 0 1,0 0-1,0 0 0,1-1 1,-1 1-1,1-1 0,-1 0 1,1 0-1,-1 0 0,1-1 1,-1 1-1,1-1 0,0 0 1,-1 0-1,1 0 0,0 0 1,-1 0-1,1-1 0,0 0 1,-1 0-1,1 0 0,-1 0 1,1 0-1,-1-1 0,0 0 1,3-1-72,1-3 48,1-1 0,-1 1 0,-1-1 0,1-1 0,-1 1 0,0-1 0,-1 0 0,0 0 0,0-1 0,-1 0-48,32-66 160,-35 73-156,0 1 0,0-1 0,-1 0 1,1 0-1,0 1 0,-1-1 1,0 0-1,1 0 0,-1 0 0,0 0 1,0 0-1,0 0 0,0 1 1,0-1-1,0 0 0,-1 0 0,1 0 1,-1 0-1,1 0 0,-1 1 0,0-1 1,1 0-1,-1 0 0,0 1 1,0-1-1,0 1 0,-1-1 0,1 1 1,0-1-1,0 1 0,-1 0 1,1-1-1,-1 1 0,1 0 0,-2-1-4,-1 0-11,0 0 0,0 0-1,-1 1 1,1-1-1,0 1 1,0 0 0,-1 0-1,1 0 1,0 1-1,-1 0 1,1-1-1,-1 2 1,1-1 0,-1 0-1,1 1 12,-6 1 26,1 0 0,-1 1 0,1 0-1,0 1 1,0 0 0,0 0 0,1 1 0,-1 0-1,1 1 1,0-1 0,-3 4-26,7-5 11,-1 1 0,1-1 0,0 1 0,0 0-1,1 0 1,-1 0 0,1 0 0,0 1 0,1-1 0,-1 1 0,1 0 0,0 0 0,1 0 0,-1 0 0,1 0-1,0 0 1,1 0 0,-1 3-11,2 16 0,0 0 0,2 0 0,4 14 0,-5-18 13,-1-16 4,-1 1-1,1 0 1,0-1 0,0 1-1,1 1-16,9 33-82,-9-32 94,0 1 0,0-1 0,1 0 0,0 0 0,0 0 0,3 5-12,0-5 134,0 1 0,1-1 1,0 0-1,0-1 1,3 3-135,-7-7 64,0-1 0,0 1 1,0-1-1,1 0 0,-1 0 1,1 0-1,-1 0 0,1-1 1,0 1-1,0-1 0,0 0 1,0 0-1,-1 0 1,1-1-1,2 1-64,15 0 239,-17 0-165,0-1 0,-1 1 0,1-1 1,0 0-1,0 0 0,0-1 0,0 1 0,0-1 1,1 0-76,8-2-126,-1 0-1,1 1 0,0 0 0,0 1 0,12 1 128,-24 0-215,-1 0 1,1 0 0,0 0 0,-1 0 0,1 0 0,-1-1 0,1 1 0,0 0 0,-1 0 0,1-1 0,-1 1 0,1 0 0,-1-1 0,1 1 0,-1 0 0,1-1 0,-1 1 0,1-1 0,-1 1 0,0 0 0,1-1 0,-1 1 0,0-1 214,1-2-1669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8.4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55 896,'0'-1'536,"0"-4"9184,22 5-8718,-14-1-807,0 0 0,0 0 0,8-2-195,17-4 189,0 3 765,15-6-954,-25 5 343,0 0 0,1 2 1,19-1-344,38 0 250,-80 4-212,0 0-12,4 0-68,-3 0-172,-2 0-180,-1 1-790,-3 2 336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9.4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115 0 2304,'-14'8'2517,"13"-6"-2212,-1-1-1,0 0 0,0 0 1,0 0-1,0 0 0,0-1 1,0 1-1,0 0 1,0-1-1,0 1 0,0-1 1,0 0-1,-1 0 0,0 0-304,1 0 79,0 1-1,0-1 1,1 0-1,-1 1 0,0-1 1,0 1-1,1 0 1,-1 0-1,0-1 0,1 1 1,-1 0-1,1 0 0,0 1 1,-1-1-1,1 0 1,0 0-1,-1 1 0,1-1 1,0 1-1,0-1 1,0 1-1,0-1 0,1 1 1,-2 1-79,-2 6-20,0 1 0,0 0 0,-1 10 20,1-4 376,0-6-211,2 1 0,-1 0 0,2 0 1,-1 0-1,2 0 0,-1 4-165,1-8 25,1 0-1,0 0 1,0 0 0,0-1-1,1 1 1,0 0-1,0 0 1,0-1-1,1 1 1,2 3-25,14 24-395,-4-7-1071,-5-10-2353,-9-16 406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09.7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 26 5888,'-7'-13'2176,"7"8"-1664,-5 2-160,2 3-704,-1 0 128,-1-4-608,1 4 480,1 0-896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10.99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106 0 1568,'19'0'3600,"-19"0"-2902,0 0 97,0 0-235,0 0 53,-12 3 1574,1 6-2010,1 1 1,0 0-1,0 0 1,0 1-1,2 0 0,-1 1 1,-3 8-178,7-11 46,0 0 1,1 1-1,0-1 1,1 1-1,0 0 1,0 0-1,1 0 1,1 0-1,0 0 1,0 10-47,0-14 1,2 0-1,-1-1 1,1 1 0,0-1 0,0 1 0,0-1 0,1 1 0,0-1 0,0 0-1,0 0 1,1 0 0,2 5-1,-3-8 19,0 1 0,0-1-1,0 0 1,0 0 0,1 0-1,-1 0 1,0 0 0,1 0-1,0-1 1,-1 1 0,1-1-1,0 0 1,0 0 0,0 0-1,0 0 1,0 0 0,0 0-1,0-1 1,0 0 0,0 0-1,0 1 1,0-2 0,0 1-1,1 0-18,1-1 6,0 0 0,0 0 0,-1-1-1,1 0 1,0 0 0,-1 0 0,0 0-1,1 0 1,-1-1 0,0 0 0,0 0-1,0 0 1,1-2-6,-1 1 30,0 0 0,0-1 0,0 1 0,-1-1 0,1 1 0,-1-1 0,-1 0 1,1 0-1,-1 0 0,1-1 0,0-2-30,-3 2 102,1 1 1,0-1 0,-1 1-1,0 0 1,-1-5-103,0-5-140,-3 5 62,2 10-110,5 9-85,32 82-207,-30-80 458,0-1-1,0 0 0,1 0 0,1 0 1,2 3 22,-7-11 24,0 0 0,0 0 1,0 1-1,0-1 1,1-1-1,-1 1 0,1 0 1,-1-1-1,1 1 1,-1-1-1,1 0 1,0 0-1,0 0 0,-1 0 1,1 0-1,0-1 1,0 1-1,0-1 1,0 0-1,0 1 0,0-2 1,0 1-1,1 0-24,-2-1 19,0 1-1,-1-1 0,1 0 0,0 1 0,-1-1 1,1 0-1,-1 0 0,0 0 0,1 0 1,-1-1-1,0 1 0,1 0 0,-1 0 0,0-1 1,0 1-1,0-1 0,0 1 0,0-1 1,-1 1-1,1-1 0,0 0 0,-1 1 0,1-1 1,-1 0-1,1 1 0,-1-1 0,0 0-18,2-8 70,-1 0 0,0 0 1,-1 0-1,0-1-70,0 8 6,0-24 335,-1 1 1,-3-14-342,2 29-286,0 0-1,-1 1 1,-1-4 286,1 8-933,0-1 1,0 0 0,0 1 0,-1 0 0,-1-2 932,2 4-1552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12.09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87 47 224,'1'-2'58,"0"0"0,0 0 0,1 1 0,-1-1 1,0 1-1,1-1 0,-1 1 0,1-1 0,-1 1 0,1 0 0,0-1 0,0 1 0,-1 0 1,1 0-1,1 0-58,16-12 2941,-13 5-1216,-4 6 2859,-3 4-4480,-1 0 0,1 0 0,0 0 0,0 0 0,0 0 0,0 0-1,0 0 1,0 0 0,1 1-104,-6 12 431,-4 7-259,1 1 1,1 0 0,2 1 0,0 0 0,1 0-173,-3 15 85,-1 7 58,2 0 0,2 5-143,-7 51 253,-6 4-61,0 67-192,17-159 4,1 1 1,0-1 0,1 0 0,0 0 0,2 0 0,-1 0 0,2 1-5,-3-12 40,0 0 0,0 1 1,1-1-1,-1 0 0,1 0 0,0 1 1,-1-1-1,2-1 0,-1 1 1,0 0-1,0 0 0,1-1 0,0 0 1,-1 1-1,1-1 0,0 0 1,0 0-1,0 0 0,0-1 0,1 1 1,-1-1-1,0 0 0,1 0 1,-1 0-1,1 0 0,-1 0 0,1-1 1,-1 0-1,1 0 0,1 0-40,20 0-29,0-1 0,5-3 29,-7-2-2016,-22 5 1804,0 1 0,0 0 0,0-1 0,-1 1-1,1 0 1,0-1 0,-1 1 0,1-1 0,0 1-1,-1-1 1,1 1 0,0-1 0,-1 0 0,1 1-1,-1-1 1,1 0 0,-1 1 0,0-1 0,1 0-1,-1 1 1,0-1 0,1 0 0,-1 0 212,1-8-1856,3-5-1280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1:12.6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25 94 3648,'-19'3'1539,"13"-2"-195,11-2 4461,9-1-5094,-1 1 0,0 0 0,5 1-711,26-3 208,13-3-118,267-43-4073,-249 32 2697,9-1-1268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32.5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697 523 224,'-1'0'2,"1"-1"0,0 1 0,0 0 0,0 0 0,0 0 0,-1 0 0,1 0 0,0 0 0,0 0 0,0-1 0,0 1 0,0 0 0,0 0 0,-1 0 0,1 0 0,0-1 0,0 1 0,0 0 1,0 0-1,0 0 0,0-1 0,0 1 0,0 0 0,0 0 0,0 0 0,0-1 0,0 1 0,0 0 0,0 0 0,0 0 0,0 0 0,0-1 0,0 1 0,0 0 0,0 0 0,0 0 0,0-1 0,0 1 0,1 0 0,-1 0 0,0 0 0,0 0 0,0-1 0,0 1 0,0 0 0,1 0 0,-1 0 0,0 0 0,0 0 0,0 0 0,0 0 0,1-1 0,-1 1 0,0 0 0,0 0 1,0 0-1,0 0 0,1 0 0,-1 0 0,0 0 0,0 0 0,0 0 0,1 0 0,-1 0 0,0 0 0,0 0-2,1 0 4,-1 0 1,1 0-1,-1 0 1,0 0-1,1 0 1,-1 0 0,1 0-1,-1-1 1,0 1-1,1 0 1,-1 0-1,0 0 1,1 0-1,-1-1 1,0 1-1,1 0 1,-1 0-1,0-1 1,0 1-1,1 0 1,-1-1 0,0 1-1,0 0 1,1-1-1,-1 1 1,0 0-1,0-1 1,0 1-1,0-1 1,0 1-1,0 0 1,1-1-1,-1 1 1,0-1-5,0 1 23,0 0-1,0-1 1,0 1 0,0 0 0,0-1-1,0 1 1,0 0 0,0-1-1,1 1 1,-1 0 0,0-1 0,0 1-1,0 0 1,1 0 0,-1-1-1,0 1 1,0 0 0,1 0 0,-1-1-1,0 1 1,1 0 0,-1 0-1,0 0 1,0 0 0,1-1-1,-1 1-22,1 0 35,-1 0-1,1 0 1,-1 0-1,0 0 1,1-1-1,-1 1 0,0 0 1,0 0-1,1-1 1,-1 1-1,0 0 1,1 0-1,-1-1 0,0 1 1,0 0-1,0-1 1,1 1-1,-1 0 1,0-1-1,0 1 0,0 0 1,0-1-1,0 1 1,0 0-1,1-1 1,-1 1-1,0-1-34,0 1 22,0 0-1,0 0 1,-1 0-1,1-1 1,0 1 0,0 0-1,0 0 1,0 0 0,0-1-1,0 1 1,0 0-1,0 0 1,-1 0 0,1 0-1,0-1 1,0 1 0,0 0-1,0 0 1,-1 0 0,1 0-1,0 0 1,0 0-1,0 0 1,0-1 0,-1 1-1,1 0 1,0 0 0,0 0-1,-1 0 1,1 0-1,0 0 1,0 0 0,0 0-1,-1 0 1,1 0 0,0 0-1,0 0 1,0 0-1,-1 0 1,1 0 0,0 1-22,-2-1-2,2 0 253,0 0-96,0 0-65,0 0-42,-3 8 395,3-7-438,1 0-1,0 1 0,0 0 1,0-1-1,0 0 0,-1 1 1,2-1-1,-1 0 0,0 1 1,0-1-1,1 1-4,1-2 12,-1 1 0,1 0 1,-1 0-1,1 0 0,-1 0 0,0 1 1,1-1-1,-1 1 0,0-1 1,1 2-13,-2-2 74,-1-1-58,0 0-106,0 0 42,0 0 112,0 0 37,-1 14 336,-2-6-256,-1-1 0,0 0 1,0 0-1,-1 0 0,1 0 0,-2 0 0,1-1 0,-3 1-181,7-4 23,-13 5 170,13-8-173,-1 1 0,1 0-1,-1-1 1,1 1-1,0 0 1,-1 0 0,1 0-1,0 0 1,0 0-1,0 0-19,-1 0 12,1 0-1,0 0 0,-1 0 0,1 0 1,0 0-1,-1 0 0,1 0 0,-1-1 1,1 1-1,-1-1 0,0 1 0,0 0-11,0-1 2,1 0 0,0 0 0,0 1 0,0-1 0,0 0 0,0 1 1,0-1-1,0 1 0,0-1 0,0 1 0,0 0 0,0-1 0,0 1 0,1 0 0,-2 0-2,1 0 18,1 1 0,-1-1 0,0-1 0,0 1 0,0 0 1,0 0-1,0 0 0,-1 0 0,1-1 0,0 1 0,0 0 0,0-1 1,-1 1-1,1-1 0,0 0 0,0 1 0,-1-1 0,1 0 0,0 0 0,-1 0-18,1 0 1,1-1 0,0 1 0,0-1 0,-1 1 0,1-1 0,0 1 0,0-1 0,0 1-1,0-1 1,-1 0 0,1 1 0,0-1 0,0 1 0,0-1 0,0 0 0,1 1 0,-1-1-1,0 1 1,0-1 0,0 1 0,0-1 0,1 0 0,-1 1 0,0-1-1,3-3 0,-1 0 0,0-1 0,0 1 0,0-1 0,0-1 0,0 1 0,-1 1 0,1-1 0,0 1 0,0 0 0,1 0 0,1-3 0,-1 2 21,1 0 0,-1-1 0,-1 1 1,1-1-1,-1 0-21,0 1 64,0 0 0,0 0 0,1 1 0,0-1 0,-1 1 0,4-3-64,-5 5-11,0 1 0,0 0 0,0-1 0,0 1-1,0 0 1,0-1 0,0 1 0,0-1-1,-1 0 1,1 1 0,0-1 0,-1 1-1,0-1 1,1 0 0,-1 0 0,0 1 0,0-1-1,0 0 1,0-1 11,-16 10 229,7 0-243,0 1 1,1 0-1,0 0 0,0 1 14,-1 1 48,1-1 1,-1-1 0,-5 4-49,10-9 22,0 1 0,0-1 0,0 1 0,1 0 0,-1 0 0,1 0 0,0 1 0,0 0-22,2-5-2,1 0 0,0 1 0,-1-1 0,1 0-1,-1 0 1,1 0 0,0 1 0,-1-1 0,1 0 0,-1 0 0,1 0-1,0 0 1,-1 0 0,1 0 0,-1 0 0,1 0 0,-1 0 0,1 0 0,-1 0-1,1 0 1,0 0 0,-1 0 0,1 0 0,-1 0 0,1-1 0,0 1-1,-1 0 1,1 0 0,-1 0 0,1-1 0,0 1 0,-1 0 0,1 0 0,0-1-1,-1 1 1,1 0 0,0-1 0,0 1 0,-1 0 0,1-1 0,0 1-1,0-1 1,0 1 0,-1 0 0,1-1 0,0 1 0,0-1 0,0 1 0,0-1-1,0 1 1,0 0 0,0-1 0,0 1 0,0-1 0,0 1 0,0-1 0,0 1-1,0-1 1,0 1 0,1 0 2,15-47-149,32-93 330,-46 133-176,-1 0 0,0-1 0,0 1 0,-1-4-5,0 11 3,0 0-1,1-1 1,-1 1 0,0 0-1,0 0 1,0 0 0,0-1-1,0 1 1,0 0 0,0 0-1,0 0 1,0-1 0,0 1-1,0 0 1,0 0 0,0-1 0,0 1-1,0 0 1,0 0 0,0 0-1,0-1 1,0 1 0,-1 0-1,1 0 1,0 0 0,0-1-1,0 1 1,0 0 0,0 0-1,0 0 1,-1-1 0,1 1-1,0 0 1,0 0 0,0 0-1,-1 0 1,1 0-3,-7 19-23,4-7 36,-2 0-1,0 0 0,0-1 1,-1 0-1,0 0 1,-1-1-1,0 1 1,-1-2-1,-1 2-12,-10 13 122,12-15-67,-1 1 0,0-1 0,-1 0 0,0 0 0,0-1 0,-1-1 0,-8 6-55,3-1 65,14-11-62,0 1 1,0-1 0,-1 0-1,1 0 1,-1 1-1,1-1 1,-1 0 0,0 0-1,1 0 1,-1 0-1,0-1 1,0 1-1,0 0 1,0-1 0,1 0-1,-1 1 1,0-1-1,0 0 1,0 0-4,1 0 1,1 0 0,-1 0 0,1 0 0,-1-1 0,1 1-1,-1 0 1,1-1 0,-1 1 0,1 0 0,0-1 0,-1 1 0,1 0 0,0-1 0,-1 1 0,1-1 0,0 1-1,-1-1 1,1 1 0,0-1 0,0 1 0,0-1 0,-1 1 0,1-1 0,0 1 0,0-1 0,0 1-1,0-1 1,0 1 0,0-1 0,0 1 0,0-1 0,0 1 0,0-1 0,0 1 0,1-1 0,-1 1-1,0-1 0,8-19-22,73-136 192,-18 32-196,-51 99 185,8-22-159,-7 14 161,-13 33-163,0 0 1,0 0-1,0 0 1,0 0-1,0 0 0,0 0 1,0 0-1,0 0 1,-1 0-1,1 0 1,0 0-1,0 0 1,0 0-1,0 0 1,0 0-1,0 0 1,0 0-1,0 0 0,0 0 1,0 0-1,0 0 1,0 0-1,0 0 1,0 0-1,-1 0 1,1 0-1,0 0 1,0 0-1,0-1 0,0 1 1,0 0-1,0 0 1,0 0-1,0 0 1,0 0-1,0 0 1,0 0-1,0 0 1,0 0-1,0 0 1,0 0-1,0 0 0,0-1 1,0 1-1,0 0 1,0 0-1,0 0 1,0 0-1,0 0 1,0 0-1,0 0 1,0 0-1,0 0 2,-6 6-62,-4 11 62,0 1 1,2 0-1,0-2 47,-1 0 1,-6 10-48,-14 19-163,19-28 121,-1-1 0,0 0 1,-9 9 41,18-24-9,-21 21 51,22-21-33,0 0 1,0 0-1,-1 0 1,1 0-1,0 0 1,0-1 0,-1 1-1,1-1 1,0 1-1,-1-1 1,1 1-1,0-1 1,-1 0-1,1 1 1,-1-1 0,1 0-1,-1 0 1,1 0-1,0 0 1,-1 0-10,2-1-15,-1 0 0,1 1 1,-1-1-1,1 1 1,0-1-1,-1 0 0,1 1 1,0-1-1,0 0 0,0 0 1,-1 1-1,1-1 0,0 0 1,0 1-1,0-1 0,0 0 1,0 0-1,0 1 0,1-1 1,-1 0-1,0 1 1,0-1 14,4-19-36,1 6 57,9-30 33,-11 33 13,3-15 24,-6 25-86,0 0 0,0 0 0,0 0-1,0 0 1,0 1 0,-1-1 0,1 0 0,0 0 0,0 0-1,-1 1 1,1-1 0,0 0 0,-1 0 0,1 1 0,-1-1-1,1 0 1,-1 1 0,1-1 0,-1 0 0,1 1 0,-1-1-1,0 1 1,1-1 0,-1 1 0,0-1 0,1 1 0,-1-1-1,-1 1-4,2 0-2,-1-1-1,0 1 0,1 0 0,-1 0 0,0 0 0,1 0 0,-1 0 0,0 0 0,0 1 0,1-1 1,-1 0-1,0 0 0,1 0 0,-1 1 0,0-1 0,1 0 0,-1 1 0,1-1 0,-1 0 0,1 1 1,-1-1-1,0 1 0,1-1 0,0 1 0,-1-1 0,1 1 0,-1-1 0,1 1 0,0-1 0,-1 1 1,1 0-1,0-1 0,-1 1 0,1 0 3,-2 2-8,-2 1 2,-14 18 101,-2-1 0,0 0 0,-1-2 0,-1-1 0,-10 6-95,-26 16 171,48-35-172,10-5 2,-1 0-1,0 0 1,1 0 0,-1 0-1,1 1 1,-1-1 0,0 0-1,1 1 1,-1-1-1,1 0 1,-1 1 0,1-1-1,-1 0 1,1 1 0,0-1-1,-1 1 1,1-1-1,-1 1 0,1 0 2,-1 0 0,0-1 1,0 1-1,0 0 0,0-1 0,0 1 0,1-1 0,-1 1 0,0-1 0,-1 1 0,1-1 0,0 1 0,0-1 0,0 0 0,0 0 0,0 1 0,0-1 0,0 0 0,0 0 0,0 0 0,-1 0 1,1-1-1,0 1 0,0 0 0,0 0 0,0-1-2,1 1 1,0 0 1,0 0-1,0 0 1,-1 0-1,1-1 1,0 1-1,0 0 1,0 0-1,0 0 1,0 0-1,0-1 1,0 1-1,0 0 1,0 0-1,0 0 1,0-1-1,0 1 1,0 0-1,1 0 1,-1 0-1,0 0 1,0-1-1,0 1 1,0 0-1,0 0 1,0 0-1,0 0 1,0 0-1,0-1 1,1 1 0,-1 0-2,2-2-15,15-19 63,1 1 0,0 1 0,15-11-48,16-17 16,-21 19-15,-16 17 8,-1 0 0,0-1 0,0 0 0,1-5-9,10-13-12,12-12 12,-25 32 33,4-4-39,-10 12 39,-1 0 0,1 0 0,-1-1 0,0 1 0,0-1-1,0 0 1,1-2-33,13-14-42,-14 16 44,1-1 1,-1 1 0,1 0 0,0 0 0,0 0-1,0 0 1,0 0 0,1 0 0,-1 1 0,1 0-1,0 0 1,0 0 0,-1 0 0,1 0 0,3 0-3,-2 0-4,0 0 1,0 0-1,-1-1 1,1 1-1,-1-1 1,0 0-1,1-1 1,-1 1-1,2-3 4,10-9 43,-14 14-41,0-1-1,0 1 1,0-1-1,0 0 1,0 0 0,0 0-1,-1 0 1,1 0 0,0 0-1,-1-1 1,0 1 0,0 0-1,1-1-1,1-5 44,0-1 201,-3 9-243,0 0 0,-1-1 0,1 1 0,0 0-1,0 0 1,-1-1 0,1 1 0,0 0 0,0 0-1,-1-1 1,1 1 0,0 0 0,-1 0 0,1 0-1,-1 0 1,1 0 0,0 0 0,-1-1 0,1 1-1,0 0 1,-1 0 0,1 0 0,-1 0 0,1 0-1,0 0 1,-1 0 0,1 1 0,0-1 0,-1 0-2,-23 11-38,-2 3-116,20-10 169,0-1 0,-1 1 0,1-1-1,-1-1 1,-3 2-15,-36 10 202,20-6-164,-18 3-38,11-5 39,0 3-1,0 1 0,1 1 0,0 1 0,1 2 1,-29 18-39,44-22 1,1 1 0,0 0 1,0 1-1,1 0 0,1 1 1,0 1-1,1 0 0,-2 4-1,7-9 53,5-6-54,-1 0 1,1 0-1,0 0 0,0 1 1,0-1-1,1 0 0,-1 2 1,1 2-53,1-6-22,17-4 118,-13 3-39,-1-1 1,0 0 0,1 1 0,-1-1-1,1 0 1,-1-1 0,0 1-1,1-1-4,134-81 112,-116 71-173,11-5 88,22-9-27,-44 22-47,-1 0 0,1 1 0,0 0 0,0 1 0,0 0 1,0 1-1,7 0 47,-17 1 4,0 0 0,0 0 0,-1 0 0,1 0 0,0 0 0,0 0 0,0 0 0,-1 1 0,1-1 0,0 0 0,0 1 0,-1-1 0,1 0 0,0 1 0,-1-1 0,1 1 0,0-1 0,-1 1 0,1-1 0,-1 1 0,1-1 0,-1 1 0,1-1 0,-1 1 0,1 0 0,-1 0 0,1-1 0,-1 1 0,0 0 0,0-1 0,1 1 0,-1 0 0,0 0 0,0 0 0,0-1 0,0 1 0,0 1-4,1 1 17,1 9-52,1 2-1,-2-1 1,0 0-1,-1 0 1,0 0-1,-1 0 1,0 1 35,-6 30-63,-6 19 63,7-34-126,-6 15-1666,11-34-304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38.3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22 1472,'-1'-5'1147,"2"3"1120,6 2-1074,-1 0-1534,0 0 556,-1-1-1,1 1 1,-1-1-1,0 0 0,5-1-214,-2-1 14,1 1 0,0 1-1,-1-1 1,1 1-1,0 1 1,-1 0-1,1 0 1,0 1 0,-1 0-1,1 0 1,4 2-14,1 0 145,0 0 1,0-1 0,1 0-1,-1-1 1,1-1-1,-1 0 1,0-1 0,1 0-1,-1-1 1,2-2-146,-3 3 82,-1-1 1,1 1 0,0 1 0,4 1-83,16-1-3627,-33 1 2155,4 6-544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38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569 31 896,'-3'-5'475,"3"7"-125,0-2-283,0 0 0,0 0 0,1 1 1,-1-1-1,0 0 0,0 0 0,1 0 0,-1 0 0,0 0 0,0 1 0,1-1 0,-1 0 0,0 0 0,1 0 0,-1 0 1,0 0-1,0 0 0,1 0 0,-1 0 0,0 0 0,1 0 0,-1 0 0,0 0 0,1 0 0,-1 0 0,0 0 1,0 0-1,1-1 0,-1 1 0,0 0 0,0 0 0,1 0 0,-1 0 0,0 0 0,1-1-67,-1 1 400,0 0-122,0 0-28,0 0-95,0 0-38,0 0-37,0-4 795,-1 9-740,-1 0 1,0-1-1,0 1 1,-1-1-1,0 1-135,2 0 79,0 0 0,-1 0 0,1 1 0,1-1 0,-1 0 0,1 1 0,0-1 0,0 0 0,1 0 0,0 2-79,0 14 202,-1-12-94,-1 0 0,0 0 0,0 1 0,-3 8-108,2-6 60,-1 8 115,-3-6-98,2 1 0,0 1 0,1-1 0,0 2-77,-6 24 102,5-24-48,-1 0 1,0 0-1,-2 0 0,0-1 0,0 0 0,-2-1 0,0 1-54,2-6 81,0 0 0,-1 0 0,0-1 0,-1 0 0,0 0 0,-4 2-81,8-7 45,0-1-1,0 1 0,0-1 0,0 0 0,0 0 0,-1-1 0,0 0 0,1 0 0,-1 0 1,0-1-1,0 1 0,0-1 0,0-1 0,-1 1-44,0-2 30,1 0-1,0 0 1,0-1 0,1 0-1,-1 0 1,0 0-1,1-1 1,-1 0 0,1 0-1,0 0 1,-1 0 0,2-1-1,-3-2-29,-3-1 58,-10-13 72,4 3-239,13 13 117,-1 0 1,1 1-1,0-1 0,0 0 1,0 0-1,-1-3-8,2 2 34,-2 0 0,1 0 0,0 1 1,-4-4-35,0 0 5,0-1 0,1 1 1,0-1-1,0-1 1,1 1-6,-2-4-59,-1 0 0,-5-6 59,-39-60 171,47 72-182,0 0 0,1 0 0,-1 0 0,2-1 0,-3-4 11,5 9 9,0-1 1,-1 1 0,2-1-1,-1 0 1,0 1-1,1-1 1,-1 0-1,1 1 1,0-1-1,0 0 1,0 1-1,1-1 1,0-2-10,2 1 7,-1 1 0,1 0 0,1 0 0,-1 0 0,1 0 0,-1 0 0,1 1-1,0 0 1,0-1 0,3 0-7,0-1 26,1 1 0,-1 0 0,1 1 0,0 0 0,0 0 0,0 1 0,0-1 0,1 2 0,-1-1 0,3 1-26,9-2 252,4-4-65,-19 7-181,0-1 0,1 0-1,-1 1 1,0-2 0,0 1 0,0 0 0,0-1 0,0 0-1,0-1 1,0 1 0,4-3-6,20-6 475,-22 6-442,1 1 1,0 0-1,-1 0 1,1 0 0,1 1-1,-1 1 1,0-1-1,1 1 1,-1 1 0,5-1-34,41 0 28,-28 0 112,-1 2 1,20 2-141,-13 4-107,-23-4 103,0 0 0,0-1 0,0 0 0,1 0 4,23 6 336,7 1 54,-27-8-87,0 2 0,11 1-303,-11-1 212,-1 0-1,11-1-211,-5 2 182,-16-2-155,0-1 0,0 1 0,1-1 0,-1 0 0,0 1 0,0-1 0,1 0 0,-1 0 0,0-1 0,0 1 1,1 0-1,0-1-27,-2 1 24,8-2 55,10 8-17,-18-6-71,0 1 1,1-1-1,-1 1 0,0-1 1,1 1-1,-1 0 0,0-1 1,0 1-1,0 0 0,0 0 1,0 0-1,0 0 0,0 0 1,0 0-1,0 0 0,0 1 9,-1-1-272,0-1-549,0 0 10,0 0-639,0 0 223,0 0-613,0 0 603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52.0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285 949 992,'-3'6'407,"3"-5"-235,0 0-1,0 0 1,-1 0 0,1 0-1,-1 0 1,1 0-1,-1 0 1,1 0 0,-1 0-1,1-1 1,-1 1-1,0 0 1,1 0 0,-1-1-1,-1 2-171,2-2 374,0-1-309,0 0 1,0 0 0,0 0-1,-1 0 1,1 0 0,0 0 0,0 0-1,0 0 1,-1 0 0,1 1-1,0-1 1,-1 0 0,1 0 0,-1 0-1,1 0 1,-1 0 0,0 1 0,1-1-1,-1 0 1,0 0-66,-15-16 275,14 16-228,0 0 0,-1 0 1,1 0-1,0 0 0,0 0 0,0 1 0,-1-1 1,1 0-1,0 1 0,-1 0 0,1 0 1,0-1-1,-1 1 0,1 1 0,0-1 1,-1 0-1,1 1 0,0-1 0,-1 1 1,1-1-1,0 1 0,0 0 0,0 0 1,0 0-1,0 0 0,0 1 0,0-1 0,-1 1-47,-15 11 228,15-12-180,0 0 0,1 1 1,0-1-1,-1 1 0,1 0 0,0 0 1,0 0-1,-1 1-48,-34 41 320,23-19-238,3-4 33,-26 37 232,9-1-321,26-53-3,-1 0-1,1 0 1,1 0 0,-1 0-1,1 0 1,-1 0-1,1 0 1,0 0-1,1 1 1,-1 3-23,1-5-10,0 0-1,0 0 1,0-1 0,0 1 0,1 0 0,-1 0 0,1-1 0,0 1 0,0 0 0,0-1-1,0 1 1,0-1 0,1 1 0,-1-1 0,1 0 0,0 1 0,0-1 10,-1-1 9,2 3 29,1 0-1,0 0 1,0-1 0,0 1 0,1 0-38,-3-3 6,0 0 1,1 0 0,-1 0-1,0 0 1,1-1-1,-1 1 1,1-1 0,-1 1-1,1-1 1,-1 0-1,1 0 1,0 0-7,2 0 18,0-1-1,0 0 1,-1 0-1,1 0 0,0-1 1,-1 0-1,1 0 1,-1 0-1,1 0 1,-1 0-1,0-1 1,0 0-1,0 0 1,3-3-18,4-4-27,-1-1 1,0 0-1,0 0 1,1-4 26,-4 5 21,1-1 0,-2 1 1,0-1-1,0 0 0,-1 0 1,0-1-1,0-3-21,8-29-37,-12 38 34,2-20-137,0 0 0,-2-6 140,-1 16-86,1 3 50,-1-1 0,-1 1 0,0-1-1,-1 1 1,-3-12 36,3 6 1,2 19-82,-3 12-73,1 1 143,0 0 0,1 1 1,1-1-1,0 1 11,-2 30-123,0-13 492,2 26-369,1-18-81,-1-28 81,0 0-1,1 1 1,0-1-1,1 0 1,0 0-1,1 1 1,0-2 0,1 1-1,0 0 1,1-1-1,3 6 1,-6-13 8,-1 0 1,1 0-1,0 0 0,1 0 1,-1-1-1,0 1 0,1-1 0,-1 0 1,1 1-1,0-1 0,-1 0 1,1 0-1,0-1 0,1 1 1,-1-1-1,0 0 0,0 1 0,0-1 1,1-1-1,-1 1 0,1 0 1,-1-1-1,0 0 0,1 1 0,-1-2 1,1 1-1,-1 0 0,1-1 1,-1 1-1,0-1 0,1 0 1,-1 0-1,0 0 0,1-1 0,-1 1 1,0-1-9,11-7-52,5-2 98,-1 0 0,-1-2 1,0-1-1,7-7-46,-11 7-41,-1 0 0,0-1 0,-2 0 1,0-1-1,0 0 0,-2-1 0,0 0 0,-1 0 0,5-17 41,6-28 103,4-29-103,-5 18 20,15-80-180,-22 87 54,-3-1 0,-3-10 106,-1-121-248,-3 180 244,-1 38-14,0 0 1,-3 6 17,-2 27 29,3-25 181,0-1-1,-2 1 1,-4 14-210,-28 80 168,17-61-79,13-31-89,1 1 0,1 0 0,2 0 0,0 0 0,3 1 0,1 16 0,1-22 62,0 1 0,2 0 0,1-1 0,4 11-62,-4-20 3,1-1-1,1 1 1,0-1 0,1 0-1,1 0 1,0-1-1,2 1-2,-7-12 43,0-1 0,1 1-1,-1-1 1,1 0 0,0 0-1,0-1 1,0 1 0,3 0-43,-6-2 12,0-1 1,0 1-1,1-1 0,-1 0 1,0 0-1,0 0 1,0 0-1,0 0 1,0 0-1,0 0 0,1-1 1,-1 1-1,0-1 1,0 0-1,0 0 0,0 1 1,-1-1-1,1 0 1,0-1-1,0 1 1,0 0-1,1-2-12,4-2 74,0-1 1,0-1-1,-1 1 0,5-6-74,-7 6 16,0 0-1,0 0 1,0-1-1,-1 0 0,0 1 1,0-1-1,-1 0 1,1 0-1,-1-1-15,3-18 127,3-25-127,-4 18-74,2-29-5,-3 31 41,3-16 38,-2 26-60,-1 0-1,-2-1 1,0-9 60,-1 31-9,0-1 0,0 1 0,0 0 0,0 0 0,0-1 0,0 1 0,0 0 0,0 0 0,0-1 0,0 1 0,0 0 0,0-1 0,0 1 0,0 0 0,0 0 0,0-1 0,0 1 0,0 0 0,0 0 0,0-1 0,0 1 0,1 0 0,-1 0 0,0-1 0,0 1 0,0 0 0,1 0 0,-1 0 0,0-1 0,0 1 0,0 0 0,1 0 9,4 7-32,-3-4 60,-1-1-1,1 1 1,-1 0-1,0 1 1,0-1-1,0 2-27,-1 8 147,2 1 1,0-1-1,1 2-147,2 20 1,-4-29-18,1 0 1,-1 1 0,1-2 0,0 1-1,1 2 17,6 16 60,-6-15 1,0-1 0,1 1 0,0-1 0,0 0-1,5 5-60,5 11 182,-12-21-126,0 0 0,1 0 0,-1 0 0,1-1 0,-1 1 0,1-1 0,0 0 0,0 0 0,0 0 0,0 0 0,0 0 0,1-1 0,-1 1 0,2 0-56,4 1 38,0 0 0,0-1 1,0 0-1,1-1 1,2 1-39,-2-2 41,0 0 1,1-1 0,-1 0 0,0 0-1,0-1 1,0-1 0,0 0 0,0 0 0,0-1-1,-1 0 1,0-1 0,1 0 0,-2 0-1,1-1 1,1-1-42,4-3 34,-1-2 1,0 0-1,0 0 1,-1-1-1,-1-1 0,0 1 1,-1-2-1,4-8-34,-4 3-82,0 0 0,5-20 82,-13 35-1,-1-2 1,1 1 0,-1-1 1,0 0-1,0 0 1,-1 1-1,1-1 1,-2 0-1,0-4 0,1-11-270,0 21 94,0 1 64,6 16-101,6 26-9,-4-16 152,-2 1 0,-1 0 0,0 3 70,1 20 116,-3-28-86,0 0 0,-2 0 0,0 1 0,-1-1 0,-4 22-30,1-25 140,2-8-93,0-1 0,-1 0-1,-3 8-46,4-16-1,0 1 0,0-1 0,0 1 0,0-1 0,-1 1-1,1-1 1,-1 0 0,0 0 0,1 0 0,-1 0 0,0 0-1,0 0 1,0 0 0,-1 0 0,1-1 0,-1 1 1,1-1-10,0 0 0,-1-1 0,1 1 0,0-1 0,0 1 0,0-1 0,-1 0 0,1 0 0,0 0 1,0 0-1,-1 0 0,1-1 0,0 1 0,0-1 10,-34-9-25,28 7 50,-2 0-47,0-1 0,0 1 0,1-2-1,-1 1 1,1-1 0,1-1 0,-1 0 0,1 0 0,-1 0-1,2-1 1,-1 0 0,1-1 0,-1-1 22,4 4-29,1 0 0,0 1 0,-1-1-1,2-1 1,-1 1 0,1 0 0,-1-1 0,1 1 0,1-1 0,-1 1 0,1-1-1,0 0 1,0-5 29,2 12-25,-1 0 0,1 1 0,-1-1 0,1 0 0,0 1 0,-1-1 0,1 0-1,0 0 1,0 0 0,0 0 0,0 0 0,0 0 0,0 0 0,0 0 25,7 8-6,-1-2 31,0 1 1,0-1-1,1-1 0,0 1 1,0-1-1,1-1 1,6 4-26,-11-6-50,21 12 247,1-1 1,17 6-198,-38-17 5,1-1 0,-1 0 0,1-1 0,0 1 0,0-1 0,0 0 0,0-1 0,0 0 0,0 1 0,0-2 1,0 1-1,0-1 0,0 0 0,0 0-5,2-1 39,-1-1-1,0 1 1,0-1 0,0-1 0,0 1-1,-1-1 1,1-1 0,-1 1 0,0-1-1,4-4-38,15-17-192,-2 0 0,-1-1 0,17-28 192,-33 46 61,0-1 0,-1 1 0,0-1 0,-1 0-1,3-10-60,-3-2-90,-4 21 106,0-20-166,0 21 152,0 0-1,0 0 1,0 0-1,1 0 1,-1-1-1,0 1 1,0 0-1,0 0 1,0 0-1,0 0 1,0-1-1,0 1 1,0 0-1,0 0 1,0 0-1,0 0 1,0-1-1,0 1 1,0 0-1,0 0 1,0 0-1,0 0 1,0 0-1,-1-1 1,1 1-1,0 0 1,0 0-1,0 0 1,0 0-1,0 0 1,0-1-1,0 1 1,0 0-1,0 0 1,-1 0-1,1 0 1,0 0-1,0 0 1,0 0-1,0 0 1,0 0-1,-1-1 1,1 1-1,0 0 1,0 0-1,0 0 0,0 0 1,-1 0-1,1 0 1,0 0-1,0 0 1,0 0-1,0 0-1,-8 9 19,-5 14-234,8-6 224,0 0-1,1 0 1,1 1 0,1 0-1,1-1 1,0 1 0,1 0-1,2 14-8,-1-24-2,0-1-1,1 1 0,0-1 1,0 0-1,1 1 0,0-1 0,0-1 1,1 1-1,0 0 0,0-1 1,5 6 2,-4-5 8,1 0 0,1 0 0,0 0 0,0-1 0,0 0 0,0-1 0,1 1 0,0-1 0,4 2-8,4 0 7,-11-4-11,1 0 0,-1 0 0,1-1 0,0 0 0,0 0 1,0 0-1,0-1 0,1 0 0,-1 0 0,5 0 4,-4-1 18,0 0 1,1-1-1,-1 0 1,0 0-1,0 0 0,0-1 1,0 0-1,2-2-18,-5 3 11,0-1-1,-1 0 1,1 0-1,-1-1 0,0 1 1,1-1-1,-1 1 1,0-1-1,-1 0 1,1 0-1,0-1 1,-1 1-1,0 0 1,0-1-1,1-1-10,0 0-2,-1 1-1,0-1 1,1 0-1,-2 0 1,1 0-1,-1 0 1,1-1 0,-2 1-1,1 0 1,0 0-1,-1-1 1,0 1-1,0 0 1,-1-1 0,0 1-1,1 0 1,-2 0-1,1-1 1,-1 1-1,1 0 1,-1 0 0,-2-1 2,-8-18-36,-1 1 1,-1 1-1,-16-19 36,25 34-6,-1 0 0,-1 1 1,1-1-1,-1 2 0,0-1 1,0 1-1,-1 0 0,0 0 0,0 1 1,0 0-1,0 1 0,-1 0 0,-2-1 6,-12-3 35,2 0 0,-17-8-35,31 10 47,6 4-68,1 0 0,-1 1 0,0-1 1,1 1-1,-1 0 0,0-1 0,1 1 0,-1 0 0,0-1 1,1 1-1,-1 0 0,0 0 0,0-1 0,1 1 1,-1 0-1,0 0 0,0 0 0,0 0 0,1 0 1,-1 0-1,0 0 0,0 0 21,9 14-117,4 0 130,-3-3 32,1 0 0,0-1 1,1 0-1,0-1 1,4 3-46,0-2 101,1-1 1,1-1-1,-1 0 1,18 5-102,-23-9 68,1-1 0,0 0 0,-1-1-1,1 0 1,0-1 0,0 0 0,0-1 0,2 0-68,-10-1 37,0 0 1,1 0-1,-1 0 1,0 0-1,0-1 1,0 1-1,0-1 1,-1 0-1,1-1 1,0 1-1,-1 0 1,1-1-1,-1 0 1,0 0-1,0 0 1,0 0-1,0 0 1,-1-1-1,1 1 1,-1-1-1,0 0 1,0 0-1,0 0 1,0 0-38,1-4-1,-1 1 1,1-1 0,-1 0-1,0 0 1,-1 1 0,0-1-1,0 0 1,-1 0 0,0 0 0,0 0-1,-1 0 1,-1-7 0,1 13-3,1 0 1,-1-1-1,0 1 0,0 0 1,0 0-1,0 0 1,-1-1-1,1 1 0,0 1 1,-1-1-1,0 0 0,1 0 1,-1 0-1,0 0 3,-10-10 0,6 1-29,6 10 7,-1 0-1,1 0 1,-1-1-1,1 1 0,-1 0 1,0 0-1,0 0 1,1 0-1,-1 0 1,0 0-1,0 0 1,0 0-1,0 0 0,0 1 1,0-1-1,-1 0 23,1 0-149,1 1 37,3 0 81,0 1 1,0-1-1,0 0 0,-1 1 1,1 0-1,0 0 1,0 0-1,-1 0 0,1 0 1,0 0-1,1 2 31,28 17-5,-30-19-21,2 3 28,1 0 1,-1 0-1,0 1 1,0 0-1,0-1 0,-1 1 1,0 1-1,0-1 1,0 0-1,0 1 1,-1-1-1,0 1 0,0 0 1,0 1-3,1 8 62,1-1 1,-2 1 0,0 0-1,-1-1 1,-1 6-63,0 92 149,5-76-69,-1 18-43,-4-50-36,0 1 0,1-1-1,-1 0 1,1 0-1,0 1 1,0-1 0,0 0-1,0 0 1,1 0-1,0 0 0,-1-3 7,-1 1 0,1-1 0,0 0 0,0 0 0,0 1-1,0-1 1,0 0 0,0 0 0,1 0 0,-1 0 0,0 0-1,0-1 1,1 1 0,-1 0 0,1-1 0,-1 1 0,0 0-1,1-1 1,-1 0 0,1 1 0,0-1 0,-1 0-1,1 0 1,-1 0 0,1 0 0,-1 0 0,1 0 0,1 0-7,10-3 161,0-1 0,0 0 0,0-1 0,0-1 1,0 0-1,10-7-161,-6 5 25,-6 1-4,0 1 0,0-1 1,0-1-1,-1 0 0,-1 0 1,1-1-1,-1 0 0,-1 0 1,1-1-1,-2-1 0,1 1 1,-2-1-1,1 0 0,-2-1 1,1-1-22,-5 12-1,19-47-180,-1-1 0,5-30 181,-23 65-218,-1 12 86,0 8 61,-3 57-98,-3 0 1,-3 0-1,-3-1 169,-3 26-22,3 6 22,5 68 97,7-102-188,-3 1 0,-3-1 0,-10 41 91,15-96 26,0 1-1,-1-1 1,0 0 0,0 1 0,0-1 0,-1 0 0,0 1-26,2-6-1,1 1 0,0-1 1,0 0-1,-1 1 0,1-1 0,0 1 1,-1-1-1,1 0 0,0 1 0,-1-1 1,1 0-1,0 1 0,-1-1 1,1 0-1,-1 0 0,1 0 0,-1 1 1,1-1-1,0 0 0,-1 0 0,1 0 1,-1 0-1,1 0 0,-1 0 0,1 0 1,-1 0-1,1 0 0,-1 0 1,0 0 7,0 0 0,1-1 0,-1 1-1,0-1 1,0 1 0,1-1 0,-1 0 0,1 1 0,-1-1 0,0 1-1,1-1 1,-1 0 0,1 0 0,0 1 0,-1-1-7,-10-28-26,11 29 23,-5-25 31,1-1 1,1 1-1,1-1 0,2 0 0,1-14-28,0-1-55,-1-4 25,2 1 0,3 0 0,1 0 0,2 0 0,2 1 0,2 0 0,1 1 0,12-22 30,-2 10-2,-10 20-19,2 1 1,1 1-1,18-27 21,-26 47 48,-1 1-63,1 1 1,-1 0 0,2 0-1,0 0 15,-7 8-3,0 0 0,0 0 0,0 1 0,0-1 0,0 0 0,1 1 0,-1 0-1,0-1 1,1 1 0,-1 0 0,1 0 0,0 1 0,-1-1 0,1 0 0,0 1 0,-1 0-1,1-1 1,0 1 0,-1 0 0,1 1 0,0-1 3,-1 0-5,0 1 1,0 0-1,0 0 1,0 0-1,0 0 1,0 0-1,0 0 1,0 1-1,-1-1 1,1 1-1,-1-1 1,1 1-1,-1-1 1,1 1-1,-1 0 0,0 0 1,0 0-1,0 0 1,0 0-1,0 0 1,0 0-1,0 1 5,3 8-31,-1 0-1,-1 1 1,2 8 31,-3-12-3,2 17 64,-1 1 0,-1-1 0,-2 11-61,1-1 62,-1-28-80,1 0 0,-1 0 0,-1 0-1,0 0 1,0 1 18,-4 18-229,6-25 225,-1 1 0,1 0 0,0-1-1,-1 1 1,1-1 0,-1 1 0,1-1 0,-1 1 0,0-1 0,0 0 0,0 1-1,0-1 1,0 0 0,0 0 0,0 0 0,0 1 0,0-1 0,0 0 0,-1 0-1,1-1 1,0 1 0,-1 0 0,1 0 0,-1-1 0,1 1 0,-1-1 0,1 1-1,-1-1 1,1 0 0,-1 1 0,0-1 0,1 0 0,-1 0 4,-2 0-21,1 0 0,-1-1 1,1 1-1,-1-1 0,1 0 0,-1 0 1,1 0-1,0 0 0,0 0 0,0-1 1,-1 0-1,1 1 0,1-1 0,-3-2 21,2 2-7,1 1-1,0-1 0,0 0 0,0 0 1,0-1-1,0 1 0,0 0 1,0-1-1,1 1 0,-1-1 1,1 0-1,0 1 0,0-1 0,0 0 1,0 0-1,0 1 0,1-1 1,-1-1 7,2 0 0,-1 4-4,1 0 0,0-1 0,-1 1-1,1-1 1,-1 1 0,1 0 0,0 0 0,-1-1 0,1 1 0,0 0 0,-1 0 0,1 0 0,0 0 0,-1 0 0,1 0 0,0 0 0,-1 0 0,1 0 0,0 0 0,-1 0 0,1 0 0,0 1 0,-1-1 0,1 0 0,-1 0 0,1 1-1,0-1 1,-1 0 0,1 1 0,-1-1 0,1 1 4,0-1-2,5 4 47,1 0 1,-1 0-1,0 1 0,0 0-45,-3-2 38,0 0-1,0-1 0,0 1 1,1-1-1,-1 0 0,1 0 1,-1 0-1,1 0 0,0-1 0,0 1 1,0-1-1,0 0 0,0 0 1,0 0-1,3-1-37,-1 1 82,-1-2 1,1 1-1,-1-1 0,1 0 1,-1 0-1,1 0 1,-1-1-1,0 1 0,4-3-82,1-1 61,0 0 0,-1-1 0,1-1 0,-1 1 0,0-1 0,-1-1 0,1 0 0,-1 0 0,3-6-61,12-16 71,-1-1 0,3-8-71,2-4 3,24-37-32,-11 18-49,23-27 78,-46 67-11,0 0 0,-2-1 0,-1 0-1,-1-1 1,-1-1 0,-1 0 0,-1-1 0,-1 0 0,-1 0 0,-2-1 0,0 0 0,-1-6 11,12-87-159,-6 52-237,2-22-569,-5 62 666,-4 16 77,-4 11 204,0 2 103,-7 13-90,6-11-19,-1-1-1,1 0 0,0 1 0,0-1 1,0 0-1,1 1 0,-1-1 1,0 2 24,-11 72-177,-1 14 87,6-29 621,-3 0-1,-5 15-530,3-22-18,3 1-1,2 6 19,3 25 101,3-73-119,0 0 0,2 0-1,1 12 19,0 16 130,-2-32-119,1 1 0,0-1 0,0 0-1,1 0 1,0 0-11,-1-5 18,1 0-1,-1 0 0,1 0 0,-1-1 1,1 1-1,0 0 0,1-1 0,-1 1 1,0-1-1,1 1 0,0-1 0,0 0-17,-2-3 6,-1 1-1,1 0 1,0-1-1,0 1 1,-1-1 0,1 1-1,0-1 1,0 1-1,0-1 1,0 0-1,0 1 1,0-1-1,0 0 1,0 0-1,0 0 1,0 0 0,0 0-1,0 0 1,0 0-1,0 0 1,0 0-1,-1 0 1,1 0-1,0-1 1,0 1-1,0 0 1,0-1-1,0 1 1,0-1 0,0 1-1,0-1 1,-1 1-1,1-1 1,0 1-1,-1-1 1,1 0-6,4-4 26,-1 1-1,0-1 1,-1 0 0,1 0 0,1-4-26,1 0-73,32-63 185,-32 61-93,-1 1 0,1-1 0,0-4-19,9-18-83,-11 17 136,-4 15-54,0 0 1,0 0-1,0 0 0,0 0 0,1 0 1,-1 0-1,0 0 0,1 0 1,-1 0-1,1 0 0,-1 0 0,1 0 1,-1 0-1,1 0 0,0 0 1,-1 7-521,-4 10 440,0-2-15,2 8 29,0 0 1,1 9 66,-1 12-81,0 3 107,3 5-26,-1-11-42,0-31 69,1-1 0,-1 0 0,2 0 0,-1 0 0,3 6-27,-3-10 3,0 0 1,1-1 0,-1 1-1,1-1 1,0 1-1,0-1 1,0 1 0,0-1-1,1 0 1,-1 0-1,1-1 1,0 1 0,0 0-4,-1-2-2,0 0 0,0 0 1,0-1-1,0 1 0,0 0 1,0-1-1,0 0 0,0 1 1,0-1-1,1 0 0,-1 0 1,0 0-1,0 0 0,0-1 1,0 1-1,1 0 0,-1-1 1,1 0 1,3-1 10,0 0 0,0 0 0,0 0 1,0-1-1,4-3-10,3-3 17,0-1-1,0 0 1,-2-1 0,10-10-17,41-53-112,-17 19 157,-35 45-17,-8 8-17,1 0 0,-1-1 0,1 1-1,-1-1 1,0 1 0,0-1 0,0 0 0,-1 0 0,1 0 0,0 0 0,-1 0 0,0 0 0,0 0 0,1-3-11,-2 5 0,-1 1-1,1 0 1,0 0-1,0-1 0,0 1 1,0 0-1,0 0 1,-1-1-1,1 1 1,0 0-1,0 0 1,0 0-1,-1 0 0,1-1 1,0 1-1,0 0 1,-1 0-1,1 0 1,0 0-1,0 0 1,-1 0-1,1-1 0,0 1 1,0 0-1,-1 0 1,1 0-1,0 0 1,-1 0-1,1 0 0,0 0 1,0 0-1,-1 0 1,1 1-1,0-1 1,-1 0-1,1 0 1,0 0-1,0 0 0,-1 0 1,1 0-1,0 0 1,0 1-1,0-1 1,-1 0-1,1 0 0,0 0 1,0 1-1,0-1 1,-1 0-1,1 0 1,0 1-1,0-1 1,0 0-1,0 0 0,0 1 1,0-1-1,-1 0 1,-2 8-47,0-1-1,0 1 1,0 0-1,1 0 0,0 0 1,1 0-1,0 1 1,0-1-1,1 0 0,0 0 1,0 1-1,1-1 1,0 3 47,1 3 38,1 0 0,1 0 0,0 0 0,0 0 0,2-1 0,-1 0 0,4 5-38,-7-15 2,0 0 0,0 0 0,0 0-1,0 0 1,0 0 0,1-1 0,-1 1-1,1-1 1,-1 0 0,1 0 0,0 0 0,0 0-1,0 0 1,0-1 0,0 1 0,0-1-1,1 0 1,-1 0 0,0 0 0,1 0-1,-1 0 1,3-1-2,-2 0 10,0 0-1,0 0 1,0-1-1,0 1 1,-1-1-1,1 0 1,0 0-1,-1 0 1,1-1-1,0 1 1,-1-1-1,0 0 1,1 0-1,-1 0 1,0-1 0,0 1-1,0-1 1,0 1-1,-1-1 1,1-1-10,6-7-19,0-1 1,-1 0-1,-1 0 0,0 0 1,-1-1-1,0 0 1,-1 0-1,2-10 19,-2 2 6,0 0 1,-2 0-1,-1-1 0,0 1 0,-1-10-6,-1 28-2,0 0-1,-1-1 1,1 1 0,-1 0-1,1-1 1,-1 1-1,0 0 1,0 0-1,0 0 1,-1 0 0,1 0-1,-1 0 1,0 0 2,1 1-3,0 0 1,-1 1 0,1-1 0,-1 1-1,1 0 1,-1-1 0,0 1-1,1 0 1,-1 0 0,0 0-1,0 0 1,0 0 0,0 1-1,0-1 1,0 1 0,0-1 0,0 1-1,0-1 1,0 1 0,0 0-1,-2 0 3,-8 2 32,0 0 0,0 0-1,0 1 1,1 1 0,-1 0 0,1 0-1,-10 6-31,16-7 2,-31 16 67,28-14-73,0 0 1,0-1 0,0 0-1,0 0 1,0-1-1,-6 1 4,13-3 7,1-1 0,-1 0 0,0 0-1,1 0 1,-1 1 0,1-1 0,-1 0-1,0 0 1,1 0 0,-1 0 0,0 0-1,1 0 1,-1 0 0,1 0 0,-1 0-1,0-1 1,1 1 0,-1 0 0,1 0 0,-1-1-1,1 1 1,-1 0 0,1 0 0,-1-1-1,1 1 1,-1-1 0,0 1-7,1-1-1,0 0 0,0 1 0,0-1 0,0 0 0,0 0 0,0 1 0,0-1 0,0 0 0,0 1 1,1-1-1,-1 0 0,0 0 0,0 1 0,1-1 0,-1 0 0,0 1 0,1-1 0,-1 1 0,1-1 1,2-4-34,0 1-1,0-1 0,1 1 1,0 0-1,0 0 1,0 0 34,3 0 14,-1 0 0,1 0 0,-1 1 0,1 0 0,0 0 0,0 1 0,7-2-14,53-9-96,-49 10 179,20-3 269,-1 2 0,30 0-352,-61 4 38,1 0-1,0 1 1,0-1 0,-1 1 0,1 1 0,0-1-1,2 2-37,-6-2 17,-1 0-1,-1 0 0,1 0 1,0 0-1,0 0 0,0 0 0,0 1 1,-1-1-1,1 1 0,-1-1 1,1 1-1,-1 0 0,1-1 1,-1 1-1,0 0 0,0 0 0,0 0 1,0 0-1,0 0 0,-1 0 1,1 0-1,0 0 0,-1 0 1,0 1-1,1-1-16,-1 13 21,0-1 0,-1 0 0,0 1-1,-1-1 1,-3 12-21,-3 20 72,1 10 205,7-54-213,4-7 32,29-43-297,-26 36 150,1 1 0,0-1 0,1 1 0,0 1 0,0 0 1,9-8 50,-2 6-5,0 0 1,0 2 0,17-10 4,-28 18-3,0 0-1,1-1 1,-1 1 0,0 1 0,1-1 0,-1 1-1,1 0 1,-1 0 0,1 1 0,0 0 0,-1 0-1,1 0 1,-1 0 0,1 1 0,0 0 0,-1 1 3,0 0 6,0 1 1,0 0-1,-1 0 1,1 0-1,-1 1 0,0-1 1,0 1-1,0 0 1,0 1-1,-1-1 1,1 1-7,2 2 9,36 48 13,-29-37 214,0-1-1,0-1 1,2 0 0,4 3-236,-17-17 16,0 0 1,1 0 0,-1-1-1,1 1 1,-1-1-1,1 1 1,-1-1-1,1 0 1,0 0 0,0 0-1,-1-1 1,1 1-1,0-1 1,0 1 0,0-1-1,0 0 1,0 0-1,-1 0 1,1 0-1,0-1 1,0 1 0,0-1-1,0 0 1,-1 0-1,1 0 1,0 0-1,-1 0 1,1 0 0,-1-1-1,1 1 1,-1-1-1,1 0 1,-1 0-1,0 0 1,0 0 0,0 0-1,0 0-16,14-17-105,-14 18-117,0-1 1,0 0 0,0 0-1,0 0 1,-1 0-1,1-1 1,0 1 0,-1 0-1,0-1 1,1 1-1,-1-1 1,0 0 0,0 1-1,-1-1 1,1 0-1,0 1 1,-1-1 0,0-1 221,-4-39-8064,3 38 6235,-6 2 842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52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8 5472,'-3'-5'2016,"3"5"-1536,-5-3-160,5 3-384,0 0-32,0 0-512,0 0 320,5 0-576,-5 0 512,0 0-768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53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5 2400,'-1'0'58,"1"0"-1,0 0 1,0 0 0,-1 0 0,1 0 0,0 0-1,-1 0 1,1 1 0,0-1 0,0 0-1,-1 0 1,1 0 0,0 0 0,-1-1 0,1 1-1,0 0 1,0 0 0,-1 0 0,1 0-1,0 0 1,-1 0 0,1 0 0,0 0-1,0-1 1,-1 1 0,1 0 0,0 0 0,0 0-1,0-1 1,-1 1 0,1 0 0,0 0-1,0 0 1,0-1-58,0 1 82,1 0 1,0 0-1,0 0 0,-1 0 0,1 0 1,0 0-1,0 0 0,-1 0 0,1 0 0,0 0 1,0 1-1,-1-1 0,1 0 0,0 0 1,0 1-1,0-1-82,21 10 792,1-2 0,0-1 1,1-1-1,16 2-792,9 0 900,38-1-900,-43-6 321,0-2 1,0-2-1,0-2 0,16-5-321,7-5-525,-34 7-2084,1 1 0,0 1 2609,0 2-2891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5:58.8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317 51 1248,'0'0'389,"0"0"-239,0 0-38,0 0 133,0 0-69,0 0 11,0 0-11,-16 7 1920,11-6-1818,0-1 1,0 1 0,0-1 0,1 0 0,-1 0 0,0 0 0,-1-1-279,-12 0 458,1 1-203,-1 2 1,1-1-1,0 2 0,1 0 0,-1 1 0,0 1 1,-14 6-256,24-8 27,0 1 1,0 0-1,0 0 0,0 0 1,0 1-1,1-1 1,-2 4-28,4-4 14,1 0-1,-1 0 1,1 0 0,1 1 0,-1-1 0,1 1-1,-1 0 1,1 0 0,0 0 0,1 0 0,-1 0-1,1 0 1,0 0 0,1 0 0,-1 1 0,1-1-1,0 1-13,-1 45 115,0-24-80,1 0 1,1 0-1,1 0 0,2 1-35,-2-15 44,1 0-1,0 0 0,2 0 0,-1 0 1,2 0-44,-4-8 36,2 1 0,-1-1 0,0 0 0,1 0 1,0 0-1,0-1 0,1 1 0,-1-1 0,1 0 1,0 0-1,0 0 0,1 0-36,2 0 38,0 0 0,0-1 0,0 0 0,0 0 1,1-1-1,-1 0 0,1 0 0,-1-1 0,1 0 0,0-1 0,4 0-38,7-1 142,0 0 0,0-1 0,0-2 0,11-3-142,-19 4 45,1-1 1,0-1-1,-1 0 1,0-1 0,0 0-1,-1-1 1,0 0-1,1-1-45,4-5 54,-1 0 0,0-1 0,-1-1 0,-1 0 0,1-2-54,160-222 235,-163 224-86,-7 11-60,-1-1-1,1 0 1,-1-1 0,0 1 0,2-5-89,-5 9 1,1 0 0,-1 0 1,0-1-1,1 1 0,-1 0 1,0 0-1,0-1 0,0 1 1,0 0-1,0-1 0,0 1 0,0 0 1,0 0-1,-1-1 0,1 1 1,0 0-1,-1 0 0,1-1 1,-1 1-1,1 0 0,-1 0 0,0 0 1,1 0-1,-1 0 0,0 0 1,0 0-1,0 0 0,0 0-1,-6-4 4,1 0 0,-1 0 0,0 1 0,0 0 0,0 0 0,0 1 0,-1 0 0,-1 0-4,0 2 76,9 1-82,-1 1 0,1-1-1,0 0 1,0 0-1,-1 0 1,1 0 0,0 0-1,0 0 1,-1 0-1,1 0 1,0 0 0,0 0-1,-1 0 1,1 0-1,0 0 1,0 0-1,0-1 1,-1 1 0,1 0-1,0 0 1,0 0-1,-1 0 1,1 0 0,0 0-1,0-1 1,0 1-1,0 0 1,-1 0 0,1 0-1,0 0 1,0-1-1,0 1 1,0 0 0,0 0-1,-1-1 1,1 1-1,0 0 1,0 0 0,0 0-1,0-1 1,0 1-1,0 0 1,0 0-1,0-1 1,0 1 0,0 0-1,0 0 1,0-1-1,0 1 1,0 0 0,0 0 6,0-1-118,6 1-42,11-3 32,1 2 1,-1 0-1,1 1 0,13 1 128,72 12 124,-93-11-126,-5-1 14,8 0-3,0 2 0,-1 0 0,1 0 0,4 3-9,-14-6-9,-1 1-1,0 0 1,0 0 0,0 0 0,0 0-1,1 0 1,-2 1 0,1-1-1,0 0 1,0 1 0,0 0 0,-1-1-1,1 1 1,-1 0 0,1 0-1,-1 0 1,0 0 0,1 0 0,-1 0-1,0 0 1,0 0 0,-1 1-1,1-1 1,0 0 0,-1 0 0,0 1-1,1 0 10,-4 49 81,-2-1-1,-9 37-80,7-49 207,5-27-188,1 0 0,-1 0 0,2 0 0,0 1 1,0-1-1,2 12-19,-1-21-1,0 1 0,0-1 0,0 1 0,0-1 0,1 0 0,-1 1 0,1-1 0,0 0 0,0 0 0,0 0 0,0 0 0,0 0 0,1-1 0,-1 1 0,1-1 0,0 1 1,0-1-1,0 0 0,0 0 0,0 0 0,0-1 0,0 1 0,1-1 0,-1 0 0,1 1 1,0-1 11,0 0 0,0-1-1,0 1 1,0-1 0,0 0 0,-1 0-1,1 0 1,0 0 0,0-1 0,0 1 0,0-1-1,0 0 1,-1 0 0,1-1 0,0 1 0,-1-1-1,1 0 1,-1 0 0,1 0 0,-1 0 0,0 0-1,0-1 1,1-1-11,7-6-25,-1-1 0,0-1 0,0 0 0,-1 0 0,2-6 25,6-10 5,-2-1 1,2-8-6,-9 20 58,1-8-314,-8 23 208,-2 21 5,-1-4 28,0 1 0,1-1 0,0 0 0,2 1 0,0 8 15,0-17-1,0-1 0,0 0 0,0 0 0,1 0 0,0 0 0,0 0 0,0 0 0,1 0 0,0-1 0,0 1 0,0-1 0,1 0 0,0 0 0,0 0 0,1 0 1,-4-3 11,1-1 0,0 1 0,0-1 1,0 1-1,0-1 0,0 0 0,0 0 0,0 1 1,0-1-1,0-1 0,1 1 0,-1 0 1,0-1-1,1 1 0,-1-1 0,1 0 1,-1 1-1,0-1 0,1 0 0,-1-1 0,1 1 1,-1 0-1,0-1 0,1 1 0,-1-1 1,0 0-1,1 0 0,-1 0 0,0 0 1,0 0-1,0 0 0,0 0 0,0-1 0,0 1 1,0-1-1,0 0-11,2-2-10,1-1 0,-1 0 0,1-1-1,-1 1 1,-1-1 0,1 1 0,-1-1 0,0 0 0,0 0 0,-1-1-1,0 1 1,1-5 10,1-9-118,-1-1 1,1-15 117,-4 26-1,0 0 0,0 0 0,-1 0 1,0 0-1,-1 0 0,-1-7 1,1 13 32,0-1 0,0 1-1,0 0 1,0 0 0,-1 0 0,1 0-1,-1 0 1,0 1 0,0-1 0,0 1-1,-4-3-31,0 1-3,0 0-1,0 0 0,0 0 1,-1 1-1,-6-2 4,11 5 5,1 0-1,-1 0 1,0 1-1,0-1 1,0 1 0,1 0-1,-1 0 1,0 0 0,0 0-1,0 0 1,1 1 0,-2-1-5,-13 2-83,16-2 81,0 0 0,0 0 0,0 0 0,1 0 0,-1 1 0,0-1-1,0 0 1,0 1 0,0-1 0,1 0 0,-1 1 0,0-1 0,0 1 0,1-1-1,-1 1 1,0-1 0,1 1 0,-1 0 0,0-1 0,1 1 0,-1 0 2,0 0 9,1 0 1,-1 0 0,0 0 0,0 0-1,0 0 1,0-1 0,0 1-1,0 0 1,0-1 0,0 1 0,0 0-1,0-1 1,0 0 0,0 1 0,-1-1-10,-20 8-43,21-8 0,1 0-15,3 8-70,-2-6 132,0-1 0,0 1 0,0 0 1,0-1-1,0 1 0,1-1 0,-1 0 0,0 1 1,1-1-1,-1 0 0,1 0 0,-1 1 0,1-1 1,-1 0-1,1-1 0,0 1 0,0 0 1,-1 0-1,1-1 0,0 1 0,0-1-4,2 0 13,-1 1-1,1-1 1,-1 0-1,1 0 1,-1-1-1,1 1 1,-1-1-1,1 0 1,-1 0-1,1 0 0,-1 0-12,9-4 68,-1-1-1,0 0 0,0 0 0,0-1 1,-1-1-1,1 0-67,27-21-50,-21 17-10,0 0-1,5-7 61,-5 3-58,1 1-1,0 0 0,1 1 1,0 1-1,19-8 59,-33 18-39,0 1-1,0 0 1,0 0-1,0 1 1,1 0-1,-1 0 1,1 0 39,-4 0-7,0 1 1,0 0-1,1 0 1,-1 1-1,0-1 0,0 0 1,0 1-1,0-1 1,0 1-1,0 0 0,0-1 1,0 1-1,0 0 1,0 0-1,0 1 0,0-1 1,-1 0-1,3 2 7,1 2-25,0 1-1,0-1 0,-1 1 0,1 0 0,-1 1 1,-1-1-1,1 1 0,-1-1 0,0 1 1,-1 0-1,1 0 0,0 6 26,5 18 32,-1 1 0,-1 0 0,-2 0 0,-1 0 0,-2 1 0,-1-1 0,-1 2-32,0-25 26,0-1 0,0 1 0,-1-1 1,0 1-1,-1-1-26,3-6 5,-1-1-1,1 0 1,-1 1 0,1-1-1,-1 1 1,0-1 0,1 0 0,-1 1-1,0-1 1,0 0 0,0 0 0,0 1-1,0-1 1,0 0 0,0 0-1,-1 0 1,1 0 0,0-1 0,0 1-1,-1 0 1,1 0 0,-1-1 0,1 1-1,0-1 1,-1 1 0,1-1-1,-1 0 1,1 1 0,-1-1 0,0 0-1,1 0-4,-6-2-3,0 1-1,0-1 0,0 0 0,0-1 0,0 1 1,1-1-1,-1-1 0,1 1 0,0-1 1,0-1-1,0 1 0,-4-4 4,-9-11-54,0 0-1,-12-17 55,27 32 0,-9-14-96,1 0 0,1 0 0,0-2 0,1 1 0,-6-18 96,16 25-32,0 11 34,0 1 0,0 0 0,0-1 0,0 1 0,0 0 0,0-1 0,0 1 0,0 0 0,0-1-1,0 1 1,0 0 0,1-1 0,-1 1 0,0 0 0,0 0 0,0-1 0,1 1 0,-1 0 0,0 0 0,0-1 0,1 1 0,-1 0 0,0 0 0,0 0 0,1-1 0,-1 1 0,0 0 0,1 0 0,-1 0 0,0 0 0,1 0 0,-1 0 0,0 0 0,1 0 0,-1 0 0,0 0 0,1 0 0,-1 0 0,0 0 0,1 0 0,-1 0 0,0 0 0,1 0 0,-1 0 0,0 0 0,0 0 0,1 0 0,-1 1-2,1-1 11,21 1 83,-15 0-56,0-1 1,0 0-1,0 0 0,1 0 0,-1-1 1,0 0-1,0-1 0,0 1-38,13-5 100,-17 6-102,-1 0 0,1-1 0,-1 1 1,0-1-1,1 1 0,-1-1 0,0 0 1,0 0-1,0 0 0,1 0 0,-1 0 0,0-1 1,0 1-1,0 0 0,-1-1 0,1 0 1,0 1-1,-1-1 0,1 0 0,0-1 2,0 0 28,-1-1 1,0 1-1,1 0 0,-1-1 0,-1 1 0,1-1 0,0 1 0,-1-1 0,0 1 1,0-1-1,0-2-28,-4-3-640,28 49 506,13 36 188,16 46-54,-46-105 184,0-1 1,2 1-1,0-1 1,0 0-1,7 6-184,-15-20 6,0-1-1,1 1 0,-1-1 0,1 1 0,-1-1 1,1 1-1,0-1 0,-1 0 0,1 0 1,0 0-1,0 0 0,0 0 0,0 0 0,0-1 1,0 1-1,0-1 0,0 1 0,0-1 1,0 0-1,0 0 0,1 0 0,-1 0 0,0 0 1,0 0-1,0-1 0,0 1 0,0-1 1,0 1-1,0-1 0,0 0 0,0 0 0,0 1 1,0-2-1,1 1-5,6-6 42,1 0-1,-1 0 1,-1-1 0,1 0-1,6-9-41,0 1 36,1 0 7,0 0 0,-1-2 0,-1 0 0,-1 0 0,-1-1 1,0-1-1,-1 0 0,-1-1 0,-2 0 0,0 0 0,3-13-43,-11 33-6,4-15-47,0 1 0,1 0 0,2-2 53,-5 13-74,0-1 1,0 1 0,1 0-1,0 0 1,0 0 0,0 1-1,0-1 1,0 1 0,0-1 0,1 1-1,0 0 1,2-1 73,-3 2-47,0 0 1,1 0 0,-1 0-1,1 0 1,-1 1-1,1 0 1,0-1-1,0 1 1,0 1-1,0-1 1,2 0 46,-3 1 3,-1 1-1,0-1 1,1 0 0,-1 1 0,0 0 0,1-1 0,-1 1 0,0 0 0,0 0 0,0 0 0,1 0-1,-1 1 1,0-1 0,-1 1 0,1-1 0,0 1 0,0-1 0,-1 1 0,1 0 0,0 0-3,3 5 21,0 0 0,0 0 1,-1 0-1,0 1 0,0-1 1,-1 1-1,0 0 0,0 0 1,-1 0-1,0 0 0,0 1 1,-1-1-1,0 0 0,-1 1 1,1 0-22,-1 21 129,-1 0 1,-2 0-1,-1-1 1,-3 10-130,5-29 31,0-1-1,-1 0 1,0 0 0,-1 0 0,0 0 0,0-1 0,-1 1 0,0-1 0,0 0 0,-1-1-1,0 1 1,0-1 0,-1 0 0,0-1 0,-5 5-31,1-4 6,0 0 0,-1-1 0,1 0 0,-1 0 0,-1-1 0,1-1 0,-1 0 0,0-1 0,1 0 0,-12 0-6,18-2-18,0-1-1,-1 0 0,1-1 1,0 1-1,0-1 0,0 0 1,0-1-1,0 1 1,0-1-1,1 0 0,-2-1 19,3 1-37,0-1 0,0 0-1,0 1 1,0-2 0,0 1 0,0 0-1,1-1 1,0 1 0,-1-1-1,1 0 1,1 0 0,-1 0 0,1-1-1,-1 1 1,1-1 37,-1-2-40,0-1-1,0 1 1,1-1 0,0 0-1,0 0 1,1 0 0,0 0 0,0-8 40,1 12-4,0 1 1,0-1 0,1 0 0,-1 1 0,1-1-1,0 1 1,0 0 0,0-1 0,1 1 0,-1 0 0,1 0-1,-1 0 1,1 0 0,0 0 0,0 0 0,1 0-1,-1 0 1,0 1 0,1-1 0,0 1 0,0-1 3,-1 2 9,0 0 0,0 0 0,1 1 0,-1-1 0,0 0 0,0 1 1,0-1-1,0 1 0,0 0 0,1 0 0,-1 0 0,0 0 0,0 0 0,0 0 1,1 1-1,-1-1 0,0 1 0,0-1 0,2 2-9,7 2 172,0 0 0,-1 1-1,4 3-171,-2-2 106,26 11 548,0-3 1,1-1-1,41 8-654,-64-18 121,0 0 0,1-1-1,-1-1 1,1 0 0,-1-1 0,1-1 0,-1-1 0,0 0-1,2-1-120,-5 0-175,0 0 0,-1-1 0,1-1 0,-1 1 0,0-2 0,-1 0 1,1 0-1,-1-1 0,0-1 0,-1 0 0,7-6 175,-9 6-1250,0-1 0,-1 0 0,3-5 1250,3-5-3594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6:03.9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1136 1056,'5'-22'923,"-5"20"-444,1-1 0,-1 1 1,1-1-1,0 1 1,0 0-1,0 0 0,0 0 1,0-1-1,0 1 1,1 0-1,0 0-479,10-22 1494,-5 6-615,0 0-1,2-3-878,13-34 851,56-176 115,-74 219-964,0 1 0,2-1 0,-1 1 0,1 0-2,-3 6-5,1-1 1,-1 2-1,1-1 1,0 0-1,0 1 1,1 0 0,-1 0-1,1 0 1,2-1 4,-6 4-1,1 0 0,-1 0 1,0 0-1,1 0 0,-1 1 1,1-1-1,-1 0 0,1 1 1,-1-1-1,1 1 0,-1 0 1,1 0-1,-1-1 1,1 1-1,0 0 0,-1 0 1,1 0-1,-1 1 0,1-1 1,-1 0-1,1 1 0,0-1 1,0 1-2,0 1-1,-1-1 1,1 0 0,0 0-1,-1 1 1,0-1-1,1 1 1,-1-1-1,0 1 1,0-1 0,0 1-1,0 0 1,0 0-1,0 0 1,0 1 2,2 6-14,0-1 0,-1 1 0,0 0 0,-1 1-1,0-1 1,0 0 0,-1 1 14,0 37 39,-3 0-1,-1 0 0,-3 0 0,-1-1 0,-2 0 1,-11 24-39,17-57 12,-1 0 0,-1 0 0,-6 10-12,10-20-1,0 0 0,0 1 0,0-1 0,0 0 0,-1 0 0,0-1 0,1 1 0,-1-1 1,0 1-1,0-1 0,0 0 0,-1 0 0,1 0 0,-1 0 0,1-1 0,-3 2 1,4-3-2,0 0 1,0 1-1,1-1 1,-1 0-1,0 0 1,0 0-1,0 0 1,0-1-1,0 1 1,1 0-1,-1-1 1,0 1-1,0-1 1,1 1-1,-1-1 1,0 0-1,1 0 1,-1 0-1,0 0 1,1 0-1,0 0 1,-1-1-1,0 0 2,-4-4 20,1 0-1,0-1 0,1 0 0,-1 1 1,1-2-20,-5-7 82,1 2-78,0 0-1,1 0 1,1 0-1,1-1 1,0 0-1,-1-3-3,6 16 15,-1-1 1,1 1-1,-1-1 0,1 0 0,0 1 0,0-1 1,0 1-1,0-1 0,0 1 0,0-1 0,0 1 0,0-1 1,1 0-16,-1 2-43,0 0 32,2 1 102,8 8-74,8 7-199,-11-6 190,0-1 1,1-1-1,1 1 1,-1-1-1,1-1 1,0 0 0,1 0-1,3 1-8,-6-4 33,0 0-1,0-1 1,1 0-1,-1-1 1,1 0-1,0 0 1,0 0-1,0-1 1,0 0-1,0-1 1,0 0-1,6-1-32,5 0 16,-1-2-1,0 0 1,1-2 0,-1 0-1,-1 0 1,1-2-1,-1 0 1,0-1 0,-1-1-1,0-1 1,0 0-1,-1-1 1,1-1-16,-11 8-33,18-15-278,-2 0-1,11-12 312,74-92-427,-102 118 409,0 0 0,-1 0-1,0-1 1,0 1 0,0-1-1,-1 0 1,1 0 0,-1 0-1,-1 0 1,1 0 0,-1 0-1,0 0 1,-1 0 0,1-1-1,-1 1 1,-1-2 18,1 3-14,0-1 1,0 1-1,0-1 1,-1 1-1,0-1 0,0 1 1,-1-2 13,1 5-15,0 0 0,1 1 0,-1-1 0,0 1 0,0-1 0,-1 1 0,1-1 0,0 1 1,0 0-1,-1 0 0,1-1 0,-1 1 0,1 0 0,-1 0 0,1 0 0,-1 1 0,0-1 0,1 0 0,-1 1 0,0-1 0,0 1 1,1-1-1,-1 1 0,0 0 15,0-1-9,0 1 1,-1 0-1,1 0 1,0 0 0,0 0-1,0 0 1,0 0-1,-1 1 1,1-1-1,0 1 1,0-1 0,0 1-1,0 0 1,0 0-1,0 0 1,0 0 0,-1 1 8,-2 2-40,1 0 1,-1 0-1,1 0 1,0 1-1,-1 1 40,-15 15-43,16-17 33,0 1 1,0-1 0,0 0 0,1 1 0,-1 0-1,1 0 1,0 0 0,1 0 0,-1 0-1,1 1 1,0-1 0,0 1 0,1 0 9,-1 4 28,0-1-1,1 0 1,1 0 0,-1 1 0,2-1 0,-1 1-1,2 6-27,5 24 100,2-2-1,1 1 1,12 28-100,-19-60 79,-1-1-1,1 0 1,0 0-1,1-1 1,2 5-79,-5-8 24,0-1 1,0 0-1,0 0 1,0 0-1,0 0 0,-1 0 1,2 0-1,-1 0 1,0 0-1,0-1 0,0 1 1,0 0-1,0-1 1,1 1-1,-1-1 0,0 1 1,1-1-1,-1 1 1,0-1-1,1 0 1,-1 0-1,0 0 0,1 0 1,-1 0-1,1 0 1,-1 0-1,0 0 0,1 0 1,-1-1-1,0 1-24,3-2 6,-1 0 0,1 0-1,-1 0 1,0 0-1,1 0 1,-1-1 0,-1 1-1,1-1 1,0 0 0,-1 0-1,3-3-5,4-7 16,-1 0 0,2-7-16,-3 8-19,15-29-118,-4 7-195,8-10 332,-22 38-23,0 1 0,1-1 0,0 1 0,1 0 0,-1 0 0,1 1 0,0-1 0,0 1 0,0 1 0,0-1 23,15-6 8,0 0 0,11-2-8,-17 7 132,8-5-196,0 2-1,1 1 0,0 1 0,1 1 0,2 0 65,63 0 107,-89 5-75,11-3-117,-11 2 73,-1 0 0,1 0 0,-1 1 0,1-1 1,-1 0-1,1 0 0,-1 0 0,1 0 0,-1 0 1,0 0-1,0 0 0,0 0 0,1 0 0,-1 0 1,0 0-1,0 0 0,0 0 0,0 0 0,0 0 0,-1 0 1,1 0-1,0 0 0,0 0 0,-1 1 0,1-1 1,-1 0-1,1 0 0,0 0 0,-1 0 0,0 0 1,1 1-1,-1-1 0,1 0 0,-1 0 0,0 1 1,0-1-1,1 0 0,-1 1 0,0-1 0,0 1 0,0-1 1,0 1 11,-4-2-29,0 1 0,0 0 1,0 0-1,0 0 0,0 1 1,0 0-1,0-1 1,0 2-1,0-1 0,0 1 1,0 0-1,-4 1 29,-10 3-2,1 2 1,-14 6 1,11-4-75,9-3 153,0 1 0,0 0-1,-9 8-77,14-10 55,4-2-45,0 0 0,0 0-1,0 0 1,0 0 0,0 0-1,1 1 1,-1-1 0,1 1-1,0 0 1,0 0 0,1 0-1,-1 0 1,1 0 0,0 0-1,0 0 1,0 0 0,0 1-10,1 1 36,-1-1 1,1 0-1,0 0 1,0 0 0,0 0-1,1 0 1,0 1-1,0-1 1,0 0 0,0 0-1,1-1 1,0 1-1,2 4-36,2 1 61,0-1 0,1 1 0,0-1 0,0-1-1,1 1 1,0-1 0,1-1 0,0 1-1,0-1 1,4 2-61,-4-3 32,0-1 0,0 0 0,0 0 0,0-1 0,1 0 0,-1 0 0,7 0-32,-12-3 28,0 0 1,-1-1-1,1 1 0,0-1 1,0 0-1,0 0 1,-1 0-1,1 0 0,0-1 1,0 0-1,-1 0 0,1 0 1,0 0-1,-1 0 1,1-1-1,-1 1 0,0-1 1,1 0-1,-1 0 0,0-1 1,0 1-1,1-1-28,22-25 46,0-1 0,18-29-46,-26 35 95,47-62-154,-31 39 146,-9 12-372,-1-1 0,-2-1 0,8-17 285,60-158-452,-23 51-18,-46 107 56,-2-1 1,7-34 413,-24 82 1,3-15 0,-5 21-1,0 0 0,0 0 0,0 0 0,0 0 0,0 0 0,0 0 0,0 0 0,0 0 0,0 0 0,0-1 0,0 1 0,0 0 0,0 0 0,0 0 0,0 0-1,0 0 1,0 0 0,0 0 0,0 0 0,0 0 0,0 0 0,0-1 0,0 1 0,0 0 0,0 0 0,0 0 0,0 0 0,0 0 0,-1 0 0,1 0 0,0 0-1,0 0 1,0 0 0,0 0 0,0 0 0,0 0 0,0 0 0,0 0 0,0-1 0,0 1 0,0 0 0,0 0 0,-1 0 0,1 0 0,0 0 0,0 0-1,0 0 1,0 0 0,0 0 0,0 0 0,0 0 0,0 0 0,0 0 0,-1 0 0,-7 9-10,-25 36 606,-2 9-596,-7 10 332,31-47-220,1 1 0,0 0-1,2 0 1,-3 8-112,-24 78 28,19-48 52,2 1 0,2 1 0,-3 46-80,14-86 14,1 0 0,0 1-1,1-1 1,2 0 0,-1 0 0,2 0-1,0 0 1,2 0 0,-1-1 0,2 0-1,1 0 1,3 5-14,-9-18 39,1 1-1,0-1 0,0 0 1,0 0-1,1 0 1,-1 0-1,1 0 1,0-1-1,0 0 0,1 1-38,-3-3 19,0 0 0,0 0 0,1 1 0,-1-1 0,1 0 0,-1-1 0,1 1 0,-1 0 0,1-1 0,-1 0 0,1 1-1,-1-1 1,1 0 0,0 0 0,-1-1 0,1 1 0,-1 0 0,1-1 0,-1 0 0,3 0-19,10-5-50,-1-1 0,0 0 0,0-1 0,-1 0 0,11-9 50,-1-2-299,-1 0 0,13-16 299,-31 30-48,1-1 1,-1 0-1,0 0 0,-1 0 1,0-1-1,0 1 1,0-1-1,1-4 48,-1 2-39,1 0-1,0 0 1,0 0-1,1 1 40,-3 5 10,0 1 1,-1 0-1,1-1 0,-1 1 0,0 0 0,0-1 1,0 0-1,0 1 0,-1-1 0,1 0 0,0-1-10,-15 28-410,-5 27 361,13-37 205,1 1 0,0-1 1,1 1-1,-1 3-156,3-4-6,0 1 0,1-1 0,0 0 0,1 10 6,0-19 16,1 0 0,0 0 0,0 0 1,0-1-1,0 1 0,1 0 0,-1 0 0,1-1 0,0 1 0,1-1 1,-1 0-1,1 0 0,0 0 0,0 0 0,2 2-16,-4-5 0,0 0-1,0 0 0,0 0 0,0 0 0,0-1 1,0 1-1,0 0 0,1 0 0,-1-1 1,0 1-1,0-1 0,1 1 0,-1-1 0,0 0 1,1 1-1,-1-1 0,0 0 0,1 0 1,-1 0-1,0 0 0,1 0 0,-1 0 0,0 0 1,1 0-1,-1-1 0,0 1 0,2-1 1,1-1-16,0 0-1,0-1 0,0 1 0,0-1 1,-1 0-1,1 0 0,-1 0 1,0-1 16,9-7-35,1-2-63,-1 0-1,-1 0 0,0-1 99,7-8-104,1 1-1,0 0 1,2 1 0,6-4 104,-7 6-20,-16 15 39,-3 2-17,0 1 1,0-1-1,-1 1 0,1-1 1,0 1-1,-1-1 1,1 1-1,0-1 1,-1 0-1,1 1 1,-1-1-1,1 0 1,-1 1-1,1-1 1,-1 0-1,1 0-2,-3 2-41,0 0-1,0 0 0,1 0 1,-1 0-1,1 1 0,-1-1 0,1 0 1,-1 1-1,1-1 0,0 1 1,-1 1 41,-1 1 8,1 0 1,0 0 0,1 0-1,-1 0 1,1 0 0,0 1-1,0-1 1,0 0 0,0 1-1,1-1 1,0 0 0,0 1-1,0-1 1,0 1 0,1-1-1,0 0 1,0 1 0,0-1-1,0 0 1,2 4-9,-2-6 26,0 1 0,0 0 0,1-1 0,-1 1-1,1 0 1,0-1 0,0 0 0,0 1 0,0-1 0,0 0 0,0 0-1,1 0 1,-1 0 0,1-1 0,-1 1 0,1-1 0,-1 1 0,1-1-1,0 0 1,0 0 0,0 0 0,0 0 0,0-1 0,0 1 0,0-1 0,0 0-1,0 0 1,0 0 0,0 0 0,2 0-26,3-2 7,0 0 1,0-1 0,-1 0-1,1 0 1,-1-1-1,1 0 1,-1 0-1,0 0 1,-1-1-1,1 0 1,2-3-8,10-6-131,-16 11 124,1 0-1,-1 0 1,0 0-1,1-1 1,-2 1-1,1-1 1,0 1 0,-1-1-1,1 0 1,-1-1 7,-1 4 1,0 0 1,-1-1 0,1 1 0,-1-1 0,1 1-1,-1-1 1,0 1 0,0-1 0,0 1-1,1-1 1,-1 1 0,0-1 0,-1 1-1,1-1 1,0 1 0,0-1 0,-1 1-1,1-1 1,-1 1 0,1 0 0,-1-1 0,0 1-1,1 0 1,-1-1 0,0 1 0,0 0-1,0 0 1,0 0 0,0-1 0,-1 1-2,-4-4 37,-1 1 0,0 0 0,1 1 0,-2-1 0,1 1 0,0 1 0,-1-1-37,-8-2 87,7 2-93,1 1 0,-1 0 0,0 0 0,0 1 0,0 1-1,0-1 1,0 2 0,0-1 0,0 1 0,0 0 0,0 1-1,0 0 1,0 1 6,-4 0 96,11-3-87,0 0-1,0 0 1,0 0 0,0 1-1,1-1 1,-1 1 0,0-1-1,0 1 1,1 0-1,-1 0 1,0 0 0,1 0-1,-1 0-8,1 0-4,1-1 0,0 1 0,-1-1 0,1 0 0,-1 1 0,1-1 0,-1 1 0,1-1 0,-1 0 0,1 0 1,-1 1-1,0-1 0,1 0 0,-1 0 0,1 0 0,-1 1 0,1-1 0,-2 0 4,-6 4 173,7-4-115,-1 0-117,1-1-89,3 0 121,-1 0-101,19 1 170,16-7-172,1-1-1,18-7 131,36-9 80,-46 13 168,7-4-248,-18 4 193,0 2 1,25-3-194,-58 12 8,1-1 1,-1 1 0,1 0 0,0 0 0,-1-1 0,1 1-1,-1 0 1,1 0 0,-1 1 0,1-1 0,-1 0-1,1 1 1,0-1 0,-1 0 0,0 1 0,1 0-1,-1-1 1,1 1 0,-1 0 0,0 0 0,1 0 0,-1 0-1,0 0 1,0 0 0,0 0 0,0 0 0,0 0-1,0 1 1,0-1 0,0 0 0,0 1 0,-1-1 0,1 0-1,0 1 1,-1-1 0,1 1 0,-1-1 0,0 1-1,1 0-8,-1 7 46,1 1 0,-1-1-1,-1 0 1,1 0-1,-2 0 1,0 5-46,-1 6 236,-3 5-127,5-20-22,0-1 0,0 1 0,0 0 0,0 0 0,0 5-87,1-10 7,0 0-1,0 0 1,0 1 0,0-1-1,0 0 1,0 0 0,0 0-1,0 0 1,0 1 0,0-1-1,0 0 1,0 0 0,0 0-1,0 0 1,0 1 0,0-1-1,0 0 1,0 0 0,0 0-1,0 0 1,0 1 0,1-1-1,-1 0 1,0 0 0,0 0-1,0 0 1,0 1 0,0-1-1,0 0 1,0 0 0,1 0-1,-1 0 1,0 0 0,0 0-1,0 0 1,0 0 0,0 1-1,1-1 1,-1 0 0,0 0-1,0 0 1,0 0 0,1 0-7,6-6-226,9-17-686,-13 19 782,17-26-1687,19-19 1817,-29 38-5,0 1 1,1-1-1,0 2 0,1-1 1,9-4 4,-14 9 95,1 1 0,0 0 0,0 0 0,0 1 0,0 0 0,1 0 1,0 1-1,0 0-95,-7 2 30,0-1 1,0 1-1,1 0 1,-1 0 0,0 0-1,0 0 1,0 0-1,0 0 1,0 0-1,0 1 1,0-1-1,0 1 1,0-1 0,0 1-1,0 0 1,0 0-1,0 0 1,-1 0-1,1 0 1,0 0-1,-1 1 1,1-1 0,-1 0-1,1 1 1,-1-1-1,1 1 1,-1 0-1,0-1 1,0 1 0,0 0-1,0 0 1,0 0-1,0 0 1,-1 0-1,1 0 1,0 1-31,6 41 874,-7-34-714,1-1-1,1 1 0,0-1 1,1 1-1,1 4-159,-2-11 71,-1 0-1,1 0 1,-1 0 0,1 0-1,0-1 1,0 1 0,0-1 0,0 1-1,1-1 1,-1 0 0,1 0 0,-1 0-1,1 0 1,0-1 0,0 1-1,0-1 1,-1 1 0,4 0-71,12 3 134,0-1 0,0 0 0,0-2 1,1 0-1,-1-1 0,11-1-134,-21 0-350,0 0 0,1 0 1,-1-1-1,0-1 0,0 1 0,0-1 0,0-1 0,0 1 0,0-1 1,0-1 349,-8 4-119,1-1 1,0 1 0,-1 0 0,0 0 0,1-1-1,-1 1 1,1-1 0,-1 1 0,1 0 0,-1-1-1,0 1 1,1-1 0,-1 1 0,0-1 0,1 1 0,-1-1-1,0 1 1,0-1 0,0 1 0,1-1 0,-1 1-1,0-1 1,0 0 0,0 1 0,0-1 0,0 1-1,0-1 1,0 1 0,0-1 0,0 0 0,0 1 118,-4-10-3296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6:04.4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51 7808,'-3'-7'2880,"3"4"-2240,-4-5-160,4 4-352,0-2-160,0-2-192,0 1 128,0 4 32,0-2 64,-5 5-576,2 5 320,3 1-2304,-4 1 1440,-1 4-2848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56:05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0 126 2144,'0'-1'197,"0"0"1,0-1-1,1 1 1,-1 0-1,0-1 1,1 1-1,-1 0 0,0-1 1,1 1-1,0 0 1,-1 0-1,1 0 1,0 0-1,-1-1 1,1 1-1,0 0 0,0 0 1,0 1-1,0-1 1,0 0-1,0 0 1,0 0-1,1 1 1,-1-1-1,0 0 0,0 1-197,3-2 363,-1 1-1,1 0 0,0 0 1,-1 0-1,1 0 0,0 1 1,0-1-1,-1 1 0,1 0-362,234-11 3477,-134 4-3263,31-3-290,-67-1-1831,-45 5-3902,20-6 5809,-40 11-376,0 0-1,0-1 1,0 1 0,0 0-1,-1-1 1,1 0 0,1 0 376,-2 0-259,-1 0 0,0 1 0,1-1 0,-1 0 0,0 0 0,0 0 0,0 0 0,0 0 0,0-2 259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0.98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338 5 640,'-2'-4'283,"2"4"-205,-2 0 4,1 0 350,-3 8 624,-11 19 296,13-22-1111,0 0-1,0 0 0,-1 0 0,0-1 0,0 0 1,0 1-1,0-1 0,-2 1-240,-44 41 1416,24-22-373,-15 11-1043,29-25 74,-1 0-1,1 1 1,1 0 0,0 1 0,1 0 0,0 1-1,1 0 1,0 0 0,1 1 0,0 2-74,-7 18 175,2 0 0,2 1 1,-5 26-176,6-9 165,-2 29-165,10-66 13,1 0 0,0 0 1,1 0-1,3 11-13,13 60 251,-6-34-150,3 14 155,0 0 139,-1 12-395,-9-31 120,-2-22-201,1-1 1,1 1-1,0-1 0,3 0 81,3-4-2064,-9-18 1744,4 6-2826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2.1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373 83 2656,'1'-5'610,"0"6"132,-3 11 935,-4 2-1224,-1 0 1,0-1-1,-1 0 0,-1 0 1,0-1-1,-2 2-453,7-8 93,-1-1-1,0 0 1,0 0 0,0 0-1,0-1 1,-1 0 0,0 0-1,0 0 1,0-1 0,-1 1-1,1-2 1,-1 1 0,1-1-1,-1 0 1,0 0 0,-1 0-93,-7 0 92,0 0 0,0 0 1,-1-2-1,1 0 0,-9-1-92,18 0 9,1 0-1,-1 0 0,0 0 0,1-1 0,0 0 0,-1 0 0,1 0 1,0-1-1,0 0 0,0 1 0,0-2 0,1 1 0,-1-1 0,1 1 1,0-1-1,-2-3-8,3 4 21,0-1 0,0 0 1,1 0-1,-1 0 0,1 0 1,0 0-1,0 0 0,0-1 1,1 1-1,0-1 0,0 1 1,0-1-1,0 0 0,1 1 1,-1-1-1,1 0 0,0 1 1,1-1-1,-1 0 0,1 1 1,0-1-1,0 1 0,1-1 1,-1 1-1,1-1 0,0 1 1,0 0-1,0 0 0,1 0 1,-1 0-1,1 0 0,3-2-21,-2 1-7,0 0 0,0 0 0,1 0 0,0 1 0,0 0 0,0 0 0,1 0 0,-1 0 0,1 1 0,0 0 0,0 0 0,0 1 0,0 0 0,0 0 0,1 0 0,-1 1 0,0-1 0,1 2 0,2-1 7,3 1 17,0 0 0,0 0-1,0 1 1,0 1 0,0 0 0,-1 1 0,1 0 0,-1 1-1,9 4-16,-11-4 33,0 0-1,-1 1 0,1 0 1,-1 0-1,0 1 0,0 0 0,-1 1 1,0-1-1,0 2 0,-1-1 0,1 1 1,0 1-33,-2 0 11,-1 0 1,1 1 0,-2-1-1,1 1 1,-1-1-1,-1 1 1,1 0 0,-2 0-1,0 0 1,0 2-12,1 23 197,-2 1 1,-2 6-198,2-42 1,-1 23 144,-2 0 1,-1 0 0,-1 0-1,-1-1 1,0 0-1,-2 0 1,-1 0 0,0-1-1,-2 0 1,0-1 0,-1-1-1,-2 1 1,-12 13-146,1-2 145,-14 16-295,-26 42 150,43-52-326,3-2-3706,18-34-956,3-4 3524,5-9 589,9-6-608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42.0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279 174 1152,'0'12'2688,"0"-10"-2720,0-2 21,0 8 753,-1-2-605,0-1 0,0 1 0,-1-1 0,0 0 0,0 0 0,0 0 1,0 0-1,-1 0 0,0 0 0,0 0 0,0-1-137,-9 17 187,9-17-102,1 0 0,-1 0-1,0 0 1,0-1-1,0 1 1,-1-1-1,1 0 1,-1 0-1,1 0 1,-1-1-1,0 1-84,1-1 28,0-1-1,0 1 1,1-1-1,-1 0 1,0 0-1,0 0 1,0 0 0,-1-1-1,1 1 1,0-1-1,0 1 1,0-1-1,0 0 1,0 0 0,0-1-1,-3 0-27,0-1 83,1 0-1,-1 0 1,1-1 0,0 0-1,0 0 1,0-1 0,0 1-1,1-1 1,-1 0-1,-3-4-82,-18-15 267,19 19-291,1-1-1,0 0 0,1 0 0,-1 0 0,1 0 0,0-1 0,0 0 0,1 0 0,-1-1 25,3 3-6,0-1-1,1 1 0,0-1 0,0 1 0,0-1 1,0 1-1,0-1 0,1 0 0,0 1 0,0-1 1,1 0-1,-1 0 0,1 1 0,0-1 0,0 1 1,0-1-1,1 1 0,0-1 0,1-2 7,5-8-21,0 0 0,1 1 0,0 0 0,11-11 21,-17 22-18,-1 0 0,1 1 0,0-1-1,0 1 1,0 0 0,0-1 0,0 1 0,0 1 0,2-2 18,9-5 120,-12 8-115,-1-1-1,0 1 0,1 0 0,-1 0 0,0 0 1,0 0-1,1 0 0,-1 0 0,0 0 1,1 0-1,-1 1 0,0-1 0,1 0 0,-1 1 1,0-1-1,0 1 0,0-1 0,0 1 0,1 0 1,-1-1-1,0 1 0,0 0 0,0 0 0,0 0-4,26 23-133,57 51 571,-73-61-492,-10-13 43,-1 1-1,1-1 1,0 0 0,0 0 0,0 0 0,0 0 0,0 0 0,0 0 0,0 0-1,0 0 12,6 4 97,-1-1 0,0 1-1,-1 0 1,1 0-1,1 3-96,-5-6 29,0 1-1,0-1 0,0 1 1,0 0-1,-1-1 0,1 1 1,-1 0-1,0 0 1,0 0-1,0 0 0,0 0 1,0 0-1,0 0 0,-1 2-28,5 43 150,-5-39-60,1 0-1,1 0 1,1 5-90,-1-5 26,-1 1 0,1 0-1,-1 6-25,-1 14 20,-1 0-1,-2 0 1,-5 24-20,0-11 97,2-12 27,-6 20-124,9-41-13,0 0 0,-1-1 0,0 1 1,-1-1-1,0 1 0,-7 7 13,-3 4 297,7-8-317,-1-1 1,-1 0-1,0-1 1,-6 5 19,14-13 12,0-1 0,0 0 0,0 0 0,0 1 1,1-1-1,-2 3-12,2-3 9,0-1 1,0 1 0,0 0-1,-1 0 1,1-1 0,0 1-1,-1-1 1,1 1 0,-3 0-10,3 0-23,0-1 1,0 1 0,0-1 0,0 1 0,0-1-1,1 1 1,-1-1 0,0 1 0,1 0 0,-1-1-1,1 1 1,0 0 22,-3 7-27,2-8 75,1 5 75,0-2-80,0-3-17,0 0-32,1-1 4,-1 0-1,0 0 1,0 1-1,0-1 1,0 0-1,0 1 1,-1-1-1,1 0 1,0 0-1,0 1 1,0-1-1,0 0 0,0 1 1,0-1-1,0 0 1,-1 0-1,1 1 1,0-1-1,0 0 1,0 0-1,0 1 1,-1-1-1,1 0 1,0 0-1,0 0 0,-1 0 1,1 1-1,0-1 1,0 0-1,-1 0 1,1 0-1,0 0 1,-1 0 2,0 1-17,0 0 59,1-1-4,0 0-28,0 0-74,0 0 38,0 0 68,0 0-4,0 0-1,0 0 16,0 0-53,-4 1-248,4 0 250,0-1-1,0 0 1,0 0 0,-1 0-1,1 0 1,0 0 0,0 1-1,0-1 1,0 0 0,0 0-1,-1 0 1,1 0 0,0 0-1,0 0 1,0 0 0,0 0-1,-1 0 1,1 1 0,0-1-1,0 0 1,0 0 0,-1 0-1,1 0 1,0 0 0,0 0-1,0 0 1,0 0 0,-1 0-1,1 0 1,0-1 0,0 1-1,0 0 1,-1 0 0,1 0-1,0 0 1,0 0 0,0 0-1,0 0 1,-1 0 0,1 0-1,0-1 1,0 1 0,0 0-1,0 0 1,0 0 0,0 0-1,-1 0 1,1-1 0,0 1-1,0 0 1,0 0 0,0 0-1,0-1-1,-10-10-176,6 0 146,4 10 22,0-1 1,-1 1-1,1 0 1,-1 0 0,1 0-1,-1-1 1,0 1 0,1 0-1,-1 0 1,0 0-1,0 0 8,0 0-28,1 0-1,-1 0 0,1 1 0,-1-1 1,1 0-1,-1 0 0,1 0 0,-1 0 0,1 0 1,0 0-1,0 0 0,-1 0 0,1 0 1,0-1 28,0 1-32,0 0 1,0 0-1,0 0 1,-1 1-1,1-1 1,0 0-1,0 0 1,-1 0-1,1 1 1,0-1-1,-1 0 1,1 1-1,-1-1 1,1 0-1,-1 1 1,1-1 31,8-18-224,48-25 352,-41 32 128,-12 10-232,1-1 0,-1 1 0,0-1 0,0 0 0,0 0 0,0-1-24,4-5 84,-6 8-71,0 0 0,0 0-1,0 0 1,0-1 0,0 1-1,0 0 1,-1-1 0,1 1-1,0-1 1,-1 1 0,1-2-13,11-22 286,-5 11-130,15-33-19,-12 26-26,0-1 0,-2 0 1,0-1-1,-1-1-111,3-15-29,-5 21 14,0-1 0,1-17 15,-4 23-10,1-1 0,1 1 0,0 0 0,1 0 0,0 1 1,1-1-1,5-8 10,-5 12-8,1 1 0,-1 0 0,2 1 1,-1 0-1,1 0 0,0 0 0,0 1 1,0 0-1,4-1 8,23-18 11,51-45 90,-2 3 43,-80 64-125,-1 0 0,0 1 0,1-1 0,0 1 0,-1 0 0,1 0 0,0 0 0,0 0 0,0 1-19,4 1 21,-4 3-16,0 1 0,-1-1 0,1 1-1,-1 0 1,0 0 0,0 0 0,0 0-1,0 0 1,1 4-5,5 23 32,-1-1 0,-1 1 0,0 11-32,-7-37 44,0 0 0,0 0 0,-1 0 0,0 1 0,1-1 0,-2-1 0,1 1 0,-1 0 0,1 0 0,-1 0 0,-1-1 0,0 2-44,-2 7 157,4-11-158,1 0 1,-1 0-1,0 0 0,0-1 1,0 1-1,0 0 1,0-1-1,0 1 1,0-1-1,0 1 0,-1-1 1,1 1-1,-1-1 1,-6 5 10,-7 7 157,-1-1 1,0 0-1,-2-1-167,4-2-34,0 1 0,0 0 0,1 1 34,-13 10 33,19-16 0,-1 0 0,0-1-1,1 0 1,-1 0 0,0-1 0,-1 0 0,1-1-1,0 1 1,-8 0-33,9-2 46,0 0 0,0-1 0,0 0 0,0 0 1,-1 0-1,1-1 0,0 0 0,0 0 0,1-1 0,-1 0 0,0 0 0,-1-1-46,-3-2-60,8 4-217,-1 0-1,1 0 1,0 0-1,0-1 0,0 1 1,0-1-1,0 0 1,0 0-1,1 0 1,-1-1-1,1 1 0,-1 0 1,1-1-1,0 0 1,0 1-1,0-1 0,-1-2 278,1-6-1546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3.05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11 130 2720,'-1'0'246,"0"0"1,1 0 0,-1-1-1,1 1 1,-1 0-1,1 0 1,-1 0-1,1-1 1,-1 1 0,1 0-1,-1 0 1,1-1-1,0 1 1,-1 0-1,1-1 1,-1 1-1,1 0 1,0-1 0,-1 1-1,1-1 1,-1 0-247,8-7 3077,0 1-3407,1-2 533,0 1-1,0-1 1,1 2 0,1-1-1,-1 1 1,5-2-203,-1 1 42,1 1-1,0 1 1,0 0 0,0 1-1,0 0 1,1 1 0,0 1-1,0 0 1,0 1 0,0 1-1,0 0 1,1 1 0,-1 1-1,0 0 1,0 1 0,1 1-42,-11-2-3,-1 1 1,0-1-1,1 1 0,-1 0 1,0 0-1,0 0 1,0 1-1,-1-1 1,4 4 2,-5-5 11,-1 0-1,1 0 1,-1 1 0,0-1-1,0 1 1,0-1 0,1 1 0,-1-1-1,0 1 1,-1 0 0,1 0 0,0-1-1,-1 1 1,1 0 0,-1 0-1,1 0 1,-1 0 0,0 0 0,1 0-1,-1-1 1,0 1 0,-1 0 0,1 0-1,0 1-10,-5 12 62,-1-1 0,0 1 0,-1-1 0,-1 0 0,0-1 0,-8 10-62,-8 15 98,5-8-94,-2-1 0,-3 2-4,3-5-19,8-7-82,13-19 99,0 0 0,0 1 1,-1-1-1,1 0 1,0 0-1,0 1 0,0-1 1,0 0-1,-1 1 1,1-1-1,0 0 0,0 1 1,0-1-1,0 0 1,0 1-1,0-1 0,0 0 1,0 1-1,0-1 1,0 1-1,0-1 0,0 0 1,0 1-1,0-1 1,0 0-1,0 1 0,0-1 1,0 0-1,1 1 1,-1-1-1,0 0 0,0 0 1,0 1-1,1-1 1,-1 0-1,0 1 0,0-1 1,1 0-1,-1 0 1,0 0-1,0 1 0,1-1 1,-1 0-1,0 0 1,1 0-1,-1 0 0,0 1 1,1-1-1,-1 0 1,1 0 1,13 8-177,0-1 1,7 3 176,19 9-197,-10-2 267,-3-3-133,-1 2 0,12 10 63,-31-21 8,-1 0 1,1 1-1,-1-1 1,0 2-1,-1-1 1,0 1 0,0-1-1,0 1 1,-1 1-1,0-1 1,1 2-9,-4-5 70,0 0 1,1-1 0,-1 1 0,-1 0 0,1 0 0,-1 0 0,1 0 0,-1 0 0,0 0-1,0 0 1,-1-1 0,1 1 0,-1 0 0,0 0 0,0 0 0,0 0 0,-1-1-1,1 1 1,-1-1 0,0 1 0,0-1 0,0 1 0,0-1 0,-1 0 0,1 0-1,-1 0 1,0-1 0,0 1 0,0-1 0,0 1 0,-3 0-71,-3 2 173,-1 0 1,0-1-1,0-1 0,-1 0 0,1 0 1,-1-1-1,-6 1-173,-11 2 200,-87 14-360,63-12-58,4-4-96,28-3-2624,15 0 1518,4 0 6,2-1-767,6-1 736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3.3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 4224,'0'6'1568,"0"-9"-1216,0-4-96,0 7 224,0 0-320,9 4 640,-9-4-448,4 11 800,-4-1-640,3 1-288,2-1-192,-1 2 96,-1-1-64,6-4-320,-9-7 160,3 8-1120,6-8 672,3-8-2784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4.2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46 174 2912,'-7'3'388,"5"-2"-133,0 0 1,1 0-1,-1 0 1,0 0-1,0-1 1,0 1-1,0-1 1,0 1-1,0-1 1,0 0-1,0 0 1,0 0-1,0 0 1,0 0-1,1 0 0,-1 0 1,0-1-1,-1 0-255,3 1 75,0 0-1,-1-1 1,1 1-1,0-1 0,0 1 1,0 0-1,0-1 0,-1 1 1,1-1-1,0 1 1,0-1-1,0 1 0,0-1 1,0 1-1,0 0 1,0-1-1,0 1 0,0-1 1,0 1-1,1-1 0,-1 1 1,0-1-1,0 1 1,0-1-75,5-10 250,-5 10-120,3-5 32,1 0 1,-1 0-1,1 0 1,1 1-1,-1-1 1,1 1-1,0 0 1,4-3-163,3-2 297,1 1 0,0 0 1,5-2-298,-1 0 79,1 2 0,1 0 1,0 1-1,0 1 0,0 1 1,1 1-1,0 0 0,19-1-79,-34 5 5,1 1-1,-1 0 1,0 0 0,0 1-1,0-1 1,0 1-1,0 0 1,0 1-1,0-1 1,0 1 0,4 2-5,-6-2 13,0 0 0,0 0 1,0 0-1,0 0 0,0 1 1,-1 0-1,1-1 0,-1 1 1,1 0-1,-1 0 0,0 0 1,0 0-1,-1 1 1,1-1-1,-1 1 0,0-1 1,1 1-14,1 9 80,0-1 1,-1 1 0,-1-1-1,0 1 1,0 0 0,-1 0 0,-2 6-81,0 9 42,-2 0 1,-7 24-43,4-30 73,-1 0-1,0-1 1,-9 15-73,8-18 81,9-18-86,0 1 1,-1-1-1,1 1 1,0 0-1,-1-1 1,1 1-1,0 0 1,0-1-1,-1 1 1,1 0-1,0 0 1,0-1-1,0 1 1,0 0-1,0-1 1,0 1-1,0 0 1,0 0-1,0-1 1,1 1-1,-1 0 1,0-1-1,0 1 1,1 0-1,-1-1 1,0 1-1,1 0 1,-1-1-1,1 1 0,-1-1 1,1 1-1,-1 0 5,2 0-19,0 0-1,1 0 0,-1 0 1,0 0-1,1 0 0,-1 0 1,1 0-1,0 0 20,18 6-114,-10-1 126,-1 2 1,1-1-1,-1 1 0,0 1 0,-1 0 1,0 0-1,-1 1 0,0 0 1,0 1-1,-1-1 0,0 1 1,-1 1-1,5 11-12,-6-9 150,-1 0 0,0 0 1,-1 0-1,-1 0 0,0 1 0,-1 8-150,-1-10 130,0 0-1,-1 0 0,-1 0 1,0 0-1,-1 1-129,-2 12 345,3-14-243,-1-1-1,0 1 0,-1-1 0,0 0 1,-1 0-1,0-1 0,0 1 1,-1-1-1,-6 7-101,8-11 32,-1 0 0,0-1 0,0 1 0,0-1 0,-1-1 0,1 1 0,-1-1 0,0 0 0,0 0 0,-1 0 0,1-1 0,-1 0 0,0-1 0,0 1 0,0-1 0,-4 0-32,-7 1-350,0-2 1,-1 0-1,1-1 0,-1-1 0,-14-2 350,12-1-2704,-1 0 0,-16-6 2704,36 9-307,1 1 158,0 0 0,1 0 0,-1-1 1,0 1-1,1 0 0,-1 0 1,0-1-1,1 1 0,-1 0 0,0-1 1,1 1-1,-1-1 0,0 1 1,1-1-1,-1 1 0,1-1 0,-1 1 1,1-1-1,0 1 0,-1-1 1,1 0-1,-1 1 0,1-2 149,-1-9-2901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4:08:34.9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2 3328,'0'0'70,"0"0"0,-1-1 0,1 1 0,0 0 0,0 0 0,0 0 0,-1 0 0,1 0 0,0 0 0,0-1 0,0 1 0,-1 0 0,1 0 0,0 0 0,0 0 0,0 0 0,-1 0 0,1 0 0,0 0 0,0 0 0,0 0 0,-1 0 0,1 0 0,0 0 0,0 0 0,-1 0 0,1 0 0,0 0 0,0 0 0,0 1 0,-1-1 0,1 0 0,0 0 1,0 0-1,0 0 0,0 0 0,-1 0 0,1 1 0,0-1 0,0 0 0,0 0-70,-2 12 1209,2-8-997,1 0 1,-1-1-1,1 1 1,0 0-1,0 0 0,1 1-212,6 10 328,0 0 0,1-1 0,1 1 0,1-2-1,-1 1 1,13 9-328,15 12 862,26 19-862,27 23 346,-76-63-244,-1 1 1,-1 1-1,0 0 0,9 15-102,-4 0 241,-1 2 1,-2 0-1,-1 1 0,6 24-241,0 12 785,9 64-785,-23-95 137,-1 1 1,-3 0-1,-1 0 0,-3 21-137,-3-5 38,-2-1-1,-14 52-37,13-80-330,0 0 0,-2-1 0,-1 0 0,-1-1 0,-1 0 0,-7 8 330,-24 32-8548,-32 35 8548,43-62-2480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21.6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351 1 1248,'3'6'377,"-8"-6"-229,5 0-129,-1 0 0,1-1 0,0 1 0,-1 0 0,1 0 1,-1 0-1,1 0 0,-1 0 0,1 0 0,-1 0 0,1 0 0,0 0 0,-1 0 0,1 1 0,-1-1 0,1 0 0,-1 0 0,1 0 1,0 0-1,-1 1-19,0-1 165,1 0 22,0 1-116,-1-1 1,1 1 0,-1 0 0,1 0 0,-1-1 0,1 1-1,0 0 1,-1-1 0,1 1 0,0 0 0,0 0 0,0 0-1,-1-1 1,1 1 0,0 0 0,0 0 0,0 0 0,0 0 0,0 0-72,0 1 133,-5 9 582,0 0 0,-1-1-1,-6 10-714,8-16 90,0 0 1,0 0-1,0 0 0,-1 0 1,1-1-1,-1 0 0,-4 2-90,-13 11 531,7-3-436,0 1 0,1 0 1,1 1-1,0 1 0,1 0 1,-6 12-96,5-5 15,1 0 1,0 1 0,2 0-1,-6 22-15,-11 35 80,14-45-5,1 1 0,2 0-1,1 1 1,0 18-75,8-15 17,1 1 1,2 0-1,7 39-17,-7-70 23,0 12-24,2 0 0,1 0 0,1 0 1,8 20 0,-11-34 14,1 0 0,1 0 0,0 0 0,0-1 0,1 0 0,-1 0 0,2 0 0,-1 0 0,1-1 0,1 0 0,-1-1 0,8 5-14,-4-3-76,1-1 0,0 0 0,1-1 0,7 2 76,-18-7-317,5 4-1958,-3 1-706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24.58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1 504 2656,'7'-8'2064,"-6"6"-1934,-1 0 1,1 1 0,0-1-1,-1 0 1,1 0-1,0 1 1,0-1-1,1 1 1,-1-1 0,0 1-1,0-1 1,1 1-131,9-14 518,5-23-292,-1-1 1,6-28-227,16-82 283,-25 96 64,-4 19-298,-5 17-101,1 0 0,0 1 0,6-12 52,-10 28 2,0 0-1,0 0 1,0-1-1,0 1 1,0 0-1,0 0 1,0 0-1,0 0 1,0 0-1,0 0 1,0 0-1,0 0 1,0 0 0,0 0-1,0 0 1,0 0-1,1 0 1,-1 0-1,0 0 1,0 0-1,0 0 1,0 0-1,0 0 1,0 0-1,0 0 1,0 0 0,0 0-1,0 0 1,0 0-1,0 0 1,0 0-1,0 0 1,0 0-1,0 0 1,0 0-1,0 0 1,0 0-1,1 0 1,-1 0-1,0 0 1,0 0 0,0 0-1,0 0 1,0 0-1,0 0 1,0 0-1,0 0 1,0 0-1,0 0 1,0 0-1,0 0 1,0 0-1,0 0 1,0 0-1,0 0 1,0 0 0,0 0-1,0 0 1,0 0-1,0 1 1,0-1-1,0 0 1,0 0-1,0 0 1,0 0-1,0 0 1,0 0-1,0 0-1,3 7 47,1 8 10,37 165-249,-36-138 245,-1 1 1,-3-1-1,-1 1 0,-2 0 1,-7 36-54,8-70 40,0-1 1,0 0-1,-1 1 1,0-1-1,-1 0 1,0 0-1,0 0 1,-1 0 0,0-1-1,0 2-40,3-9 0,1 1 1,0-1-1,-1 1 0,1-1 0,-1 1 1,1-1-1,-1 1 0,1-1 0,-1 1 1,1-1-1,-1 1 0,1-1 0,-1 0 1,1 1-1,-1-1 0,0 0 0,1 0 1,-1 0-1,0 1 0,1-1 0,-1 0 1,0 0-1,1 0 0,-1 0 1,0 0-1,0 0 0,0-1 1,0 1-1,0-1 1,0 1-1,0-1 1,0 1-1,0-1 1,1 1-1,-1-1 1,0 0-1,0 0 1,1 1-1,-1-1 1,0 0-1,1 0 0,-4-5-11,0-1-1,0 1 0,1-1 0,-1-4 12,2 7-26,-3-11-22,1 1-1,0-1 1,1 0-1,0-5 49,-2-8-126,4 21 95,1 1 0,-1 0 0,1-1 0,0 1 0,1-2 31,0-14 59,-1 22-65,0 0-1,0-1 1,0 1-1,0 0 1,0 0-1,0-1 1,0 1-1,0 0 1,0-1-1,0 1 1,0 0-1,0-1 1,0 1-1,0 0 1,0-1-1,0 1 1,1 0-1,-1 0 1,0-1-1,0 1 1,0 0-1,0 0 1,1-1-1,-1 1 1,0 0-1,0 0 1,0 0-1,1-1 1,-1 1-1,0 0 1,0 0-1,1 0 1,-1 0-1,0-1 1,1 1-1,-1 0 1,0 0-1,0 0 1,1 0-1,-1 0 1,0 0-1,1 0 1,-1 0-1,0 0 1,1 0-1,-1 0 1,0 0-1,0 0 1,1 0-1,-1 0 1,0 0-1,1 0 1,-1 1-1,0-1 1,1 0-1,-1 0 1,0 0-1,0 0 1,1 1-1,-1-1 1,0 0-1,0 0 1,0 0-1,1 1 7,19 16-47,-16-13 126,35 34-99,-27-24 31,1-1 1,1-1-1,0 0 1,1 0-1,0-2 0,8 5-11,-12-10 13,-1 0 1,1 0-1,0-1 0,0-1 0,0 0 0,2 0-13,-7-2 6,1 0 0,0-1 0,-1 1 0,1-2 0,0 1 0,-1-1 0,1 0 0,-1 0-1,1-1 1,-1 0 0,3-1-6,2-1 16,0-1 0,-1 0 0,0-1 0,0 0 0,0-1 0,-1 0 0,0 0 0,0-1 0,-1 0 0,0-1 0,0 1 0,0-3-16,2-1 39,3-5 33,1-1 1,-2 0-1,4-9-72,-15 24 11,0 1-1,0-1 1,0 0-1,0 0 1,-1 0-1,1 0 1,-1-1-1,0 1 1,0 0-1,0 0 1,0 0-1,-1 0 1,1 0-1,-1-2-10,0 3-4,1 0-1,-1 0 1,1 0-1,-1 0 1,0 0 0,0 0-1,0 0 1,0 0-1,0 0 1,0 1 0,-1-1-1,1 0 1,0 1-1,-1-1 1,0 1 0,1-1-1,-1 1 1,0 0-1,1 0 1,-2-1 4,0 2-24,1-1-1,0 1 1,0 0 0,-1-1 0,1 1-1,0 1 1,0-1 0,-1 0-1,1 0 1,0 1 0,0-1 0,-1 1-1,1 0 1,0 0 0,0 0-1,0 0 1,0 0 0,0 0 24,-5 3-18,0 1 1,0-1 0,1 1-1,-2 2 18,2-1 1,0 0 0,1 0 0,0 0 0,0 1-1,0 0 1,0 0 0,1 0 0,1 0 0,-1 1-1,-2 7 0,5-9-4,-1-1-1,1 1 0,0 0 0,0 0 0,1 0 1,-1 0-1,1 0 0,1 0 0,-1 0 0,1 0 1,0 0-1,1 0 0,-1 0 0,1-1 0,1 2 5,3 9 14,1-1 0,0 0-1,8 9-13,-11-18 10,1 1-1,0-1 1,0-1-1,1 1 1,-1-1 0,1 0-1,1 0 1,4 3-10,-9-7 10,1 1-1,-1-1 1,1 0 0,0 0 0,-1 0 0,1 0 0,0 0-1,-1-1 1,1 1 0,0-1 0,0 0 0,0 0 0,0 0-1,-1 0 1,2 0-10,1-1 17,-1 0 0,1-1 0,0 1-1,0-1 1,-1 0 0,1 0 0,-1 0 0,3-2-17,4-4 5,0 0 0,-1-1 1,0 0-1,0 0 1,-1-1-1,1-1-5,9-10 15,2 2-1,0 0 0,1 1 1,15-8-15,-3 1 22,-21 17-3,0 0-1,1 0 0,0 1-18,-1 0 40,0 0 1,0 0-1,4-5-40,-17 12 4,6-4 26,-1-1-1,1 1 1,-1-1-1,-1 0 0,5-5-29,-8 9 10,-1 0 0,1 0 0,-1 0 0,1 0-1,-1 1 1,1-1 0,-1 0 0,1 0 0,-1 0-1,0 0 1,1 0 0,-1 0 0,0 0 0,0 0-1,0 0 1,0 0 0,0 0 0,0 0 0,0 0-1,0 0 1,0 0 0,-1 0 0,1 0 0,0 0-1,0 0 1,-1 0 0,1 0 0,-1 0 0,1 0-1,-1 0 1,1 1 0,-1-1 0,0 0 0,1 0-1,-1 1 1,0-1 0,0 0 0,1 1 0,-1-1-1,0 1 1,0-1 0,0 1 0,0-1 0,0 1-1,-1-1-9,-2-1-28,-1-1-1,0 1 1,0 0-1,0 0 0,0 1 1,0 0-1,0 0 1,-1 0-1,1 0 0,0 1 1,-1 0-1,1 0 1,0 0-1,0 1 0,-1 0 1,1 0-1,0 0 0,0 0 1,0 1-1,0 0 1,0 0-1,-4 3 29,0 1-21,1 0 1,0 0-1,0 1 1,0 0-1,1 0 0,0 1 1,0 0-1,1 0 1,0 0-1,1 1 0,0 0 1,0 0-1,1 1 1,0-1-1,0 1 0,1 0 1,1 0-1,0 0 1,0 0-1,1 1 0,0-1 1,0 10 20,2-11 32,-1-1 0,1 1 0,1 0 1,0-1-1,0 0 0,0 1 0,3 3-32,3 8 125,2-1-1,5 9-124,-14-27 6,0 1-1,0-1 1,1 1-1,-1 0 0,0-1 1,1 0-1,-1 1 1,1-1-1,-1 0 0,1 0 1,0 0-1,-1 0 0,1 0 1,0 0-1,0 0 1,0-1-1,0 1 0,0-1 1,0 1-1,0-1 1,0 0-1,-1 0 0,1 0 1,0 0-1,0 0 0,0 0 1,0 0-1,0-1 1,0 1-1,0-1 0,1 0-5,8-2 21,-1-1-1,1-1 0,-1 0 0,-1 0 0,3-2-20,-9 5 15,44-29 94,-2-2-1,-1-2 1,21-23-109,-19 17 74,-23 21 179,1 2 1,15-9-254,-25 22 221,-14 5-212,0 0-1,1 0 1,-1 0 0,0 0 0,1 0 0,-1 0-1,0 0 1,1 1 0,-1-1 0,0 0 0,1 0-1,-1 0 1,0 0 0,0 1 0,1-1 0,-1 0-1,0 0 1,0 0 0,1 1 0,-1-1 0,0 0-1,0 0 1,0 1 0,1-1 0,-1 0-9,1 3 20,-1 0 0,1 0 0,-1-1 1,1 1-1,-1 0 0,0 0 0,0-1 0,0 3-20,-2 33 98,-1-1-1,-4 12-97,1-12 68,2 1 0,2 10-68,2-52 10,1 0-1,0 1 0,0-1 1,0 0-1,1 0 1,-1 1-1,2-2-9,4-14 78,0-2-94,0 0-1,2 0 1,0 1 0,10-16 16,-13 27 14,0 0 1,0 1 0,0 0-1,1 0 1,0 1 0,0 0-1,1 0 1,0 1 0,1 0-1,-1 0 1,8-3-15,-10 6 28,-2 1-50,0 0 0,0 0 1,1 0-1,-1 0 1,3 0 21,-6 2 4,0 0-1,0 0 1,0 0 0,-1 0 0,1-1-1,0 1 1,0 1 0,0-1 0,0 0 0,0 0-1,-1 0 1,1 0 0,0 1 0,0-1 0,0 0-1,-1 0 1,1 1 0,0-1 0,0 1 0,-1-1-1,1 1 1,0-1 0,-1 1 0,1-1 0,-1 1-1,1 0 1,-1-1 0,1 1 0,-1 0 0,1 0-1,-1 0-3,7 14 42,-1 0 0,-1 0 0,0 7-42,0-6 86,0 1 0,7 13-86,-10-25 61,1 0-1,-1 0 0,1-1 0,0 1 0,1-1 0,-1 0 1,1 0-1,0 0 0,0 0 0,0-1 0,1 1-60,-2-2-36,0-1 0,-1 1 0,1-1 0,0 0 0,0 0-1,1 0 1,-1 0 0,0 0 0,0-1 0,0 1 0,1-1 0,-1 0-1,0 0 1,0 0 0,1-1 0,-1 1 0,0-1 0,0 0 0,0 0-1,0 0 1,0 0 0,0 0 0,0 0 0,0-1 0,0 0-1,0 0 1,0 0 36,14-14-2572,10-10-1751,-19 14 2120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27.5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42 963 1248,'-2'2'410,"2"-1"2688,1-6 55,0-1-3862,0-2 913,0 0 0,1 0 0,0 0 0,0 1 0,1-1 0,0 1 0,0-1 0,1 0-204,8-20 256,0-3-115,1 0 1,1 1 0,2 0 0,1 1-1,1 1 1,2 1 0,4-4-142,70-85 143,-71 84-68,-1-1 0,13-28-75,17-44 160,9-38-160,-42 100-36,6-8 36,-11 25-1,-8 16-69,-6 15-91,-5 19-158,4-20 293,-20 73-358,-17 39 384,23-79-46,-1-1 1,-2 0 0,-2-2-1,-3 4 46,-21 27 45,-41 65 6,4 6-51,38-61-19,-5 11 433,-24 62-414,48-84-16,23-62 28,0-1 0,1 1 0,-1 0 0,0 0 0,1 0 0,0 0 0,-1 0 0,1 0 0,0 1 0,0-1 0,0 0-12,0-1-15,0 1 74,5-7-48,38-37 108,-3 3-9,11-15-110,78-102 100,82-94 29,-181 221-49,-22 22 25,0-1 0,-1 1 1,0-1-1,0 0 0,0-1 0,-1 0 0,4-7-105,-11 13 335,-4 5-215,-5 7-31,-4 5-130,-17 21-237,29-33 263,0 1 1,1-1 0,-1 1-1,1 0 1,0 0-1,-1 0 1,1 0 0,1 0-1,-1 0 1,0 0-1,1 0 1,-1 0 0,1 0 14,1 12-30,1 0 1,0 0 0,1 0 0,1-1 0,0 1-1,2 0 30,9 36-64,-7-19 53,12 26 11,-19-56-15,0 0 1,-1 0-1,1 0 1,0 0-1,1 0 1,-1 0-1,0-1 1,0 1-1,1 0 1,-1-1-1,1 1 0,0-1 1,-1 0-1,1 1 1,0-1-1,1 1 15,-1-2 1,-1 1 0,1-1 1,-1 1-1,1-1 0,-1 0 0,1 0 0,-1 0 0,1 0 0,0 0 0,-1 0 0,1 0 0,-1 0 0,1 0 0,-1-1 0,1 1 0,-1-1 1,1 1-1,-1-1 0,0 0 0,1 1 0,-1-1 0,1 0 0,-1 0-1,23-17-40,-1 0-1,14-16 41,-15 14-61,0 0 0,16-8 61,-29 21-11,20-12 89,0 0 1,0 2-1,29-11-78,-58 28 3,1 0-1,-1 0 1,0 0-1,0 0 0,0 0 1,1 0-1,-1 1 1,0-1-1,0 0 1,1 0-1,-1 0 0,0 0 1,0 1-1,0-1 1,0 0-1,0 0 1,1 0-1,-1 1 0,0-1 1,0 0-1,0 0 1,0 1-1,0-1 1,0 0-1,0 0 0,0 1 1,0-1-1,0 0 1,0 0-1,0 1 0,0-1 1,0 0-1,0 1-2,0 3 4,-1 1 1,0-1-1,0 1 0,-1-1 0,1 1 0,-1-1 0,-1 2-4,-5 14 9,-11 35-29,11-36-11,1 0 0,1 1 0,1-1 0,-2 21 31,7-37-8,-1 0 0,1-1 1,0 1-1,0 0 1,1 0-1,-1-1 1,0 1-1,1 0 0,0-1 1,0 1-1,-1 0 1,2-1-1,-1 1 0,0-1 1,0 1-1,1-1 1,-1 0-1,1 0 0,0 1 8,0-2 2,0 1 0,-1-1 0,1 0 0,0 0 0,0 0 0,-1 0-1,1-1 1,0 1 0,0 0 0,0-1 0,0 1 0,0-1 0,0 0-1,0 0 1,0 1 0,0-2 0,0 1 0,0 0 0,0 0 0,0 0-1,0-1 1,0 1 0,0-1 0,0 0 0,0 0 0,1 0-2,3-2 4,0 0 0,0-1 0,0 0 0,-1 0 0,1 0 0,-1-1 0,0 1 0,0-2-4,8-8 5,-1-1 0,3-6-5,-2 1 38,-2 0 0,0-1 0,-2-1-1,1-3-37,-5 12 47,-3 8-23,0-1 0,-1 1 0,0 0 0,0 0 0,0 0 1,0-1-1,-1 1 0,0 0 0,0-1 0,-1 1 0,1 0 1,-1-1-1,-1-3-24,1 6 6,0 1 1,0-1-1,0 0 1,0 1-1,0-1 0,0 1 1,-1-1-1,0 1 1,1 0-1,-1-1 0,0 1 1,0 0-1,0 0 1,0 0-1,0 1 1,-1-1-1,1 0 0,-1 1 1,1 0-1,-1-1 1,1 1-1,-1 0 0,0 0 1,1 0-1,-3 1-6,-59-16-490,64 16 485,0 0 1,0 0 0,0 0 0,0 0 0,-1 0-1,1 0 1,0 0 0,0 0 0,0 0-1,0 0 1,-1 0 0,1 0 0,0 0 0,0 0-1,0 0 1,0 0 0,0-1 0,0 1-1,-1 0 1,1 0 0,0 0 0,0 0 0,0 0-1,0 0 1,0 0 0,0-1 0,0 1-1,-1 0 1,1 0 0,0 0 0,0 0-1,0 0 1,0-1 0,0 1 0,0 0 0,0 0-1,0 0 1,0 0 0,0 0 0,0-1-1,0 1 1,0 0 0,0 0 0,0 0 0,0 0-1,0-1 1,0 1 0,0 0 0,0 0-1,0 0 1,1 0 0,-1 0 0,0-1 0,0 1-1,0 0 1,0 0 0,0 0 0,0 0-1,0 0 1,0 0 0,1 0 0,-1-1 0,0 1-1,0 0 1,0 0 0,0 0 0,0 0-1,1 0 1,-1 0 4,13-8 15,-9 6 91,2-1-152,0 1 0,0 0 0,1 1 0,-1-1 1,0 1-1,1 1 0,-1-1 0,1 1 0,-1 0 0,6 1 46,2-1 64,-8 0-55,-2 0 2,0-1 0,0 1 0,0 0 0,0 1 0,-1-1 1,1 1-1,0-1 0,0 1 0,0 0 0,-1 1 1,1-1-1,0 1 0,-1-1 0,0 1 0,3 2-11,-2-2 19,-1 1 0,0 0 0,0 0 0,0 0-1,-1 0 1,1 0 0,-1 0 0,1 1-1,-1-1 1,0 1 0,-1-1 0,1 1 0,0 2-19,0 0 20,-1 0 1,0 0 0,-1 0 0,1 0 0,-1 0-1,0 0 1,-1-1 0,0 6-21,-1 45-77,1-4 159,1-51-45,-1 1 0,1-1 0,0 1 0,1 0-1,-1-1 1,0 1 0,0-1 0,1 1 0,-1-1-1,1 1-36,-1-1 91,1-2-22,7-10 130,-6 9-159,-1-1 0,1 1 0,0-1 0,-1 0-1,0 1 1,1-1 0,-1 0 0,0 0-40,4-10 61,0 1 0,1 0 0,0 0 1,4-3-62,2-7 96,-7 13-14,1 0-1,0 1 1,0-1 0,1 1 0,0 0 0,1 0-82,-5 5 16,0 0 1,0 0 0,1 1-1,-1 0 1,1-1 0,-1 1-1,1 0 1,0 1 0,0-1-1,0 1 1,0 0 0,0-1-1,0 2 1,0-1 0,0 0-1,2 1-16,-5 0 10,0 0 0,0 1 0,-1-1 0,1 0 0,0 1 0,0-1 0,0 1 0,0-1 0,-1 1 0,1-1-1,0 1 1,0 0 0,-1-1 0,1 1 0,-1 0 0,1-1 0,0 1 0,-1 0 0,1 0 0,-1 0 0,0-1 0,1 1 0,-1 0 0,0 0-1,1 0 1,-1 0 0,0 0 0,0 0 0,0 0 0,0 0 0,0 0-10,3 33 167,-3-31-172,0 165 42,12-178 107,-5 1-102,-1 0 1,0 0 0,0-1-1,0-1-42,12-20-122,-10 20 98,0 1 1,0 0-1,1 0 0,0 0 1,1 1-1,0 1 1,4-3 23,0 0-3,-11 8-7,0 0 1,1 1 0,0-1 0,-1 1 0,1 0 0,0 0 0,0 0-1,0 0 1,2 1 9,7-4-28,-12 4 29,0 1 0,0-1 0,0 0 1,1 1-1,-1-1 0,0 1 0,1 0 0,-1-1 1,0 1-1,1 0 0,-1 0 0,0 0 0,1 0 1,-1 0-1,1 0 0,-1 0 0,0 0 0,1 0 1,-1 1-1,0-1 0,1 1 0,-1-1 1,0 1-1,0-1 0,1 1 0,-1 0 0,0 0 1,1 0-2,0 1 9,1 0 0,-1 1 1,0 0-1,0-1 1,0 1-1,0 0 0,0 0 1,0 0-1,-1 0 1,1 0-1,-1 0 0,0 1 1,0-1-1,0 0 1,0 1-1,-1-1 0,1 1 1,-1-1-1,0 0 1,0 1-1,0 0-9,-2 38 50,1-20-65,1 0 0,1-1 0,1 9 15,-1-27-8,-1 1-1,1-1 1,-1 0-1,1 0 1,0 0 0,1 0-1,-1 0 1,0 0-1,1-1 1,-1 1-1,1 0 9,-1-2-2,1 0 0,-1 0 0,0 0-1,0 0 1,1 0 0,-1 0 0,0 0 0,1-1-1,-1 1 1,1-1 0,-1 1 0,1-1-1,-1 1 1,1-1 0,-1 0 0,1 0 0,-1 0-1,1 0 1,-1 0 0,1 0 0,-1 0-1,1 0 1,0 0 2,1-1-74,0 0-1,1 0 0,-1 0 0,0 0 1,0-1-1,0 1 0,0-1 1,0 0-1,0 1 0,0-1 1,-1-1-1,1 1 0,-1 0 0,1-1 1,-1 0 74,7-8-1009,0 0 0,-1-1 0,1-2 1009,5-8-1346,-6 11-257,2-1-1,-1 1 1,8-5 1603,10-9-1995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31.7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215 108 1472,'-4'18'2501,"4"-14"-2391,-1 0 0,0 0 1,1 0-1,-1 0 0,0-1 0,-1 1 0,1 0 0,-1-1 0,0 1 0,0-1 1,0 1-1,0-1 0,0 0-110,-4 5 175,0-1 1,0 0-1,-1-1 0,-6 6-175,6-7 175,-1 3 86,-1-2 0,0 1 1,-7 3-262,13-9 67,0 1 1,0-1-1,0 0 0,-1 1 1,1-1-1,-1-1 1,1 1-1,-1 0 0,1-1 1,-1 0-1,1 0 1,-1 0-1,-1 0-67,4-1 27,-1 1 0,0-1 0,1 1 0,-1-1 0,1 0 0,-1 0 0,1 0 0,-1 0 0,1 0 0,0 0 0,0 0 0,-1 0 0,1 0 0,0 0 0,0-1 0,0 1 0,-1-2-27,-15-28 212,11 20-131,4 4-75,1 0 0,-1 0 0,1 0 0,0 0-1,1 0 1,0 0 0,0-1 0,0 1 0,1 0 0,1-4-6,0 1-10,1 1 1,0-1-1,0 1 0,1 0 1,1-3 9,-2 8 20,0 0 0,0 0 0,0 0 1,0 1-1,0-1 0,1 1 0,-1 0 0,1 0 1,0 0-1,0 0 0,0 1 0,0 0 1,0 0-1,1 0 0,-1 0 0,1 1 0,-1-1 1,1 1-1,3 0-20,13-3 154,0 2 0,0 1 0,18 0-154,-37 1 2,8 0 45,1 1 1,-1 0-1,1 0 1,-1 1-1,6 2-47,-11-3 18,-1 1-1,0-1 1,0 1 0,0 0-1,-1 0 1,1 0-1,0 0 1,-1 1 0,1-1-1,-1 1 1,0 0-1,0 0 1,0 0-1,0 0 1,0 1-18,1 2 29,-1 0 0,1 0 1,-1 0-1,0 1 0,-1-1 0,2 4-29,-4-6 18,1 1 0,0-1 0,-1 0 0,0 0 0,0 1 0,0-1 0,0 0 0,-1 1 0,0-1 0,0 0 0,-1 3-18,-11 32 195,-11 19-195,8-20 104,-4 19-104,-1 7 115,-3-1-1,-17 32-114,37-87 37,0-1 0,0 0-1,0 0 1,-1-1-1,0 0 1,0 1 0,-1-1-1,0-1 1,0 1 0,0-1-1,-1-1 1,1 1-1,-1-1 1,0 0 0,-3 1-37,0 0-203,9-4 25,1 0 0,-1-1 0,0 1 0,0-1 0,0 1 0,0-1 0,0 0 0,0 1 0,0-1 0,0 0 1,0 1-1,0-1 0,0 0 0,0 0 0,0 0 0,0 0 0,0 0 0,0 0 0,0 0 0,0 0 0,0-1 0,-1 1 178,0-3-1776,8-4-1242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32.8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9 121 2720,'-1'-1'86,"1"1"0,0 0-1,-1 0 1,1 0 0,-1 0 0,1 0 0,-1-1-1,1 1 1,0 0 0,-1 0 0,1-1 0,0 1-1,-1 0 1,1-1 0,0 1 0,-1 0 0,1-1-1,0 1 1,0-1 0,-1 1 0,1 0 0,0-1-1,0 1 1,0-1 0,0 1 0,0-1 0,0 1-1,-1 0 1,1-1 0,0 1 0,0-1 0,0 1-1,0-1 1,0 1 0,1-1 0,-1 1-86,0-2 183,0 1 0,0 0-1,0 0 1,0 0 0,0-1 0,1 1 0,-1 0 0,0 0 0,1 0 0,-1 0 0,1 0 0,0-1-1,0 1-182,5-9 332,-6 10-322,1-1 0,-1 0 0,1 0 0,-1 1 0,0-1 0,1 0 0,0 1 0,-1-1 1,1 0-1,-1 1 0,1-1 0,0 1 0,0-1 0,-1 1 0,1-1 0,0 1 0,0 0 1,-1-1-1,1 1 0,1-1-10,1 0 109,1-1 1,-1 0 0,1 0 0,-1-1 0,0 1-1,0-1 1,0 0 0,1-1-110,0 0 76,0 1 0,0-1 0,0 1 0,1 0 0,1-1-76,1 0 23,-1 1-1,1 0 0,-1 0 1,1 0-1,0 1 0,0 0 0,0 0 1,0 1-1,1 0 0,-1 0 1,2 0-23,-2 2 19,0-1-1,0 1 1,0 0 0,-1 1 0,1-1 0,0 1-1,-1 1 1,0-1 0,1 1 0,-1 0 0,0 1 0,0-1-1,-1 1 1,1 1 0,-1-1 0,0 1 0,3 2-19,-7-5 29,0-1 0,0 1 0,0 0 0,0-1 0,-1 1 0,1 0 0,-1-1 0,1 1 0,-1 0 0,1 0 0,-1-1 0,0 1 0,0 0 0,0 0 0,0 0 0,0-1 0,0 1 0,-1 0 0,1 0 0,0-1 0,-1 1 0,0 0 0,1 0 0,-1-1 0,-1 2-29,-2 5 137,-1 0 1,0 0-1,0-1 1,-5 5-138,0 0 138,-87 111 374,95-121-532,1 1 0,-1-1-1,1 0 1,0 0 0,-1 1 0,1-1 0,0 1 0,0-1 0,0 2 20,1-4-10,0 1 1,0 0-1,0-1 1,0 1 0,0 0-1,0-1 1,0 1 0,0 0-1,0-1 1,0 1-1,0 0 1,1-1 0,-1 1-1,0 0 1,0-1 0,1 1-1,-1-1 1,0 1 0,1 0-1,-1-1 1,1 1-1,-1-1 1,0 1 0,1-1-1,-1 1 1,1-1 0,0 0-1,-1 1 1,1-1 0,-1 0-1,1 1 1,0-1-1,-1 0 1,1 0 0,-1 1-1,1-1 1,0 0 9,16 4-65,1 0 0,10 0 65,-17-2 2,0-1 0,-1 1 1,1 1-1,0 0 0,-1 0 0,0 1 1,0 0-1,9 6-2,-16-9 22,0 2-1,0-1 1,0 0 0,0 1 0,0-1-1,0 1 1,-1 0 0,1 0-1,-1 0 1,0 0 0,0 1 0,0-1-1,-1 0 1,1 2-22,-1-3 10,0 1 0,-1-1 0,1 1 0,-1-1-1,0 1 1,1 0 0,-1-1 0,0 1 0,-1-1 0,1 1 0,0-1 0,-1 1 0,0-1 0,1 1 0,-1-1-1,0 1 1,0-1 0,-1 0 0,1 1 0,0-1 0,-1 1-10,-3 3 65,-1 0 0,0 0 0,0 0 0,0-1 0,0 0 0,-1 0 0,0-1-1,0 0 1,0 0 0,-6 2-65,-12 8 55,-3-3-3,6-4-99,-13 4-203,22-7-86,11-4 157,1 0 0,0 0 0,-1 0 1,1 0-1,-1 0 0,1 0 0,-1-1 1,1 1-1,-1 0 0,0-1 179,1 1-147,1 0-1,0 0 1,-1 0-1,1 0 0,-1 0 1,1-1-1,0 1 1,-1 0-1,1 0 0,0 0 1,-1 0-1,1-1 1,0 1-1,-1 0 1,1 0-1,0-1 0,-1 1 1,1 0-1,0-1 1,0 1-1,-1 0 0,1-1 1,0 1-1,0 0 1,0-1-1,0 1 1,-1 0-1,1-1 0,0 1 1,0 0-1,0-1 1,0 1-1,0-1 0,0 1 148,1-4-2970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33.43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15 3072,'18'-5'5120,"-16"5"-4406,-2 0-223,0 0 64,-1 0-496,1 0 1,0 0-1,0 1 1,0-1-1,0 0 1,0 0-1,0 0 1,0 0-1,0 0 1,0 0-1,0 0 1,0 0-1,0 1 1,0-1-1,0 0 1,0 0-1,0 0 1,0 0 0,0 0-1,0 0 1,0 0-1,0 1 1,0-1-1,0 0 1,0 0-1,0 0 1,0 0-1,0 0 1,0 0-1,0 0 1,0 0-1,0 1 1,0-1-1,0 0 1,0 0-1,1 0 1,-1 0-1,0 0 1,0 0-1,0 0 1,0 0-1,0 0 1,0 0-1,0 0 1,0 0 0,1 0-1,-1 0 1,0 0-1,0 0 1,0 1-60,2-3 138,-1 2-103,-1-1 0,1 1 0,-1-1 1,1 1-1,-1-1 0,1 1 0,-1-1 0,1 1 1,-1-1-1,1 1 0,-1-1 0,1 0 1,-1 1-1,0-1 0,0 0 0,1 1 1,-1-1-1,0 0 0,0 1 0,1-2-35,-10 12-6730,6-10 2954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3:47:45.0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9 1248,'0'0'308,"0"-1"0,0 1 0,0 0 0,0-1 0,0 1 0,0 0 0,0-1 0,0 1 0,0-1 0,0 1 0,1 0 0,-1-1-1,0 1 1,0 0 0,0-1 0,0 1 0,1 0 0,-1 0 0,0-1 0,0 1 0,1 0 0,-1 0 0,0-1 0,0 1 0,1 0-308,9 0 2825,16 12-3892,-13-5 1519,-4-5-421,-1 0 1,1-1-1,0 0 1,-1 0-1,1-1 1,0 0-1,0-1 1,1 0-32,40 1-23,-23 2 55,-9 1-7,0-1 0,1-1 0,-1-1 0,0 0 0,1-2 0,10-2-25,33-6-38,-1 3 742,-22 3-464,-38 4-192,-1 0 27,0 0-48,0 0-70,0 0 22,6 0 178,-3 2-7295,2 5 5010,6-2 85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34.3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1 102 2080,'0'-4'172,"0"3"-89,0 1-1,0-1 1,0 1-1,0-1 1,0 1-1,0-1 1,0 1-1,0-1 1,0 1-1,0-1 1,0 1-1,0 0 1,0-1-1,1 1 1,-1-1-1,0 1 1,0-1-1,1 1 1,-1-1-1,0 1 1,0 0-1,1-1 1,-1 1-1,0-1 1,1 1-1,-1 0 1,1 0-1,-1-1 1,0 1-1,1 0-82,4-5 590,37-37 2301,-33 37-2619,1 0 1,0 0-1,0 1 1,0 1-1,1-1 1,-1 2-1,10-2-271,-17 3-11,7-1 72,0 1 0,1 0 0,-1 0 0,0 1 0,0 1 0,10 1-62,-14-2 18,0 1 0,-1 1-1,1-1 1,-1 1 0,0-1 0,1 2-1,-1-1 1,0 0 0,0 1 0,-1 0-1,1 0 1,0 1 0,0 0-18,-4-3 15,-1 0 0,1 0 0,-1-1 1,1 1-1,-1 0 0,1 0 0,-1 0 0,0 0 0,1 0 1,-1 0-1,0 0 0,0 0 0,0 0 0,0 0 0,0 0 1,0 0-1,0 0 0,0 0 0,0 0 0,0 0 0,0 0 0,-1 0 1,1 0-1,0 0 0,-1 0 0,1 0 0,-1-1 0,1 1 1,-1 1-16,-2 3 74,-1 0 1,1 0-1,-1 0 1,-2 2-75,4-5 25,-45 46 54,34-37-105,0 2 1,1 0-1,0 0 1,1 1 0,-1 4 25,11-17-11,1-1 1,0 1-1,-1 0 1,1 0-1,0-1 1,-1 1-1,1 0 1,0-1-1,0 1 1,0 0 0,0 0-1,0 0 1,0-1-1,0 1 1,0 0-1,0 0 1,0-1-1,0 1 1,0 0-1,0 0 1,1-1-1,-1 1 1,0 0 0,1 0 10,0 0-21,0 1 1,0-1-1,0 1 1,1-1-1,-1 1 1,1-1-1,-1 0 1,1 0 0,-1 0-1,2 1 21,6 3-63,0-1 1,0 0-1,0-1 0,1 0 63,-6-2-13,19 8 64,1 0 0,-1 2 0,-1 0 0,0 2 1,9 6-52,-26-14 39,1-1 1,0 1 0,-1 0 0,0 1 0,-1-1-1,1 1 1,-1 0 0,0 0 0,0 0-1,-1 1 1,1-1 0,-2 1 0,2 4-40,-2-7 64,-1 0 0,0-1 0,-1 1 1,1 0-1,-1-1 0,1 1 0,-1 0 0,0-1 1,-1 1-1,1 0 0,-1 0 0,1-1 1,-1 1-1,0 0 0,0-1 0,-1 1 0,1-1 1,-1 0-1,0 1 0,0-1 0,0 0 0,0 0 1,0 0-1,-1 0 0,1-1 0,-4 3-64,-5 4 28,-1-2-1,0 0 1,-1 0-1,0-1 1,0 0 0,0-2-1,-1 1 1,1-1-1,-1-1 1,0-1-1,0 0 1,-8 0-28,-63-4-5376,74 1 3349,5-5-1263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6:35.1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 3392,'0'6'385,"-1"0"372,1 0 0,1 0 1,-1 0-1,1 1 0,1 1-757,-2-6 191,1 0-1,-1-1 1,1 1 0,0-1 0,0 1-1,0-1 1,0 0 0,-1 1-1,2-1 1,-1 0 0,0 0-1,0 1 1,0-1 0,1 0-1,-1 0 1,0 0 0,1 0 0,-1-1-1,1 1 1,-1 0 0,1-1-191,2 3 143,0 0 1,0 0-1,0 0 1,-1 0-1,1 0 1,-1 1-1,0 0 1,0 0-1,0 0 1,-1 0-1,3 4-143,5 10 131,1 0 1,1-1-1,0 0 0,2-1 0,0 1-131,23 16 150,1-1-1,33 19-149,-60-43 43,-1 0 0,0 0 0,0 1 0,0 0 0,-1 1 0,-1 0 0,0 1 0,0-1 0,-1 2 0,0-1 0,-1 1 0,0 0 1,-1 0-1,2 8-43,1 15 60,-1 0 0,-1 1 0,-2 0 0,-2 0 0,-1 0 1,-2 0-1,-2 8-60,-3-5 73,-1-1 0,-2 0 0,-9 22-73,3-8-3579,-2 20 3579,16-67-433,0 0-400,0 0-1,0 1 0,1-1 1,0 1-1,0-1 0,0 5 834,4 1-3482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03.92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12 964 576,'-4'-7'339,"3"7"-213,1-1 1,-1 0 0,0 0-1,1 0 1,-1 0 0,0 0-1,1 0 1,-1 0 0,1 0-1,-1 0 1,1 0 0,0 0-1,0 0 1,-1-1-127,1 1 16,0 0 0,1 0 1,-1 0-1,0 0 0,0-1 0,1 1 1,-1 0-1,1 0 0,-1 0 0,1 0 1,-1 0-1,1 0 0,-1 0 0,1 0 0,0 0 1,0 0-1,0 0 0,-1 1 0,1-1 1,1 0-17,22-13 296,-2 1-101,-16 9-206,49-38-111,51-30 122,-74 55 253,-19 11-188,0-1 0,-1-1 0,7-5-65,9-7-24,-14 9 8,0 1-1,0-2 0,-1 0 1,-1 0-1,6-8 17,-9 8 30,-1 0 0,0-1 0,-1 1 0,-1-1-1,0-1 1,0 1 0,0-7-30,1-4 59,-2 0-1,-1 0 0,-1 0 1,-1-2-59,-1 20 9,-1-2-3,1 1 1,0-1 0,0 1 0,1-1-1,1-2-6,0-4-33,0-1 0,0 0 0,-2 0 0,0 0 0,0 1 0,-2-13 33,1 3-47,-4-9-10,3 27 72,-1 1 0,2-1 0,-1 0 0,1 0 0,0 0 0,0 0 0,1-2-15,2-2 34,-1-1 1,-1 1-1,0 0 0,0-1 1,-1 1-1,0-1 0,-1 1 1,0-1-1,-1-3-34,2 13-2,0 1 1,0-1-1,0 1 0,0-1 1,0 0-1,-1 1 0,1-1 0,0 1 1,0-1-1,0 1 0,-1-1 0,1 1 1,0-1-1,0 1 0,-1-1 1,1 1-1,-1-1 0,1 1 0,0 0 1,-1-1-1,1 1 0,-1 0 0,1-1 1,-1 1-1,1 0 0,-1-1 1,1 1-1,-1 0 0,1 0 0,-1 0 1,1 0-1,-1-1 0,0 1 0,1 0 1,-1 0-1,1 0 0,-1 0 1,1 0-1,-1 0 0,0 1 2,0-1-8,-1 1 0,1 0-1,0 0 1,-1 0 0,1 0 0,0 0 0,0 0-1,0 0 1,0 1 0,0-1 0,0 0-1,0 0 1,0 2 8,-4 4 20,1 0 0,0 1 0,1-1 0,-1 4-20,-9 12 320,11-20-245,0 0 1,0 1 0,0-1-1,1 0 1,-1 1 0,1-1-76,-16 31 314,12-21-343,0 0 0,-1 0 0,0 0 0,-2 0 29,-1 2 27,2-1-1,0 1 0,0 3-26,0 2 122,-21 58-196,-11 19 74,32-79-6,1 1 1,0 0-1,-1 13 6,-7 24 171,11-43-163,0 0-1,2 0 0,-1 0 0,2 0 1,0 1-1,1 5-7,-1 10 4,0-27-8,0 1 0,1-1 0,-1 1 0,1-1 0,-1 0 0,1 1 0,0-1 0,0 1 0,0-1 0,0 0 0,0 0-1,1 0 1,-1 0 0,1 0 0,-1 0 0,2 1 4,0 1-8,1-1 0,-1 0 0,1 0-1,0 0 1,1-1 0,-1 1 0,5 1 8,14 8 115,-19-9-105,0 0 0,0-1 1,1 0-1,-1 0 1,1 0-1,0 0 1,0-1-1,-1 0 0,1 0 1,0 0-1,4 0-10,-2-1 1,0 0 1,1-1-1,-1 0 0,0 0 1,0-1-1,0 1 0,0-2 1,0 1-2,18-3 61,-22 4-52,0 1 1,0-1-1,0 1 1,1-1-1,-1 0 1,0 0-1,0 0 1,-1-1-1,1 1 1,0-1-1,0 1-9,15-10-75,-15 10 98,0-1 0,-1 1 1,1-1-1,0 1 0,-1-1 1,0 0-1,1 0 0,-1 0 1,0 0-1,0 0 0,1-2-23,-1 1-7,0 0-1,1 0 0,-1 1 0,1-1 0,0 0 0,0 1 0,0 0 0,0 0 1,0 0-1,1-1 8,-1 2 4,0-1 1,0 0 0,0 0-1,0-1 1,0 1 0,0 0-1,-1-1 1,1 0 0,-1 1-1,0-2-4,1 0 11,0 0-1,0 0 1,1 0-1,-1 0 0,4-2-10,5-7-68,2-2 82,-10 9-21,0 1 0,1 0 1,0 0-1,0 1 0,0-1 0,0 1 0,1 0 0,-1 0 0,5-1 7,-2 2-3,-1 0 0,2 1 0,4-1 3,22-8 15,-32 10-4,0 0 1,0 1-1,0-1 0,-1 1 1,1 0-1,0 0 1,0 0-1,2 0-11,-1 0 10,-3 0 22,6 4 144,-8-3-166,-1 0 0,1 0-1,-1 0 1,0 0 0,1 0 0,-1 0 0,0 0-1,0 0 1,0 0 0,0-1 0,0 1 0,0-1-1,1 0 1,-1 1 0,-1-1-10,-19 6-152,-6 7 46,18-8 146,-1 0 0,1 1 1,1 0-1,-1 0 1,-1 2-41,11-7 0,-5 2 5,0 1 0,0 0 1,1 1-1,0-1 0,0 1 1,0 0-1,0 0 0,1 0 1,0 0-1,-2 4-5,-2 5-131,-3 8-63,9-20 185,0 1 1,0 0-1,1 0 1,-1 0-1,1 0 1,-1 0 0,1 1-1,0-1 1,0 0-1,0 0 1,1 0-1,-1 0 1,1 0-1,0 0 1,0 0-1,0 0 1,0 0 8,2 5-70,-2-7 71,-1 1 1,1-1-1,-1 0 0,1 0 1,-1 0-1,1 0 1,0 0-1,-1 0 0,1 0 1,0 0-1,0 0 0,0 1-1,9 7-38,-9-8 44,1 0 1,-1 1 0,0-1 0,1 0-1,-1 0 1,1 0 0,-1 0 0,1 0-1,0 0 1,-1 0 0,1-1 0,0 1-1,-1-1 1,1 1 0,0-1 0,0 1-1,0-1 1,0 0 0,-1 0-1,3 0-6,0 0-2,0-1 0,0 1 0,0-1 0,0 0-1,0 0 1,0 0 0,-1 0 0,1-1-1,0 1 1,0-1 0,-1 0 0,1-1-1,-1 1 1,0 0 0,1-1 2,6-7-142,-1 1 0,0-1 1,7-10 141,-14 17-26,-1 0 1,1 0-1,-1 0 0,0 0 1,0 0-1,0 0 0,-1-1 1,1 1-1,-1 0 0,0 0 1,0 0-1,0-1 0,0 1 1,0 0-1,-1 0 0,0-1 1,0 0 25,0-3-36,-1 0 1,0 1-1,0-1 1,-1 1-1,1 0 1,-2 0-1,1 0 1,-1-1 35,2 5 0,1 0-2,0 0 0,0 1 0,0-1 0,0 0 0,-1 1 0,1-1 0,-1 1 0,1-1 0,-1 1 1,0 0-1,1-1 0,-1 1 0,0 0 0,0 0 0,0 0 0,0 0 0,0 1 0,0-1 0,0 1 0,0-1 1,0 1-1,0 0 0,0-1 0,0 1 0,-2 0 2,6 4 35,0 0 1,0 0 0,0 0-1,0 0 1,-1 0-1,0 2-35,15 29 219,-13-27-158,0 1 1,1-2-1,0 1 1,0 0-1,1-1 1,0 0-1,0 0 1,1 0-1,0-1 1,0 1-1,0-1 0,1-1 1,0 1-1,6 3-61,-4-4 3,1 0-1,-1 0 0,1 0 0,0-2 1,0 1-1,0-1 0,0 0 0,1-1 1,-1-1-1,1 1 0,10-1-2,-12-2-9,1-1 0,-1 0 0,0 0-1,-1-1 1,1 0 0,0-1 0,-1 1-1,1-2 1,-1 1 0,-1-1 0,8-6 9,11-18 282,-25 27-281,1 0-1,0 0 0,-1 0 0,1-1 1,-1 1-1,0 0 0,0 0 0,0-1 0,0 1 1,0-1-1,0 1 0,-1-1 0,1 1 0,-1-1 1,0 1-1,0-1 0,0 1 0,0-3 0,2-15 130,-2 18-147,0 0-1,0 0 1,0-1 0,0 1-1,0 0 1,0 0 0,-1 0-1,1 0 1,-1 0 0,0 0 0,1 0-1,-1 0 1,0 0 17,-1-1-3,2 1 1,-1 0-1,0 0 1,0-1-1,1 1 1,-1 0-1,1-1 0,0 0 3,-4-4 61,4 6-75,0 1 0,-1 0 0,1-1 0,0 1 0,-1-1 0,1 1 0,0-1 0,-1 1 0,1-1 0,0 1 0,0-1 0,0 1 0,-1-1 1,1 1-1,0-1 0,0 1 0,0-1 0,0 0 0,0 1 0,0-1 14,0 0-150,12-6-41,-9 6 173,-1 1 0,1-1 1,-1 1-1,1-1 0,0 1 1,0 0-1,-1 0 1,1 0-1,0 0 0,-1 1 1,3 0 17,7 0-9,-9-1 22,0 1 0,0 0 0,0 0 0,-1 0 0,1 0 1,0 0-1,-1 0 0,1 1 0,-1-1 0,0 1 0,1 0 0,-1-1 0,0 1 1,0 0-1,2 3-13,1 0 53,-4-5-47,0 1 0,0 0-1,-1 0 1,1 0-1,-1 0 1,1 0-1,-1 0 1,1 0-1,-1 0 1,1 0 0,-1 0-1,0 0 1,1 0-1,-1 0 1,0 0-1,0 0 1,0 0-1,0 0 1,0 0 0,0 0-1,0 1-5,-7 24 236,3-13-258,3-13 24,1 0-1,0 1 0,0-1 1,0 1-1,-1-1 0,1 1 1,0-1-1,0 1 1,0-1-1,0 1 0,0-1 1,0 1-1,0-1 0,0 1 1,0-1-1,0 1 1,0-1-1,0 1 0,0-1 1,1 1-1,-1-1 1,0 1-1,0-1 0,1 1 1,-1-1-1,0 1 0,0-1 1,1 0-1,-1 1-1,2 1 13,-2-2-10,0 0 0,0 1 0,0-1 0,0 1 0,0-1 0,0 1 0,1-1 0,-1 1-1,0-1 1,0 1 0,-1-1 0,1 1 0,0-1 0,0 0 0,0 1 0,0-1-1,0 1 1,0-1 0,-1 1 0,1-1 0,0 0 0,0 1 0,-1-1 0,1 1 0,0-1-1,0 0 1,-1 1 0,1-1 0,0 0 0,-1 0 0,1 1 0,-1-1 0,1 0 0,0 0-1,-1 1 1,1-1 0,-1 0-3,-3 15-48,5-13 69,0-1-21,-1 0 0,1 0 0,0 0-1,-1 1 1,0-1 0,1 0 0,-1 1 0,0-1 0,0 0 0,1 1 0,-1-1-1,0 0 1,0 1 0,-1-1 0,1 1 0,0 0 0,0 0-51,2 12 376,-2-13-261,1 0-32,30 12-53,-30-12-96,7-1 127,1 0-7,0-1 0,0 0 0,0-1 0,0 0 0,0-1 0,-1 1 0,4-3-3,5-2 41,-1-1 0,0-1 0,3-2-41,-6 3-121,18-11-80,-1-1 0,-1-1-1,11-12 202,-26 19-174,-12 11 188,1-1 1,0 1-1,0 0 1,0 0-1,1 1 0,-1-1 1,1 1-1,-1-1 0,1 1 1,0 0-1,3-1-14,1 3-32,-5 1 38,0 0 0,-1 1-1,1-1 1,0 1 0,-1-1 0,1 1-1,-1 0 1,2 1-6,-2-1 49,0 0 0,0-1 0,1 1 0,-1 0 0,1-1 0,-1 0 0,1 1-1,2-1-48,-7-1 11,-1 0 0,0 0 0,1 0 0,-1-1-1,0 0 1,1 1 0,-1-1 0,1 0-1,-1 0 1,1 0 0,-1-1 0,1 1-1,-1-1-10,-1-1-51,0 1-1,0 0 0,0 1 0,-1-1 1,1 1-1,-4-2 52,2 3-23,0 0 1,0 1-1,1-1 0,-1 1 1,0 0-1,1 0 1,-1 1-1,1 0 0,-1 0 1,1 0-1,0 0 0,0 1 1,0 0-1,-2 1 23,0 1 0,0 0-1,0 1 1,0 0 0,1 0-1,0 0 1,0 1 0,0-1-1,1 2 1,0 0 0,4-7 2,0 1 1,0 0 0,1-1-1,-1 1 1,0 0 0,1-1-1,0 1 1,-1 0 0,1 0-1,0-1 1,0 1 0,0 0-1,0 0 1,0 0-1,1-1 1,-1 1 0,0 0-1,1-1 1,-1 1 0,1 0-1,0 0-2,0 1 11,1 0-1,0-1 1,-1 1-1,1 0 1,0-1-1,0 1 1,0-1-1,1 0 1,-1 0-1,0 1 0,1-1-10,16 15-116,-16-15 126,-1 1 0,1-1 0,-1 0 0,1 0 0,0 0 1,0 0-1,0 0 0,0-1 0,0 1 0,0-1 0,2 1-10,6 1 9,0-1-1,0 0 1,0 0 0,1-2-1,-1 1 1,0-1 0,1-1-1,8-1-8,-14 1-30,1 0-1,-1-1 1,0 0-1,0 0 1,0-1-1,0 1 1,1-2 30,-5 3-3,-1 0 1,1 0 0,0 0 0,0 0-1,-1 0 1,1-1 0,-1 1-1,0-1 1,1 1 0,-1-1-1,0 0 1,0 1 0,0-1 0,0 0-1,0 0 1,0 0 0,0 0-1,-1 0 1,1 0 0,-1 0-1,1 0 1,-1 0 0,0-1 2,0-16-263,-1 1 1,-1 0-1,-1-1 0,-2-8 263,0-3-293,5 29 218,0 1 54,11 15 186,-7-9-136,0 0 1,0 1-1,0-1 0,-1 1 0,0-1 1,-1 1-1,0 0 0,0 0 0,0 3-29,3 16 31,1 27-31,-1-8-80,0-6 121,-2 0 1,-1 0-1,-2 0 1,-2 0 0,-6 38-42,6-63-3,-1 7 211,-6 19-208,7-34 33,0 0 0,0-1 0,0 1 0,-1 0 0,0-1 0,0 1 0,-1-1 0,-2 3-33,5-6 16,-1-1 0,0 0 0,1 1 0,-1-1 1,0 0-1,0 0 0,0 0 0,0 0 0,0 0 0,0 0 0,0-1 1,0 1-1,0-1 0,0 1 0,-1-1 0,1 0 0,0 0 0,0 0 0,-2 0-16,-3 0 50,0-1 0,0 0-1,0-1 1,0 1-1,-2-2-49,3 0-3,0 1-1,0-1 1,0 0-1,1-1 1,-1 1-1,1-1 1,0 0-1,0 0 1,1-1-1,-1 1 0,1-1 1,0 0-1,0-1 4,-2-2-4,0-1-1,1 0 0,0 0 0,1 0 0,0-1 0,0 0 0,-1-8 5,3 10 9,0-1 0,1 0-1,0 1 1,1-1 0,0-3-9,0 7-16,0 1 1,1 0-1,-1-1 0,1 1 1,0 0-1,0 0 1,1 0-1,-1 0 1,1 0-1,0 0 1,2-2 14,-2 2 26,1 1-1,0 0 0,-1 0 1,1 0-1,1 0 0,-1 0 0,0 1 1,1-1-1,-1 1 0,1 0 0,0 0 1,0 0-1,-1 1 0,1 0 0,0-1 1,1 1-1,0 0-24,-3 1 9,7-2 27,1 0 0,-1 0 1,1 2-1,-1-1 0,1 1 1,0 0-1,-1 1 0,2 0-36,2 1 58,0-2 0,0 0 0,11-1-58,-19 0 12,-1 0 0,1 0 0,0-1 0,0 0 0,-1 0 0,1 0 0,-1 0 0,0-1 0,0 0 0,0 0 0,1 0-12,9-10 96,0 0-1,4-4-95,-5 3 23,80-84-7,-69 75-61,1-2 79,0-1-1,4-8-33,-27 32-18,0-1 1,0 0 0,-1 0-1,1 0 1,0 0 0,-1 0-1,0 0 1,0 0 0,0-1-1,0 1 1,0 0 0,-1 0-1,1-1 1,-1 1 0,0-1-1,0 1 1,0 0 0,0-1-1,-1 1 1,0-2 17,0 1-20,-1 0 1,1 0-1,-1 1 0,0-1 1,0 0-1,-1 1 0,1-1 1,-1 1-1,1 0 0,-1 0 1,0 0-1,0 0 0,-1 1 1,1-1-1,0 1 0,-2-1 20,0 0 8,1 0-38,0 0 1,-1 1-1,0-1 1,1 1 0,-1 0-1,-4-1 30,7 3 1,1-1 0,0 1 0,0 0 1,0 0-1,0 0 0,-1 0 0,1 0 0,0 0 0,0 1 0,0-1 0,-1 0 1,1 1-1,0-1 0,0 0 0,0 1 0,0-1 0,0 1 0,0 0 1,0-1-1,0 1 0,0 0 0,0 0 0,0-1 0,0 1 0,1 0 0,-1 0 1,0 0-1,1 0 0,-1 0 0,0 0 0,1 0 0,-1 1-1,-3 8-9,0 1 1,0-1-1,1 1 0,0 0 0,1 0 0,0 10 9,0-1 84,1 0-1,1 1 0,2 7-83,-1-21 17,0 0 0,0 0 0,1-1 0,0 1 0,1 0 0,-1 0 0,1-1 0,1 0 0,-1 1 0,1-1 0,0-1 0,2 3-17,4 4 186,0-1 1,1 0-1,1-1 1,0 0-1,1 1-186,-7-7 99,1 1 0,-1-1-1,1 0 1,0-1 0,0 0-1,0 0 1,0 0 0,0-1-1,4 0-98,-7-1 42,1 0 1,0-1-1,-1 0 0,1 0 0,0 0 0,-1 0 0,1-1 0,0 0 1,-1 0-1,1 0 0,0 0 0,-1-1 0,0 0 0,1 0 0,1-1-42,123-71-432,-119 69-1450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27.7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313 3 1152,'-4'-1'404,"13"-1"467,-9 2-402,0 0 176,0 0-197,0 0-42,0 0-113,0 0 208,0 0-128,0 0 1,0 0-145,0 0 11,0 0-59,0 0 49,-2 2-100,0 0 0,-1 0 1,1 0-1,1 0 0,-1 1 1,0-1-1,0 1-130,-4 4 272,-16 16 118,-1-1-1,-13 8-389,12-10 109,1 0 0,-15 18-109,23-19 73,0 2 0,1 0 0,0 0 0,2 1-1,1 1 1,-8 22-73,11-23 16,2-1 1,0 1-1,1 5-16,3-17 29,1 1 1,0 0 0,0 0-1,1 0 1,1 0 0,0 0-1,1 5-29,2-5-31,0-1 0,0 1 0,1-1-1,1 0 1,-1 0 0,2 0-1,3 3 32,-9-11-21,8 9 60,0-1 0,1 0 0,0 0 0,0-1 0,6 3-39,13 13-232,68 58 525,-84-73-25,0-1 0,1 0 0,4 2-268,-4-3 151,-13-8-226,-1 1 0,1 0-1,0-1 1,-1 1 0,1 0 0,-1-1-1,0 1 1,1 0 0,-1 0 0,0-1-1,1 1 1,-1 0 0,0 0 0,0 0-1,0-1 1,1 1 0,-1 0 0,0 0-1,0 0 1,0-1 0,0 1 0,-1 0-1,1 1 76,0 1-541,0 7-1768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57.1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245 118 1248,'-8'-10'709,"7"10"-202,1 0-102,0 0 91,0 0-149,-13 4 1514,8 1-1186,4-3-578,-1-1 0,1 1 0,0-1 0,-1 1 0,1-1-1,-1 0 1,1 0 0,-1 0 0,0 0 0,1 0 0,-1 0 0,0 0 0,0 0 0,0-1 0,1 1 0,-1-1 0,0 1 0,0-1-1,0 0 1,0 0-97,-1 1 27,1-1-1,-1 0 0,1 1 1,-1 0-1,1 0 0,-1 0 1,1 0-1,0 0 0,-1 0 1,1 0-1,0 1 0,0-1 1,0 1-1,0 0 0,0-1 1,-1 2-27,-5 6-16,0 0 0,1 1 0,0 0 16,1-3-27,-10 17 243,1 1 1,0 1-217,-17 30 484,31-54-471,-6 8 27,1 0 1,0 1-1,-2 7-40,8-17 5,-1 1 0,1 0 1,1-1-1,-1 1 1,0 0-1,0-1 0,1 1 1,-1 0-1,0-1 0,1 1 1,0-1-1,-1 1 0,1-1 1,0 2-6,1 0 10,-1-1 1,1 1 0,0 0-1,0-1 1,0 1-1,2 1-10,18 8-79,-3-1 36,-16-9 49,0-1 0,1 1 1,-1 0-1,0-1 0,1 0 1,-1 1-1,1-1 0,-1-1 1,1 1-1,-1 0 0,1-1 1,0 0-1,-1 0 0,1 0 1,-1 0-1,4-1-6,-2 0 9,0 0 0,1-1 1,-1 0-1,0 1 0,0-2 0,-1 1 1,1-1-1,0 1 0,-1-1 0,1-1 0,-1 1-9,-2 1-5,0 0 0,-1 1-1,1-1 1,-1 0-1,0 0 1,1 0-1,-1-1 1,0 1 0,1-2 5,6-10-26,-4 8 0,-1 0 0,0 0 0,0 0-1,0 0 1,0 0 0,-1-1 0,0 1 0,-1-1 0,1 0 0,-1 1 0,0-5 26,0-12-246,-1 0-1,-3-19 247,0-14-170,3 36 152,-1 0-1,-3-13 19,3 26-15,1 5 13,0-1 0,-1 1 1,1 0-1,0 0 0,-1 0 1,0 0-1,1 0 0,-1 0 1,0 0-1,0 0 0,0 0 0,0 0 1,-1-1 1,2 3 3,-1 0 0,1 0 0,0 0 0,0-1-1,0 1 1,-1 0 0,1 0 0,0 0 0,-1 0 0,1 0 0,0-1 0,0 1 0,-1 0 0,1 0 0,0 0 0,-1 0 0,1 0 0,0 0 0,0 0 0,-1 0 0,1 0 0,0 0 0,-1 0 0,1 0-1,0 0 1,0 0 0,-1 0 0,1 1 0,0-1 0,-1 0 0,1 0 0,0 0 0,0 0 0,-1 0 0,1 1 0,0-1 0,0 0 0,0 0 0,-1 0 0,1 1 0,0-1 0,0 0 0,0 0 0,0 1-1,-1-1 1,1 0 0,0 1-3,-3 9 171,2 25-102,-1-18 41,1 0-1,1-1 0,1 9-109,0 8 286,4-3 240,-1-3-503,-3-18-38,-1 1-1,2-1 1,-1 0 0,1 0-1,0 0 1,1 0 0,0-1-1,2 4 16,2 11 62,3 5-129,6 4-24,-10-20 70,-5-10 29,0 0-1,0 0 1,0-1 0,0 1 0,0 0-1,0-1 1,0 1 0,1-1-1,-1 1-7,4 2 4,-4-2-2,1-1 0,-1 1 0,1-1-1,-1 1 1,1-1 0,0 0 0,0 0-1,0 0 1,0 0 0,-1 0 0,1 0-1,1 0 1,-1 0 0,0-1 0,0 1-1,0-1 1,0 0 0,0 0 0,2 0-2,15 1 37,-13 0-24,0-1-1,0 0 1,0 0 0,1-1 0,1 0-13,9-2-15,0-2 1,0 0-1,-1-1 0,1-1 1,-2 0-1,1-1 0,-1 0 0,0-2 1,7-5 14,-11 6-4,0 0 1,-1-1-1,0 0 1,-1-1-1,0 0 1,0-1-1,-1 1 1,-1-2-1,0 1 1,-1-1-1,5-12 4,22-58-32,-31 76 56,0 0 0,0 0 0,0 0 0,-1-1-24,0 1 23,0 1 1,0 0-1,1 0 1,0 0 0,2-4-24,-4 10-42,0-2-66,-7 1-196,7 0 287,0 1 18,0 0 0,0 0 0,0 0 1,0 0-1,0 0 0,0 0 0,0-1 1,0 1-1,0 0 0,0 0 0,0 0 0,0 0 1,0 0-1,0 0 0,0-1 0,0 1 1,0 0-1,0 0 0,0 0 0,0 0 0,0 0 1,0 0-1,-1 0 0,1 0 0,0-1 1,0 1-1,0 0 0,0 0 0,0 0 0,0 0 1,0 0-1,0 0 0,0 0 0,0 0 1,-1 0-1,1 0 0,0 0 0,0 0 0,0 0 1,0 0-1,0-1 0,0 1 0,0 0 1,0 0-1,-1 0 0,1 0 0,0 0 0,0 0 1,0 0-1,0 0 0,0 0 0,0 1 1,-1-1-1,1 0 0,0 0 0,0 0 0,0 0 1,0 0-2,-1 0 10,-1 51-260,2-46 211,5 61 154,-2 1 1,-5 37-116,-1-76 91,-7 24-91,4-26 143,2 0 1,0 13-144,-13 191 1014,16-198-987,1-15 15,-1 0 1,-1 0-1,0 0 1,-1 0 0,-1 0-1,-2 4-42,-2-2 137,0-1 0,-1 0 0,-3 3-137,7-9 10,5-11-20,0-1 1,-1 1 0,1 0 0,0 0-1,0 0 1,-1-1 0,1 1 0,0 0 0,-1 0-1,1-1 1,-1 1 0,1 0 0,-1-1-1,1 1 1,-1 0 0,1-1 0,-1 1 0,0-1-1,1 1 1,-1-1 0,0 1 0,1-1-1,-1 0 1,0 1 0,0-1 0,1 0 0,-1 0-1,0 1 1,0-1 0,0 0 0,1 0-1,-1 0 1,0 0 0,-1 0 9,2 0 2,-1 0-1,1-1 1,-1 1 0,0 0 0,1-1-1,-1 1 1,1 0 0,-1-1-1,0 1 1,1-1 0,-1 1 0,1-1-1,0 1 1,-1-1 0,1 1 0,-1-1-1,1 0 1,0 1 0,-1-1-1,1 1 1,0-1 0,0 0 0,0 1-1,-1-2-1,0 0-9,-3-8-59,0 0-1,0-1 1,1 1 0,1-1-1,0 0 1,0 0-1,1 0 1,0-7 68,1-21-233,4-32 233,-1 36-132,-1 6 131,1 1-1,1 0 1,2 0 0,1 0-1,1 1 1,1-1 0,1 2-1,8-12 2,59-114-544,-1-14 544,-63 138 56,0 1 0,15-20-56,-26 44 2,0 0-1,1 0 0,-1 0 1,1 1-1,0-1 0,-1 0 1,1 1-1,1-1-1,-3 3-3,0-1 0,-1 1 0,1-1 0,0 1 0,-1-1 0,1 1 0,0 0 0,-1-1 0,1 1 0,0 0 0,0 0 0,0 0 0,-1-1 0,1 1 0,0 0 0,0 0 0,0 0 0,-1 0 0,1 0 0,0 1 0,0-1 0,0 0 0,-1 0 0,1 0 0,0 1 0,0-1 0,-1 0 0,1 1 0,0-1 0,-1 1 0,1-1 0,0 1 0,-1-1 0,1 1 0,0-1 0,-1 1 0,1-1 0,-1 1 0,1 0 3,6 11-3,1 0 0,-2 1 1,1-1-1,-2 1 0,0 1 1,0 0 2,-2-4-2,0 1 0,0-1 1,-1 1-1,0 0 0,-1 0 1,0 0-1,-1 0 1,0 0-1,-1 0 0,0 0 1,-1-1-1,0 1 0,-3 10 2,2-15-8,-1 0 0,1-1 0,-1 1-1,0-1 1,0 0 0,-1 0 0,1-1-1,-1 1 1,0-1 0,0 0 0,-6 3 8,9-6 3,0 0 0,0 0 0,-1-1 0,1 1 0,-1 0 0,1-1 0,0 0 0,-1 0 0,1 0 0,-1 0 0,1 0 0,0 0 0,-1 0 0,1-1 0,-1 1 0,1-1 0,0 0 0,0 0 0,-1 0 0,1 0 0,0 0 0,0 0 0,0 0 0,0-1 0,0 1 0,0-1 0,0 0 0,1 1 0,-1-1 1,1 0-1,-1 0 0,1 0 0,0 0 0,-1 0 0,1 0 0,0-1 0,0 1-3,-2-10-50,3 11 29,-1-1 1,1 1 0,-1-1-1,1 1 1,0-1 0,-1 1 0,1-1-1,0 1 1,0-1 0,0 1-1,0-1 1,0 0 0,1 1-1,-1-1 1,0 1 0,1-1-1,-1 1 1,1 0 0,-1-1 0,1 1-1,0-1 1,0 1 0,-1 0-1,1 0 1,0-1 0,0 1-1,0 0 1,1-1 20,-1 2 37,-1 0-26,1 0-13,0 0 1,0 1-1,0-1 1,0 1-1,0-1 1,0 1-1,0 0 0,0-1 1,0 1-1,-1 0 1,1 0-1,0-1 1,0 1-1,-1 0 0,1 0 1,0 0-1,-1 0 1,1 0-1,-1 0 1,1 0 1,0 1 31,4 4 11,-1 0 0,2-1 0,-1 0-1,0 0 1,4 2-42,6 6 212,-12-11-177,0 0-1,0 0 0,0-1 0,0 1 0,0-1 1,0 0-1,0 0 0,0 0 0,0 0 1,1-1-1,-1 1 0,0-1 0,1 0 0,-1 0 1,0 0-1,1 0 0,-1-1 0,0 1 1,1-1-1,-1 0 0,0 0 0,1-1-34,12-3-9,1-1-1,-2-1 0,12-7 10,-26 14 2,13-8 19,-1-1 1,0 0-1,-1-1 1,1 0-1,-2-1 1,1 0-1,5-9-21,16-22 109,18-29-109,-18 22 109,-9 14-138,-10 14-57,0 2-1,1 0 1,7-6 86,-21 35-251,-2 51 172,-3-1 0,-3 0 0,-2-1 0,-3 0 0,-12 35 79,-9 30 167,21-74-88,-5 33-17,-7 84-62,17-110 146,7-37-194,0-17 56,0 1 0,0 0 1,-1 0-1,1 0 1,-1-1-1,0 1 0,-1 3-8,-1 5 4,3-11 3,0 0 0,-1 1 0,1-1-1,-1 0 1,1 0 0,-1 0 0,1 1 0,-1-1 0,1 0 0,-1 0 0,0 0-1,0 0 1,0 0 0,1 0 0,-2 0-7,-4 4-11,5-12 281,2 1-97,-10-71-50,10 40-150,3-1 0,1 0 1,1 1-1,2 0 0,2 1 1,2 0-1,1 0 0,13-25 27,32-75-252,35-74 323,-75 175 25,1 1 0,22-28-96,-38 57-1,1 1 1,0-1-1,0 1 1,0 0-1,0 1 1,4-3 0,-7 6 4,-1-1 0,1 1 0,0-1 0,0 1 0,0-1 0,-1 1 0,1 0 0,0-1 0,0 1 0,0 0 0,0 0 0,0 0 0,0 0 0,0 0 0,0 0 0,0 0-1,-1 0 1,2 0-4,-1 1 0,0-1 0,-1 1 0,1-1 0,0 1-1,0-1 1,-1 1 0,1 0 0,0-1 0,-1 1-1,1 0 1,-1 0 0,1-1 0,-1 1 0,1 0-1,-1 0 1,1 0 0,-1 0 0,0 0 0,0-1-1,1 1 1,-1 0 0,0 0 0,4 24 44,0-1 1,-2 1-1,-1-1 1,-1 1-1,-1-1 1,-1 2-45,1-8 40,-1 0 1,0 0 0,-2-1-1,0 1 1,-1-1 0,0 0-1,-2 0 1,-4 8-41,9-20 17,-1-1 0,0 1 0,0-1 0,-1 1 0,1-1 0,-1 0 0,0-1 0,0 1 0,-1 0-17,3-3-7,1 0 1,0 0 0,-1 0 0,1 0-1,-1-1 1,1 1 0,0 0-1,-1-1 1,0 1 0,1-1 0,-1 0-1,1 0 1,-1 1 0,1-1 0,-1 0-1,0 0 1,1 0 0,-1-1 0,1 1-1,-1 0 1,1-1 0,-1 1-1,0-1 1,1 1 0,0-1 0,-1 0-1,1 1 1,-1-1 0,1 0 0,0 0-1,0 0 1,-1 0 6,-1-3-45,1-1-1,-1 1 1,1 0 0,0-1-1,0 1 1,0-1 0,1 1-1,0-1 1,-1 0 0,2 0-1,-1 0 1,0-2 45,1 6-8,0-1 1,0 1-1,0-1 1,0 1-1,1-1 1,-1 1-1,0-1 1,1 1-1,-1-1 1,1 1-1,-1 0 1,1-1-1,0 1 1,-1 0-1,1-1 1,0 1-1,0 0 1,0 0-1,0-1 8,0 2-3,1-1-1,-1 1 0,0-1 0,0 1 0,1-1 1,-1 1-1,0 0 0,0-1 0,1 1 1,-1 0-1,0 0 0,1 0 0,-1 0 1,0 0-1,1 1 0,-1-1 0,0 0 0,1 0 1,-1 1-1,0-1 0,0 1 0,1-1 1,0 2 3,31 11 145,27 8-145,-45-17 34,0-1 0,1 0 0,-1-1-1,1 0 1,4-1-34,-2-1 126,0 0 0,0-2-1,-1 0 1,1 0 0,0-2-126,-13 3 16,0-1 1,0 1-1,-1-1 1,1 0 0,0-1-1,0 1 1,-1-1 0,0 0-1,1 0 1,-1-1-1,-1 1 1,1-1 0,0 1-1,-1-1 1,1-1-1,-1 1 1,-1 0 0,1-1-1,0 0-16,4-12-17,-1-1-1,0 0 0,-2 0 0,0 0 0,-1-1 1,0-6 17,-2-6-134,-1 25 19,0 1 1,0-1 0,1 0 0,-1 0 0,1 0-1,0 1 1,3-6 114,-1 10-370,0 5 259,4 10 88,-7-13-6,44 120 15,-11-26 33,-17-44 26,-12-36-32,0 0 0,1-1-1,1 0 1,3 7-13,-3-8-42,4 8-32,-9-21 85,-1 1-1,1 0 1,-1 0 0,1-1 0,-1 1 0,1-1 0,-1 1 0,1 0 0,0-1 0,-1 1-1,1-1 1,0 0 0,0 1 0,-1-1 0,1 1 0,0-1 0,0 0 0,0 0 0,-1 1-1,1-1 1,1 0-11,-1 0-2,0-1 0,0 0 0,1 1 0,-1-1 0,0 1 0,0-1-1,0 0 1,0 0 0,0 0 0,0 0 0,0 0 0,0 0 0,0 0 0,-1 0-1,1 0 1,0 0 0,-1 0 0,1 0 0,-1 0 0,1-1 0,-1 1 0,1 0-1,-1 0 1,0-1 2,3-3-167,6-19-2,-7 15 123,2 0 0,-1 1 1,1 0-1,4-6 46,-8 18-39,-1 0 1,1 0 0,0 0 0,1 0 0,-1-1-1,1 3 39,1 1-26,-1 3-1,1 0 0,1-1-1,-1 1 1,2-1 0,1 4 27,-4-11-2,-1 0 1,1 0-1,0-1 1,0 1-1,0 0 1,0-1 0,1 1-1,-1-1 1,0 1-1,1-1 1,-1 0-1,1 0 1,-1 0-1,1 1 1,-1-1-1,1-1 1,0 1-1,0 0 1,-1 0-1,1-1 1,0 1 0,0-1-1,0 1 1,0-1-1,0 0 1,0 0-1,-1 1 1,1-2-1,0 1 1,0 0-1,1 0 2,2-1 21,0-1 0,0 0 1,-1 0-1,1 0 0,0 0 0,-1 0 0,0-1 0,1 0 0,-1 0 0,0 0-21,6-6 76,-1 1-1,0-1 1,3-5-76,-10 11 1,0 1 0,-1 0 0,1-1 1,-1 0-1,1 1 0,-1-1 0,0 0 0,0 0 1,0 1-1,0-1 0,-1 0 0,1 0 1,-1 0-1,1 0 0,-1 0 0,0 0 0,-1 0 1,1 0-1,0 0 0,-1 0 0,1 0 1,-1 0-1,0 0 0,0 1 0,0-1 1,-1 0-1,1 1 0,0-1 0,-1 0 0,0 1 1,0 0-1,-1-2-1,0 0 5,0 0 0,-1 1 0,0-1 0,0 1 0,0-1-1,0 1 1,-1 1 0,1-1 0,-1 0 0,0 1 0,1 0 0,-1 0 0,0 1 0,0-1 0,0 1 0,0 0 0,-1 0 0,-2 1-5,6 0-29,-1 0-1,1 1 1,0 0 0,0-1 0,0 1 0,0 0-1,0 0 1,0 0 0,0 0 0,0 1 0,0-1 0,-1 2 29,-9 5 56,11-8-60,1 0-1,0 0 0,-1 1 0,1-1 0,-1 0 0,1 1 0,-1-1 0,1 0 1,0 0-1,-1 1 0,1-1 0,0 1 0,-1-1 0,1 0 0,0 1 1,-1-1-1,1 1 0,0-1 0,0 1 0,0-1 0,-1 1 0,1-1 1,0 1-1,0-1 0,0 1 0,0-1 0,0 1 0,0-1 0,0 1 1,0-1-1,0 1 0,0-1 0,0 1 0,0-1 0,0 0 0,1 1 1,-1-1-1,0 1 0,0-1 0,1 1 0,-1-1 0,0 1 0,0-1 1,1 0-1,-1 1 0,0-1 0,1 1 0,-1-1 0,1 0 0,-1 0 1,0 1-1,1-1 0,-1 0 0,1 0 0,-1 1 0,1-1 5,2 1 11,1 0 0,-1 0 0,0-1 0,1 1 0,-1-1 0,1 0-1,-1 0 1,1 0 0,-1 0 0,1-1 0,-1 1 0,0-1 0,1 0-1,1-1-10,9-3 42,-1-1-1,0 0 0,1-1-41,21-11 39,-33 18-38,24-11 122,1 1 0,18-3-123,-37 11 65,1 1 0,-1-1 1,1 2-1,-1-1 0,1 1 1,-1 0-1,1 1 0,-1 0 1,1 0-1,-1 1 0,2 0-65,-4 1 7,0 1 0,0-1-1,-1 1 1,1 0 0,-1 0-1,0 0 1,0 1-1,-1 0 1,1 0 0,-1 0-1,2 4-6,9 8 130,14 20-344,-21-25 340,1 0 1,0-1-1,5 3-126,1 3 294,5 3-140,9 8-102,-26-24-14,1 0-1,-1 0 1,1-1-1,0 1 1,0-1-1,0 0 1,1 0-1,-1 0 1,5 2-38,-5-4 6,-1-1 0,1 1 0,0-1 0,-1 0 0,1 0 0,0 0 0,-1-1 0,1 1 0,-1-1 0,1 0 0,-1 0 0,1 0 0,-1 0 0,0-1 0,1 1 0,0-2-6,-1 2 11,0-1 0,0 0 0,-1 0 0,1 0 0,-1-1 0,0 1 0,0 0 1,0-1-1,0 0 0,0 1 0,0-1 0,0-1-11,3-3-130,-3 3-286,-10 2-985,0 5-957,7-3 2246,1 0 0,-1 1 0,1-1 0,-1 0 0,1 1 0,-1-1 0,0 0 0,1 0 0,-1 0 0,0 0 0,1 0 0,-1 0 0,1 0 0,-1 0 0,0 0 0,1 0 1,-1 0-1,0 0 0,1 0 0,-1 0 0,1 0 0,-1-1 0,0 1 0,1 0 0,-1 0 0,1-1 0,-1 1 0,1 0 0,-1-1 0,1 1 0,-1-1 0,1 1 0,-1-1 112,-2-4 11,1 0 0,-1 0 0,1-1 0,0 1 0,1-1 0,-1 1 0,1-1 0,0 0 0,1 1 0,-1-1-1,1 0 1,0 0 0,0 1 0,1-1 0,0 0 0,0 0 0,0 1 0,1-1 0,0 1 0,0-2-11,5-22 339,-2 4-235,0 11 369,-2 0 1,0 0 0,-1-3-474,1 0 40,-2 16 21,-1-1-1,0 1 1,1 0 0,-1 0-1,0 0 1,0 0 0,0-1 0,0 1-1,0 0 1,0 0 0,0 0 0,0-1-1,-1 1 1,1 0 0,0 0 0,-1 0-1,1 0 1,-1 0 0,1 0 0,-1-1-61,0 1 24,1 1-1,0 0 1,-1 0 0,1 0 0,0 0 0,-1 0 0,1 0 0,0 0 0,-1 0 0,1 0 0,0 0 0,-1 0 0,1 0-1,0 0 1,-1 0 0,1 0 0,0 0 0,-1 0 0,1 0 0,0 0 0,-1 1 0,1-1 0,0 0 0,-1 0-24,-11 11 296,-17 29 917,14-18-810,-108 146 1730,115-158-2184,-1 0-1,0-1 1,-1 0-1,0-1 1,0 0 0,-9 6 51,8-6-156,10-7 28,-1 0 0,0 0 0,0-1 0,1 1 0,-1 0 0,0 0 0,0-1 0,0 1 0,0-1 0,0 0 0,-1 1 128,2-1-784,1 0 59,8 2-1595,-1-1 315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11.4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115 688 1568,'2'3'338,"-1"1"1,0 0-1,0-1 0,-1 1 1,1 0-1,-1 0 0,0 0 1,0-1-1,0 3-338,-2 50-128,-34 290 2555,33-323-2245,1 1-20,-1-1 0,-1 0 0,-1 0 0,-1 0 0,-3 7-162,1-17 264,7-11-166,0-1 0,0 0 0,0 1 0,0 0 0,0-1 0,0 1 0,1-1 0,-1 1 0,0 1-98,1-3 12,0 0 0,0 0 0,0 0 0,0 0-1,0 0 1,-1 0 0,1 0 0,0 1 0,0-1 0,0 0-1,0 0 1,0 0 0,0 0 0,-1 0 0,1 0-1,0 0 1,0 0 0,0 0 0,0 0 0,-1 0-1,1 0 1,0 0 0,0 0 0,0 0 0,0 0 0,0 0-1,-1 0 1,1 0 0,0 0 0,0-1 0,0 1-1,0 0 1,0 0 0,0 0 0,-1 0 0,1 0-1,0 0 1,0 0 0,0 0 0,0-1 0,0 1 0,0 0-1,0 0 1,0 0 0,0 0 0,-1 0 0,1-1-12,-5-4 186,-9-47 315,12 36-657,0 5 144,0-1 0,1 1 0,0-4 12,0-45 43,1-46 24,1 88-60,1-1 0,1 1 0,1 0 1,4-13-8,20-34-144,-24 56 96,-1 2 0,2-1 0,-1 0 0,1 1 0,0 0 0,5-6 48,38-37 71,-30 32 23,-1 3-42,0 1 0,2 0 0,-1 1-52,29-21 15,-28 19 122,1 1 0,0 1 1,1 1-1,20-9-137,-37 19-10,3-1-69,0 0 0,-1 1 0,1-1 0,6 0 79,-11 3-12,0 0 1,-1-1-1,1 1 1,0 0-1,-1 0 0,1 0 1,0 0-1,0 1 1,-1-1-1,1 0 0,0 1 1,-1-1-1,1 1 1,0 0-1,-1-1 0,1 1 1,-1 0-1,1 0 1,-1 0-1,0 0 0,1 0 1,0 1 11,3 4-3,0-1 1,0 1 0,-1 0 0,0 0-1,0 0 1,0 0 0,2 6 2,3 7-92,-7-16 107,-1-1-1,0 0 1,0 0 0,0 1 0,0-1-1,0 1 1,0-1 0,-1 1 0,1-1-1,-1 1 1,1-1 0,-1 1-15,0 9 105,1-10-88,-1 1 0,1-1 1,-1 0-1,0 1 0,0-1 0,0 1 0,0-1 0,-1 1 1,1-1-1,-1 0 0,1 1 0,-1-1 0,0 0 0,0 1 1,-1 1-18,0-2 10,-1 1-1,0-1 1,0 0 0,0 1 0,0-2 0,0 1 0,0 0 0,0 0 0,-1-1 0,1 0 0,-1 0 0,1 0-1,-1 0 1,-1 0-10,-9 0 13,0 0-1,0-1 1,0 0-1,-12-3-12,-24 0 20,-24 0-484,74 2 480,0-2 16,0 3-40,0-1 1,0 1-1,1-1 1,-1 1-1,0-1 1,1 1-1,-1-1 1,0 1-1,1 0 1,-1-1-1,1 1 1,-1 0-1,0-1 1,1 1-1,-1 0 1,1-1-1,-1 1 1,1 0-1,-1 0 1,1-1-1,0 1 1,-1 0-1,1 0 1,-1 0 7,14-3 121,-4 4-234,0 0 1,-1 1-1,1 0 0,0 1 1,7 3 112,-5-2 72,110 45 67,-108-45-148,0-1 0,0-1 0,0 0 0,0-1 0,1-1 0,-1 0-1,1-1 1,-1 0 0,0-1 0,0-1 0,1 0 9,33-10 26,0-3-1,21-10-25,-65 25-4,14-8-51,0-1 1,0 0 0,-1-1 0,-1-1-1,10-8 55,-12 9-27,-10 8 26,-1 0-1,1 0 0,-1-1 1,0 1-1,0-1 1,0 1-1,0-1 1,0 0-1,-1 0 1,2-4 1,-4 7 13,1-1-1,0 0 1,-1 0 0,0 0 0,1 0 0,-1 1-1,0-1 1,0 0 0,0 0 0,0 0 0,0 0 0,0 0-1,-1 0 1,1 0 0,0 0 0,-1 1 0,0-1-1,1 0 1,-1 0 0,0 1 0,0-1 0,0 0-1,0 1 1,0-1 0,-1 1 0,1-1 0,-2 0-13,1-1-3,-1 0 0,0 0 0,-1 0 1,1 1-1,0-1 0,-1 1 0,0 0 1,1 0-1,-1 0 0,0 1 0,0-1 0,0 1 1,0 0-1,0 0 0,0 0 0,-1 1 1,1-1-1,0 1 0,0 0 0,0 1 0,-1-1 1,1 0-1,0 1 0,0 0 0,-1 1 3,-4 0-53,0 2-1,1-1 0,-1 1 1,1 1-1,0 0 0,0 0 1,-6 5 53,-3 3 48,2 1 1,0 0 0,0 2-49,14-15 2,0 0 0,0 0 0,0 0 1,0 0-1,0 1 0,0-1 0,0 0 0,0 1 0,1-1 0,-1 0 0,1 1 0,-1-1 1,1 1-1,-1-1 0,1 1 0,0-1 0,-1 1 0,1-1 0,0 1 0,0-1 0,0 1 1,0-1-1,1 1 0,-1-1 0,0 1 0,0-1 0,1 1 0,-1-1 0,1 1 1,0-1-1,-1 0 0,1 1 0,0-1 0,0 1-2,4 3-28,0 0 0,0 0 0,0-1 0,1 0 0,-1 0-1,1 0 1,1 0 28,5 4 2,0 0 45,1 0 1,0 0-1,12 4-47,-18-10 15,1 1 1,0-1 0,-1 0-1,1 0 1,0-1 0,0 0-1,0 0 1,1-1-16,26 1 39,-9 0 173,22-3-212,-42 2 24,1-1 0,0 0 1,0-1-1,-1 1 0,1-1 0,-1 0 1,1-1-1,-1 0 0,1 0-24,3-3 132,-5 4-63,-1-1-1,0 0 1,0 1 0,0-2 0,0 1-1,2-2-68,7-8 16,-8 9-22,-1 0-1,0 0 0,-1 0 1,3-4 6,35-42-118,-20 28 140,-21 22-24,0 0 0,1 0 1,-1-1-1,0 1 0,0 0 0,0-1 1,0 1-1,1 0 0,-1 0 1,0 0-1,0-1 0,0 1 1,1 0-1,-1 0 0,0 0 1,0-1-1,1 1 0,-1 0 0,0 0 1,1 0-1,-1 0 0,0 0 1,1 0-1,-1 0 0,0 0 1,0-1-1,1 1 0,-1 0 0,0 0 1,1 1-1,-1-1 0,0 0 1,1 0-1,-1 0 0,0 0 1,1 0 1,7 10-75,2 17 109,-9-17-59,0-1-1,-1 1 0,0 0 1,-1-1-1,-1 5 26,0 24 80,-8 45-405,10-80 337,-3-8-39,0-11-27,9-49-16,-5 59 65,0 0 0,1 0-1,-1 0 1,1 0 0,0 1-1,0-1 1,1 0 0,0 1-1,0 0 1,0-1 0,0 1-1,1 0 1,0 1 0,0-1-1,0 1 1,1 0 0,-1 0-1,1 0 1,0 0 0,0 1-1,1 0 1,-1 0 0,4-1 5,34-7 84,-40 10-46,1 1 0,0 0 0,0 0 0,-1 0 0,1 0 0,0 0 0,0 1 0,-1 0 0,1 0 0,3 1-38,-6-1 7,1-1 0,-1 1 0,0 0 0,0 0 1,0 0-1,1 0 0,-1 0 0,0 0 0,0 0 0,0 0 1,-1 0-1,1 1 0,0-1 0,0 0 0,-1 1 1,1 0-8,9 27-62,-9-24 69,0 1 1,1-1-1,0 0 1,0 0-1,2 3-7,1 0-22,-3-5 6,-1 0 0,1-1-1,0 1 1,0-1-1,0 1 1,0-1 0,1 0-1,-1 1 1,0-1 0,1-1-1,0 1 1,-1 0 0,3 0 16,52 24 0,-43-22 20,1 0 0,0-1 0,0-1 0,0 0 0,0-1 0,1-1 0,-1 0 0,15-3-20,-20 1 22,0 0 1,-1-1 0,1 0 0,5-3-23,-5 1 5,-7 4-6,1-1 1,-1 1 0,0-1-1,0 0 1,0 0 0,0-1-1,-1 1 1,1-1 0,-1 1-1,1-1 1,-1 0 0,1-1 0,1-2-16,0 0 1,-1-1 0,0 0 0,0 0 0,1-1 15,-3 3 16,0 1 0,0-1 0,-1 0 0,1 1 0,-1-1 0,0 1 0,-1-1 0,1 0 0,-1 1 0,0-1 0,0 1 0,0-1 0,0 1 0,-1 0 0,0-1 0,0 1 0,0 0 0,0 0 0,-1 0 0,1 1 0,-1-1 0,0 0 0,0 1 0,-1 0 0,1 0 0,-1 0 0,0-1-16,3 4-11,0-1-1,0 1 1,0-1 0,0 1 0,0-1 0,0 1 0,0 0 0,0-1 0,0 1-1,0 0 1,0 0 0,0 0 0,0-1 0,-1 1 0,1 1 0,0-1 0,0 0-1,0 0 1,0 0 0,0 0 0,0 1 0,0-1 0,0 1 11,-2 0-50,0 1 0,1 0 1,-1 0-1,1 0 1,-1 0-1,1 0 0,0 1 50,-10 8-68,10-9 75,-1 1 0,1-1 0,0 1 0,0-1 0,0 1 0,1 0 0,-1 0 0,0 0 0,1-1 0,0 2 0,0-1 0,0 1-7,-8 40 91,8-38-106,1-1 10,0 0 0,0 0 1,0 0-1,1 1 0,0-1 0,0 0 1,0 0-1,0 0 0,3 4 5,21 46 266,-19-43-271,-2-4 10,1 0 0,0 0 0,0-1-1,1 1 1,-1-1 0,2 0 0,-1-1-1,1 0 1,0 0 0,0 0 0,4 1-5,-7-4-6,2 0 1,-1 0-1,0-1 0,0 0 1,1 0-1,-1 0 1,1-1-1,0 1 1,-1-1-1,1-1 0,0 1 1,0-1-1,0 0 1,-1 0-1,1-1 1,0 0-1,0 0 0,3-1 6,18-7 46,-1-1-1,0-1 1,-1-1-1,2-3-45,34-20 160,1-6-160,-50 33-10,0-1 1,-1-1-1,-1 0 1,1 0-1,-2-1 1,1 0-1,-2-1 0,1 0 1,1-4 9,0-3-47,-1 0 1,-1 0 0,0-1-1,-2 1 1,0-2-1,0-3 47,1-17-16,-2 0-1,-2 0 0,-1 0 1,-2-1-1,-2 1 1,-4-14 16,3 30 21,0 2 94,1 0-1,1-1-114,-6-41-757,6 61 897,0 8-70,-2 10-131,4 90 221,1 6 48,-9 48-208,5-91 245,2-44-138,-1 1 0,-4 22-107,2-28 49,1 1 0,0-1 0,1 1 0,1-1 0,1 13-49,1-23 36,0 0 0,0 0 0,3 5-36,0 0-33,7 8 316,-12-20-59,17 2-214,-16-3 14,1 0 0,-1 0 1,1-1-1,-1 1 0,1 0 0,-1-1 0,0 1 0,1-1 0,-1 0 0,0 0 0,0 1 0,1-1 0,-1 0 0,0 0 1,0 0-1,0 0 0,0 0 0,0 0-24,15-12 190,-12 11-186,-1 0 0,1-1 0,-1 0 0,0 0 0,1 0-1,-1 0 1,-1 0 0,2-2-4,15-15-111,-13 13 133,1 0-1,-1 0 1,-1-1 0,1 0-1,-1 0 1,0 0-1,-1-1 1,0 0-22,5-9 105,-4 11-120,-1 0 1,1 1-1,0-1 1,1 1-1,-1 0 1,1 0-1,2 0 15,-6 4-3,0 1-1,-1-1 1,1 1-1,1 0 1,-1 0-1,0 0 1,0 0-1,0 0 1,0 0-1,1 1 1,-1-1-1,0 1 1,1 0-1,-1 0 1,1-1-1,-1 1 1,0 1-1,1-1 1,-1 0-1,0 1 1,1-1-1,-1 1 1,0-1-1,0 1 1,1 0-1,-1 0 1,0 0-1,0 0 1,0 1-1,0-1 1,0 1-1,-1-1 1,1 1-1,0-1 1,0 2 3,0 0 23,-1-1 0,-1 1-1,1-1 1,0 1 0,-1-1 0,1 1 0,-1-1 0,0 1 0,1 0 0,-1-1 0,-1 1 0,1 0 0,0-1 0,-1 1 0,1-1 0,-1 1 0,0-1 0,0 1 0,0-1 0,0 1 0,-1 1-23,0 0 36,0 0 0,1 0 0,0 1 1,0-1-1,0 0 0,0 1 1,0 2-37,1 3-93,0-4 64,0 1 0,0-1 0,0 0 0,0 1 0,1-1 0,0 1 0,1-1 0,-1 0 0,1 0 0,0 0 0,1 0 0,0 0 0,2 5 29,1-2 85,1 1 0,0-1 0,1 0-1,0 0 1,4 4-85,-8-10-14,-1 0-1,1-1 1,0 1 0,0-1-1,0 0 1,0 0-1,1 0 1,-1 0 0,0-1-1,1 1 1,-1-1-1,1-1 1,-1 1 0,1 0-1,3-1 15,2 0 38,-1 0-1,1-1 0,-1 0 1,1-1-1,-1 0 0,0-1 1,0 1-1,0-2 0,0 1 1,0-1-1,-1-1 0,8-4-37,8-7-74,-1 0-1,-1-1 0,0-1 1,-1-1-1,-2-1 0,0-1 1,5-8 74,-11 15-36,9-13 146,-21 26-89,0 0-1,0 0 0,-1 0 0,1 0 1,-1 0-1,1-1 0,-1 1 1,1 0-1,-1 0 0,0-1 1,0 1-1,1 0 0,-1-1 1,0 1-1,0 0 0,0-1 1,-1 1-1,1 0 0,0-1 1,0 1-1,-1-1-20,1 2-2,0 0 0,0 0 0,0 0 0,0-1-1,0 1 1,-1 0 0,1 0 0,0 0 0,0 0 0,0 0 0,0 0 0,0-1 0,0 1-1,-1 0 1,1 0 0,0 0 0,0 0 0,0 0 0,0 0 0,-1 0 0,1 0 0,0 0 0,0 0-1,0 0 1,0 0 0,-1 0 0,1 0 0,0 0 0,0 0 0,0 0 0,0 0 0,-1 0 0,1 0-1,0 0 1,0 0 0,0 0 0,0 0 0,0 0 0,-1 0 0,1 0 0,0 1 0,0-1-1,0 0 1,0 0 0,0 0 2,-8 7-128,6-5 100,-6 6 6,0 1 0,1 0 0,0 0-1,0 1 1,1 0 0,1 0 0,-3 5 22,0 4 25,0 0 0,1 1 0,-3 16-25,4-14 30,2 0 1,0 0-1,1 0 0,1 0 0,1 1 1,1 20-31,1-41-7,-1 1 1,0-1-1,1 1 1,-1-1-1,1 0 1,0 1-1,0-1 1,0 0-1,0 0 1,0 1 0,1-1-1,-1 0 1,1 0-1,-1 0 1,1-1-1,0 1 1,0 0-1,1 1 7,-2-3 1,0 1 0,1-1 0,-1 1-1,0-1 1,1 1 0,-1-1 0,0 0 0,1 0-1,-1 1 1,0-1 0,1 0 0,-1 0-1,1 0 1,-1-1 0,0 1 0,1 0 0,-1 0-1,0-1 1,1 1 0,-1-1 0,0 1-1,0-1 1,1 0 0,-1 1 0,0-1 0,0 0-1,0 0 1,0 0 0,0 0 0,0 0-1,0 0 1,0 0 0,0-1-1,5-5 25,-1 0 0,0 0 1,-1 0-1,0 0 0,0-1 0,0 0 0,-1 0 1,1-3-26,3-16-53,5-26 53,-1 3 144,-10 42-84,1-1-1,-1 1 0,-1-1 1,1 1-1,-2-1 0,1 1 1,-1-1-1,-1-2-59,-3-5 9,4 16-9,1 0 0,0 0 0,0 0 0,0 0-1,0 0 1,0 0 0,0-1 0,0 1 0,0 0 0,0 0 0,0 0-1,0 0 1,0 0 0,0 0 0,0 0 0,0 0 0,0 0-1,0 0 1,0 0 0,0 0 0,0 0 0,0 0 0,-1 0 0,1 0-1,0 0 1,0 0 0,0 0 0,0 0 0,0 0 0,0 0-1,0 0 1,0 0 0,0 0 0,0 0 0,0 0 0,0 0 0,0 0-1,0 0 1,0 0 0,0 0 0,-1 0 0,1 0 0,0 0 0,0 0-1,0 0 1,0 0 0,0 0 0,0 1 0,0-1 0,0 0-1,0 0 1,0 0 0,0 0 0,0 0 0,0 0 0,0 0 0,0 0-1,0 0 1,0 0 0,0 0 0,0 0 0,-1 11-37,3 27-163,1-1 1,3 6 199,-5-34 4,1 6-57,1 1 0,1-1 1,0 0-1,1 0 0,1 0 0,2 3 53,-5-11-13,1 0-1,1 0 1,-1 0-1,1 0 0,0 0 1,1-1-1,-1 0 0,1 0 1,1-1-1,-1 1 1,1-2-1,5 4 14,-8-6 10,1 0-1,-1 0 1,1-1 0,0 1-1,-1-1 1,1 0 0,0-1 0,-1 1-1,1-1 1,0 0 0,0 0-1,0-1 1,-1 1 0,1-1 0,0 0-1,-1 0 1,3-2-10,5-1 1,0-1 0,0 0 0,0 0 0,-1-2 1,10-6-2,-3-1-34,0 0-1,-1-1 1,-1 0 0,-1-2 0,0 0 0,-1-1 34,11-16-266,-1-1 1,12-28 265,-26 44-18,-2 0-1,0 0 1,-1-1 0,0-5 18,17-82-42,-12 53 162,8-44 339,-4-9-459,-10 56 5,-2 0 0,-3 0 1,-2-3-6,-2 29-67,-1-1 0,-4-14 67,8 37 6,-1 2-25,1 0 1,0 0 0,0 0 0,-1 1 0,1-1 0,0 0 0,-1 0-1,1 1 1,-1-1 0,1 0 0,-1 0 0,1 1 0,-1-1 0,0 1-1,1-1 1,-1 0 0,0 1 0,1-1 0,-2 1 18,2-1-8,-1 1 0,1 0 0,-1 0 0,1 0 0,-1 0 0,1 0 0,-1 0 0,1 0 0,-1 0 0,1 0 0,-1 0 0,1 0 0,-1 0 0,1 1 0,-1-1 0,1 0 0,-1 0 0,1 0 0,-1 1 0,1-1 0,0 0 0,-1 1 0,1-1 0,-1 0 0,1 1 0,0-1 0,-1 0 0,1 1 1,0-1-1,-1 1 0,1-1 0,0 1 0,0-1 0,0 1 0,-1 0 8,-4 10-67,0 1 0,1 0 1,0 0-1,0 0 0,2 1 0,-1 1 67,-3 33-75,1 1 75,3-30 81,-2 135 174,1-27-121,2-91-118,2 0 0,1 0 0,1 0 0,2-1 0,2 1 0,0-1 0,5 5-16,-10-32-12,1-1 0,0 0 0,0 0 0,4 5 12,-3-5 7,-1-1 1,0 1 0,0 0-1,0 0 1,0 2-8,-3-7 5,1 0 0,-1 0 0,0 0 1,1 0-1,-1 0 0,0 0 0,1 0 1,-1 0-1,1 0 0,0 0 0,-1 0 1,1 0-1,0-1 0,0 1 0,-1 0 1,1 0-1,0-1 0,0 1 1,0-1-1,0 1 0,0 0 0,0-1 1,0 0-1,0 1 0,0-1 0,0 0 1,0 1-1,0-1 0,0 0 0,0 0 1,0 0-1,0 0 0,1 0 0,-1 0 1,0 0-1,0 0 0,0-1 0,0 1 1,0 0-1,0-1 0,1 0-5,3-1-42,0 0 0,0-1-1,0 0 1,0 0 0,0 0 0,-1 0 0,3-3 42,78-78-22,-58 59 44,-18 16-16,-1 0 0,2 1 0,-1 0 0,1 1 0,1 0 0,-1 1 0,2-1-6,-5 3-81,0 0 189,-6 5-106,-1-1 1,0 0-1,0 0 1,0 0 0,1 1-1,-1-1 1,0 0-1,0 0 1,0 1 0,0-1-1,0 0 1,0 0-1,1 1 1,-1-1 0,0 0-1,0 0 1,0 1-1,0-1 1,0 0 0,0 1-1,0-1 1,0 0-1,0 0 1,0 1 0,0-1-1,0 0 1,-1 0-1,1 1 1,0-1 0,0 0-1,0 0 1,0 1-1,0-1-2,-2 12-12,0 0 0,2 0 0,-1 1-1,1-1 1,1 0 0,0 0 0,1 0 0,1 0-1,0 0 1,0 0 0,1 0 0,3 6 12,-4-11-23,0 0 1,1-1 0,0 1 0,0-1 0,0 0-1,1 0 1,0-1 0,0 1 0,0-1-1,1 0 1,-1-1 0,1 1 0,0-1 0,1 0-1,-1-1 1,1 1 0,0-1 0,-1-1-1,1 1 1,1-1 0,3 1 22,-8-3-5,1 1 0,0-1 0,-1 0 0,1 0 0,0 0 0,-1-1 0,1 1 0,-1-1 0,1 0 0,-1 0 0,1 0 0,-1 0 0,3-2 5,0 0-41,-1 0 0,1-1 0,-1 0 0,0 0 0,0 0 0,0-1 0,2-2 41,3-5 51,-1 0-1,0-1 1,-1 0 0,-1 0-1,0-1 1,1-4-51,-7 13 184,-5 7-223,-5 9-122,6-4 142,1 0 1,0 0-1,0 0 1,1 0-1,-1 1 1,2-1-1,-1 0 0,1 1 1,0-1-1,1 1 1,0 0 18,1 5-45,1 1 1,1 0-1,0 0 1,1-1-1,1 3 45,-5-15 1,-1 0 0,0 0 0,1 0 0,-1 0 0,1 0 0,-1 0 0,1 0 0,-1 0 0,1 0 0,-1 0 0,1 0 0,0 0 0,0-1 0,-1 1 0,1 0 0,0-1 0,0 1 0,0 0 0,0-1 0,0 1 0,0-1 0,0 1 0,0-1 0,0 0 0,0 1 0,0-1 0,0 0 0,0 0 0,0 0 0,0 0 0,0 0 0,1 0 0,-1 0 0,0 0 0,0 0 0,0-1 0,0 1 0,0 0 0,0-1 0,0 1 0,0 0 0,1-1-1,1-2 47,1 1 0,-1 0 1,0-1-1,0 1 0,0-1 0,0 0 0,0 0 0,-1 0 0,1 0 0,-1-1 0,0 1-47,6-12 48,0 1 0,-1-1 0,-1-1 0,-1 1 0,0-1 0,0-1-48,-4 11 70,-1 0-1,1 0 1,-1 0 0,0 0-1,0 0 1,-1 1-1,0-1 1,0 0 0,0-1-70,0 4 16,0 0 1,0 0 0,0 0 0,-1 0 0,1 1-1,-1-1 1,1 0 0,-1 1 0,0-1 0,0 1-1,0-1 1,0 1 0,0 0 0,-1 0 0,1 0-1,-1 0 1,0 0-17,-4-2 1,1 0-4,-1 0 0,0 1 1,1 0-1,-1 0 0,-1 0 0,1 1 1,0 0-1,-5 0 3,-3-3-143,14 5 133,0-1 1,0 1 0,-1-1 0,1 1 0,0-1-1,-1 1 1,1 0 0,0 0 0,-1 0-1,1 0 1,0 0 0,-1 0 0,1 0 0,0 0-1,-1 0 1,1 0 0,0 1 0,-1-1 9,-1 1-113,4-5-42,9-4-41,0 6 205,0-1 0,0 2 0,0-1 0,0 1-9,0 0-10,109-10 309,-26 5 261,20 5-560,-108 1 9,0 0 0,1 1 0,-1-1 1,0 1-1,0 1 0,0-1 0,1 1-9,-5-1 12,1-1 1,0 1-1,-1-1 0,1 1 0,-1 0 0,0 0 1,1 0-1,-1 0 0,0 0 0,1 0 0,-1 0 1,0 0-1,0 1 0,0-1 0,0 0 1,0 1-1,0-1 0,0 1 0,-1-1 0,1 1 1,0-1-1,-1 1 0,1-1 0,-1 1-12,1 6 34,-1 0-1,0 0 0,0-1 1,-1 1-1,0 0 0,0-1 1,0 1-1,-2 2-33,1 2 34,2-12-36,0 0 1,0 0-1,0 0 0,0 0 1,0 0-1,0 0 0,0 0 1,0 0-1,0 0 1,0 1-1,0-1 0,0 0 1,0 0-1,0 0 0,0 0 1,0 0-1,1 0 0,-1 0 1,0 0-1,0 0 0,0 0 1,0 0-1,0 0 0,0 0 1,0 0-1,0 0 0,0 0 1,0 0-1,0 0 0,1 1 1,-1-1-1,0 0 0,0 0 1,0 0-1,0 0 1,0 0-1,0 0 0,0 0 1,0-1-1,0 1 0,1 0 1,-1 0-1,0 0 0,0 0 1,0 0-1,0 0 0,0 0 1,0 0-1,0 0 0,0 0 1,0 0 1,15-14-194,-8 7 241,10-9-58,13-19 11,-16 18 128,15-14-128,-26 28 72,0 0 0,0 1 0,1 0 1,-1-1-1,0 1 0,1 0 0,-1 1 0,1-1 0,0 1 1,-1-1-1,1 1 0,2 0-72,-4 1 19,-1 0 1,1-1-1,0 1 0,-1 1 1,1-1-1,0 0 0,-1 0 0,1 0 1,-1 1-1,1-1 0,-1 1 1,1 0-1,-1-1 0,1 1 1,-1 0-1,1 0 0,-1 0 1,0 0-1,1 0 0,-1 0 0,0 0 1,0 0-1,0 0 0,0 1 1,0-1-1,0 0 0,0 1 1,0-1-1,-1 1 0,2 0-19,25 64 495,-15-36-196,1 0 1,1-1-300,-12-25 6,5 9 78,1 0 0,0-1 0,7 9-84,-13-18-42,1 0 1,0 0-1,0 0 1,0 0 0,1-1-1,-1 1 1,1-1 0,-1 0-1,1 0 1,0 0-1,0 0 1,0-1 0,0 0-1,0 1 1,1-1 41,-2-1-257,1 0 0,0 0 1,0-1-1,0 1 0,0-1 0,0 1 1,0-1-1,0-1 0,-1 1 0,1 0 1,-1-1-1,1 0 0,2-2 257,-3 3-396,0-1 1,-1 1-1,1-1 1,-1 0-1,1 0 1,-1 0-1,0 0 0,0 0 1,0-1-1,0 1 1,0 0-1,-1-1 0,1 0 1,-1 1-1,0-1 1,1 0-1,-1 0 1,0 0 395,-4-12-2843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11.7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32 6400,'3'-3'2368,"-3"6"-1856,9-6-128,-6 0 0,6-1-288,-1 1-672,1-5 320,-2 1-480,-7 7 416,5-3-672,-5 3 544,0 0-1664,0 0 1152,-5 7-1184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12.1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51 3488,'0'-3'1280,"9"3"-992,11 0-64,-3-4-64,7 1-128,4 0 896,1-2-512,4 2 256,-2-4-384,7 7-256,-7-3-32,2-2-992,-4 2 544,-5-1-1152,-3 1 896,-9-2-1568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12.6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18 5056,'0'0'1888,"0"0"-1472,4 3-128,4-3-64,5 0-192,2-3-32,11-4 32,5 4 384,2 3-224,3 3 256,2 4-224,2-7-576,1 0 192,0-7-2112,11-1 1216,10 5-1984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14:07:21.6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0 224 1568,'7'-1'524,"1"-1"1,-1 1-1,0-1 1,0-1-1,-1 1 1,1-1 0,0 0-1,-1-1 1,0 1-1,0-1 1,6-5-525,1-1 243,1-1 0,-1-1 1,-1 0-1,0-1 0,0 0-243,0-3-7,0-1 0,0 0 0,1-5 7,-13 21 24,1 0 0,-1 0 1,0 0-1,1 0 0,-1 0 0,0 0 0,0 0 0,0 0 1,0 0-1,0 0 0,0 0 0,0 0 0,0 0 0,0 0 1,0 0-1,0 0 0,0 0 0,-1 0 0,1 0 0,-1 1 1,1-1-1,0 0 0,-1 0 0,1 0 0,-1 0 0,0 0 1,1 1-1,-1-1 0,0 0 0,1 0 0,-1 1 0,0-1-24,0 0 16,1 1-80,0 0 16,25-6-74,-23 5 108,1 0 0,-1 0 1,1 0-1,-1 0 0,1 1 1,0-1-1,0 1 0,-1 0 1,1-1-1,0 1 0,-1 0 0,1 1 1,0-1-1,0 0 0,-1 1 1,1 0-1,0-1 0,-1 1 1,1 0-1,-1 0 0,1 1 1,-1-1-1,0 0 0,1 1 1,-1 0-1,0-1 0,0 1 0,0 0 1,0 0-1,1 2 14,2 2 4,-1 0 0,1 0 0,-1 0 0,-1 0 0,1 1 0,-1 0 0,2 5-4,0 4 5,-1 1-1,2 13-4,10 40 27,-11-30 3,-2-12 45,1 0 0,1 0 0,2 0 0,0-1 0,3 2-75,-10-28 0,1 0-1,-1 0 0,1 1 0,0-1 1,0 0-1,-1 0 0,1 0 0,0 0 1,0 0-1,0 0 0,0 0 0,0 0 0,0 0 1,0-1-1,0 1 0,1 0 0,-1-1 1,0 1-1,0-1 0,1 1 0,-1-1 1,0 1-1,1-1 0,-1 0 0,0 0 1,1 0-1,-1 0 0,0 0 0,1 0 1,-1 0-1,1 0 0,-1 0 0,0-1 0,1 1 1,-1-1 0,22-10 100,0-2 0,-2-1 0,20-15-100,-30 22 206,37-30-211,-31 20 182,-1 0 0,13-19-177,-22 26 35,3-2 135,-4 6-209,-1-1-1,1 0 1,-1 0-1,-1-1 1,0 1-1,0-1 1,2-6 39,-1 2 40,-4 11-25,0-1 0,0 0-1,0 0 1,-1 1-1,1-1 1,-1 0 0,1 0-1,-1 0 1,0 0-1,1 0-14,-1-11 52,0 8-71,1 0-1,-1-1 1,0 1 0,-1 0-1,1 0 1,-1-1 0,0 1-1,0 0 1,-1 0 0,1 0 0,-1 0-1,0 0 1,-1 1 0,0-3 19,1 5 53,0-1-79,0 0 1,0 1-1,0-1 1,-1 1-1,1-1 0,-1 1 1,0 0 25,3 1-15,-1 1 1,0 0-1,0-1 1,0 1-1,0 0 1,0-1-1,0 1 1,0 0-1,1 0 1,-1 0-1,0 0 1,0-1-1,0 2 1,0-1-1,0 0 1,0 0-1,0 0 1,0 0-1,0 0 1,0 1-1,0-1 1,1 1-1,-1-1 1,0 0-1,0 1 1,0-1-1,0 1 15,-16 10-14,-1 2 0,-3 3 14,15-10 47,0-1 0,0 1-1,1 0 1,0 1 0,0-1-1,0 1 1,-1 4-47,5-9-34,0 1 1,0-1-1,0 1 0,0 0 0,0-1 1,1 1-1,0 0 0,-1 0 0,1-1 1,0 1-1,0 0 0,1 2 34,8 34 13,-7-31 25,0-1 0,-1 1 0,1-1-1,-1 1 1,-1 0-38,0-7 8,0 5 8,0 0 0,0 0 1,0 0-1,1 1 0,0-1 1,0 0-1,1 0 0,-1 0 1,1 0-1,2 3-16,-1-4 25,-1-1-1,1 0 1,0 0 0,0 0 0,0-1-1,0 1 1,1-1 0,-1 1-1,1-1 1,0 0 0,0-1-1,0 1 1,0-1 0,1 0 0,-1 0-1,1 0 1,-1 0 0,1-1-1,2 1-24,10 0-34,0 0 0,0-1 0,-1-1 0,1 0 0,6-2 34,-21 2 19,1-1-1,0 0 1,-1 0 0,1 1 0,-1-2 0,1 1 0,-1 0-1,1 0 1,-1-1 0,0 1 0,0-1 0,1 0 0,-1 0 0,0-1-19,5-4 39,0-1 0,-1 0 0,1-4-39,11-12-83,47-62-61,-25 38 262,-22 26-189,-13 16 47,0 0 0,1 0-1,0 0 1,-1 1 0,6-4 24,-5 5 22,-2 1-22,-1 0 1,1 0-1,1 1 1,-1-1-1,0 1 0,0 0 1,1 0-1,0 0 1,-1 1-1,1 0 0,3-1 0,-7 2 6,0 0 0,0 0-1,-1 0 1,1 0-1,0 0 1,0 1 0,0-1-1,-1 0 1,1 0 0,0 1-1,0-1 1,-1 0-1,1 1 1,0-1 0,-1 1-1,1-1 1,0 1 0,-1-1-1,1 1 1,-1 0-1,1-1 1,-1 1 0,1 0-1,-1-1 1,1 1-1,-1 0 1,0-1 0,1 1-1,-1 0 1,0 0 0,0 0-1,0-1 1,1 1-1,-1 0 1,0 0 0,0 0-1,0-1 1,0 1 0,0 0-1,-1 0 1,1 0-1,0-1 1,0 1 0,0 0-1,-1 0 1,1-1-1,0 1 1,-1 0 0,1 0-1,-1-1 1,1 1 0,-1 0-1,1-1 1,-1 1-1,1-1 1,-1 1-6,-3 0 20,0 0 0,0 0 0,0 0 0,0-1 1,0 1-1,0-1 0,0 0 0,0 0 0,0-1 0,0 1 0,0-1 0,0 0 0,-1 0-20,-1 0-42,0 0-1,-1 0 1,1 0-1,0 1 1,-4 0 42,8 0-23,1 1-1,-1-1 1,0 1 0,0-1 0,1 1 0,-1-1 0,0 1 0,1 0-1,-1 0 1,1 0 0,-1 0 0,1 0 0,-1 0 0,1 0 0,0 0-1,0 0 1,-1 1 0,1-1 0,0 1 0,0-1 0,0 1 23,-5 6 24,5-7-32,1 0-1,-1-1 1,1 1-1,-1 0 0,1 0 1,-1-1-1,1 1 1,-1 0-1,1 0 0,0 0 1,0 0-1,-1 0 1,1 0-1,0-1 0,0 1 1,0 0-1,0 0 1,0 0-1,0 1 9,0 0 4,0 0-1,0 0 1,0 1 0,0-1-1,0 0 1,1 0-1,-1 1 1,1-1 0,0 0-1,-1 0 1,1 0-1,0 0 1,0 0 0,0 0-1,1 0 1,-1 0 0,0-1-1,1 1 1,-1 0-1,1-1 1,0 1 0,-1-1-1,2 1-3,0 0 6,0-1-1,1 0 1,-1 0-1,0 0 1,1 0-1,-1 0 1,1-1-1,-1 1 1,1-1-1,-1 0 0,1 0 1,-1 0-1,1-1 1,-1 1-1,2-1-5,7-2 51,1 0-1,0 0 1,-1-1-1,0-1 0,2-1-50,-7 2 6,0 1-1,0-1 0,0-1 0,0 1 0,-1-1 0,0 0 1,0-1-1,0 1 0,0-2-5,-5 6 3,-1 0 1,1 1-1,-1-1 1,1 1-1,-1-1 1,1 0-1,-1 0 0,0 1 1,1-1-1,-1 0 1,0 0-1,1 1 0,-1-1 1,0 0-1,0 0 1,0 0-1,0 1 1,0-1-1,0 0 0,0 0 1,0 0-1,0 1 1,0-1-1,0 0 1,-1 0-1,1 0 0,0 1 1,0-1-1,-1 0 1,1 0-1,-1 1 0,1-1 1,0 0-1,-1 1 1,0-1-1,1 0 1,-1 1-1,1-1 0,-1 1 1,0-1-1,1 1 1,-1-1-1,0 1 0,1 0 1,-1-1-1,-1 1-3,-2-2 16,0 0 0,-1 0-1,1 1 1,-1-1-1,0 1 1,0 0 0,0 1-16,2-1-9,0 1 0,0 0 0,0 0 0,0 0 0,0 0 0,0 1 0,0-1 1,1 1-1,-1 0 0,0-1 0,0 2 0,1-1 0,-1 0 0,0 0 0,1 1 0,-1-1 1,1 1-1,0 0 0,0 0 0,-1 0 0,1 0 0,0 0 0,1 0 0,-1 0 0,0 1 1,1-1-1,-2 2 9,2 1-3,0 0 1,-1 0-1,2 0 0,-1 0 1,0 0-1,1 0 1,0 0-1,0 0 0,1 2 3,1 8-46,1-1-1,3 8 47,1 11-27,21 127-123,-18-114 22,5 19 270,-4 1-1,2 35-141,-13-84 50,0-1 0,-1 1 0,0-1 0,-1 1 0,-4 11-50,4-20 12,0-1-1,0 1 1,-1 0 0,0-1-1,0 0 1,-1 0-1,0 0 1,0 0 0,-1-1-1,0 1 1,0-1-1,-4 4-11,8-9-3,-1 0 0,1 0 0,0 0 0,0 0-1,-1 0 1,1-1 0,0 1 0,-1 0 0,1-1-1,-1 1 1,1-1 0,-1 0 0,1 1 0,-1-1-1,1 0 1,-1 0 0,1 0 0,-1 0 0,0 0 0,1 0-1,-1 0 1,1-1 0,-1 1 0,1-1 0,-1 1-1,1-1 1,0 1 0,-1-1 0,1 0 0,-1 0-1,1 1 1,0-1 0,0 0 0,0 0 0,-1 0-1,1-1 1,0 1 3,-2-2-26,1 0 0,0 0 0,0 0-1,0 0 1,0 0 0,0 0-1,0 0 1,1-1 0,0 1 0,0-1-1,0 1 1,0-1 0,0 1 0,1-1-1,-1-1 27,1-14-27,-1 10 3,1 1 0,0-1 0,1 1-1,-1 0 1,2-1 0,-1 1 0,1 0-1,0 0 1,3-6 24,-2 8 3,0 0 1,0 0-1,1 1 1,-1-1-1,1 1 0,0 0 1,1 0-1,0 0 1,3-2-4,0 1 7,0 0 1,1 1 0,0 0 0,0 0-1,9-2-7,9-3 723,22-5-723,-23 8 356,-1-2 0,3-1-356,-19 6 46,0-1 0,0 0-1,-1 0 1,0 0 0,0-1-1,0 0 1,4-6-46,-4 4 2,-1-1 0,0 0 0,0-1 0,-1 0 0,0 0 0,-1 0 0,0 0 0,-1-1 0,3-10-2,3-17 167,-1-1 0,0-9-167,-5 25 80,1-27-2,-4 46-84,-1 0 0,-1 0 0,1 0 0,0 0-1,-1 1 1,0-1 0,0 0 0,0 0 0,-1 0 0,1 0 0,-1-1 6,2 5-8,-1 0 1,1 0-1,0-1 1,0 1-1,0 0 1,0-1-1,0 1 1,0 0-1,-1 0 0,1-1 1,0 1-1,0 0 1,0 0-1,-1 0 1,1-1-1,0 1 1,0 0-1,-1 0 1,1 0-1,0 0 1,-1 0-1,1-1 1,0 1-1,0 0 1,-1 0-1,1 0 1,0 0-1,-1 0 1,1 0-1,0 0 1,-1 0-1,1 0 1,0 0-1,0 0 1,-1 0-1,1 0 1,-1 0 7,1 1-13,-1 0 1,0 0 0,0-1 0,1 1 0,-1 0 0,0 0 0,1 0 0,-1 0 0,1-1 0,-1 1-1,1 0 1,-1 1 12,-9 32-82,10-31 76,-3 17-71,1-1 0,1 1 0,0-1 0,2 15 77,0 6 62,-1-14 34,0-1-169,2 22 73,-1-39-9,0 0 0,1 0-1,-1 0 1,2 0-1,-1-1 1,1 1 0,3 5 9,-4-8 16,1-1 0,0 1 1,0 0-1,0-1 1,0 1-1,1-1 1,3 3-17,-5-6 6,0 1 0,-1-1 0,1 0 1,1 0-1,-1 0 0,0 0 1,0 0-1,0 0 0,0-1 1,1 1-1,-1-1 0,0 0 0,0 1 1,1-1-1,-1 0 0,0 0 1,1-1-1,-1 1 0,1-1-6,-1 1 16,0-1-1,0 0 1,0 1-1,-1-1 1,1 0-1,0 0 1,0-1-1,-1 1 0,1 0 1,-1 0-1,1-1 1,-1 1-1,1-1 1,-1 0-1,0 1 1,0-1-1,0 0 1,0 1-1,1-3-15,1-3 68,0 0 0,0 0 0,-1 0 0,2-5-68,8-43 58,-2 0 1,-3-1-59,-6 49-6,0-1 0,0 1 0,1 0 0,0 0 0,1 0 0,0 0 0,0 0 0,0 0 1,3-2 5,-4 5-3,0 1 1,1 0 0,-1-1 0,1 1 0,0 1-1,0-1 1,1 0 0,-1 1 0,0-1 0,1 1-1,-1 0 1,1 0 0,0 0 0,0 1 0,0-1-1,0 1 1,2 0 2,0-1 20,1 1 0,-1 0-1,1 0 1,0 1 0,0 0 0,-1 0-1,1 0 1,2 1-20,-7 0 2,1 0 0,-1-1 0,0 1 0,0 0 0,0 0 0,0 0 0,0 0-1,0 0 1,0 1 0,0-1 0,0 1 0,0-1 0,-1 1 0,1 0 0,-1-1 0,1 1 0,-1 0 0,0 0 0,1 0 0,-1 0 0,0 0 0,0 1-1,-1-1 1,1 0 0,0 0 0,-1 1-2,2 7 39,0 1 0,-1-1-1,-1 0 1,0 1 0,0-1-1,-1 1 1,0-1 0,-1 4-39,-2 22 341,4-35-373,0-15-165,0 6 166,1-1 1,1 1 0,-1 0-1,1-1 1,1 1 0,-1 0-1,4-6 31,1-1 20,0 2-1,0-1 0,8-9-19,-9 15-1,1 0 1,0 1-1,0 0 1,0 1-1,1-1 1,0 1-1,0 1 1,0 0-1,1 0 1,9-4 0,-16 8 24,1 0 1,0 0-1,-1 1 1,1-1-1,0 1 1,-1-1-1,1 1 1,0 0-1,0 0 1,-1 0-1,1 0 1,0 0-1,0 1 0,-1-1 1,1 1-1,2 0-24,-3 0 2,0 0-1,0 0 0,-1 0 1,1 0-1,0 0 1,-1 0-1,1 1 0,-1-1 1,1 0-1,-1 1 0,0-1 1,1 1-1,-1 0 0,0-1 1,0 1-1,0 0 0,0 0 1,0-1-1,-1 1 0,1 0 1,0 0-1,-1 1-1,3 18 48,-1 0-1,-1 0 1,-1 0-1,-1 10-47,0 12 7,9-47 63,-6 1-63,-1 0 1,1 0-1,-1-1 0,0 1 1,1 0-1,-2 0 1,1-1-1,0-1-7,4-13-38,1 1-20,2-4-111,0 1 0,1 0 0,9-14 169,-16 31-6,0 1 0,0-1 0,0 1 1,0 0-1,1-1 0,-1 1 0,1 0 1,-1 0-1,1 1 0,0-1 0,-1 0 1,1 1-1,1-1 6,-3 2 2,0 0-1,0 0 1,0 0-1,0 0 1,0 1-1,0-1 1,0 0 0,0 0-1,0 1 1,-1-1-1,1 0 1,0 1-1,0-1 1,0 1 0,-1-1-1,1 1 1,0-1-1,0 1 1,-1 0-1,1-1 1,0 1 0,-1 0-1,1 0 1,-1-1-1,1 1 1,-1 0-1,0 0 1,1 0 0,-1 0-2,5 5-46,0 1 34,0 1 0,0-1 0,3 8 12,1 0-1,-2-3-10,-4-6-13,0 1 0,1-1 0,0 0-1,0 0 1,0 0 0,1-1-1,0 1 1,0-1 0,1-1 0,-1 1-1,5 2 25,-8-6 1,0 0 0,1-1-1,-1 1 1,0-1 0,0 1-1,1-1 1,-1 0 0,0 0 0,1 0-1,-1 0 1,0-1 0,1 1-1,-1-1 1,0 1 0,0-1-1,0 0 1,1 0 0,-1 0-1,0 0 1,0 0 0,1-1-1,8-5-25,0 0 1,0-1 0,3-3 24,-5 3 16,36-29-491,27-30 475,-63 58 16,0-1 0,-1 0 0,0 0 0,-1-1 0,1-1-16,-4-6 197,-4 18-199,0-1 1,0 1-1,0 0 0,1-1 1,-1 1-1,0-1 1,0 1-1,0 0 0,0-1 1,0 1-1,0-1 1,0 1-1,0 0 0,0-1 1,0 1-1,0-1 0,0 1 1,0 0-1,-1-1 1,1 1-1,0-1 0,0 1 1,0 0-1,-1-1 0,1 1 1,0 0-1,0-1 1,-1 1-1,1 0 0,0-1 1,0 1-1,-1 0 1,1 0-1,0-1 0,-1 1 1,1 0 1,-6 1-6,4 0 5,0-1-1,0 1 1,0-1-1,1 1 1,-1-1-1,0 1 1,0 0-1,1 0 1,-1 0-1,0 0 1,1 0-1,-1 0 1,1 0-1,0 1 1,-1-1 0,1 0-1,0 1 1,-1 1 1,0-1 1,0 1 0,0-1 1,1 1-1,-1 0 0,1 0 1,0 0-1,0 0 0,0 0 1,0 0-1,0 0 0,1 0 1,-1 0-1,1 1 0,0-1 1,0 0-1,0 2-1,2 6 0,-1 0-1,2-1 1,0 0-1,1 4 1,4 11-35,-3-7 91,2 0 0,3 7-56,4 9 170,-9-22-94,0 1 0,1-1 0,0 0 0,1-1 0,0 0-1,1 0 1,1 0 0,0-1 0,6 6-76,-11-12 23,-1-1-1,1 0 0,-1-1 1,1 1-1,0 0 1,0-1-1,0 0 1,0 0-1,0 0 0,1-1 1,-1 0-1,1 1 1,-1-1-1,1-1 1,-1 1-1,1-1 0,-1 0 1,1 0-1,-1 0 1,1 0-1,0-1 1,-1 0-1,1 0 0,-1 0 1,0 0-1,1-1 1,-1 0-1,0 0 1,3-2-23,-1 1-150,0-1 0,-1 0 0,0 0 0,0-1 0,0 1 0,0-1 0,-1 0 0,2-3 150,-4 6-308,-1 0 0,0 0 0,1 0 0,-1 0 0,0 0 0,0 0 0,0 0 0,0-1 0,0 1 0,-1 0 0,1-1 0,-1 1 0,0-1 0,1 1 0,-1 0 0,0-1 0,0 1 0,-1-1 0,1 1 0,0 0 0,-1-1 0,0 1 0,1 0 0,-2-3 308,-9-12-2736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5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0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6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0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5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6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5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2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B828-F71C-44D8-8840-AC94DDE502CD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2318-D77B-41FF-A28D-624B7B0E3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0.xml"/><Relationship Id="rId47" Type="http://schemas.openxmlformats.org/officeDocument/2006/relationships/image" Target="../media/image24.png"/><Relationship Id="rId63" Type="http://schemas.openxmlformats.org/officeDocument/2006/relationships/image" Target="../media/image32.png"/><Relationship Id="rId68" Type="http://schemas.openxmlformats.org/officeDocument/2006/relationships/customXml" Target="../ink/ink33.xml"/><Relationship Id="rId84" Type="http://schemas.openxmlformats.org/officeDocument/2006/relationships/customXml" Target="../ink/ink41.xml"/><Relationship Id="rId89" Type="http://schemas.openxmlformats.org/officeDocument/2006/relationships/image" Target="../media/image45.png"/><Relationship Id="rId112" Type="http://schemas.openxmlformats.org/officeDocument/2006/relationships/customXml" Target="../ink/ink55.xml"/><Relationship Id="rId16" Type="http://schemas.openxmlformats.org/officeDocument/2006/relationships/customXml" Target="../ink/ink7.xml"/><Relationship Id="rId107" Type="http://schemas.openxmlformats.org/officeDocument/2006/relationships/image" Target="../media/image54.png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40" Type="http://schemas.openxmlformats.org/officeDocument/2006/relationships/customXml" Target="../ink/ink1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8.xml"/><Relationship Id="rId66" Type="http://schemas.openxmlformats.org/officeDocument/2006/relationships/customXml" Target="../ink/ink32.xml"/><Relationship Id="rId74" Type="http://schemas.openxmlformats.org/officeDocument/2006/relationships/customXml" Target="../ink/ink36.xml"/><Relationship Id="rId79" Type="http://schemas.openxmlformats.org/officeDocument/2006/relationships/image" Target="../media/image40.png"/><Relationship Id="rId87" Type="http://schemas.openxmlformats.org/officeDocument/2006/relationships/image" Target="../media/image44.png"/><Relationship Id="rId102" Type="http://schemas.openxmlformats.org/officeDocument/2006/relationships/customXml" Target="../ink/ink50.xml"/><Relationship Id="rId110" Type="http://schemas.openxmlformats.org/officeDocument/2006/relationships/customXml" Target="../ink/ink54.xml"/><Relationship Id="rId115" Type="http://schemas.openxmlformats.org/officeDocument/2006/relationships/image" Target="../media/image58.png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82" Type="http://schemas.openxmlformats.org/officeDocument/2006/relationships/customXml" Target="../ink/ink40.xml"/><Relationship Id="rId90" Type="http://schemas.openxmlformats.org/officeDocument/2006/relationships/customXml" Target="../ink/ink44.xml"/><Relationship Id="rId95" Type="http://schemas.openxmlformats.org/officeDocument/2006/relationships/image" Target="../media/image48.png"/><Relationship Id="rId19" Type="http://schemas.openxmlformats.org/officeDocument/2006/relationships/image" Target="../media/image10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100" Type="http://schemas.openxmlformats.org/officeDocument/2006/relationships/customXml" Target="../ink/ink49.xml"/><Relationship Id="rId105" Type="http://schemas.openxmlformats.org/officeDocument/2006/relationships/image" Target="../media/image53.png"/><Relationship Id="rId113" Type="http://schemas.openxmlformats.org/officeDocument/2006/relationships/image" Target="../media/image57.png"/><Relationship Id="rId8" Type="http://schemas.openxmlformats.org/officeDocument/2006/relationships/customXml" Target="../ink/ink3.xml"/><Relationship Id="rId51" Type="http://schemas.openxmlformats.org/officeDocument/2006/relationships/image" Target="../media/image26.png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85" Type="http://schemas.openxmlformats.org/officeDocument/2006/relationships/image" Target="../media/image43.png"/><Relationship Id="rId93" Type="http://schemas.openxmlformats.org/officeDocument/2006/relationships/image" Target="../media/image47.png"/><Relationship Id="rId98" Type="http://schemas.openxmlformats.org/officeDocument/2006/relationships/customXml" Target="../ink/ink48.xml"/><Relationship Id="rId3" Type="http://schemas.openxmlformats.org/officeDocument/2006/relationships/image" Target="../media/image2.emf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103" Type="http://schemas.openxmlformats.org/officeDocument/2006/relationships/image" Target="../media/image52.png"/><Relationship Id="rId108" Type="http://schemas.openxmlformats.org/officeDocument/2006/relationships/customXml" Target="../ink/ink53.xml"/><Relationship Id="rId116" Type="http://schemas.openxmlformats.org/officeDocument/2006/relationships/customXml" Target="../ink/ink57.xml"/><Relationship Id="rId20" Type="http://schemas.openxmlformats.org/officeDocument/2006/relationships/customXml" Target="../ink/ink9.xml"/><Relationship Id="rId41" Type="http://schemas.openxmlformats.org/officeDocument/2006/relationships/image" Target="../media/image21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38.png"/><Relationship Id="rId83" Type="http://schemas.openxmlformats.org/officeDocument/2006/relationships/image" Target="../media/image42.png"/><Relationship Id="rId88" Type="http://schemas.openxmlformats.org/officeDocument/2006/relationships/customXml" Target="../ink/ink43.xml"/><Relationship Id="rId91" Type="http://schemas.openxmlformats.org/officeDocument/2006/relationships/image" Target="../media/image46.png"/><Relationship Id="rId96" Type="http://schemas.openxmlformats.org/officeDocument/2006/relationships/customXml" Target="../ink/ink47.xml"/><Relationship Id="rId111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106" Type="http://schemas.openxmlformats.org/officeDocument/2006/relationships/customXml" Target="../ink/ink52.xml"/><Relationship Id="rId114" Type="http://schemas.openxmlformats.org/officeDocument/2006/relationships/customXml" Target="../ink/ink56.xml"/><Relationship Id="rId10" Type="http://schemas.openxmlformats.org/officeDocument/2006/relationships/customXml" Target="../ink/ink4.xml"/><Relationship Id="rId31" Type="http://schemas.openxmlformats.org/officeDocument/2006/relationships/image" Target="../media/image16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8.xml"/><Relationship Id="rId81" Type="http://schemas.openxmlformats.org/officeDocument/2006/relationships/image" Target="../media/image41.png"/><Relationship Id="rId86" Type="http://schemas.openxmlformats.org/officeDocument/2006/relationships/customXml" Target="../ink/ink42.xml"/><Relationship Id="rId94" Type="http://schemas.openxmlformats.org/officeDocument/2006/relationships/customXml" Target="../ink/ink46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9" Type="http://schemas.openxmlformats.org/officeDocument/2006/relationships/image" Target="../media/image20.png"/><Relationship Id="rId109" Type="http://schemas.openxmlformats.org/officeDocument/2006/relationships/image" Target="../media/image55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../media/image28.png"/><Relationship Id="rId76" Type="http://schemas.openxmlformats.org/officeDocument/2006/relationships/customXml" Target="../ink/ink37.xml"/><Relationship Id="rId97" Type="http://schemas.openxmlformats.org/officeDocument/2006/relationships/image" Target="../media/image49.png"/><Relationship Id="rId104" Type="http://schemas.openxmlformats.org/officeDocument/2006/relationships/customXml" Target="../ink/ink51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5.xml"/><Relationship Id="rId2" Type="http://schemas.openxmlformats.org/officeDocument/2006/relationships/image" Target="../media/image1.emf"/><Relationship Id="rId2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customXml" Target="../ink/ink63.xml"/><Relationship Id="rId18" Type="http://schemas.openxmlformats.org/officeDocument/2006/relationships/image" Target="../media/image68.png"/><Relationship Id="rId3" Type="http://schemas.openxmlformats.org/officeDocument/2006/relationships/customXml" Target="../ink/ink58.xml"/><Relationship Id="rId21" Type="http://schemas.openxmlformats.org/officeDocument/2006/relationships/customXml" Target="../ink/ink67.xml"/><Relationship Id="rId7" Type="http://schemas.openxmlformats.org/officeDocument/2006/relationships/customXml" Target="../ink/ink60.xml"/><Relationship Id="rId12" Type="http://schemas.openxmlformats.org/officeDocument/2006/relationships/image" Target="../media/image65.png"/><Relationship Id="rId17" Type="http://schemas.openxmlformats.org/officeDocument/2006/relationships/customXml" Target="../ink/ink65.xml"/><Relationship Id="rId2" Type="http://schemas.openxmlformats.org/officeDocument/2006/relationships/image" Target="../media/image3.emf"/><Relationship Id="rId16" Type="http://schemas.openxmlformats.org/officeDocument/2006/relationships/image" Target="../media/image67.png"/><Relationship Id="rId20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11" Type="http://schemas.openxmlformats.org/officeDocument/2006/relationships/customXml" Target="../ink/ink62.xml"/><Relationship Id="rId24" Type="http://schemas.openxmlformats.org/officeDocument/2006/relationships/image" Target="../media/image71.png"/><Relationship Id="rId5" Type="http://schemas.openxmlformats.org/officeDocument/2006/relationships/customXml" Target="../ink/ink59.xml"/><Relationship Id="rId15" Type="http://schemas.openxmlformats.org/officeDocument/2006/relationships/customXml" Target="../ink/ink64.xml"/><Relationship Id="rId23" Type="http://schemas.openxmlformats.org/officeDocument/2006/relationships/customXml" Target="../ink/ink68.xml"/><Relationship Id="rId10" Type="http://schemas.openxmlformats.org/officeDocument/2006/relationships/image" Target="../media/image64.png"/><Relationship Id="rId19" Type="http://schemas.openxmlformats.org/officeDocument/2006/relationships/customXml" Target="../ink/ink66.xml"/><Relationship Id="rId4" Type="http://schemas.openxmlformats.org/officeDocument/2006/relationships/image" Target="../media/image61.png"/><Relationship Id="rId9" Type="http://schemas.openxmlformats.org/officeDocument/2006/relationships/customXml" Target="../ink/ink61.xml"/><Relationship Id="rId14" Type="http://schemas.openxmlformats.org/officeDocument/2006/relationships/image" Target="../media/image66.png"/><Relationship Id="rId22" Type="http://schemas.openxmlformats.org/officeDocument/2006/relationships/image" Target="../media/image7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customXml" Target="../ink/ink74.xml"/><Relationship Id="rId18" Type="http://schemas.openxmlformats.org/officeDocument/2006/relationships/image" Target="../media/image80.png"/><Relationship Id="rId3" Type="http://schemas.openxmlformats.org/officeDocument/2006/relationships/customXml" Target="../ink/ink69.xml"/><Relationship Id="rId7" Type="http://schemas.openxmlformats.org/officeDocument/2006/relationships/customXml" Target="../ink/ink71.xml"/><Relationship Id="rId12" Type="http://schemas.openxmlformats.org/officeDocument/2006/relationships/image" Target="../media/image77.png"/><Relationship Id="rId17" Type="http://schemas.openxmlformats.org/officeDocument/2006/relationships/customXml" Target="../ink/ink76.xml"/><Relationship Id="rId2" Type="http://schemas.openxmlformats.org/officeDocument/2006/relationships/image" Target="../media/image4.emf"/><Relationship Id="rId16" Type="http://schemas.openxmlformats.org/officeDocument/2006/relationships/image" Target="../media/image79.png"/><Relationship Id="rId20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customXml" Target="../ink/ink73.xml"/><Relationship Id="rId5" Type="http://schemas.openxmlformats.org/officeDocument/2006/relationships/customXml" Target="../ink/ink70.xml"/><Relationship Id="rId15" Type="http://schemas.openxmlformats.org/officeDocument/2006/relationships/customXml" Target="../ink/ink75.xml"/><Relationship Id="rId10" Type="http://schemas.openxmlformats.org/officeDocument/2006/relationships/image" Target="../media/image76.png"/><Relationship Id="rId19" Type="http://schemas.openxmlformats.org/officeDocument/2006/relationships/customXml" Target="../ink/ink77.xml"/><Relationship Id="rId4" Type="http://schemas.openxmlformats.org/officeDocument/2006/relationships/image" Target="../media/image73.png"/><Relationship Id="rId9" Type="http://schemas.openxmlformats.org/officeDocument/2006/relationships/customXml" Target="../ink/ink72.xml"/><Relationship Id="rId14" Type="http://schemas.openxmlformats.org/officeDocument/2006/relationships/image" Target="../media/image7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80.xml"/><Relationship Id="rId13" Type="http://schemas.openxmlformats.org/officeDocument/2006/relationships/image" Target="../media/image88.png"/><Relationship Id="rId3" Type="http://schemas.openxmlformats.org/officeDocument/2006/relationships/image" Target="../media/image6.emf"/><Relationship Id="rId7" Type="http://schemas.openxmlformats.org/officeDocument/2006/relationships/image" Target="../media/image85.png"/><Relationship Id="rId12" Type="http://schemas.openxmlformats.org/officeDocument/2006/relationships/customXml" Target="../ink/ink82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9.xml"/><Relationship Id="rId11" Type="http://schemas.openxmlformats.org/officeDocument/2006/relationships/image" Target="../media/image87.png"/><Relationship Id="rId5" Type="http://schemas.openxmlformats.org/officeDocument/2006/relationships/image" Target="../media/image84.png"/><Relationship Id="rId15" Type="http://schemas.openxmlformats.org/officeDocument/2006/relationships/image" Target="../media/image89.png"/><Relationship Id="rId10" Type="http://schemas.openxmlformats.org/officeDocument/2006/relationships/customXml" Target="../ink/ink81.xml"/><Relationship Id="rId4" Type="http://schemas.openxmlformats.org/officeDocument/2006/relationships/customXml" Target="../ink/ink78.xml"/><Relationship Id="rId9" Type="http://schemas.openxmlformats.org/officeDocument/2006/relationships/image" Target="../media/image86.png"/><Relationship Id="rId14" Type="http://schemas.openxmlformats.org/officeDocument/2006/relationships/customXml" Target="../ink/ink8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9.xml"/><Relationship Id="rId18" Type="http://schemas.openxmlformats.org/officeDocument/2006/relationships/image" Target="../media/image93.png"/><Relationship Id="rId26" Type="http://schemas.openxmlformats.org/officeDocument/2006/relationships/image" Target="../media/image97.png"/><Relationship Id="rId39" Type="http://schemas.openxmlformats.org/officeDocument/2006/relationships/customXml" Target="../ink/ink102.xml"/><Relationship Id="rId21" Type="http://schemas.openxmlformats.org/officeDocument/2006/relationships/customXml" Target="../ink/ink93.xml"/><Relationship Id="rId34" Type="http://schemas.openxmlformats.org/officeDocument/2006/relationships/image" Target="../media/image101.png"/><Relationship Id="rId42" Type="http://schemas.openxmlformats.org/officeDocument/2006/relationships/image" Target="../media/image105.png"/><Relationship Id="rId47" Type="http://schemas.openxmlformats.org/officeDocument/2006/relationships/customXml" Target="../ink/ink106.xml"/><Relationship Id="rId50" Type="http://schemas.openxmlformats.org/officeDocument/2006/relationships/image" Target="../media/image109.png"/><Relationship Id="rId55" Type="http://schemas.openxmlformats.org/officeDocument/2006/relationships/customXml" Target="../ink/ink110.xml"/><Relationship Id="rId63" Type="http://schemas.openxmlformats.org/officeDocument/2006/relationships/customXml" Target="../ink/ink114.xml"/><Relationship Id="rId68" Type="http://schemas.openxmlformats.org/officeDocument/2006/relationships/image" Target="../media/image118.png"/><Relationship Id="rId7" Type="http://schemas.openxmlformats.org/officeDocument/2006/relationships/customXml" Target="../ink/ink86.xml"/><Relationship Id="rId2" Type="http://schemas.openxmlformats.org/officeDocument/2006/relationships/image" Target="../media/image7.emf"/><Relationship Id="rId16" Type="http://schemas.openxmlformats.org/officeDocument/2006/relationships/image" Target="../media/image92.png"/><Relationship Id="rId29" Type="http://schemas.openxmlformats.org/officeDocument/2006/relationships/customXml" Target="../ink/ink9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customXml" Target="../ink/ink88.xml"/><Relationship Id="rId24" Type="http://schemas.openxmlformats.org/officeDocument/2006/relationships/image" Target="../media/image96.png"/><Relationship Id="rId32" Type="http://schemas.openxmlformats.org/officeDocument/2006/relationships/image" Target="../media/image100.png"/><Relationship Id="rId37" Type="http://schemas.openxmlformats.org/officeDocument/2006/relationships/customXml" Target="../ink/ink101.xml"/><Relationship Id="rId40" Type="http://schemas.openxmlformats.org/officeDocument/2006/relationships/image" Target="../media/image104.png"/><Relationship Id="rId45" Type="http://schemas.openxmlformats.org/officeDocument/2006/relationships/customXml" Target="../ink/ink105.xml"/><Relationship Id="rId53" Type="http://schemas.openxmlformats.org/officeDocument/2006/relationships/customXml" Target="../ink/ink109.xml"/><Relationship Id="rId58" Type="http://schemas.openxmlformats.org/officeDocument/2006/relationships/image" Target="../media/image113.png"/><Relationship Id="rId66" Type="http://schemas.openxmlformats.org/officeDocument/2006/relationships/image" Target="../media/image117.png"/><Relationship Id="rId5" Type="http://schemas.openxmlformats.org/officeDocument/2006/relationships/customXml" Target="../ink/ink85.xml"/><Relationship Id="rId15" Type="http://schemas.openxmlformats.org/officeDocument/2006/relationships/customXml" Target="../ink/ink90.xml"/><Relationship Id="rId23" Type="http://schemas.openxmlformats.org/officeDocument/2006/relationships/customXml" Target="../ink/ink94.xml"/><Relationship Id="rId28" Type="http://schemas.openxmlformats.org/officeDocument/2006/relationships/image" Target="../media/image98.png"/><Relationship Id="rId36" Type="http://schemas.openxmlformats.org/officeDocument/2006/relationships/image" Target="../media/image102.png"/><Relationship Id="rId49" Type="http://schemas.openxmlformats.org/officeDocument/2006/relationships/customXml" Target="../ink/ink107.xml"/><Relationship Id="rId57" Type="http://schemas.openxmlformats.org/officeDocument/2006/relationships/customXml" Target="../ink/ink111.xml"/><Relationship Id="rId61" Type="http://schemas.openxmlformats.org/officeDocument/2006/relationships/customXml" Target="../ink/ink113.xml"/><Relationship Id="rId10" Type="http://schemas.openxmlformats.org/officeDocument/2006/relationships/image" Target="../media/image83.png"/><Relationship Id="rId19" Type="http://schemas.openxmlformats.org/officeDocument/2006/relationships/customXml" Target="../ink/ink92.xml"/><Relationship Id="rId31" Type="http://schemas.openxmlformats.org/officeDocument/2006/relationships/customXml" Target="../ink/ink98.xml"/><Relationship Id="rId44" Type="http://schemas.openxmlformats.org/officeDocument/2006/relationships/image" Target="../media/image106.png"/><Relationship Id="rId52" Type="http://schemas.openxmlformats.org/officeDocument/2006/relationships/image" Target="../media/image110.png"/><Relationship Id="rId60" Type="http://schemas.openxmlformats.org/officeDocument/2006/relationships/image" Target="../media/image114.png"/><Relationship Id="rId65" Type="http://schemas.openxmlformats.org/officeDocument/2006/relationships/customXml" Target="../ink/ink115.xml"/><Relationship Id="rId4" Type="http://schemas.openxmlformats.org/officeDocument/2006/relationships/image" Target="../media/image60.png"/><Relationship Id="rId9" Type="http://schemas.openxmlformats.org/officeDocument/2006/relationships/customXml" Target="../ink/ink87.xml"/><Relationship Id="rId14" Type="http://schemas.openxmlformats.org/officeDocument/2006/relationships/image" Target="../media/image91.png"/><Relationship Id="rId22" Type="http://schemas.openxmlformats.org/officeDocument/2006/relationships/image" Target="../media/image95.png"/><Relationship Id="rId27" Type="http://schemas.openxmlformats.org/officeDocument/2006/relationships/customXml" Target="../ink/ink96.xml"/><Relationship Id="rId30" Type="http://schemas.openxmlformats.org/officeDocument/2006/relationships/image" Target="../media/image99.png"/><Relationship Id="rId35" Type="http://schemas.openxmlformats.org/officeDocument/2006/relationships/customXml" Target="../ink/ink100.xml"/><Relationship Id="rId43" Type="http://schemas.openxmlformats.org/officeDocument/2006/relationships/customXml" Target="../ink/ink104.xml"/><Relationship Id="rId48" Type="http://schemas.openxmlformats.org/officeDocument/2006/relationships/image" Target="../media/image108.png"/><Relationship Id="rId56" Type="http://schemas.openxmlformats.org/officeDocument/2006/relationships/image" Target="../media/image112.png"/><Relationship Id="rId64" Type="http://schemas.openxmlformats.org/officeDocument/2006/relationships/image" Target="../media/image116.png"/><Relationship Id="rId69" Type="http://schemas.openxmlformats.org/officeDocument/2006/relationships/customXml" Target="../ink/ink117.xml"/><Relationship Id="rId8" Type="http://schemas.openxmlformats.org/officeDocument/2006/relationships/image" Target="../media/image82.png"/><Relationship Id="rId51" Type="http://schemas.openxmlformats.org/officeDocument/2006/relationships/customXml" Target="../ink/ink108.xml"/><Relationship Id="rId3" Type="http://schemas.openxmlformats.org/officeDocument/2006/relationships/customXml" Target="../ink/ink84.xml"/><Relationship Id="rId12" Type="http://schemas.openxmlformats.org/officeDocument/2006/relationships/image" Target="../media/image90.png"/><Relationship Id="rId17" Type="http://schemas.openxmlformats.org/officeDocument/2006/relationships/customXml" Target="../ink/ink91.xml"/><Relationship Id="rId25" Type="http://schemas.openxmlformats.org/officeDocument/2006/relationships/customXml" Target="../ink/ink95.xml"/><Relationship Id="rId33" Type="http://schemas.openxmlformats.org/officeDocument/2006/relationships/customXml" Target="../ink/ink99.xml"/><Relationship Id="rId38" Type="http://schemas.openxmlformats.org/officeDocument/2006/relationships/image" Target="../media/image103.png"/><Relationship Id="rId46" Type="http://schemas.openxmlformats.org/officeDocument/2006/relationships/image" Target="../media/image107.png"/><Relationship Id="rId59" Type="http://schemas.openxmlformats.org/officeDocument/2006/relationships/customXml" Target="../ink/ink112.xml"/><Relationship Id="rId67" Type="http://schemas.openxmlformats.org/officeDocument/2006/relationships/customXml" Target="../ink/ink116.xml"/><Relationship Id="rId20" Type="http://schemas.openxmlformats.org/officeDocument/2006/relationships/image" Target="../media/image94.png"/><Relationship Id="rId41" Type="http://schemas.openxmlformats.org/officeDocument/2006/relationships/customXml" Target="../ink/ink103.xml"/><Relationship Id="rId54" Type="http://schemas.openxmlformats.org/officeDocument/2006/relationships/image" Target="../media/image111.png"/><Relationship Id="rId62" Type="http://schemas.openxmlformats.org/officeDocument/2006/relationships/image" Target="../media/image115.png"/><Relationship Id="rId70" Type="http://schemas.openxmlformats.org/officeDocument/2006/relationships/image" Target="../media/image119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5.png"/><Relationship Id="rId21" Type="http://schemas.openxmlformats.org/officeDocument/2006/relationships/customXml" Target="../ink/ink127.xml"/><Relationship Id="rId34" Type="http://schemas.openxmlformats.org/officeDocument/2006/relationships/image" Target="../media/image129.png"/><Relationship Id="rId42" Type="http://schemas.openxmlformats.org/officeDocument/2006/relationships/image" Target="../media/image133.png"/><Relationship Id="rId47" Type="http://schemas.openxmlformats.org/officeDocument/2006/relationships/customXml" Target="../ink/ink140.xml"/><Relationship Id="rId50" Type="http://schemas.openxmlformats.org/officeDocument/2006/relationships/image" Target="../media/image137.png"/><Relationship Id="rId55" Type="http://schemas.openxmlformats.org/officeDocument/2006/relationships/customXml" Target="../ink/ink144.xml"/><Relationship Id="rId63" Type="http://schemas.openxmlformats.org/officeDocument/2006/relationships/customXml" Target="../ink/ink148.xml"/><Relationship Id="rId68" Type="http://schemas.openxmlformats.org/officeDocument/2006/relationships/image" Target="../media/image146.png"/><Relationship Id="rId76" Type="http://schemas.openxmlformats.org/officeDocument/2006/relationships/image" Target="../media/image150.png"/><Relationship Id="rId84" Type="http://schemas.openxmlformats.org/officeDocument/2006/relationships/image" Target="../media/image154.png"/><Relationship Id="rId89" Type="http://schemas.openxmlformats.org/officeDocument/2006/relationships/customXml" Target="../ink/ink161.xml"/><Relationship Id="rId97" Type="http://schemas.openxmlformats.org/officeDocument/2006/relationships/customXml" Target="../ink/ink165.xml"/><Relationship Id="rId7" Type="http://schemas.openxmlformats.org/officeDocument/2006/relationships/customXml" Target="../ink/ink120.xml"/><Relationship Id="rId71" Type="http://schemas.openxmlformats.org/officeDocument/2006/relationships/customXml" Target="../ink/ink152.xml"/><Relationship Id="rId92" Type="http://schemas.openxmlformats.org/officeDocument/2006/relationships/image" Target="../media/image158.png"/><Relationship Id="rId2" Type="http://schemas.openxmlformats.org/officeDocument/2006/relationships/image" Target="../media/image120.emf"/><Relationship Id="rId16" Type="http://schemas.openxmlformats.org/officeDocument/2006/relationships/image" Target="../media/image980.png"/><Relationship Id="rId29" Type="http://schemas.openxmlformats.org/officeDocument/2006/relationships/customXml" Target="../ink/ink131.xml"/><Relationship Id="rId11" Type="http://schemas.openxmlformats.org/officeDocument/2006/relationships/customXml" Target="../ink/ink122.xml"/><Relationship Id="rId24" Type="http://schemas.openxmlformats.org/officeDocument/2006/relationships/image" Target="../media/image124.png"/><Relationship Id="rId32" Type="http://schemas.openxmlformats.org/officeDocument/2006/relationships/image" Target="../media/image128.png"/><Relationship Id="rId37" Type="http://schemas.openxmlformats.org/officeDocument/2006/relationships/customXml" Target="../ink/ink135.xml"/><Relationship Id="rId40" Type="http://schemas.openxmlformats.org/officeDocument/2006/relationships/image" Target="../media/image132.png"/><Relationship Id="rId45" Type="http://schemas.openxmlformats.org/officeDocument/2006/relationships/customXml" Target="../ink/ink139.xml"/><Relationship Id="rId53" Type="http://schemas.openxmlformats.org/officeDocument/2006/relationships/customXml" Target="../ink/ink143.xml"/><Relationship Id="rId58" Type="http://schemas.openxmlformats.org/officeDocument/2006/relationships/image" Target="../media/image141.png"/><Relationship Id="rId66" Type="http://schemas.openxmlformats.org/officeDocument/2006/relationships/image" Target="../media/image145.png"/><Relationship Id="rId74" Type="http://schemas.openxmlformats.org/officeDocument/2006/relationships/image" Target="../media/image149.png"/><Relationship Id="rId79" Type="http://schemas.openxmlformats.org/officeDocument/2006/relationships/customXml" Target="../ink/ink156.xml"/><Relationship Id="rId87" Type="http://schemas.openxmlformats.org/officeDocument/2006/relationships/customXml" Target="../ink/ink160.xml"/><Relationship Id="rId5" Type="http://schemas.openxmlformats.org/officeDocument/2006/relationships/customXml" Target="../ink/ink119.xml"/><Relationship Id="rId61" Type="http://schemas.openxmlformats.org/officeDocument/2006/relationships/customXml" Target="../ink/ink147.xml"/><Relationship Id="rId82" Type="http://schemas.openxmlformats.org/officeDocument/2006/relationships/image" Target="../media/image153.png"/><Relationship Id="rId90" Type="http://schemas.openxmlformats.org/officeDocument/2006/relationships/image" Target="../media/image157.png"/><Relationship Id="rId95" Type="http://schemas.openxmlformats.org/officeDocument/2006/relationships/customXml" Target="../ink/ink164.xml"/><Relationship Id="rId19" Type="http://schemas.openxmlformats.org/officeDocument/2006/relationships/customXml" Target="../ink/ink126.xml"/><Relationship Id="rId14" Type="http://schemas.openxmlformats.org/officeDocument/2006/relationships/image" Target="../media/image970.png"/><Relationship Id="rId22" Type="http://schemas.openxmlformats.org/officeDocument/2006/relationships/image" Target="../media/image123.png"/><Relationship Id="rId27" Type="http://schemas.openxmlformats.org/officeDocument/2006/relationships/customXml" Target="../ink/ink130.xml"/><Relationship Id="rId30" Type="http://schemas.openxmlformats.org/officeDocument/2006/relationships/image" Target="../media/image127.png"/><Relationship Id="rId35" Type="http://schemas.openxmlformats.org/officeDocument/2006/relationships/customXml" Target="../ink/ink134.xml"/><Relationship Id="rId43" Type="http://schemas.openxmlformats.org/officeDocument/2006/relationships/customXml" Target="../ink/ink138.xml"/><Relationship Id="rId48" Type="http://schemas.openxmlformats.org/officeDocument/2006/relationships/image" Target="../media/image136.png"/><Relationship Id="rId56" Type="http://schemas.openxmlformats.org/officeDocument/2006/relationships/image" Target="../media/image140.png"/><Relationship Id="rId64" Type="http://schemas.openxmlformats.org/officeDocument/2006/relationships/image" Target="../media/image144.png"/><Relationship Id="rId69" Type="http://schemas.openxmlformats.org/officeDocument/2006/relationships/customXml" Target="../ink/ink151.xml"/><Relationship Id="rId77" Type="http://schemas.openxmlformats.org/officeDocument/2006/relationships/customXml" Target="../ink/ink155.xml"/><Relationship Id="rId100" Type="http://schemas.openxmlformats.org/officeDocument/2006/relationships/image" Target="../media/image162.png"/><Relationship Id="rId8" Type="http://schemas.openxmlformats.org/officeDocument/2006/relationships/image" Target="../media/image940.png"/><Relationship Id="rId51" Type="http://schemas.openxmlformats.org/officeDocument/2006/relationships/customXml" Target="../ink/ink142.xml"/><Relationship Id="rId72" Type="http://schemas.openxmlformats.org/officeDocument/2006/relationships/image" Target="../media/image148.png"/><Relationship Id="rId80" Type="http://schemas.openxmlformats.org/officeDocument/2006/relationships/image" Target="../media/image152.png"/><Relationship Id="rId85" Type="http://schemas.openxmlformats.org/officeDocument/2006/relationships/customXml" Target="../ink/ink159.xml"/><Relationship Id="rId93" Type="http://schemas.openxmlformats.org/officeDocument/2006/relationships/customXml" Target="../ink/ink163.xml"/><Relationship Id="rId98" Type="http://schemas.openxmlformats.org/officeDocument/2006/relationships/image" Target="../media/image161.png"/><Relationship Id="rId3" Type="http://schemas.openxmlformats.org/officeDocument/2006/relationships/customXml" Target="../ink/ink118.xml"/><Relationship Id="rId12" Type="http://schemas.openxmlformats.org/officeDocument/2006/relationships/image" Target="../media/image960.png"/><Relationship Id="rId17" Type="http://schemas.openxmlformats.org/officeDocument/2006/relationships/customXml" Target="../ink/ink125.xml"/><Relationship Id="rId25" Type="http://schemas.openxmlformats.org/officeDocument/2006/relationships/customXml" Target="../ink/ink129.xml"/><Relationship Id="rId33" Type="http://schemas.openxmlformats.org/officeDocument/2006/relationships/customXml" Target="../ink/ink133.xml"/><Relationship Id="rId38" Type="http://schemas.openxmlformats.org/officeDocument/2006/relationships/image" Target="../media/image131.png"/><Relationship Id="rId46" Type="http://schemas.openxmlformats.org/officeDocument/2006/relationships/image" Target="../media/image135.png"/><Relationship Id="rId59" Type="http://schemas.openxmlformats.org/officeDocument/2006/relationships/customXml" Target="../ink/ink146.xml"/><Relationship Id="rId67" Type="http://schemas.openxmlformats.org/officeDocument/2006/relationships/customXml" Target="../ink/ink150.xml"/><Relationship Id="rId20" Type="http://schemas.openxmlformats.org/officeDocument/2006/relationships/image" Target="../media/image122.png"/><Relationship Id="rId41" Type="http://schemas.openxmlformats.org/officeDocument/2006/relationships/customXml" Target="../ink/ink137.xml"/><Relationship Id="rId54" Type="http://schemas.openxmlformats.org/officeDocument/2006/relationships/image" Target="../media/image139.png"/><Relationship Id="rId62" Type="http://schemas.openxmlformats.org/officeDocument/2006/relationships/image" Target="../media/image143.png"/><Relationship Id="rId70" Type="http://schemas.openxmlformats.org/officeDocument/2006/relationships/image" Target="../media/image147.png"/><Relationship Id="rId75" Type="http://schemas.openxmlformats.org/officeDocument/2006/relationships/customXml" Target="../ink/ink154.xml"/><Relationship Id="rId83" Type="http://schemas.openxmlformats.org/officeDocument/2006/relationships/customXml" Target="../ink/ink158.xml"/><Relationship Id="rId88" Type="http://schemas.openxmlformats.org/officeDocument/2006/relationships/image" Target="../media/image156.png"/><Relationship Id="rId91" Type="http://schemas.openxmlformats.org/officeDocument/2006/relationships/customXml" Target="../ink/ink162.xml"/><Relationship Id="rId96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30.png"/><Relationship Id="rId15" Type="http://schemas.openxmlformats.org/officeDocument/2006/relationships/customXml" Target="../ink/ink124.xml"/><Relationship Id="rId23" Type="http://schemas.openxmlformats.org/officeDocument/2006/relationships/customXml" Target="../ink/ink128.xml"/><Relationship Id="rId28" Type="http://schemas.openxmlformats.org/officeDocument/2006/relationships/image" Target="../media/image126.png"/><Relationship Id="rId36" Type="http://schemas.openxmlformats.org/officeDocument/2006/relationships/image" Target="../media/image130.png"/><Relationship Id="rId49" Type="http://schemas.openxmlformats.org/officeDocument/2006/relationships/customXml" Target="../ink/ink141.xml"/><Relationship Id="rId57" Type="http://schemas.openxmlformats.org/officeDocument/2006/relationships/customXml" Target="../ink/ink145.xml"/><Relationship Id="rId10" Type="http://schemas.openxmlformats.org/officeDocument/2006/relationships/image" Target="../media/image950.png"/><Relationship Id="rId31" Type="http://schemas.openxmlformats.org/officeDocument/2006/relationships/customXml" Target="../ink/ink132.xml"/><Relationship Id="rId44" Type="http://schemas.openxmlformats.org/officeDocument/2006/relationships/image" Target="../media/image134.png"/><Relationship Id="rId52" Type="http://schemas.openxmlformats.org/officeDocument/2006/relationships/image" Target="../media/image138.png"/><Relationship Id="rId60" Type="http://schemas.openxmlformats.org/officeDocument/2006/relationships/image" Target="../media/image142.png"/><Relationship Id="rId65" Type="http://schemas.openxmlformats.org/officeDocument/2006/relationships/customXml" Target="../ink/ink149.xml"/><Relationship Id="rId73" Type="http://schemas.openxmlformats.org/officeDocument/2006/relationships/customXml" Target="../ink/ink153.xml"/><Relationship Id="rId78" Type="http://schemas.openxmlformats.org/officeDocument/2006/relationships/image" Target="../media/image151.png"/><Relationship Id="rId81" Type="http://schemas.openxmlformats.org/officeDocument/2006/relationships/customXml" Target="../ink/ink157.xml"/><Relationship Id="rId86" Type="http://schemas.openxmlformats.org/officeDocument/2006/relationships/image" Target="../media/image155.png"/><Relationship Id="rId94" Type="http://schemas.openxmlformats.org/officeDocument/2006/relationships/image" Target="../media/image159.png"/><Relationship Id="rId99" Type="http://schemas.openxmlformats.org/officeDocument/2006/relationships/customXml" Target="../ink/ink166.xml"/><Relationship Id="rId4" Type="http://schemas.openxmlformats.org/officeDocument/2006/relationships/image" Target="../media/image920.png"/><Relationship Id="rId9" Type="http://schemas.openxmlformats.org/officeDocument/2006/relationships/customXml" Target="../ink/ink121.xml"/><Relationship Id="rId13" Type="http://schemas.openxmlformats.org/officeDocument/2006/relationships/customXml" Target="../ink/ink123.xml"/><Relationship Id="rId18" Type="http://schemas.openxmlformats.org/officeDocument/2006/relationships/image" Target="../media/image121.png"/><Relationship Id="rId39" Type="http://schemas.openxmlformats.org/officeDocument/2006/relationships/customXml" Target="../ink/ink136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78.xml"/><Relationship Id="rId117" Type="http://schemas.openxmlformats.org/officeDocument/2006/relationships/image" Target="../media/image177.png"/><Relationship Id="rId21" Type="http://schemas.openxmlformats.org/officeDocument/2006/relationships/image" Target="../media/image192.png"/><Relationship Id="rId42" Type="http://schemas.openxmlformats.org/officeDocument/2006/relationships/customXml" Target="../ink/ink186.xml"/><Relationship Id="rId47" Type="http://schemas.openxmlformats.org/officeDocument/2006/relationships/image" Target="../media/image205.png"/><Relationship Id="rId63" Type="http://schemas.openxmlformats.org/officeDocument/2006/relationships/image" Target="../media/image213.png"/><Relationship Id="rId68" Type="http://schemas.openxmlformats.org/officeDocument/2006/relationships/customXml" Target="../ink/ink197.xml"/><Relationship Id="rId112" Type="http://schemas.openxmlformats.org/officeDocument/2006/relationships/customXml" Target="../ink/ink216.xml"/><Relationship Id="rId133" Type="http://schemas.openxmlformats.org/officeDocument/2006/relationships/customXml" Target="../ink/ink226.xml"/><Relationship Id="rId138" Type="http://schemas.openxmlformats.org/officeDocument/2006/relationships/image" Target="../media/image226.png"/><Relationship Id="rId154" Type="http://schemas.openxmlformats.org/officeDocument/2006/relationships/image" Target="../media/image235.png"/><Relationship Id="rId159" Type="http://schemas.openxmlformats.org/officeDocument/2006/relationships/customXml" Target="../ink/ink239.xml"/><Relationship Id="rId16" Type="http://schemas.openxmlformats.org/officeDocument/2006/relationships/customXml" Target="../ink/ink173.xml"/><Relationship Id="rId107" Type="http://schemas.openxmlformats.org/officeDocument/2006/relationships/image" Target="../media/image172.png"/><Relationship Id="rId11" Type="http://schemas.openxmlformats.org/officeDocument/2006/relationships/image" Target="../media/image187.png"/><Relationship Id="rId32" Type="http://schemas.openxmlformats.org/officeDocument/2006/relationships/customXml" Target="../ink/ink181.xml"/><Relationship Id="rId37" Type="http://schemas.openxmlformats.org/officeDocument/2006/relationships/image" Target="../media/image200.png"/><Relationship Id="rId53" Type="http://schemas.openxmlformats.org/officeDocument/2006/relationships/image" Target="../media/image208.png"/><Relationship Id="rId58" Type="http://schemas.openxmlformats.org/officeDocument/2006/relationships/customXml" Target="../ink/ink194.xml"/><Relationship Id="rId74" Type="http://schemas.openxmlformats.org/officeDocument/2006/relationships/customXml" Target="../ink/ink200.xml"/><Relationship Id="rId79" Type="http://schemas.openxmlformats.org/officeDocument/2006/relationships/image" Target="../media/image221.png"/><Relationship Id="rId102" Type="http://schemas.openxmlformats.org/officeDocument/2006/relationships/customXml" Target="../ink/ink211.xml"/><Relationship Id="rId123" Type="http://schemas.openxmlformats.org/officeDocument/2006/relationships/image" Target="../media/image180.png"/><Relationship Id="rId128" Type="http://schemas.openxmlformats.org/officeDocument/2006/relationships/image" Target="../media/image183.emf"/><Relationship Id="rId144" Type="http://schemas.openxmlformats.org/officeDocument/2006/relationships/image" Target="../media/image230.png"/><Relationship Id="rId149" Type="http://schemas.openxmlformats.org/officeDocument/2006/relationships/customXml" Target="../ink/ink234.xml"/><Relationship Id="rId5" Type="http://schemas.openxmlformats.org/officeDocument/2006/relationships/image" Target="../media/image184.png"/><Relationship Id="rId95" Type="http://schemas.openxmlformats.org/officeDocument/2006/relationships/image" Target="../media/image166.png"/><Relationship Id="rId160" Type="http://schemas.openxmlformats.org/officeDocument/2006/relationships/image" Target="../media/image238.png"/><Relationship Id="rId165" Type="http://schemas.openxmlformats.org/officeDocument/2006/relationships/customXml" Target="../ink/ink242.xml"/><Relationship Id="rId22" Type="http://schemas.openxmlformats.org/officeDocument/2006/relationships/customXml" Target="../ink/ink176.xml"/><Relationship Id="rId27" Type="http://schemas.openxmlformats.org/officeDocument/2006/relationships/image" Target="../media/image195.png"/><Relationship Id="rId43" Type="http://schemas.openxmlformats.org/officeDocument/2006/relationships/image" Target="../media/image203.png"/><Relationship Id="rId48" Type="http://schemas.openxmlformats.org/officeDocument/2006/relationships/customXml" Target="../ink/ink189.xml"/><Relationship Id="rId64" Type="http://schemas.openxmlformats.org/officeDocument/2006/relationships/customXml" Target="../ink/ink196.xml"/><Relationship Id="rId69" Type="http://schemas.openxmlformats.org/officeDocument/2006/relationships/image" Target="../media/image216.png"/><Relationship Id="rId113" Type="http://schemas.openxmlformats.org/officeDocument/2006/relationships/image" Target="../media/image175.png"/><Relationship Id="rId118" Type="http://schemas.openxmlformats.org/officeDocument/2006/relationships/customXml" Target="../ink/ink219.xml"/><Relationship Id="rId134" Type="http://schemas.openxmlformats.org/officeDocument/2006/relationships/image" Target="../media/image223.png"/><Relationship Id="rId139" Type="http://schemas.openxmlformats.org/officeDocument/2006/relationships/customXml" Target="../ink/ink229.xml"/><Relationship Id="rId80" Type="http://schemas.openxmlformats.org/officeDocument/2006/relationships/customXml" Target="../ink/ink203.xml"/><Relationship Id="rId150" Type="http://schemas.openxmlformats.org/officeDocument/2006/relationships/image" Target="../media/image233.png"/><Relationship Id="rId155" Type="http://schemas.openxmlformats.org/officeDocument/2006/relationships/customXml" Target="../ink/ink237.xml"/><Relationship Id="rId12" Type="http://schemas.openxmlformats.org/officeDocument/2006/relationships/customXml" Target="../ink/ink171.xml"/><Relationship Id="rId17" Type="http://schemas.openxmlformats.org/officeDocument/2006/relationships/image" Target="../media/image190.png"/><Relationship Id="rId25" Type="http://schemas.openxmlformats.org/officeDocument/2006/relationships/image" Target="../media/image194.png"/><Relationship Id="rId33" Type="http://schemas.openxmlformats.org/officeDocument/2006/relationships/image" Target="../media/image198.png"/><Relationship Id="rId38" Type="http://schemas.openxmlformats.org/officeDocument/2006/relationships/customXml" Target="../ink/ink184.xml"/><Relationship Id="rId46" Type="http://schemas.openxmlformats.org/officeDocument/2006/relationships/customXml" Target="../ink/ink188.xml"/><Relationship Id="rId59" Type="http://schemas.openxmlformats.org/officeDocument/2006/relationships/image" Target="../media/image211.png"/><Relationship Id="rId67" Type="http://schemas.openxmlformats.org/officeDocument/2006/relationships/image" Target="../media/image215.png"/><Relationship Id="rId103" Type="http://schemas.openxmlformats.org/officeDocument/2006/relationships/image" Target="../media/image170.png"/><Relationship Id="rId108" Type="http://schemas.openxmlformats.org/officeDocument/2006/relationships/customXml" Target="../ink/ink214.xml"/><Relationship Id="rId116" Type="http://schemas.openxmlformats.org/officeDocument/2006/relationships/customXml" Target="../ink/ink218.xml"/><Relationship Id="rId124" Type="http://schemas.openxmlformats.org/officeDocument/2006/relationships/customXml" Target="../ink/ink222.xml"/><Relationship Id="rId129" Type="http://schemas.openxmlformats.org/officeDocument/2006/relationships/customXml" Target="../ink/ink224.xml"/><Relationship Id="rId137" Type="http://schemas.openxmlformats.org/officeDocument/2006/relationships/customXml" Target="../ink/ink228.xml"/><Relationship Id="rId158" Type="http://schemas.openxmlformats.org/officeDocument/2006/relationships/image" Target="../media/image237.png"/><Relationship Id="rId20" Type="http://schemas.openxmlformats.org/officeDocument/2006/relationships/customXml" Target="../ink/ink175.xml"/><Relationship Id="rId41" Type="http://schemas.openxmlformats.org/officeDocument/2006/relationships/image" Target="../media/image202.png"/><Relationship Id="rId54" Type="http://schemas.openxmlformats.org/officeDocument/2006/relationships/customXml" Target="../ink/ink192.xml"/><Relationship Id="rId70" Type="http://schemas.openxmlformats.org/officeDocument/2006/relationships/customXml" Target="../ink/ink198.xml"/><Relationship Id="rId75" Type="http://schemas.openxmlformats.org/officeDocument/2006/relationships/image" Target="../media/image219.png"/><Relationship Id="rId88" Type="http://schemas.openxmlformats.org/officeDocument/2006/relationships/customXml" Target="../ink/ink205.xml"/><Relationship Id="rId91" Type="http://schemas.openxmlformats.org/officeDocument/2006/relationships/image" Target="../media/image227.png"/><Relationship Id="rId96" Type="http://schemas.openxmlformats.org/officeDocument/2006/relationships/customXml" Target="../ink/ink208.xml"/><Relationship Id="rId111" Type="http://schemas.openxmlformats.org/officeDocument/2006/relationships/image" Target="../media/image174.png"/><Relationship Id="rId132" Type="http://schemas.openxmlformats.org/officeDocument/2006/relationships/image" Target="../media/image214.png"/><Relationship Id="rId140" Type="http://schemas.openxmlformats.org/officeDocument/2006/relationships/image" Target="../media/image228.png"/><Relationship Id="rId145" Type="http://schemas.openxmlformats.org/officeDocument/2006/relationships/customXml" Target="../ink/ink232.xml"/><Relationship Id="rId153" Type="http://schemas.openxmlformats.org/officeDocument/2006/relationships/customXml" Target="../ink/ink236.xml"/><Relationship Id="rId161" Type="http://schemas.openxmlformats.org/officeDocument/2006/relationships/customXml" Target="../ink/ink240.xml"/><Relationship Id="rId166" Type="http://schemas.openxmlformats.org/officeDocument/2006/relationships/image" Target="../media/image24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68.xml"/><Relationship Id="rId15" Type="http://schemas.openxmlformats.org/officeDocument/2006/relationships/image" Target="../media/image189.png"/><Relationship Id="rId23" Type="http://schemas.openxmlformats.org/officeDocument/2006/relationships/image" Target="../media/image193.png"/><Relationship Id="rId28" Type="http://schemas.openxmlformats.org/officeDocument/2006/relationships/customXml" Target="../ink/ink179.xml"/><Relationship Id="rId36" Type="http://schemas.openxmlformats.org/officeDocument/2006/relationships/customXml" Target="../ink/ink183.xml"/><Relationship Id="rId49" Type="http://schemas.openxmlformats.org/officeDocument/2006/relationships/image" Target="../media/image206.png"/><Relationship Id="rId57" Type="http://schemas.openxmlformats.org/officeDocument/2006/relationships/image" Target="../media/image210.png"/><Relationship Id="rId106" Type="http://schemas.openxmlformats.org/officeDocument/2006/relationships/customXml" Target="../ink/ink213.xml"/><Relationship Id="rId114" Type="http://schemas.openxmlformats.org/officeDocument/2006/relationships/customXml" Target="../ink/ink217.xml"/><Relationship Id="rId119" Type="http://schemas.openxmlformats.org/officeDocument/2006/relationships/image" Target="../media/image178.png"/><Relationship Id="rId127" Type="http://schemas.openxmlformats.org/officeDocument/2006/relationships/image" Target="../media/image182.png"/><Relationship Id="rId10" Type="http://schemas.openxmlformats.org/officeDocument/2006/relationships/customXml" Target="../ink/ink170.xml"/><Relationship Id="rId31" Type="http://schemas.openxmlformats.org/officeDocument/2006/relationships/image" Target="../media/image197.png"/><Relationship Id="rId44" Type="http://schemas.openxmlformats.org/officeDocument/2006/relationships/customXml" Target="../ink/ink187.xml"/><Relationship Id="rId52" Type="http://schemas.openxmlformats.org/officeDocument/2006/relationships/customXml" Target="../ink/ink191.xml"/><Relationship Id="rId60" Type="http://schemas.openxmlformats.org/officeDocument/2006/relationships/customXml" Target="../ink/ink195.xml"/><Relationship Id="rId73" Type="http://schemas.openxmlformats.org/officeDocument/2006/relationships/image" Target="../media/image218.png"/><Relationship Id="rId78" Type="http://schemas.openxmlformats.org/officeDocument/2006/relationships/customXml" Target="../ink/ink202.xml"/><Relationship Id="rId81" Type="http://schemas.openxmlformats.org/officeDocument/2006/relationships/image" Target="../media/image222.png"/><Relationship Id="rId94" Type="http://schemas.openxmlformats.org/officeDocument/2006/relationships/customXml" Target="../ink/ink207.xml"/><Relationship Id="rId99" Type="http://schemas.openxmlformats.org/officeDocument/2006/relationships/image" Target="../media/image168.png"/><Relationship Id="rId101" Type="http://schemas.openxmlformats.org/officeDocument/2006/relationships/image" Target="../media/image169.png"/><Relationship Id="rId122" Type="http://schemas.openxmlformats.org/officeDocument/2006/relationships/customXml" Target="../ink/ink221.xml"/><Relationship Id="rId130" Type="http://schemas.openxmlformats.org/officeDocument/2006/relationships/image" Target="../media/image212.png"/><Relationship Id="rId135" Type="http://schemas.openxmlformats.org/officeDocument/2006/relationships/customXml" Target="../ink/ink227.xml"/><Relationship Id="rId143" Type="http://schemas.openxmlformats.org/officeDocument/2006/relationships/customXml" Target="../ink/ink231.xml"/><Relationship Id="rId148" Type="http://schemas.openxmlformats.org/officeDocument/2006/relationships/image" Target="../media/image232.png"/><Relationship Id="rId151" Type="http://schemas.openxmlformats.org/officeDocument/2006/relationships/customXml" Target="../ink/ink235.xml"/><Relationship Id="rId156" Type="http://schemas.openxmlformats.org/officeDocument/2006/relationships/image" Target="../media/image236.png"/><Relationship Id="rId164" Type="http://schemas.openxmlformats.org/officeDocument/2006/relationships/image" Target="../media/image240.png"/><Relationship Id="rId4" Type="http://schemas.openxmlformats.org/officeDocument/2006/relationships/customXml" Target="../ink/ink167.xml"/><Relationship Id="rId9" Type="http://schemas.openxmlformats.org/officeDocument/2006/relationships/image" Target="../media/image186.png"/><Relationship Id="rId13" Type="http://schemas.openxmlformats.org/officeDocument/2006/relationships/image" Target="../media/image188.png"/><Relationship Id="rId18" Type="http://schemas.openxmlformats.org/officeDocument/2006/relationships/customXml" Target="../ink/ink174.xml"/><Relationship Id="rId39" Type="http://schemas.openxmlformats.org/officeDocument/2006/relationships/image" Target="../media/image201.png"/><Relationship Id="rId109" Type="http://schemas.openxmlformats.org/officeDocument/2006/relationships/image" Target="../media/image173.png"/><Relationship Id="rId34" Type="http://schemas.openxmlformats.org/officeDocument/2006/relationships/customXml" Target="../ink/ink182.xml"/><Relationship Id="rId50" Type="http://schemas.openxmlformats.org/officeDocument/2006/relationships/customXml" Target="../ink/ink190.xml"/><Relationship Id="rId55" Type="http://schemas.openxmlformats.org/officeDocument/2006/relationships/image" Target="../media/image209.png"/><Relationship Id="rId76" Type="http://schemas.openxmlformats.org/officeDocument/2006/relationships/customXml" Target="../ink/ink201.xml"/><Relationship Id="rId97" Type="http://schemas.openxmlformats.org/officeDocument/2006/relationships/image" Target="../media/image167.png"/><Relationship Id="rId104" Type="http://schemas.openxmlformats.org/officeDocument/2006/relationships/customXml" Target="../ink/ink212.xml"/><Relationship Id="rId120" Type="http://schemas.openxmlformats.org/officeDocument/2006/relationships/customXml" Target="../ink/ink220.xml"/><Relationship Id="rId125" Type="http://schemas.openxmlformats.org/officeDocument/2006/relationships/image" Target="../media/image181.png"/><Relationship Id="rId141" Type="http://schemas.openxmlformats.org/officeDocument/2006/relationships/customXml" Target="../ink/ink230.xml"/><Relationship Id="rId146" Type="http://schemas.openxmlformats.org/officeDocument/2006/relationships/image" Target="../media/image231.png"/><Relationship Id="rId7" Type="http://schemas.openxmlformats.org/officeDocument/2006/relationships/image" Target="../media/image185.png"/><Relationship Id="rId71" Type="http://schemas.openxmlformats.org/officeDocument/2006/relationships/image" Target="../media/image217.png"/><Relationship Id="rId92" Type="http://schemas.openxmlformats.org/officeDocument/2006/relationships/customXml" Target="../ink/ink206.xml"/><Relationship Id="rId162" Type="http://schemas.openxmlformats.org/officeDocument/2006/relationships/image" Target="../media/image239.png"/><Relationship Id="rId2" Type="http://schemas.openxmlformats.org/officeDocument/2006/relationships/image" Target="../media/image163.emf"/><Relationship Id="rId29" Type="http://schemas.openxmlformats.org/officeDocument/2006/relationships/image" Target="../media/image196.png"/><Relationship Id="rId24" Type="http://schemas.openxmlformats.org/officeDocument/2006/relationships/customXml" Target="../ink/ink177.xml"/><Relationship Id="rId40" Type="http://schemas.openxmlformats.org/officeDocument/2006/relationships/customXml" Target="../ink/ink185.xml"/><Relationship Id="rId45" Type="http://schemas.openxmlformats.org/officeDocument/2006/relationships/image" Target="../media/image204.png"/><Relationship Id="rId87" Type="http://schemas.openxmlformats.org/officeDocument/2006/relationships/image" Target="../media/image225.png"/><Relationship Id="rId110" Type="http://schemas.openxmlformats.org/officeDocument/2006/relationships/customXml" Target="../ink/ink215.xml"/><Relationship Id="rId115" Type="http://schemas.openxmlformats.org/officeDocument/2006/relationships/image" Target="../media/image176.png"/><Relationship Id="rId131" Type="http://schemas.openxmlformats.org/officeDocument/2006/relationships/customXml" Target="../ink/ink225.xml"/><Relationship Id="rId136" Type="http://schemas.openxmlformats.org/officeDocument/2006/relationships/image" Target="../media/image224.png"/><Relationship Id="rId157" Type="http://schemas.openxmlformats.org/officeDocument/2006/relationships/customXml" Target="../ink/ink238.xml"/><Relationship Id="rId82" Type="http://schemas.openxmlformats.org/officeDocument/2006/relationships/customXml" Target="../ink/ink204.xml"/><Relationship Id="rId152" Type="http://schemas.openxmlformats.org/officeDocument/2006/relationships/image" Target="../media/image234.png"/><Relationship Id="rId19" Type="http://schemas.openxmlformats.org/officeDocument/2006/relationships/image" Target="../media/image191.png"/><Relationship Id="rId14" Type="http://schemas.openxmlformats.org/officeDocument/2006/relationships/customXml" Target="../ink/ink172.xml"/><Relationship Id="rId30" Type="http://schemas.openxmlformats.org/officeDocument/2006/relationships/customXml" Target="../ink/ink180.xml"/><Relationship Id="rId35" Type="http://schemas.openxmlformats.org/officeDocument/2006/relationships/image" Target="../media/image199.png"/><Relationship Id="rId56" Type="http://schemas.openxmlformats.org/officeDocument/2006/relationships/customXml" Target="../ink/ink193.xml"/><Relationship Id="rId77" Type="http://schemas.openxmlformats.org/officeDocument/2006/relationships/image" Target="../media/image220.png"/><Relationship Id="rId100" Type="http://schemas.openxmlformats.org/officeDocument/2006/relationships/customXml" Target="../ink/ink210.xml"/><Relationship Id="rId105" Type="http://schemas.openxmlformats.org/officeDocument/2006/relationships/image" Target="../media/image171.png"/><Relationship Id="rId126" Type="http://schemas.openxmlformats.org/officeDocument/2006/relationships/customXml" Target="../ink/ink223.xml"/><Relationship Id="rId147" Type="http://schemas.openxmlformats.org/officeDocument/2006/relationships/customXml" Target="../ink/ink233.xml"/><Relationship Id="rId8" Type="http://schemas.openxmlformats.org/officeDocument/2006/relationships/customXml" Target="../ink/ink169.xml"/><Relationship Id="rId51" Type="http://schemas.openxmlformats.org/officeDocument/2006/relationships/image" Target="../media/image207.png"/><Relationship Id="rId72" Type="http://schemas.openxmlformats.org/officeDocument/2006/relationships/customXml" Target="../ink/ink199.xml"/><Relationship Id="rId93" Type="http://schemas.openxmlformats.org/officeDocument/2006/relationships/image" Target="../media/image165.png"/><Relationship Id="rId98" Type="http://schemas.openxmlformats.org/officeDocument/2006/relationships/customXml" Target="../ink/ink209.xml"/><Relationship Id="rId121" Type="http://schemas.openxmlformats.org/officeDocument/2006/relationships/image" Target="../media/image179.png"/><Relationship Id="rId142" Type="http://schemas.openxmlformats.org/officeDocument/2006/relationships/image" Target="../media/image229.png"/><Relationship Id="rId163" Type="http://schemas.openxmlformats.org/officeDocument/2006/relationships/customXml" Target="../ink/ink241.xml"/><Relationship Id="rId3" Type="http://schemas.openxmlformats.org/officeDocument/2006/relationships/image" Target="../media/image164.emf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99.xml"/><Relationship Id="rId21" Type="http://schemas.openxmlformats.org/officeDocument/2006/relationships/customXml" Target="../ink/ink251.xml"/><Relationship Id="rId42" Type="http://schemas.openxmlformats.org/officeDocument/2006/relationships/image" Target="../media/image292.png"/><Relationship Id="rId63" Type="http://schemas.openxmlformats.org/officeDocument/2006/relationships/customXml" Target="../ink/ink272.xml"/><Relationship Id="rId84" Type="http://schemas.openxmlformats.org/officeDocument/2006/relationships/image" Target="../media/image313.png"/><Relationship Id="rId138" Type="http://schemas.openxmlformats.org/officeDocument/2006/relationships/image" Target="../media/image340.png"/><Relationship Id="rId159" Type="http://schemas.openxmlformats.org/officeDocument/2006/relationships/customXml" Target="../ink/ink320.xml"/><Relationship Id="rId170" Type="http://schemas.openxmlformats.org/officeDocument/2006/relationships/image" Target="../media/image356.png"/><Relationship Id="rId191" Type="http://schemas.openxmlformats.org/officeDocument/2006/relationships/customXml" Target="../ink/ink336.xml"/><Relationship Id="rId205" Type="http://schemas.openxmlformats.org/officeDocument/2006/relationships/customXml" Target="../ink/ink343.xml"/><Relationship Id="rId226" Type="http://schemas.openxmlformats.org/officeDocument/2006/relationships/image" Target="../media/image384.png"/><Relationship Id="rId107" Type="http://schemas.openxmlformats.org/officeDocument/2006/relationships/customXml" Target="../ink/ink294.xml"/><Relationship Id="rId11" Type="http://schemas.openxmlformats.org/officeDocument/2006/relationships/customXml" Target="../ink/ink246.xml"/><Relationship Id="rId32" Type="http://schemas.openxmlformats.org/officeDocument/2006/relationships/image" Target="../media/image287.png"/><Relationship Id="rId53" Type="http://schemas.openxmlformats.org/officeDocument/2006/relationships/customXml" Target="../ink/ink267.xml"/><Relationship Id="rId74" Type="http://schemas.openxmlformats.org/officeDocument/2006/relationships/image" Target="../media/image308.png"/><Relationship Id="rId128" Type="http://schemas.openxmlformats.org/officeDocument/2006/relationships/image" Target="../media/image335.png"/><Relationship Id="rId149" Type="http://schemas.openxmlformats.org/officeDocument/2006/relationships/customXml" Target="../ink/ink315.xml"/><Relationship Id="rId5" Type="http://schemas.openxmlformats.org/officeDocument/2006/relationships/customXml" Target="../ink/ink243.xml"/><Relationship Id="rId95" Type="http://schemas.openxmlformats.org/officeDocument/2006/relationships/customXml" Target="../ink/ink288.xml"/><Relationship Id="rId160" Type="http://schemas.openxmlformats.org/officeDocument/2006/relationships/image" Target="../media/image351.png"/><Relationship Id="rId181" Type="http://schemas.openxmlformats.org/officeDocument/2006/relationships/customXml" Target="../ink/ink331.xml"/><Relationship Id="rId216" Type="http://schemas.openxmlformats.org/officeDocument/2006/relationships/image" Target="../media/image379.png"/><Relationship Id="rId22" Type="http://schemas.openxmlformats.org/officeDocument/2006/relationships/image" Target="../media/image282.png"/><Relationship Id="rId27" Type="http://schemas.openxmlformats.org/officeDocument/2006/relationships/customXml" Target="../ink/ink254.xml"/><Relationship Id="rId43" Type="http://schemas.openxmlformats.org/officeDocument/2006/relationships/customXml" Target="../ink/ink262.xml"/><Relationship Id="rId48" Type="http://schemas.openxmlformats.org/officeDocument/2006/relationships/image" Target="../media/image295.png"/><Relationship Id="rId64" Type="http://schemas.openxmlformats.org/officeDocument/2006/relationships/image" Target="../media/image303.png"/><Relationship Id="rId69" Type="http://schemas.openxmlformats.org/officeDocument/2006/relationships/customXml" Target="../ink/ink275.xml"/><Relationship Id="rId113" Type="http://schemas.openxmlformats.org/officeDocument/2006/relationships/customXml" Target="../ink/ink297.xml"/><Relationship Id="rId118" Type="http://schemas.openxmlformats.org/officeDocument/2006/relationships/image" Target="../media/image330.png"/><Relationship Id="rId134" Type="http://schemas.openxmlformats.org/officeDocument/2006/relationships/image" Target="../media/image338.png"/><Relationship Id="rId139" Type="http://schemas.openxmlformats.org/officeDocument/2006/relationships/customXml" Target="../ink/ink310.xml"/><Relationship Id="rId80" Type="http://schemas.openxmlformats.org/officeDocument/2006/relationships/image" Target="../media/image311.png"/><Relationship Id="rId85" Type="http://schemas.openxmlformats.org/officeDocument/2006/relationships/customXml" Target="../ink/ink283.xml"/><Relationship Id="rId150" Type="http://schemas.openxmlformats.org/officeDocument/2006/relationships/image" Target="../media/image346.png"/><Relationship Id="rId155" Type="http://schemas.openxmlformats.org/officeDocument/2006/relationships/customXml" Target="../ink/ink318.xml"/><Relationship Id="rId171" Type="http://schemas.openxmlformats.org/officeDocument/2006/relationships/customXml" Target="../ink/ink326.xml"/><Relationship Id="rId176" Type="http://schemas.openxmlformats.org/officeDocument/2006/relationships/image" Target="../media/image359.png"/><Relationship Id="rId192" Type="http://schemas.openxmlformats.org/officeDocument/2006/relationships/image" Target="../media/image367.png"/><Relationship Id="rId197" Type="http://schemas.openxmlformats.org/officeDocument/2006/relationships/customXml" Target="../ink/ink339.xml"/><Relationship Id="rId206" Type="http://schemas.openxmlformats.org/officeDocument/2006/relationships/image" Target="../media/image374.png"/><Relationship Id="rId227" Type="http://schemas.openxmlformats.org/officeDocument/2006/relationships/customXml" Target="../ink/ink354.xml"/><Relationship Id="rId201" Type="http://schemas.openxmlformats.org/officeDocument/2006/relationships/customXml" Target="../ink/ink341.xml"/><Relationship Id="rId222" Type="http://schemas.openxmlformats.org/officeDocument/2006/relationships/image" Target="../media/image382.png"/><Relationship Id="rId12" Type="http://schemas.openxmlformats.org/officeDocument/2006/relationships/image" Target="../media/image277.png"/><Relationship Id="rId17" Type="http://schemas.openxmlformats.org/officeDocument/2006/relationships/customXml" Target="../ink/ink249.xml"/><Relationship Id="rId33" Type="http://schemas.openxmlformats.org/officeDocument/2006/relationships/customXml" Target="../ink/ink257.xml"/><Relationship Id="rId38" Type="http://schemas.openxmlformats.org/officeDocument/2006/relationships/image" Target="../media/image290.png"/><Relationship Id="rId59" Type="http://schemas.openxmlformats.org/officeDocument/2006/relationships/customXml" Target="../ink/ink270.xml"/><Relationship Id="rId103" Type="http://schemas.openxmlformats.org/officeDocument/2006/relationships/customXml" Target="../ink/ink292.xml"/><Relationship Id="rId108" Type="http://schemas.openxmlformats.org/officeDocument/2006/relationships/image" Target="../media/image325.png"/><Relationship Id="rId124" Type="http://schemas.openxmlformats.org/officeDocument/2006/relationships/image" Target="../media/image333.png"/><Relationship Id="rId129" Type="http://schemas.openxmlformats.org/officeDocument/2006/relationships/customXml" Target="../ink/ink305.xml"/><Relationship Id="rId54" Type="http://schemas.openxmlformats.org/officeDocument/2006/relationships/image" Target="../media/image298.png"/><Relationship Id="rId70" Type="http://schemas.openxmlformats.org/officeDocument/2006/relationships/image" Target="../media/image306.png"/><Relationship Id="rId75" Type="http://schemas.openxmlformats.org/officeDocument/2006/relationships/customXml" Target="../ink/ink278.xml"/><Relationship Id="rId91" Type="http://schemas.openxmlformats.org/officeDocument/2006/relationships/customXml" Target="../ink/ink286.xml"/><Relationship Id="rId96" Type="http://schemas.openxmlformats.org/officeDocument/2006/relationships/image" Target="../media/image319.png"/><Relationship Id="rId140" Type="http://schemas.openxmlformats.org/officeDocument/2006/relationships/image" Target="../media/image341.png"/><Relationship Id="rId145" Type="http://schemas.openxmlformats.org/officeDocument/2006/relationships/customXml" Target="../ink/ink313.xml"/><Relationship Id="rId161" Type="http://schemas.openxmlformats.org/officeDocument/2006/relationships/customXml" Target="../ink/ink321.xml"/><Relationship Id="rId166" Type="http://schemas.openxmlformats.org/officeDocument/2006/relationships/image" Target="../media/image354.png"/><Relationship Id="rId182" Type="http://schemas.openxmlformats.org/officeDocument/2006/relationships/image" Target="../media/image362.png"/><Relationship Id="rId187" Type="http://schemas.openxmlformats.org/officeDocument/2006/relationships/customXml" Target="../ink/ink334.xml"/><Relationship Id="rId217" Type="http://schemas.openxmlformats.org/officeDocument/2006/relationships/customXml" Target="../ink/ink3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4.png"/><Relationship Id="rId212" Type="http://schemas.openxmlformats.org/officeDocument/2006/relationships/image" Target="../media/image377.png"/><Relationship Id="rId23" Type="http://schemas.openxmlformats.org/officeDocument/2006/relationships/customXml" Target="../ink/ink252.xml"/><Relationship Id="rId28" Type="http://schemas.openxmlformats.org/officeDocument/2006/relationships/image" Target="../media/image285.png"/><Relationship Id="rId49" Type="http://schemas.openxmlformats.org/officeDocument/2006/relationships/customXml" Target="../ink/ink265.xml"/><Relationship Id="rId114" Type="http://schemas.openxmlformats.org/officeDocument/2006/relationships/image" Target="../media/image328.png"/><Relationship Id="rId119" Type="http://schemas.openxmlformats.org/officeDocument/2006/relationships/customXml" Target="../ink/ink300.xml"/><Relationship Id="rId44" Type="http://schemas.openxmlformats.org/officeDocument/2006/relationships/image" Target="../media/image293.png"/><Relationship Id="rId60" Type="http://schemas.openxmlformats.org/officeDocument/2006/relationships/image" Target="../media/image301.png"/><Relationship Id="rId65" Type="http://schemas.openxmlformats.org/officeDocument/2006/relationships/customXml" Target="../ink/ink273.xml"/><Relationship Id="rId81" Type="http://schemas.openxmlformats.org/officeDocument/2006/relationships/customXml" Target="../ink/ink281.xml"/><Relationship Id="rId86" Type="http://schemas.openxmlformats.org/officeDocument/2006/relationships/image" Target="../media/image314.png"/><Relationship Id="rId130" Type="http://schemas.openxmlformats.org/officeDocument/2006/relationships/image" Target="../media/image336.png"/><Relationship Id="rId135" Type="http://schemas.openxmlformats.org/officeDocument/2006/relationships/customXml" Target="../ink/ink308.xml"/><Relationship Id="rId151" Type="http://schemas.openxmlformats.org/officeDocument/2006/relationships/customXml" Target="../ink/ink316.xml"/><Relationship Id="rId156" Type="http://schemas.openxmlformats.org/officeDocument/2006/relationships/image" Target="../media/image349.png"/><Relationship Id="rId177" Type="http://schemas.openxmlformats.org/officeDocument/2006/relationships/customXml" Target="../ink/ink329.xml"/><Relationship Id="rId198" Type="http://schemas.openxmlformats.org/officeDocument/2006/relationships/image" Target="../media/image370.png"/><Relationship Id="rId172" Type="http://schemas.openxmlformats.org/officeDocument/2006/relationships/image" Target="../media/image357.png"/><Relationship Id="rId193" Type="http://schemas.openxmlformats.org/officeDocument/2006/relationships/customXml" Target="../ink/ink337.xml"/><Relationship Id="rId202" Type="http://schemas.openxmlformats.org/officeDocument/2006/relationships/image" Target="../media/image372.png"/><Relationship Id="rId207" Type="http://schemas.openxmlformats.org/officeDocument/2006/relationships/customXml" Target="../ink/ink344.xml"/><Relationship Id="rId223" Type="http://schemas.openxmlformats.org/officeDocument/2006/relationships/customXml" Target="../ink/ink352.xml"/><Relationship Id="rId228" Type="http://schemas.openxmlformats.org/officeDocument/2006/relationships/image" Target="../media/image385.png"/><Relationship Id="rId13" Type="http://schemas.openxmlformats.org/officeDocument/2006/relationships/customXml" Target="../ink/ink247.xml"/><Relationship Id="rId18" Type="http://schemas.openxmlformats.org/officeDocument/2006/relationships/image" Target="../media/image280.png"/><Relationship Id="rId39" Type="http://schemas.openxmlformats.org/officeDocument/2006/relationships/customXml" Target="../ink/ink260.xml"/><Relationship Id="rId109" Type="http://schemas.openxmlformats.org/officeDocument/2006/relationships/customXml" Target="../ink/ink295.xml"/><Relationship Id="rId34" Type="http://schemas.openxmlformats.org/officeDocument/2006/relationships/image" Target="../media/image288.png"/><Relationship Id="rId50" Type="http://schemas.openxmlformats.org/officeDocument/2006/relationships/image" Target="../media/image296.png"/><Relationship Id="rId55" Type="http://schemas.openxmlformats.org/officeDocument/2006/relationships/customXml" Target="../ink/ink268.xml"/><Relationship Id="rId76" Type="http://schemas.openxmlformats.org/officeDocument/2006/relationships/image" Target="../media/image309.png"/><Relationship Id="rId97" Type="http://schemas.openxmlformats.org/officeDocument/2006/relationships/customXml" Target="../ink/ink289.xml"/><Relationship Id="rId104" Type="http://schemas.openxmlformats.org/officeDocument/2006/relationships/image" Target="../media/image323.png"/><Relationship Id="rId120" Type="http://schemas.openxmlformats.org/officeDocument/2006/relationships/image" Target="../media/image331.png"/><Relationship Id="rId125" Type="http://schemas.openxmlformats.org/officeDocument/2006/relationships/customXml" Target="../ink/ink303.xml"/><Relationship Id="rId141" Type="http://schemas.openxmlformats.org/officeDocument/2006/relationships/customXml" Target="../ink/ink311.xml"/><Relationship Id="rId146" Type="http://schemas.openxmlformats.org/officeDocument/2006/relationships/image" Target="../media/image344.png"/><Relationship Id="rId167" Type="http://schemas.openxmlformats.org/officeDocument/2006/relationships/customXml" Target="../ink/ink324.xml"/><Relationship Id="rId188" Type="http://schemas.openxmlformats.org/officeDocument/2006/relationships/image" Target="../media/image365.png"/><Relationship Id="rId7" Type="http://schemas.openxmlformats.org/officeDocument/2006/relationships/customXml" Target="../ink/ink244.xml"/><Relationship Id="rId71" Type="http://schemas.openxmlformats.org/officeDocument/2006/relationships/customXml" Target="../ink/ink276.xml"/><Relationship Id="rId92" Type="http://schemas.openxmlformats.org/officeDocument/2006/relationships/image" Target="../media/image317.png"/><Relationship Id="rId162" Type="http://schemas.openxmlformats.org/officeDocument/2006/relationships/image" Target="../media/image352.png"/><Relationship Id="rId183" Type="http://schemas.openxmlformats.org/officeDocument/2006/relationships/customXml" Target="../ink/ink332.xml"/><Relationship Id="rId213" Type="http://schemas.openxmlformats.org/officeDocument/2006/relationships/customXml" Target="../ink/ink347.xml"/><Relationship Id="rId218" Type="http://schemas.openxmlformats.org/officeDocument/2006/relationships/image" Target="../media/image380.png"/><Relationship Id="rId2" Type="http://schemas.openxmlformats.org/officeDocument/2006/relationships/image" Target="../media/image242.emf"/><Relationship Id="rId29" Type="http://schemas.openxmlformats.org/officeDocument/2006/relationships/customXml" Target="../ink/ink255.xml"/><Relationship Id="rId24" Type="http://schemas.openxmlformats.org/officeDocument/2006/relationships/image" Target="../media/image283.png"/><Relationship Id="rId40" Type="http://schemas.openxmlformats.org/officeDocument/2006/relationships/image" Target="../media/image291.png"/><Relationship Id="rId45" Type="http://schemas.openxmlformats.org/officeDocument/2006/relationships/customXml" Target="../ink/ink263.xml"/><Relationship Id="rId66" Type="http://schemas.openxmlformats.org/officeDocument/2006/relationships/image" Target="../media/image304.png"/><Relationship Id="rId87" Type="http://schemas.openxmlformats.org/officeDocument/2006/relationships/customXml" Target="../ink/ink284.xml"/><Relationship Id="rId110" Type="http://schemas.openxmlformats.org/officeDocument/2006/relationships/image" Target="../media/image326.png"/><Relationship Id="rId115" Type="http://schemas.openxmlformats.org/officeDocument/2006/relationships/customXml" Target="../ink/ink298.xml"/><Relationship Id="rId131" Type="http://schemas.openxmlformats.org/officeDocument/2006/relationships/customXml" Target="../ink/ink306.xml"/><Relationship Id="rId136" Type="http://schemas.openxmlformats.org/officeDocument/2006/relationships/image" Target="../media/image339.png"/><Relationship Id="rId157" Type="http://schemas.openxmlformats.org/officeDocument/2006/relationships/customXml" Target="../ink/ink319.xml"/><Relationship Id="rId178" Type="http://schemas.openxmlformats.org/officeDocument/2006/relationships/image" Target="../media/image360.png"/><Relationship Id="rId61" Type="http://schemas.openxmlformats.org/officeDocument/2006/relationships/customXml" Target="../ink/ink271.xml"/><Relationship Id="rId82" Type="http://schemas.openxmlformats.org/officeDocument/2006/relationships/image" Target="../media/image312.png"/><Relationship Id="rId152" Type="http://schemas.openxmlformats.org/officeDocument/2006/relationships/image" Target="../media/image347.png"/><Relationship Id="rId173" Type="http://schemas.openxmlformats.org/officeDocument/2006/relationships/customXml" Target="../ink/ink327.xml"/><Relationship Id="rId194" Type="http://schemas.openxmlformats.org/officeDocument/2006/relationships/image" Target="../media/image368.png"/><Relationship Id="rId199" Type="http://schemas.openxmlformats.org/officeDocument/2006/relationships/customXml" Target="../ink/ink340.xml"/><Relationship Id="rId203" Type="http://schemas.openxmlformats.org/officeDocument/2006/relationships/customXml" Target="../ink/ink342.xml"/><Relationship Id="rId208" Type="http://schemas.openxmlformats.org/officeDocument/2006/relationships/image" Target="../media/image375.png"/><Relationship Id="rId229" Type="http://schemas.openxmlformats.org/officeDocument/2006/relationships/customXml" Target="../ink/ink355.xml"/><Relationship Id="rId19" Type="http://schemas.openxmlformats.org/officeDocument/2006/relationships/customXml" Target="../ink/ink250.xml"/><Relationship Id="rId224" Type="http://schemas.openxmlformats.org/officeDocument/2006/relationships/image" Target="../media/image383.png"/><Relationship Id="rId14" Type="http://schemas.openxmlformats.org/officeDocument/2006/relationships/image" Target="../media/image278.png"/><Relationship Id="rId30" Type="http://schemas.openxmlformats.org/officeDocument/2006/relationships/image" Target="../media/image286.png"/><Relationship Id="rId35" Type="http://schemas.openxmlformats.org/officeDocument/2006/relationships/customXml" Target="../ink/ink258.xml"/><Relationship Id="rId56" Type="http://schemas.openxmlformats.org/officeDocument/2006/relationships/image" Target="../media/image299.png"/><Relationship Id="rId77" Type="http://schemas.openxmlformats.org/officeDocument/2006/relationships/customXml" Target="../ink/ink279.xml"/><Relationship Id="rId100" Type="http://schemas.openxmlformats.org/officeDocument/2006/relationships/image" Target="../media/image321.png"/><Relationship Id="rId105" Type="http://schemas.openxmlformats.org/officeDocument/2006/relationships/customXml" Target="../ink/ink293.xml"/><Relationship Id="rId126" Type="http://schemas.openxmlformats.org/officeDocument/2006/relationships/image" Target="../media/image334.png"/><Relationship Id="rId147" Type="http://schemas.openxmlformats.org/officeDocument/2006/relationships/customXml" Target="../ink/ink314.xml"/><Relationship Id="rId168" Type="http://schemas.openxmlformats.org/officeDocument/2006/relationships/image" Target="../media/image355.png"/><Relationship Id="rId8" Type="http://schemas.openxmlformats.org/officeDocument/2006/relationships/image" Target="../media/image275.png"/><Relationship Id="rId51" Type="http://schemas.openxmlformats.org/officeDocument/2006/relationships/customXml" Target="../ink/ink266.xml"/><Relationship Id="rId72" Type="http://schemas.openxmlformats.org/officeDocument/2006/relationships/image" Target="../media/image307.png"/><Relationship Id="rId93" Type="http://schemas.openxmlformats.org/officeDocument/2006/relationships/customXml" Target="../ink/ink287.xml"/><Relationship Id="rId98" Type="http://schemas.openxmlformats.org/officeDocument/2006/relationships/image" Target="../media/image320.png"/><Relationship Id="rId121" Type="http://schemas.openxmlformats.org/officeDocument/2006/relationships/customXml" Target="../ink/ink301.xml"/><Relationship Id="rId142" Type="http://schemas.openxmlformats.org/officeDocument/2006/relationships/image" Target="../media/image342.png"/><Relationship Id="rId163" Type="http://schemas.openxmlformats.org/officeDocument/2006/relationships/customXml" Target="../ink/ink322.xml"/><Relationship Id="rId184" Type="http://schemas.openxmlformats.org/officeDocument/2006/relationships/image" Target="../media/image363.png"/><Relationship Id="rId189" Type="http://schemas.openxmlformats.org/officeDocument/2006/relationships/customXml" Target="../ink/ink335.xml"/><Relationship Id="rId219" Type="http://schemas.openxmlformats.org/officeDocument/2006/relationships/customXml" Target="../ink/ink350.xml"/><Relationship Id="rId3" Type="http://schemas.openxmlformats.org/officeDocument/2006/relationships/image" Target="../media/image243.emf"/><Relationship Id="rId214" Type="http://schemas.openxmlformats.org/officeDocument/2006/relationships/image" Target="../media/image378.png"/><Relationship Id="rId230" Type="http://schemas.openxmlformats.org/officeDocument/2006/relationships/image" Target="../media/image386.png"/><Relationship Id="rId25" Type="http://schemas.openxmlformats.org/officeDocument/2006/relationships/customXml" Target="../ink/ink253.xml"/><Relationship Id="rId46" Type="http://schemas.openxmlformats.org/officeDocument/2006/relationships/image" Target="../media/image294.png"/><Relationship Id="rId67" Type="http://schemas.openxmlformats.org/officeDocument/2006/relationships/customXml" Target="../ink/ink274.xml"/><Relationship Id="rId116" Type="http://schemas.openxmlformats.org/officeDocument/2006/relationships/image" Target="../media/image329.png"/><Relationship Id="rId137" Type="http://schemas.openxmlformats.org/officeDocument/2006/relationships/customXml" Target="../ink/ink309.xml"/><Relationship Id="rId158" Type="http://schemas.openxmlformats.org/officeDocument/2006/relationships/image" Target="../media/image350.png"/><Relationship Id="rId20" Type="http://schemas.openxmlformats.org/officeDocument/2006/relationships/image" Target="../media/image281.png"/><Relationship Id="rId41" Type="http://schemas.openxmlformats.org/officeDocument/2006/relationships/customXml" Target="../ink/ink261.xml"/><Relationship Id="rId62" Type="http://schemas.openxmlformats.org/officeDocument/2006/relationships/image" Target="../media/image302.png"/><Relationship Id="rId83" Type="http://schemas.openxmlformats.org/officeDocument/2006/relationships/customXml" Target="../ink/ink282.xml"/><Relationship Id="rId88" Type="http://schemas.openxmlformats.org/officeDocument/2006/relationships/image" Target="../media/image315.png"/><Relationship Id="rId111" Type="http://schemas.openxmlformats.org/officeDocument/2006/relationships/customXml" Target="../ink/ink296.xml"/><Relationship Id="rId132" Type="http://schemas.openxmlformats.org/officeDocument/2006/relationships/image" Target="../media/image337.png"/><Relationship Id="rId153" Type="http://schemas.openxmlformats.org/officeDocument/2006/relationships/customXml" Target="../ink/ink317.xml"/><Relationship Id="rId174" Type="http://schemas.openxmlformats.org/officeDocument/2006/relationships/image" Target="../media/image358.png"/><Relationship Id="rId179" Type="http://schemas.openxmlformats.org/officeDocument/2006/relationships/customXml" Target="../ink/ink330.xml"/><Relationship Id="rId195" Type="http://schemas.openxmlformats.org/officeDocument/2006/relationships/customXml" Target="../ink/ink338.xml"/><Relationship Id="rId209" Type="http://schemas.openxmlformats.org/officeDocument/2006/relationships/customXml" Target="../ink/ink345.xml"/><Relationship Id="rId190" Type="http://schemas.openxmlformats.org/officeDocument/2006/relationships/image" Target="../media/image366.png"/><Relationship Id="rId204" Type="http://schemas.openxmlformats.org/officeDocument/2006/relationships/image" Target="../media/image373.png"/><Relationship Id="rId220" Type="http://schemas.openxmlformats.org/officeDocument/2006/relationships/image" Target="../media/image381.png"/><Relationship Id="rId225" Type="http://schemas.openxmlformats.org/officeDocument/2006/relationships/customXml" Target="../ink/ink353.xml"/><Relationship Id="rId15" Type="http://schemas.openxmlformats.org/officeDocument/2006/relationships/customXml" Target="../ink/ink248.xml"/><Relationship Id="rId36" Type="http://schemas.openxmlformats.org/officeDocument/2006/relationships/image" Target="../media/image289.png"/><Relationship Id="rId57" Type="http://schemas.openxmlformats.org/officeDocument/2006/relationships/customXml" Target="../ink/ink269.xml"/><Relationship Id="rId106" Type="http://schemas.openxmlformats.org/officeDocument/2006/relationships/image" Target="../media/image324.png"/><Relationship Id="rId127" Type="http://schemas.openxmlformats.org/officeDocument/2006/relationships/customXml" Target="../ink/ink304.xml"/><Relationship Id="rId10" Type="http://schemas.openxmlformats.org/officeDocument/2006/relationships/image" Target="../media/image276.png"/><Relationship Id="rId31" Type="http://schemas.openxmlformats.org/officeDocument/2006/relationships/customXml" Target="../ink/ink256.xml"/><Relationship Id="rId52" Type="http://schemas.openxmlformats.org/officeDocument/2006/relationships/image" Target="../media/image297.png"/><Relationship Id="rId73" Type="http://schemas.openxmlformats.org/officeDocument/2006/relationships/customXml" Target="../ink/ink277.xml"/><Relationship Id="rId78" Type="http://schemas.openxmlformats.org/officeDocument/2006/relationships/image" Target="../media/image310.png"/><Relationship Id="rId94" Type="http://schemas.openxmlformats.org/officeDocument/2006/relationships/image" Target="../media/image318.png"/><Relationship Id="rId99" Type="http://schemas.openxmlformats.org/officeDocument/2006/relationships/customXml" Target="../ink/ink290.xml"/><Relationship Id="rId101" Type="http://schemas.openxmlformats.org/officeDocument/2006/relationships/customXml" Target="../ink/ink291.xml"/><Relationship Id="rId122" Type="http://schemas.openxmlformats.org/officeDocument/2006/relationships/image" Target="../media/image332.png"/><Relationship Id="rId143" Type="http://schemas.openxmlformats.org/officeDocument/2006/relationships/customXml" Target="../ink/ink312.xml"/><Relationship Id="rId148" Type="http://schemas.openxmlformats.org/officeDocument/2006/relationships/image" Target="../media/image345.png"/><Relationship Id="rId164" Type="http://schemas.openxmlformats.org/officeDocument/2006/relationships/image" Target="../media/image353.png"/><Relationship Id="rId169" Type="http://schemas.openxmlformats.org/officeDocument/2006/relationships/customXml" Target="../ink/ink325.xml"/><Relationship Id="rId185" Type="http://schemas.openxmlformats.org/officeDocument/2006/relationships/customXml" Target="../ink/ink333.xml"/><Relationship Id="rId4" Type="http://schemas.openxmlformats.org/officeDocument/2006/relationships/image" Target="../media/image244.emf"/><Relationship Id="rId9" Type="http://schemas.openxmlformats.org/officeDocument/2006/relationships/customXml" Target="../ink/ink245.xml"/><Relationship Id="rId180" Type="http://schemas.openxmlformats.org/officeDocument/2006/relationships/image" Target="../media/image361.png"/><Relationship Id="rId210" Type="http://schemas.openxmlformats.org/officeDocument/2006/relationships/image" Target="../media/image376.png"/><Relationship Id="rId215" Type="http://schemas.openxmlformats.org/officeDocument/2006/relationships/customXml" Target="../ink/ink348.xml"/><Relationship Id="rId26" Type="http://schemas.openxmlformats.org/officeDocument/2006/relationships/image" Target="../media/image284.png"/><Relationship Id="rId47" Type="http://schemas.openxmlformats.org/officeDocument/2006/relationships/customXml" Target="../ink/ink264.xml"/><Relationship Id="rId68" Type="http://schemas.openxmlformats.org/officeDocument/2006/relationships/image" Target="../media/image305.png"/><Relationship Id="rId89" Type="http://schemas.openxmlformats.org/officeDocument/2006/relationships/customXml" Target="../ink/ink285.xml"/><Relationship Id="rId112" Type="http://schemas.openxmlformats.org/officeDocument/2006/relationships/image" Target="../media/image327.png"/><Relationship Id="rId133" Type="http://schemas.openxmlformats.org/officeDocument/2006/relationships/customXml" Target="../ink/ink307.xml"/><Relationship Id="rId154" Type="http://schemas.openxmlformats.org/officeDocument/2006/relationships/image" Target="../media/image348.png"/><Relationship Id="rId175" Type="http://schemas.openxmlformats.org/officeDocument/2006/relationships/customXml" Target="../ink/ink328.xml"/><Relationship Id="rId196" Type="http://schemas.openxmlformats.org/officeDocument/2006/relationships/image" Target="../media/image369.png"/><Relationship Id="rId200" Type="http://schemas.openxmlformats.org/officeDocument/2006/relationships/image" Target="../media/image371.png"/><Relationship Id="rId16" Type="http://schemas.openxmlformats.org/officeDocument/2006/relationships/image" Target="../media/image279.png"/><Relationship Id="rId221" Type="http://schemas.openxmlformats.org/officeDocument/2006/relationships/customXml" Target="../ink/ink351.xml"/><Relationship Id="rId37" Type="http://schemas.openxmlformats.org/officeDocument/2006/relationships/customXml" Target="../ink/ink259.xml"/><Relationship Id="rId58" Type="http://schemas.openxmlformats.org/officeDocument/2006/relationships/image" Target="../media/image300.png"/><Relationship Id="rId79" Type="http://schemas.openxmlformats.org/officeDocument/2006/relationships/customXml" Target="../ink/ink280.xml"/><Relationship Id="rId102" Type="http://schemas.openxmlformats.org/officeDocument/2006/relationships/image" Target="../media/image322.png"/><Relationship Id="rId123" Type="http://schemas.openxmlformats.org/officeDocument/2006/relationships/customXml" Target="../ink/ink302.xml"/><Relationship Id="rId144" Type="http://schemas.openxmlformats.org/officeDocument/2006/relationships/image" Target="../media/image343.png"/><Relationship Id="rId90" Type="http://schemas.openxmlformats.org/officeDocument/2006/relationships/image" Target="../media/image316.png"/><Relationship Id="rId165" Type="http://schemas.openxmlformats.org/officeDocument/2006/relationships/customXml" Target="../ink/ink323.xml"/><Relationship Id="rId186" Type="http://schemas.openxmlformats.org/officeDocument/2006/relationships/image" Target="../media/image364.png"/><Relationship Id="rId211" Type="http://schemas.openxmlformats.org/officeDocument/2006/relationships/customXml" Target="../ink/ink3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Absorption of electromagnetic waves by small particles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LL8 section 93</a:t>
            </a:r>
          </a:p>
        </p:txBody>
      </p:sp>
    </p:spTree>
    <p:extLst>
      <p:ext uri="{BB962C8B-B14F-4D97-AF65-F5344CB8AC3E}">
        <p14:creationId xmlns:p14="http://schemas.microsoft.com/office/powerpoint/2010/main" val="3419368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725" y="734937"/>
            <a:ext cx="7204675" cy="573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3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685" y="950268"/>
            <a:ext cx="6647339" cy="390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859" y="303088"/>
            <a:ext cx="6913157" cy="637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1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76" y="414626"/>
            <a:ext cx="7734954" cy="1589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973" y="3227933"/>
            <a:ext cx="6882159" cy="281155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F8E966-2864-4B4E-AE72-4FC78A52DBE1}"/>
                  </a:ext>
                </a:extLst>
              </p14:cNvPr>
              <p14:cNvContentPartPr/>
              <p14:nvPr/>
            </p14:nvContentPartPr>
            <p14:xfrm>
              <a:off x="403402" y="2393596"/>
              <a:ext cx="160200" cy="230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F8E966-2864-4B4E-AE72-4FC78A52DB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5402" y="2375596"/>
                <a:ext cx="195840" cy="26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8197EE6D-14CD-4C62-91FD-04D46E02F243}"/>
              </a:ext>
            </a:extLst>
          </p:cNvPr>
          <p:cNvGrpSpPr/>
          <p:nvPr/>
        </p:nvGrpSpPr>
        <p:grpSpPr>
          <a:xfrm>
            <a:off x="691402" y="2350756"/>
            <a:ext cx="911160" cy="290160"/>
            <a:chOff x="691402" y="2350756"/>
            <a:chExt cx="911160" cy="290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1E194F0-951A-4FC4-9615-F54408A19324}"/>
                    </a:ext>
                  </a:extLst>
                </p14:cNvPr>
                <p14:cNvContentPartPr/>
                <p14:nvPr/>
              </p14:nvContentPartPr>
              <p14:xfrm>
                <a:off x="691402" y="2350756"/>
                <a:ext cx="333720" cy="802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1E194F0-951A-4FC4-9615-F54408A1932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73762" y="2333116"/>
                  <a:ext cx="36936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12D978D-49C4-4BAD-8FF6-E4455C73F92A}"/>
                    </a:ext>
                  </a:extLst>
                </p14:cNvPr>
                <p14:cNvContentPartPr/>
                <p14:nvPr/>
              </p14:nvContentPartPr>
              <p14:xfrm>
                <a:off x="764842" y="2409436"/>
                <a:ext cx="132840" cy="231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12D978D-49C4-4BAD-8FF6-E4455C73F92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46842" y="2391796"/>
                  <a:ext cx="1684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1385C16-993B-4382-8FDC-E5A65D29F6C7}"/>
                    </a:ext>
                  </a:extLst>
                </p14:cNvPr>
                <p14:cNvContentPartPr/>
                <p14:nvPr/>
              </p14:nvContentPartPr>
              <p14:xfrm>
                <a:off x="814522" y="2491516"/>
                <a:ext cx="151560" cy="57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1385C16-993B-4382-8FDC-E5A65D29F6C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6522" y="2473516"/>
                  <a:ext cx="1872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8DA59DE-A54B-4272-98FD-D5C88C699CFE}"/>
                    </a:ext>
                  </a:extLst>
                </p14:cNvPr>
                <p14:cNvContentPartPr/>
                <p14:nvPr/>
              </p14:nvContentPartPr>
              <p14:xfrm>
                <a:off x="1195042" y="2459116"/>
                <a:ext cx="82440" cy="18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8DA59DE-A54B-4272-98FD-D5C88C699CF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77042" y="2441476"/>
                  <a:ext cx="1180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107C357-A2D7-4CCB-A4B4-A806BC1FB8CB}"/>
                    </a:ext>
                  </a:extLst>
                </p14:cNvPr>
                <p14:cNvContentPartPr/>
                <p14:nvPr/>
              </p14:nvContentPartPr>
              <p14:xfrm>
                <a:off x="1227802" y="2558116"/>
                <a:ext cx="82080" cy="270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107C357-A2D7-4CCB-A4B4-A806BC1FB8C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10162" y="2540116"/>
                  <a:ext cx="1177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F34BF3A-FC87-4F08-9695-2395DB223FDB}"/>
                    </a:ext>
                  </a:extLst>
                </p14:cNvPr>
                <p14:cNvContentPartPr/>
                <p14:nvPr/>
              </p14:nvContentPartPr>
              <p14:xfrm>
                <a:off x="1449922" y="2488996"/>
                <a:ext cx="152640" cy="7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F34BF3A-FC87-4F08-9695-2395DB223FD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31922" y="2471356"/>
                  <a:ext cx="188280" cy="4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318D3F0-709F-4740-80E0-B81AF47998F4}"/>
                  </a:ext>
                </a:extLst>
              </p14:cNvPr>
              <p14:cNvContentPartPr/>
              <p14:nvPr/>
            </p14:nvContentPartPr>
            <p14:xfrm>
              <a:off x="1690762" y="2322316"/>
              <a:ext cx="279000" cy="3124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318D3F0-709F-4740-80E0-B81AF47998F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72762" y="2304676"/>
                <a:ext cx="314640" cy="34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10860BE-7F98-4B38-9CCD-9EF3B6EFFCF7}"/>
                  </a:ext>
                </a:extLst>
              </p14:cNvPr>
              <p14:cNvContentPartPr/>
              <p14:nvPr/>
            </p14:nvContentPartPr>
            <p14:xfrm>
              <a:off x="1767442" y="2264356"/>
              <a:ext cx="193680" cy="118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10860BE-7F98-4B38-9CCD-9EF3B6EFFCF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49802" y="2246716"/>
                <a:ext cx="22932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6C9B08F-96A8-4577-9C8D-3D0AD48A0502}"/>
                  </a:ext>
                </a:extLst>
              </p14:cNvPr>
              <p14:cNvContentPartPr/>
              <p14:nvPr/>
            </p14:nvContentPartPr>
            <p14:xfrm>
              <a:off x="2099722" y="2446876"/>
              <a:ext cx="24840" cy="417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6C9B08F-96A8-4577-9C8D-3D0AD48A050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82082" y="2429236"/>
                <a:ext cx="60480" cy="7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215D8BA5-62CC-40EB-BAC6-1B21C3B6B553}"/>
              </a:ext>
            </a:extLst>
          </p:cNvPr>
          <p:cNvGrpSpPr/>
          <p:nvPr/>
        </p:nvGrpSpPr>
        <p:grpSpPr>
          <a:xfrm>
            <a:off x="2223922" y="2317276"/>
            <a:ext cx="488160" cy="328680"/>
            <a:chOff x="2223922" y="2317276"/>
            <a:chExt cx="488160" cy="32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452D67F-9293-4190-A8D8-14DA8C169E85}"/>
                    </a:ext>
                  </a:extLst>
                </p14:cNvPr>
                <p14:cNvContentPartPr/>
                <p14:nvPr/>
              </p14:nvContentPartPr>
              <p14:xfrm>
                <a:off x="2223922" y="2357596"/>
                <a:ext cx="164160" cy="2764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452D67F-9293-4190-A8D8-14DA8C169E8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05922" y="2339596"/>
                  <a:ext cx="19980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FB84253-6C12-4479-B3DF-D73E71BAA1D5}"/>
                    </a:ext>
                  </a:extLst>
                </p14:cNvPr>
                <p14:cNvContentPartPr/>
                <p14:nvPr/>
              </p14:nvContentPartPr>
              <p14:xfrm>
                <a:off x="2502202" y="2321956"/>
                <a:ext cx="31320" cy="281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FB84253-6C12-4479-B3DF-D73E71BAA1D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484202" y="2304316"/>
                  <a:ext cx="6696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419D509-F240-42FF-9BB9-468B68ED4070}"/>
                    </a:ext>
                  </a:extLst>
                </p14:cNvPr>
                <p14:cNvContentPartPr/>
                <p14:nvPr/>
              </p14:nvContentPartPr>
              <p14:xfrm>
                <a:off x="2576002" y="2341396"/>
                <a:ext cx="27360" cy="2599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419D509-F240-42FF-9BB9-468B68ED407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558002" y="2323756"/>
                  <a:ext cx="630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154E71B-C749-4781-AF2A-783150752318}"/>
                    </a:ext>
                  </a:extLst>
                </p14:cNvPr>
                <p14:cNvContentPartPr/>
                <p14:nvPr/>
              </p14:nvContentPartPr>
              <p14:xfrm>
                <a:off x="2570962" y="2317276"/>
                <a:ext cx="136800" cy="42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154E71B-C749-4781-AF2A-78315075231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553322" y="2299276"/>
                  <a:ext cx="1724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DB715BD-6B16-4E14-873F-6548998E694E}"/>
                    </a:ext>
                  </a:extLst>
                </p14:cNvPr>
                <p14:cNvContentPartPr/>
                <p14:nvPr/>
              </p14:nvContentPartPr>
              <p14:xfrm>
                <a:off x="2600842" y="2466676"/>
                <a:ext cx="93960" cy="111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DB715BD-6B16-4E14-873F-6548998E694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82842" y="2448676"/>
                  <a:ext cx="1296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36E9932-901A-461E-B60A-16EA53B1B081}"/>
                    </a:ext>
                  </a:extLst>
                </p14:cNvPr>
                <p14:cNvContentPartPr/>
                <p14:nvPr/>
              </p14:nvContentPartPr>
              <p14:xfrm>
                <a:off x="2570602" y="2620756"/>
                <a:ext cx="141480" cy="25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36E9932-901A-461E-B60A-16EA53B1B08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52602" y="2602756"/>
                  <a:ext cx="177120" cy="60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8C9E6A7-BA03-4FF5-AD9D-C1086308067F}"/>
                  </a:ext>
                </a:extLst>
              </p14:cNvPr>
              <p14:cNvContentPartPr/>
              <p14:nvPr/>
            </p14:nvContentPartPr>
            <p14:xfrm>
              <a:off x="2986402" y="2349316"/>
              <a:ext cx="415440" cy="3639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8C9E6A7-BA03-4FF5-AD9D-C1086308067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968402" y="2331676"/>
                <a:ext cx="451080" cy="39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81D50952-C197-4FAB-8C07-9BB7D8C2F7AB}"/>
              </a:ext>
            </a:extLst>
          </p:cNvPr>
          <p:cNvGrpSpPr/>
          <p:nvPr/>
        </p:nvGrpSpPr>
        <p:grpSpPr>
          <a:xfrm>
            <a:off x="3521722" y="2335636"/>
            <a:ext cx="1390320" cy="426960"/>
            <a:chOff x="3521722" y="2335636"/>
            <a:chExt cx="139032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830578B-B531-4459-9EEE-BFDC983BCF4C}"/>
                    </a:ext>
                  </a:extLst>
                </p14:cNvPr>
                <p14:cNvContentPartPr/>
                <p14:nvPr/>
              </p14:nvContentPartPr>
              <p14:xfrm>
                <a:off x="3521722" y="2346796"/>
                <a:ext cx="1028880" cy="4158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830578B-B531-4459-9EEE-BFDC983BCF4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503722" y="2329156"/>
                  <a:ext cx="1064520" cy="45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1783083-16B0-4F16-A32B-0B8EBC8F5C25}"/>
                    </a:ext>
                  </a:extLst>
                </p14:cNvPr>
                <p14:cNvContentPartPr/>
                <p14:nvPr/>
              </p14:nvContentPartPr>
              <p14:xfrm>
                <a:off x="3791002" y="2397916"/>
                <a:ext cx="16200" cy="172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1783083-16B0-4F16-A32B-0B8EBC8F5C2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773002" y="2379916"/>
                  <a:ext cx="518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C528F4F-11BA-4CF8-9C0A-B74308723CF5}"/>
                    </a:ext>
                  </a:extLst>
                </p14:cNvPr>
                <p14:cNvContentPartPr/>
                <p14:nvPr/>
              </p14:nvContentPartPr>
              <p14:xfrm>
                <a:off x="4650322" y="2335636"/>
                <a:ext cx="47160" cy="2988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C528F4F-11BA-4CF8-9C0A-B74308723CF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632322" y="2317996"/>
                  <a:ext cx="8280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988C427-B367-451F-A1F5-983994671AFC}"/>
                    </a:ext>
                  </a:extLst>
                </p14:cNvPr>
                <p14:cNvContentPartPr/>
                <p14:nvPr/>
              </p14:nvContentPartPr>
              <p14:xfrm>
                <a:off x="4733122" y="2351116"/>
                <a:ext cx="22680" cy="2811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988C427-B367-451F-A1F5-983994671AF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715482" y="2333116"/>
                  <a:ext cx="5832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C0D1BD0-8283-4E81-9167-124E31818D62}"/>
                    </a:ext>
                  </a:extLst>
                </p14:cNvPr>
                <p14:cNvContentPartPr/>
                <p14:nvPr/>
              </p14:nvContentPartPr>
              <p14:xfrm>
                <a:off x="4771642" y="2349676"/>
                <a:ext cx="140400" cy="22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C0D1BD0-8283-4E81-9167-124E31818D6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754002" y="2332036"/>
                  <a:ext cx="1760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90C478E-00FB-4F69-A248-95E6B84440BB}"/>
                    </a:ext>
                  </a:extLst>
                </p14:cNvPr>
                <p14:cNvContentPartPr/>
                <p14:nvPr/>
              </p14:nvContentPartPr>
              <p14:xfrm>
                <a:off x="4771642" y="2456236"/>
                <a:ext cx="80640" cy="262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90C478E-00FB-4F69-A248-95E6B84440B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753642" y="2438236"/>
                  <a:ext cx="1162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6C04539-BD95-4E47-9640-5DEEDE008897}"/>
                    </a:ext>
                  </a:extLst>
                </p14:cNvPr>
                <p14:cNvContentPartPr/>
                <p14:nvPr/>
              </p14:nvContentPartPr>
              <p14:xfrm>
                <a:off x="4723042" y="2605996"/>
                <a:ext cx="187560" cy="208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6C04539-BD95-4E47-9640-5DEEDE00889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705042" y="2588356"/>
                  <a:ext cx="223200" cy="5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9D159D7-D76E-455F-A63E-189F8F312968}"/>
              </a:ext>
            </a:extLst>
          </p:cNvPr>
          <p:cNvGrpSpPr/>
          <p:nvPr/>
        </p:nvGrpSpPr>
        <p:grpSpPr>
          <a:xfrm>
            <a:off x="5360962" y="2299636"/>
            <a:ext cx="751680" cy="442080"/>
            <a:chOff x="5360962" y="2299636"/>
            <a:chExt cx="751680" cy="44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528485D-B948-4EE2-9B0A-F9E4F4CDFC29}"/>
                    </a:ext>
                  </a:extLst>
                </p14:cNvPr>
                <p14:cNvContentPartPr/>
                <p14:nvPr/>
              </p14:nvContentPartPr>
              <p14:xfrm>
                <a:off x="5360962" y="2299636"/>
                <a:ext cx="163440" cy="4420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528485D-B948-4EE2-9B0A-F9E4F4CDFC2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343322" y="2281636"/>
                  <a:ext cx="199080" cy="47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04D0482-4CCA-4EC4-9CB9-0DC6CFA41BB9}"/>
                    </a:ext>
                  </a:extLst>
                </p14:cNvPr>
                <p14:cNvContentPartPr/>
                <p14:nvPr/>
              </p14:nvContentPartPr>
              <p14:xfrm>
                <a:off x="5548882" y="2450836"/>
                <a:ext cx="14400" cy="198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D04D0482-4CCA-4EC4-9CB9-0DC6CFA41BB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31242" y="2432836"/>
                  <a:ext cx="500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B93294E-DABC-46DD-ABE0-E88B746B2F67}"/>
                    </a:ext>
                  </a:extLst>
                </p14:cNvPr>
                <p14:cNvContentPartPr/>
                <p14:nvPr/>
              </p14:nvContentPartPr>
              <p14:xfrm>
                <a:off x="5653642" y="2422036"/>
                <a:ext cx="33480" cy="2088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B93294E-DABC-46DD-ABE0-E88B746B2F6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636002" y="2404396"/>
                  <a:ext cx="6912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C47DADC-6DE7-4C97-8757-B630BCB82F6F}"/>
                    </a:ext>
                  </a:extLst>
                </p14:cNvPr>
                <p14:cNvContentPartPr/>
                <p14:nvPr/>
              </p14:nvContentPartPr>
              <p14:xfrm>
                <a:off x="5756962" y="2600596"/>
                <a:ext cx="3240" cy="20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C47DADC-6DE7-4C97-8757-B630BCB82F6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738962" y="2582956"/>
                  <a:ext cx="388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E42A760-6623-444D-8F7B-1E58EC55EE7B}"/>
                    </a:ext>
                  </a:extLst>
                </p14:cNvPr>
                <p14:cNvContentPartPr/>
                <p14:nvPr/>
              </p14:nvContentPartPr>
              <p14:xfrm>
                <a:off x="5929402" y="2378476"/>
                <a:ext cx="31320" cy="2487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E42A760-6623-444D-8F7B-1E58EC55EE7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911402" y="2360476"/>
                  <a:ext cx="6696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237F802C-E6FE-4DC3-A53C-8FC026001F9C}"/>
                    </a:ext>
                  </a:extLst>
                </p14:cNvPr>
                <p14:cNvContentPartPr/>
                <p14:nvPr/>
              </p14:nvContentPartPr>
              <p14:xfrm>
                <a:off x="5848762" y="2407996"/>
                <a:ext cx="139320" cy="144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237F802C-E6FE-4DC3-A53C-8FC026001F9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830762" y="2390356"/>
                  <a:ext cx="1749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22AC595-2DE4-4C29-AA96-ED775F73B29D}"/>
                    </a:ext>
                  </a:extLst>
                </p14:cNvPr>
                <p14:cNvContentPartPr/>
                <p14:nvPr/>
              </p14:nvContentPartPr>
              <p14:xfrm>
                <a:off x="5990962" y="2332396"/>
                <a:ext cx="121680" cy="3596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22AC595-2DE4-4C29-AA96-ED775F73B29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973322" y="2314396"/>
                  <a:ext cx="157320" cy="39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38160672-F5CF-45D4-BD96-31732FFE5914}"/>
                  </a:ext>
                </a:extLst>
              </p14:cNvPr>
              <p14:cNvContentPartPr/>
              <p14:nvPr/>
            </p14:nvContentPartPr>
            <p14:xfrm>
              <a:off x="407362" y="2798596"/>
              <a:ext cx="1596600" cy="132300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38160672-F5CF-45D4-BD96-31732FFE5914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89362" y="2780956"/>
                <a:ext cx="1632240" cy="135864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50608542-A889-42C1-9516-8BE649FC2865}"/>
              </a:ext>
            </a:extLst>
          </p:cNvPr>
          <p:cNvGrpSpPr/>
          <p:nvPr/>
        </p:nvGrpSpPr>
        <p:grpSpPr>
          <a:xfrm>
            <a:off x="101362" y="5490676"/>
            <a:ext cx="1911240" cy="1303560"/>
            <a:chOff x="101362" y="5490676"/>
            <a:chExt cx="1911240" cy="130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1CF96AAA-6D09-4BC9-8D40-A7A779EEA530}"/>
                    </a:ext>
                  </a:extLst>
                </p14:cNvPr>
                <p14:cNvContentPartPr/>
                <p14:nvPr/>
              </p14:nvContentPartPr>
              <p14:xfrm>
                <a:off x="344002" y="5921236"/>
                <a:ext cx="16920" cy="7642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1CF96AAA-6D09-4BC9-8D40-A7A779EEA53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26362" y="5903236"/>
                  <a:ext cx="52560" cy="79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37C1A01-65E6-4755-8F97-4F77729696FB}"/>
                    </a:ext>
                  </a:extLst>
                </p14:cNvPr>
                <p14:cNvContentPartPr/>
                <p14:nvPr/>
              </p14:nvContentPartPr>
              <p14:xfrm>
                <a:off x="501322" y="5926636"/>
                <a:ext cx="41040" cy="816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37C1A01-65E6-4755-8F97-4F77729696F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83322" y="5908636"/>
                  <a:ext cx="76680" cy="85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D961CDA-920C-4D72-BC59-1B4C77A66C63}"/>
                    </a:ext>
                  </a:extLst>
                </p14:cNvPr>
                <p14:cNvContentPartPr/>
                <p14:nvPr/>
              </p14:nvContentPartPr>
              <p14:xfrm>
                <a:off x="661162" y="5919076"/>
                <a:ext cx="65160" cy="8078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D961CDA-920C-4D72-BC59-1B4C77A66C6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43522" y="5901076"/>
                  <a:ext cx="100800" cy="84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967B5B5C-F63E-4D78-B40A-76DB14E5D38E}"/>
                    </a:ext>
                  </a:extLst>
                </p14:cNvPr>
                <p14:cNvContentPartPr/>
                <p14:nvPr/>
              </p14:nvContentPartPr>
              <p14:xfrm>
                <a:off x="913522" y="5824756"/>
                <a:ext cx="496800" cy="4730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967B5B5C-F63E-4D78-B40A-76DB14E5D38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95522" y="5807116"/>
                  <a:ext cx="532440" cy="50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2856C722-A8C6-4C24-8212-8C50DC0A0636}"/>
                    </a:ext>
                  </a:extLst>
                </p14:cNvPr>
                <p14:cNvContentPartPr/>
                <p14:nvPr/>
              </p14:nvContentPartPr>
              <p14:xfrm>
                <a:off x="1025482" y="5680396"/>
                <a:ext cx="475920" cy="4651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2856C722-A8C6-4C24-8212-8C50DC0A063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007482" y="5662396"/>
                  <a:ext cx="51156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EDACC78-1311-4785-95BF-1F3B9B758326}"/>
                    </a:ext>
                  </a:extLst>
                </p14:cNvPr>
                <p14:cNvContentPartPr/>
                <p14:nvPr/>
              </p14:nvContentPartPr>
              <p14:xfrm>
                <a:off x="1089922" y="5580316"/>
                <a:ext cx="587160" cy="5223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EDACC78-1311-4785-95BF-1F3B9B75832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071922" y="5562316"/>
                  <a:ext cx="622800" cy="55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CB00767-1D2C-4A4E-894A-BF6135164A45}"/>
                    </a:ext>
                  </a:extLst>
                </p14:cNvPr>
                <p14:cNvContentPartPr/>
                <p14:nvPr/>
              </p14:nvContentPartPr>
              <p14:xfrm>
                <a:off x="1255522" y="5642956"/>
                <a:ext cx="373680" cy="3502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CB00767-1D2C-4A4E-894A-BF6135164A4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237522" y="5625316"/>
                  <a:ext cx="40932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0B9A2E1-4D0A-408E-865C-AF311F302384}"/>
                    </a:ext>
                  </a:extLst>
                </p14:cNvPr>
                <p14:cNvContentPartPr/>
                <p14:nvPr/>
              </p14:nvContentPartPr>
              <p14:xfrm>
                <a:off x="1729282" y="5688316"/>
                <a:ext cx="164160" cy="2570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0B9A2E1-4D0A-408E-865C-AF311F30238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711282" y="5670676"/>
                  <a:ext cx="1998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1604F11-FF6F-4CBA-86BA-37D93211AE69}"/>
                    </a:ext>
                  </a:extLst>
                </p14:cNvPr>
                <p14:cNvContentPartPr/>
                <p14:nvPr/>
              </p14:nvContentPartPr>
              <p14:xfrm>
                <a:off x="1758442" y="5817196"/>
                <a:ext cx="114840" cy="259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1604F11-FF6F-4CBA-86BA-37D93211AE6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740802" y="5799556"/>
                  <a:ext cx="15048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6398B037-B5F1-4956-84CB-13CE48157D67}"/>
                    </a:ext>
                  </a:extLst>
                </p14:cNvPr>
                <p14:cNvContentPartPr/>
                <p14:nvPr/>
              </p14:nvContentPartPr>
              <p14:xfrm>
                <a:off x="1728922" y="5666716"/>
                <a:ext cx="167760" cy="259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6398B037-B5F1-4956-84CB-13CE48157D6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711282" y="5649076"/>
                  <a:ext cx="20340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F0875A9-5846-4FED-9597-7A42560D24B4}"/>
                    </a:ext>
                  </a:extLst>
                </p14:cNvPr>
                <p14:cNvContentPartPr/>
                <p14:nvPr/>
              </p14:nvContentPartPr>
              <p14:xfrm>
                <a:off x="1963642" y="5490676"/>
                <a:ext cx="48960" cy="1087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F0875A9-5846-4FED-9597-7A42560D24B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945642" y="5472676"/>
                  <a:ext cx="8460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04C5AE23-3A86-4DDC-A069-3C7AB2B7AF70}"/>
                    </a:ext>
                  </a:extLst>
                </p14:cNvPr>
                <p14:cNvContentPartPr/>
                <p14:nvPr/>
              </p14:nvContentPartPr>
              <p14:xfrm>
                <a:off x="101362" y="6271156"/>
                <a:ext cx="775800" cy="1022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04C5AE23-3A86-4DDC-A069-3C7AB2B7AF7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3722" y="6253156"/>
                  <a:ext cx="81144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065A564-CC5F-4A6F-9DC2-7DB609D06635}"/>
                    </a:ext>
                  </a:extLst>
                </p14:cNvPr>
                <p14:cNvContentPartPr/>
                <p14:nvPr/>
              </p14:nvContentPartPr>
              <p14:xfrm>
                <a:off x="751522" y="6559876"/>
                <a:ext cx="81000" cy="2343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065A564-CC5F-4A6F-9DC2-7DB609D0663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33882" y="6542236"/>
                  <a:ext cx="11664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336659B-628F-4A90-9047-58C0242B1E65}"/>
                    </a:ext>
                  </a:extLst>
                </p14:cNvPr>
                <p14:cNvContentPartPr/>
                <p14:nvPr/>
              </p14:nvContentPartPr>
              <p14:xfrm>
                <a:off x="781762" y="6668236"/>
                <a:ext cx="113400" cy="356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336659B-628F-4A90-9047-58C0242B1E6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64122" y="6650236"/>
                  <a:ext cx="14904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67E454BC-E973-40CA-B172-EEAA59F2DE36}"/>
                    </a:ext>
                  </a:extLst>
                </p14:cNvPr>
                <p14:cNvContentPartPr/>
                <p14:nvPr/>
              </p14:nvContentPartPr>
              <p14:xfrm>
                <a:off x="810562" y="6548716"/>
                <a:ext cx="124200" cy="144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67E454BC-E973-40CA-B172-EEAA59F2DE3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92562" y="6531076"/>
                  <a:ext cx="15984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B9AA402-A623-4E5B-840B-BE446882E3D2}"/>
              </a:ext>
            </a:extLst>
          </p:cNvPr>
          <p:cNvGrpSpPr/>
          <p:nvPr/>
        </p:nvGrpSpPr>
        <p:grpSpPr>
          <a:xfrm>
            <a:off x="1004242" y="6127516"/>
            <a:ext cx="254880" cy="343080"/>
            <a:chOff x="1004242" y="6127516"/>
            <a:chExt cx="254880" cy="34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392707E8-2609-4DE3-9F65-0F86354C7BAD}"/>
                    </a:ext>
                  </a:extLst>
                </p14:cNvPr>
                <p14:cNvContentPartPr/>
                <p14:nvPr/>
              </p14:nvContentPartPr>
              <p14:xfrm>
                <a:off x="1196482" y="6147676"/>
                <a:ext cx="3600" cy="32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392707E8-2609-4DE3-9F65-0F86354C7BA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178482" y="6130036"/>
                  <a:ext cx="3924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B871048-C83E-4F21-BE84-BF7D93B095A4}"/>
                    </a:ext>
                  </a:extLst>
                </p14:cNvPr>
                <p14:cNvContentPartPr/>
                <p14:nvPr/>
              </p14:nvContentPartPr>
              <p14:xfrm>
                <a:off x="1004242" y="6131836"/>
                <a:ext cx="254880" cy="3052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B871048-C83E-4F21-BE84-BF7D93B095A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986602" y="6114196"/>
                  <a:ext cx="29052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5DCE49DA-94B8-4C8F-AF3A-2CCEFA356064}"/>
                    </a:ext>
                  </a:extLst>
                </p14:cNvPr>
                <p14:cNvContentPartPr/>
                <p14:nvPr/>
              </p14:nvContentPartPr>
              <p14:xfrm>
                <a:off x="1030882" y="6270796"/>
                <a:ext cx="214560" cy="892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5DCE49DA-94B8-4C8F-AF3A-2CCEFA35606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012882" y="6252796"/>
                  <a:ext cx="25020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3A98BF1-5E1C-4F93-923C-8940F5856903}"/>
                    </a:ext>
                  </a:extLst>
                </p14:cNvPr>
                <p14:cNvContentPartPr/>
                <p14:nvPr/>
              </p14:nvContentPartPr>
              <p14:xfrm>
                <a:off x="1076242" y="6127516"/>
                <a:ext cx="113400" cy="3430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3A98BF1-5E1C-4F93-923C-8940F585690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058602" y="6109876"/>
                  <a:ext cx="149040" cy="37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C588137-DCFF-415F-A984-0800422B3CD8}"/>
              </a:ext>
            </a:extLst>
          </p:cNvPr>
          <p:cNvGrpSpPr/>
          <p:nvPr/>
        </p:nvGrpSpPr>
        <p:grpSpPr>
          <a:xfrm>
            <a:off x="7221082" y="2325556"/>
            <a:ext cx="838440" cy="306720"/>
            <a:chOff x="7221082" y="2325556"/>
            <a:chExt cx="838440" cy="30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43E610F-51A0-4DE7-B1BA-B1F79A992E79}"/>
                    </a:ext>
                  </a:extLst>
                </p14:cNvPr>
                <p14:cNvContentPartPr/>
                <p14:nvPr/>
              </p14:nvContentPartPr>
              <p14:xfrm>
                <a:off x="7221082" y="2459116"/>
                <a:ext cx="136440" cy="1681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43E610F-51A0-4DE7-B1BA-B1F79A992E7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203082" y="2441116"/>
                  <a:ext cx="17208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5C5822CA-83D2-44B4-AAC1-C513CADFA122}"/>
                    </a:ext>
                  </a:extLst>
                </p14:cNvPr>
                <p14:cNvContentPartPr/>
                <p14:nvPr/>
              </p14:nvContentPartPr>
              <p14:xfrm>
                <a:off x="7491802" y="2406556"/>
                <a:ext cx="144720" cy="2066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5C5822CA-83D2-44B4-AAC1-C513CADFA12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473802" y="2388556"/>
                  <a:ext cx="1803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7691710-4DF7-420A-A98D-8A337CFA579B}"/>
                    </a:ext>
                  </a:extLst>
                </p14:cNvPr>
                <p14:cNvContentPartPr/>
                <p14:nvPr/>
              </p14:nvContentPartPr>
              <p14:xfrm>
                <a:off x="7700602" y="2388556"/>
                <a:ext cx="124920" cy="1735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7691710-4DF7-420A-A98D-8A337CFA579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682602" y="2370916"/>
                  <a:ext cx="1605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F5003016-6841-48F9-BE4C-BF9939181ABD}"/>
                    </a:ext>
                  </a:extLst>
                </p14:cNvPr>
                <p14:cNvContentPartPr/>
                <p14:nvPr/>
              </p14:nvContentPartPr>
              <p14:xfrm>
                <a:off x="7896802" y="2433916"/>
                <a:ext cx="151200" cy="1983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F5003016-6841-48F9-BE4C-BF9939181AB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79162" y="2416276"/>
                  <a:ext cx="1868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D8A2B94-A422-4D73-9765-32D89E17A526}"/>
                    </a:ext>
                  </a:extLst>
                </p14:cNvPr>
                <p14:cNvContentPartPr/>
                <p14:nvPr/>
              </p14:nvContentPartPr>
              <p14:xfrm>
                <a:off x="7902922" y="2325556"/>
                <a:ext cx="156600" cy="2937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D8A2B94-A422-4D73-9765-32D89E17A52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884922" y="2307916"/>
                  <a:ext cx="192240" cy="329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9553137B-0A4E-4AD9-8DDF-E3AD70AD0A89}"/>
                  </a:ext>
                </a:extLst>
              </p14:cNvPr>
              <p14:cNvContentPartPr/>
              <p14:nvPr/>
            </p14:nvContentPartPr>
            <p14:xfrm>
              <a:off x="4162162" y="2690596"/>
              <a:ext cx="2928600" cy="42120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9553137B-0A4E-4AD9-8DDF-E3AD70AD0A89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4144522" y="2672596"/>
                <a:ext cx="2964240" cy="45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517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606" y="1059500"/>
            <a:ext cx="6232902" cy="474544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4A5AE5F-D739-44EE-BC8E-1E72A4C480F7}"/>
              </a:ext>
            </a:extLst>
          </p:cNvPr>
          <p:cNvGrpSpPr/>
          <p:nvPr/>
        </p:nvGrpSpPr>
        <p:grpSpPr>
          <a:xfrm>
            <a:off x="7579282" y="3385036"/>
            <a:ext cx="602280" cy="324360"/>
            <a:chOff x="7579282" y="3385036"/>
            <a:chExt cx="602280" cy="32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D28526B-05F2-41E5-B48A-A9EFA342902B}"/>
                    </a:ext>
                  </a:extLst>
                </p14:cNvPr>
                <p14:cNvContentPartPr/>
                <p14:nvPr/>
              </p14:nvContentPartPr>
              <p14:xfrm>
                <a:off x="7579282" y="3390076"/>
                <a:ext cx="158400" cy="3193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D28526B-05F2-41E5-B48A-A9EFA342902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561642" y="3372076"/>
                  <a:ext cx="19404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9237606-4EA6-430B-BF97-DA58A3019D39}"/>
                    </a:ext>
                  </a:extLst>
                </p14:cNvPr>
                <p14:cNvContentPartPr/>
                <p14:nvPr/>
              </p14:nvContentPartPr>
              <p14:xfrm>
                <a:off x="7616002" y="3526876"/>
                <a:ext cx="145080" cy="29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9237606-4EA6-430B-BF97-DA58A3019D3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598002" y="3508876"/>
                  <a:ext cx="1807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FFDA88F-ADAB-4347-BD6C-53E68D901D7E}"/>
                    </a:ext>
                  </a:extLst>
                </p14:cNvPr>
                <p14:cNvContentPartPr/>
                <p14:nvPr/>
              </p14:nvContentPartPr>
              <p14:xfrm>
                <a:off x="7581802" y="3385036"/>
                <a:ext cx="201240" cy="475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FFDA88F-ADAB-4347-BD6C-53E68D901D7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564162" y="3367396"/>
                  <a:ext cx="23688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3B5ECE8-6844-44B3-B309-19D14DE66585}"/>
                    </a:ext>
                  </a:extLst>
                </p14:cNvPr>
                <p14:cNvContentPartPr/>
                <p14:nvPr/>
              </p14:nvContentPartPr>
              <p14:xfrm>
                <a:off x="7970602" y="3512836"/>
                <a:ext cx="210960" cy="651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3B5ECE8-6844-44B3-B309-19D14DE6658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952602" y="3494836"/>
                  <a:ext cx="246600" cy="100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131638-FDF2-4AA0-9F11-DC62AEEB0317}"/>
              </a:ext>
            </a:extLst>
          </p:cNvPr>
          <p:cNvGrpSpPr/>
          <p:nvPr/>
        </p:nvGrpSpPr>
        <p:grpSpPr>
          <a:xfrm>
            <a:off x="8373082" y="3114676"/>
            <a:ext cx="770040" cy="576360"/>
            <a:chOff x="8373082" y="3114676"/>
            <a:chExt cx="770040" cy="57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594524C-DF4C-4A71-A231-C6325452C5BA}"/>
                    </a:ext>
                  </a:extLst>
                </p14:cNvPr>
                <p14:cNvContentPartPr/>
                <p14:nvPr/>
              </p14:nvContentPartPr>
              <p14:xfrm>
                <a:off x="8373082" y="3507076"/>
                <a:ext cx="114480" cy="1839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594524C-DF4C-4A71-A231-C6325452C5B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355082" y="3489076"/>
                  <a:ext cx="1501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29F48E3-0205-46B7-BB7F-052BC62A2E09}"/>
                    </a:ext>
                  </a:extLst>
                </p14:cNvPr>
                <p14:cNvContentPartPr/>
                <p14:nvPr/>
              </p14:nvContentPartPr>
              <p14:xfrm>
                <a:off x="8442562" y="3336796"/>
                <a:ext cx="136800" cy="19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29F48E3-0205-46B7-BB7F-052BC62A2E0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424922" y="3319156"/>
                  <a:ext cx="1724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2D93244-A4AF-4428-90BE-D9E942783B38}"/>
                    </a:ext>
                  </a:extLst>
                </p14:cNvPr>
                <p14:cNvContentPartPr/>
                <p14:nvPr/>
              </p14:nvContentPartPr>
              <p14:xfrm>
                <a:off x="8655322" y="3288916"/>
                <a:ext cx="41400" cy="1252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2D93244-A4AF-4428-90BE-D9E942783B3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637322" y="3270916"/>
                  <a:ext cx="7704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B3E900F-8C6B-40D2-980B-85B6A5C8D347}"/>
                    </a:ext>
                  </a:extLst>
                </p14:cNvPr>
                <p14:cNvContentPartPr/>
                <p14:nvPr/>
              </p14:nvContentPartPr>
              <p14:xfrm>
                <a:off x="8675842" y="3179476"/>
                <a:ext cx="11880" cy="97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B3E900F-8C6B-40D2-980B-85B6A5C8D34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658202" y="3161836"/>
                  <a:ext cx="475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C578A4D-2C7E-4816-AD50-F4A5D2657722}"/>
                    </a:ext>
                  </a:extLst>
                </p14:cNvPr>
                <p14:cNvContentPartPr/>
                <p14:nvPr/>
              </p14:nvContentPartPr>
              <p14:xfrm>
                <a:off x="8756482" y="3299716"/>
                <a:ext cx="129240" cy="1274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C578A4D-2C7E-4816-AD50-F4A5D265772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738482" y="3281716"/>
                  <a:ext cx="1648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50774FC-542C-419D-B91A-E91ACFD2FDAC}"/>
                    </a:ext>
                  </a:extLst>
                </p14:cNvPr>
                <p14:cNvContentPartPr/>
                <p14:nvPr/>
              </p14:nvContentPartPr>
              <p14:xfrm>
                <a:off x="8984362" y="3114676"/>
                <a:ext cx="78120" cy="329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50774FC-542C-419D-B91A-E91ACFD2FDA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966722" y="3097036"/>
                  <a:ext cx="113760" cy="3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D9A019D-EFA3-473D-85A7-DE5A0036FC8C}"/>
                    </a:ext>
                  </a:extLst>
                </p14:cNvPr>
                <p14:cNvContentPartPr/>
                <p14:nvPr/>
              </p14:nvContentPartPr>
              <p14:xfrm>
                <a:off x="8909842" y="3244996"/>
                <a:ext cx="233280" cy="35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D9A019D-EFA3-473D-85A7-DE5A0036FC8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891842" y="3226996"/>
                  <a:ext cx="268920" cy="71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8077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529" y="1089650"/>
            <a:ext cx="5456728" cy="331766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9190E2A-3582-4F04-85DE-A8E71EA00509}"/>
                  </a:ext>
                </a:extLst>
              </p14:cNvPr>
              <p14:cNvContentPartPr/>
              <p14:nvPr/>
            </p14:nvContentPartPr>
            <p14:xfrm>
              <a:off x="2623882" y="2606356"/>
              <a:ext cx="269640" cy="236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9190E2A-3582-4F04-85DE-A8E71EA005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1242" y="2543356"/>
                <a:ext cx="395280" cy="3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AF9D705-1B1B-4E8A-A48A-B4282318EA8E}"/>
                  </a:ext>
                </a:extLst>
              </p14:cNvPr>
              <p14:cNvContentPartPr/>
              <p14:nvPr/>
            </p14:nvContentPartPr>
            <p14:xfrm>
              <a:off x="2300962" y="2602756"/>
              <a:ext cx="309600" cy="204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AF9D705-1B1B-4E8A-A48A-B4282318EA8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83322" y="2585116"/>
                <a:ext cx="345240" cy="240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EF2FDC25-8A90-4D46-8159-D868E72D87ED}"/>
              </a:ext>
            </a:extLst>
          </p:cNvPr>
          <p:cNvGrpSpPr/>
          <p:nvPr/>
        </p:nvGrpSpPr>
        <p:grpSpPr>
          <a:xfrm>
            <a:off x="2972362" y="4316716"/>
            <a:ext cx="4078800" cy="679320"/>
            <a:chOff x="2972362" y="4316716"/>
            <a:chExt cx="4078800" cy="679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51375EE-1702-4737-93C6-2E8D545A8518}"/>
                    </a:ext>
                  </a:extLst>
                </p14:cNvPr>
                <p14:cNvContentPartPr/>
                <p14:nvPr/>
              </p14:nvContentPartPr>
              <p14:xfrm>
                <a:off x="2972362" y="4371076"/>
                <a:ext cx="1653120" cy="6249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51375EE-1702-4737-93C6-2E8D545A851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954722" y="4353436"/>
                  <a:ext cx="1688760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C3DBBB6-7FF4-4138-A454-3EB00265559A}"/>
                    </a:ext>
                  </a:extLst>
                </p14:cNvPr>
                <p14:cNvContentPartPr/>
                <p14:nvPr/>
              </p14:nvContentPartPr>
              <p14:xfrm>
                <a:off x="4291402" y="4546036"/>
                <a:ext cx="3240" cy="32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C3DBBB6-7FF4-4138-A454-3EB00265559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273402" y="4528036"/>
                  <a:ext cx="38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54BC41E-B9E3-440E-8178-13DC5394C220}"/>
                    </a:ext>
                  </a:extLst>
                </p14:cNvPr>
                <p14:cNvContentPartPr/>
                <p14:nvPr/>
              </p14:nvContentPartPr>
              <p14:xfrm>
                <a:off x="3985042" y="4527676"/>
                <a:ext cx="259560" cy="21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54BC41E-B9E3-440E-8178-13DC5394C22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67402" y="4509676"/>
                  <a:ext cx="2952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CBE155B-87C7-4B90-A7F2-706BA191011A}"/>
                    </a:ext>
                  </a:extLst>
                </p14:cNvPr>
                <p14:cNvContentPartPr/>
                <p14:nvPr/>
              </p14:nvContentPartPr>
              <p14:xfrm>
                <a:off x="4871362" y="4573396"/>
                <a:ext cx="916560" cy="2019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CBE155B-87C7-4B90-A7F2-706BA191011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853722" y="4555396"/>
                  <a:ext cx="9522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0B6FE76-3C46-4CBF-9D1A-11FB5985E5C0}"/>
                    </a:ext>
                  </a:extLst>
                </p14:cNvPr>
                <p14:cNvContentPartPr/>
                <p14:nvPr/>
              </p14:nvContentPartPr>
              <p14:xfrm>
                <a:off x="5938042" y="4316716"/>
                <a:ext cx="1113120" cy="4197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0B6FE76-3C46-4CBF-9D1A-11FB5985E5C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920042" y="4298716"/>
                  <a:ext cx="1148760" cy="45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B7DFB3A-7FC9-44FB-A502-A615E2DD3FD3}"/>
                    </a:ext>
                  </a:extLst>
                </p14:cNvPr>
                <p14:cNvContentPartPr/>
                <p14:nvPr/>
              </p14:nvContentPartPr>
              <p14:xfrm>
                <a:off x="6611602" y="4447036"/>
                <a:ext cx="9000" cy="187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B7DFB3A-7FC9-44FB-A502-A615E2DD3FD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593602" y="4429036"/>
                  <a:ext cx="446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742BCAE-6CA6-42C6-84BC-6AA258C4262B}"/>
                    </a:ext>
                  </a:extLst>
                </p14:cNvPr>
                <p14:cNvContentPartPr/>
                <p14:nvPr/>
              </p14:nvContentPartPr>
              <p14:xfrm>
                <a:off x="6366082" y="4389796"/>
                <a:ext cx="253440" cy="45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742BCAE-6CA6-42C6-84BC-6AA258C4262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348082" y="4371796"/>
                  <a:ext cx="289080" cy="81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9758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258" y="405365"/>
            <a:ext cx="5549907" cy="2659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246" y="3385383"/>
            <a:ext cx="5287889" cy="316901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552FEAB-ADBD-4458-81BE-3D4259864B84}"/>
              </a:ext>
            </a:extLst>
          </p:cNvPr>
          <p:cNvGrpSpPr/>
          <p:nvPr/>
        </p:nvGrpSpPr>
        <p:grpSpPr>
          <a:xfrm>
            <a:off x="7329082" y="5768596"/>
            <a:ext cx="1061640" cy="587880"/>
            <a:chOff x="7329082" y="5768596"/>
            <a:chExt cx="1061640" cy="58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0CF436BC-2361-48FD-BFCB-E31195C1C8D0}"/>
                    </a:ext>
                  </a:extLst>
                </p14:cNvPr>
                <p14:cNvContentPartPr/>
                <p14:nvPr/>
              </p14:nvContentPartPr>
              <p14:xfrm>
                <a:off x="7329082" y="5811796"/>
                <a:ext cx="122040" cy="4492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0CF436BC-2361-48FD-BFCB-E31195C1C8D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11082" y="5794156"/>
                  <a:ext cx="157680" cy="48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E6E2018-6A97-4E16-9228-B2AE7BE30FED}"/>
                    </a:ext>
                  </a:extLst>
                </p14:cNvPr>
                <p14:cNvContentPartPr/>
                <p14:nvPr/>
              </p14:nvContentPartPr>
              <p14:xfrm>
                <a:off x="7518082" y="5883796"/>
                <a:ext cx="145440" cy="3168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E6E2018-6A97-4E16-9228-B2AE7BE30FE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500082" y="5866156"/>
                  <a:ext cx="18108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52DE224-795A-481F-9BFD-14CD8276C5CD}"/>
                    </a:ext>
                  </a:extLst>
                </p14:cNvPr>
                <p14:cNvContentPartPr/>
                <p14:nvPr/>
              </p14:nvContentPartPr>
              <p14:xfrm>
                <a:off x="7761802" y="5890276"/>
                <a:ext cx="180000" cy="265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52DE224-795A-481F-9BFD-14CD8276C5C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743802" y="5872276"/>
                  <a:ext cx="21564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5C792EC-FFB5-4F84-84F8-6AF487BC0764}"/>
                    </a:ext>
                  </a:extLst>
                </p14:cNvPr>
                <p14:cNvContentPartPr/>
                <p14:nvPr/>
              </p14:nvContentPartPr>
              <p14:xfrm>
                <a:off x="7994722" y="6116356"/>
                <a:ext cx="22680" cy="30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5C792EC-FFB5-4F84-84F8-6AF487BC076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77082" y="6098716"/>
                  <a:ext cx="5832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44EE8C4-3B95-4857-81C3-B0C1A3DAC2DB}"/>
                    </a:ext>
                  </a:extLst>
                </p14:cNvPr>
                <p14:cNvContentPartPr/>
                <p14:nvPr/>
              </p14:nvContentPartPr>
              <p14:xfrm>
                <a:off x="8021002" y="5921236"/>
                <a:ext cx="192600" cy="3535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44EE8C4-3B95-4857-81C3-B0C1A3DAC2D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03002" y="5903236"/>
                  <a:ext cx="22824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4895053-3518-4ABD-A41F-04DAD89622FB}"/>
                    </a:ext>
                  </a:extLst>
                </p14:cNvPr>
                <p14:cNvContentPartPr/>
                <p14:nvPr/>
              </p14:nvContentPartPr>
              <p14:xfrm>
                <a:off x="8209642" y="5768596"/>
                <a:ext cx="181080" cy="5878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4895053-3518-4ABD-A41F-04DAD89622F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92002" y="5750596"/>
                  <a:ext cx="216720" cy="623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6408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967" y="444381"/>
            <a:ext cx="5923365" cy="433993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0470B0E-B4CB-4B5E-83E1-A727AD478318}"/>
              </a:ext>
            </a:extLst>
          </p:cNvPr>
          <p:cNvGrpSpPr/>
          <p:nvPr/>
        </p:nvGrpSpPr>
        <p:grpSpPr>
          <a:xfrm>
            <a:off x="4913122" y="1494316"/>
            <a:ext cx="1528560" cy="464040"/>
            <a:chOff x="4913122" y="1494316"/>
            <a:chExt cx="1528560" cy="46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AAF92F2-C93A-44FD-9568-7FF4732F2AD3}"/>
                    </a:ext>
                  </a:extLst>
                </p14:cNvPr>
                <p14:cNvContentPartPr/>
                <p14:nvPr/>
              </p14:nvContentPartPr>
              <p14:xfrm>
                <a:off x="4913122" y="1494316"/>
                <a:ext cx="127440" cy="4222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AAF92F2-C93A-44FD-9568-7FF4732F2AD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895482" y="1476676"/>
                  <a:ext cx="16308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5FF3852-09C2-4546-9AC0-EA4C9D982E36}"/>
                    </a:ext>
                  </a:extLst>
                </p14:cNvPr>
                <p14:cNvContentPartPr/>
                <p14:nvPr/>
              </p14:nvContentPartPr>
              <p14:xfrm>
                <a:off x="5055682" y="1632196"/>
                <a:ext cx="625320" cy="2289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5FF3852-09C2-4546-9AC0-EA4C9D982E3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38042" y="1614556"/>
                  <a:ext cx="66096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C2CEB5C-2824-4868-B398-498F1E6EE9A6}"/>
                    </a:ext>
                  </a:extLst>
                </p14:cNvPr>
                <p14:cNvContentPartPr/>
                <p14:nvPr/>
              </p14:nvContentPartPr>
              <p14:xfrm>
                <a:off x="5769562" y="1548676"/>
                <a:ext cx="672120" cy="4096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C2CEB5C-2824-4868-B398-498F1E6EE9A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751922" y="1530676"/>
                  <a:ext cx="707760" cy="44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02BF86C-0B98-4F01-8D84-57313B25C07F}"/>
              </a:ext>
            </a:extLst>
          </p:cNvPr>
          <p:cNvGrpSpPr/>
          <p:nvPr/>
        </p:nvGrpSpPr>
        <p:grpSpPr>
          <a:xfrm>
            <a:off x="6639682" y="1606276"/>
            <a:ext cx="801720" cy="414360"/>
            <a:chOff x="6639682" y="1606276"/>
            <a:chExt cx="801720" cy="41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7882BF4-4C67-4123-B6DE-A60D8070B1C9}"/>
                    </a:ext>
                  </a:extLst>
                </p14:cNvPr>
                <p14:cNvContentPartPr/>
                <p14:nvPr/>
              </p14:nvContentPartPr>
              <p14:xfrm>
                <a:off x="6639682" y="1682236"/>
                <a:ext cx="128880" cy="239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7882BF4-4C67-4123-B6DE-A60D8070B1C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622042" y="1664236"/>
                  <a:ext cx="16452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BC09F56-3414-4C84-B896-0B88736A1436}"/>
                    </a:ext>
                  </a:extLst>
                </p14:cNvPr>
                <p14:cNvContentPartPr/>
                <p14:nvPr/>
              </p14:nvContentPartPr>
              <p14:xfrm>
                <a:off x="6826522" y="1722196"/>
                <a:ext cx="127800" cy="2037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BC09F56-3414-4C84-B896-0B88736A143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808522" y="1704196"/>
                  <a:ext cx="16344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B9D5F48-84F7-4091-88B9-6CF97B00AC02}"/>
                    </a:ext>
                  </a:extLst>
                </p14:cNvPr>
                <p14:cNvContentPartPr/>
                <p14:nvPr/>
              </p14:nvContentPartPr>
              <p14:xfrm>
                <a:off x="7047922" y="1898236"/>
                <a:ext cx="11880" cy="57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B9D5F48-84F7-4091-88B9-6CF97B00AC0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030282" y="1880236"/>
                  <a:ext cx="475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6619D65-E017-41AA-A384-36BFE2234AB9}"/>
                    </a:ext>
                  </a:extLst>
                </p14:cNvPr>
                <p14:cNvContentPartPr/>
                <p14:nvPr/>
              </p14:nvContentPartPr>
              <p14:xfrm>
                <a:off x="7097602" y="1733716"/>
                <a:ext cx="157320" cy="2134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6619D65-E017-41AA-A384-36BFE2234AB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079962" y="1715716"/>
                  <a:ext cx="19296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128DF20-8F3D-4BE9-BE0C-09F376AD10AA}"/>
                    </a:ext>
                  </a:extLst>
                </p14:cNvPr>
                <p14:cNvContentPartPr/>
                <p14:nvPr/>
              </p14:nvContentPartPr>
              <p14:xfrm>
                <a:off x="7283362" y="1606276"/>
                <a:ext cx="158040" cy="4143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128DF20-8F3D-4BE9-BE0C-09F376AD10A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265362" y="1588636"/>
                  <a:ext cx="193680" cy="45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5F3F51A-85BC-4532-B182-56E949FE1E8D}"/>
                  </a:ext>
                </a:extLst>
              </p14:cNvPr>
              <p14:cNvContentPartPr/>
              <p14:nvPr/>
            </p14:nvContentPartPr>
            <p14:xfrm>
              <a:off x="599242" y="4537396"/>
              <a:ext cx="826560" cy="4528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5F3F51A-85BC-4532-B182-56E949FE1E8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81242" y="4519396"/>
                <a:ext cx="862200" cy="4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4CE32FC-FA5A-40F1-9EF0-A09B1DEFAFD0}"/>
                  </a:ext>
                </a:extLst>
              </p14:cNvPr>
              <p14:cNvContentPartPr/>
              <p14:nvPr/>
            </p14:nvContentPartPr>
            <p14:xfrm>
              <a:off x="641722" y="5017276"/>
              <a:ext cx="114840" cy="3135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4CE32FC-FA5A-40F1-9EF0-A09B1DEFAFD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3722" y="4999276"/>
                <a:ext cx="15048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4DF42D2A-3867-49DE-BDD7-C4F898BD4278}"/>
                  </a:ext>
                </a:extLst>
              </p14:cNvPr>
              <p14:cNvContentPartPr/>
              <p14:nvPr/>
            </p14:nvContentPartPr>
            <p14:xfrm>
              <a:off x="748642" y="5505436"/>
              <a:ext cx="1000080" cy="38340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4DF42D2A-3867-49DE-BDD7-C4F898BD427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30642" y="5487796"/>
                <a:ext cx="1035720" cy="41904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49E7C31D-7B7C-4394-ABC7-69EBA858DDE1}"/>
              </a:ext>
            </a:extLst>
          </p:cNvPr>
          <p:cNvGrpSpPr/>
          <p:nvPr/>
        </p:nvGrpSpPr>
        <p:grpSpPr>
          <a:xfrm>
            <a:off x="458842" y="2992276"/>
            <a:ext cx="4151520" cy="2733840"/>
            <a:chOff x="458842" y="2992276"/>
            <a:chExt cx="4151520" cy="273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9666502-66BE-4E88-8B18-5F8CA678803C}"/>
                    </a:ext>
                  </a:extLst>
                </p14:cNvPr>
                <p14:cNvContentPartPr/>
                <p14:nvPr/>
              </p14:nvContentPartPr>
              <p14:xfrm>
                <a:off x="1500682" y="4543156"/>
                <a:ext cx="1850760" cy="4784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9666502-66BE-4E88-8B18-5F8CA678803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482682" y="4525516"/>
                  <a:ext cx="1886400" cy="51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29A06F3-2B21-4367-A923-519080CEC960}"/>
                    </a:ext>
                  </a:extLst>
                </p14:cNvPr>
                <p14:cNvContentPartPr/>
                <p14:nvPr/>
              </p14:nvContentPartPr>
              <p14:xfrm>
                <a:off x="2914042" y="4596796"/>
                <a:ext cx="19440" cy="11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29A06F3-2B21-4367-A923-519080CEC96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896042" y="4579156"/>
                  <a:ext cx="550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379EDD0-C135-409F-987A-CBCD5524AEA8}"/>
                    </a:ext>
                  </a:extLst>
                </p14:cNvPr>
                <p14:cNvContentPartPr/>
                <p14:nvPr/>
              </p14:nvContentPartPr>
              <p14:xfrm>
                <a:off x="2740882" y="4627756"/>
                <a:ext cx="136800" cy="187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379EDD0-C135-409F-987A-CBCD5524AEA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722882" y="4609756"/>
                  <a:ext cx="1724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5355632-E0AD-49AD-80EF-B7E94F109938}"/>
                    </a:ext>
                  </a:extLst>
                </p14:cNvPr>
                <p14:cNvContentPartPr/>
                <p14:nvPr/>
              </p14:nvContentPartPr>
              <p14:xfrm>
                <a:off x="2257762" y="4632076"/>
                <a:ext cx="158760" cy="79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5355632-E0AD-49AD-80EF-B7E94F10993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240122" y="4614076"/>
                  <a:ext cx="1944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8C6FFF6-AA76-4FCF-A457-4A14E6F4B22C}"/>
                    </a:ext>
                  </a:extLst>
                </p14:cNvPr>
                <p14:cNvContentPartPr/>
                <p14:nvPr/>
              </p14:nvContentPartPr>
              <p14:xfrm>
                <a:off x="3609202" y="4754476"/>
                <a:ext cx="1001160" cy="3301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8C6FFF6-AA76-4FCF-A457-4A14E6F4B22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591202" y="4736476"/>
                  <a:ext cx="103680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D2D4579-3FB3-4357-BDB5-9ABCD60DF114}"/>
                    </a:ext>
                  </a:extLst>
                </p14:cNvPr>
                <p14:cNvContentPartPr/>
                <p14:nvPr/>
              </p14:nvContentPartPr>
              <p14:xfrm>
                <a:off x="4139122" y="4694356"/>
                <a:ext cx="3240" cy="12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D2D4579-3FB3-4357-BDB5-9ABCD60DF11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121482" y="4676356"/>
                  <a:ext cx="3888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A7A2E74-5CFD-4A2D-8B8C-ED24DC4E8B6A}"/>
                    </a:ext>
                  </a:extLst>
                </p14:cNvPr>
                <p14:cNvContentPartPr/>
                <p14:nvPr/>
              </p14:nvContentPartPr>
              <p14:xfrm>
                <a:off x="4467082" y="4777516"/>
                <a:ext cx="137880" cy="871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A7A2E74-5CFD-4A2D-8B8C-ED24DC4E8B6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449442" y="4759876"/>
                  <a:ext cx="17352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4961D64-8191-4481-9EAE-71FB6C8A3D52}"/>
                    </a:ext>
                  </a:extLst>
                </p14:cNvPr>
                <p14:cNvContentPartPr/>
                <p14:nvPr/>
              </p14:nvContentPartPr>
              <p14:xfrm>
                <a:off x="823162" y="5046796"/>
                <a:ext cx="451800" cy="2160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4961D64-8191-4481-9EAE-71FB6C8A3D5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05522" y="5028796"/>
                  <a:ext cx="48744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43B937D-42B6-4BA8-82AD-219EE8A2D6A3}"/>
                    </a:ext>
                  </a:extLst>
                </p14:cNvPr>
                <p14:cNvContentPartPr/>
                <p14:nvPr/>
              </p14:nvContentPartPr>
              <p14:xfrm>
                <a:off x="1446322" y="5174956"/>
                <a:ext cx="163440" cy="925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43B937D-42B6-4BA8-82AD-219EE8A2D6A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428682" y="5157316"/>
                  <a:ext cx="1990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ED926C2-0487-4AC3-9547-4F4552BBD738}"/>
                    </a:ext>
                  </a:extLst>
                </p14:cNvPr>
                <p14:cNvContentPartPr/>
                <p14:nvPr/>
              </p14:nvContentPartPr>
              <p14:xfrm>
                <a:off x="1682842" y="4969036"/>
                <a:ext cx="142200" cy="3466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ED926C2-0487-4AC3-9547-4F4552BBD73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664842" y="4951036"/>
                  <a:ext cx="17784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CEE149F-94E4-4982-9AF5-DC3D612E1E88}"/>
                    </a:ext>
                  </a:extLst>
                </p14:cNvPr>
                <p14:cNvContentPartPr/>
                <p14:nvPr/>
              </p14:nvContentPartPr>
              <p14:xfrm>
                <a:off x="2014762" y="5043916"/>
                <a:ext cx="328320" cy="3690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CEE149F-94E4-4982-9AF5-DC3D612E1E8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996762" y="5025916"/>
                  <a:ext cx="36396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BF4DEEF-C88E-4C00-B2A4-823AD795ACE5}"/>
                    </a:ext>
                  </a:extLst>
                </p14:cNvPr>
                <p14:cNvContentPartPr/>
                <p14:nvPr/>
              </p14:nvContentPartPr>
              <p14:xfrm>
                <a:off x="2569162" y="5155156"/>
                <a:ext cx="700560" cy="2718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BF4DEEF-C88E-4C00-B2A4-823AD795ACE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551162" y="5137156"/>
                  <a:ext cx="73620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7618F60-70B0-4DC8-A963-C343E3F892BE}"/>
                    </a:ext>
                  </a:extLst>
                </p14:cNvPr>
                <p14:cNvContentPartPr/>
                <p14:nvPr/>
              </p14:nvContentPartPr>
              <p14:xfrm>
                <a:off x="3118522" y="5058676"/>
                <a:ext cx="3600" cy="68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7618F60-70B0-4DC8-A963-C343E3F892B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100522" y="5041036"/>
                  <a:ext cx="392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3748C59-9D34-4B8A-9B12-7F2B0B640E6B}"/>
                    </a:ext>
                  </a:extLst>
                </p14:cNvPr>
                <p14:cNvContentPartPr/>
                <p14:nvPr/>
              </p14:nvContentPartPr>
              <p14:xfrm>
                <a:off x="3365842" y="5194036"/>
                <a:ext cx="113040" cy="20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3748C59-9D34-4B8A-9B12-7F2B0B640E6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348202" y="5176396"/>
                  <a:ext cx="14868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20D2D8D-652A-42A0-B503-669777672688}"/>
                    </a:ext>
                  </a:extLst>
                </p14:cNvPr>
                <p14:cNvContentPartPr/>
                <p14:nvPr/>
              </p14:nvContentPartPr>
              <p14:xfrm>
                <a:off x="3528562" y="5023756"/>
                <a:ext cx="824760" cy="2905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20D2D8D-652A-42A0-B503-66977767268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510562" y="5005756"/>
                  <a:ext cx="86040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F799747-BC8B-4F3A-B245-46FAC952E674}"/>
                    </a:ext>
                  </a:extLst>
                </p14:cNvPr>
                <p14:cNvContentPartPr/>
                <p14:nvPr/>
              </p14:nvContentPartPr>
              <p14:xfrm>
                <a:off x="4153882" y="5135716"/>
                <a:ext cx="7560" cy="25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F799747-BC8B-4F3A-B245-46FAC952E674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135882" y="5117716"/>
                  <a:ext cx="432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56D30EE9-50FE-4603-8630-A7A3D140BB57}"/>
                    </a:ext>
                  </a:extLst>
                </p14:cNvPr>
                <p14:cNvContentPartPr/>
                <p14:nvPr/>
              </p14:nvContentPartPr>
              <p14:xfrm>
                <a:off x="3985042" y="5139676"/>
                <a:ext cx="165960" cy="259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56D30EE9-50FE-4603-8630-A7A3D140BB5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967402" y="5122036"/>
                  <a:ext cx="20160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99B467A-AA0C-4D8E-AC1C-5285D1B21662}"/>
                    </a:ext>
                  </a:extLst>
                </p14:cNvPr>
                <p14:cNvContentPartPr/>
                <p14:nvPr/>
              </p14:nvContentPartPr>
              <p14:xfrm>
                <a:off x="3660682" y="5135716"/>
                <a:ext cx="160920" cy="144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99B467A-AA0C-4D8E-AC1C-5285D1B2166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642682" y="5117716"/>
                  <a:ext cx="1965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CA40C97-D1E5-40FD-AEF3-129F4A52F733}"/>
                    </a:ext>
                  </a:extLst>
                </p14:cNvPr>
                <p14:cNvContentPartPr/>
                <p14:nvPr/>
              </p14:nvContentPartPr>
              <p14:xfrm>
                <a:off x="1749802" y="5450716"/>
                <a:ext cx="1094400" cy="2754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CA40C97-D1E5-40FD-AEF3-129F4A52F733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731802" y="5432716"/>
                  <a:ext cx="113004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BAF480C-980F-48C4-8D1F-E5BC721700AE}"/>
                    </a:ext>
                  </a:extLst>
                </p14:cNvPr>
                <p14:cNvContentPartPr/>
                <p14:nvPr/>
              </p14:nvContentPartPr>
              <p14:xfrm>
                <a:off x="2427682" y="5506156"/>
                <a:ext cx="3600" cy="21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BAF480C-980F-48C4-8D1F-E5BC721700A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409682" y="5488516"/>
                  <a:ext cx="3924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972378B-54B8-4E2C-B24D-E1FF7A04B823}"/>
                    </a:ext>
                  </a:extLst>
                </p14:cNvPr>
                <p14:cNvContentPartPr/>
                <p14:nvPr/>
              </p14:nvContentPartPr>
              <p14:xfrm>
                <a:off x="2207362" y="5538556"/>
                <a:ext cx="175320" cy="381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972378B-54B8-4E2C-B24D-E1FF7A04B82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189362" y="5520916"/>
                  <a:ext cx="2109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F3DEB3C-9D92-46D7-9392-DBB9CDA6AA95}"/>
                    </a:ext>
                  </a:extLst>
                </p14:cNvPr>
                <p14:cNvContentPartPr/>
                <p14:nvPr/>
              </p14:nvContentPartPr>
              <p14:xfrm>
                <a:off x="1805602" y="5460796"/>
                <a:ext cx="16560" cy="68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F3DEB3C-9D92-46D7-9392-DBB9CDA6AA9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787602" y="5442796"/>
                  <a:ext cx="5220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F9691A8-D67C-43A3-808E-3E091CCA556D}"/>
                    </a:ext>
                  </a:extLst>
                </p14:cNvPr>
                <p14:cNvContentPartPr/>
                <p14:nvPr/>
              </p14:nvContentPartPr>
              <p14:xfrm>
                <a:off x="458842" y="2992276"/>
                <a:ext cx="2647080" cy="15087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F9691A8-D67C-43A3-808E-3E091CCA556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440842" y="2974276"/>
                  <a:ext cx="2682720" cy="1544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2974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498" y="687992"/>
            <a:ext cx="6191735" cy="346116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1DDAE2E-3817-4D07-A580-2BE9E0B50E5B}"/>
              </a:ext>
            </a:extLst>
          </p:cNvPr>
          <p:cNvGrpSpPr/>
          <p:nvPr/>
        </p:nvGrpSpPr>
        <p:grpSpPr>
          <a:xfrm>
            <a:off x="7597642" y="3192436"/>
            <a:ext cx="922320" cy="481680"/>
            <a:chOff x="7597642" y="3192436"/>
            <a:chExt cx="922320" cy="48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5518DD7-CDF2-4ABE-87E8-8D01EBE8B5C2}"/>
                    </a:ext>
                  </a:extLst>
                </p14:cNvPr>
                <p14:cNvContentPartPr/>
                <p14:nvPr/>
              </p14:nvContentPartPr>
              <p14:xfrm>
                <a:off x="7597642" y="3209716"/>
                <a:ext cx="150120" cy="41544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5518DD7-CDF2-4ABE-87E8-8D01EBE8B5C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580002" y="3192076"/>
                  <a:ext cx="18576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86DD46F-D4EC-4616-A3CC-F83CE8C22922}"/>
                    </a:ext>
                  </a:extLst>
                </p14:cNvPr>
                <p14:cNvContentPartPr/>
                <p14:nvPr/>
              </p14:nvContentPartPr>
              <p14:xfrm>
                <a:off x="7754602" y="3293236"/>
                <a:ext cx="115200" cy="2412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86DD46F-D4EC-4616-A3CC-F83CE8C2292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736962" y="3275236"/>
                  <a:ext cx="1508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0FC7550-7F68-488B-8C87-DF0CCBE20CC7}"/>
                    </a:ext>
                  </a:extLst>
                </p14:cNvPr>
                <p14:cNvContentPartPr/>
                <p14:nvPr/>
              </p14:nvContentPartPr>
              <p14:xfrm>
                <a:off x="7948642" y="3306196"/>
                <a:ext cx="80640" cy="2008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0FC7550-7F68-488B-8C87-DF0CCBE20CC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931002" y="3288196"/>
                  <a:ext cx="11628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FA486461-2293-4CF4-B7E1-BCBCDDCA4616}"/>
                    </a:ext>
                  </a:extLst>
                </p14:cNvPr>
                <p14:cNvContentPartPr/>
                <p14:nvPr/>
              </p14:nvContentPartPr>
              <p14:xfrm>
                <a:off x="8139802" y="3511756"/>
                <a:ext cx="31680" cy="230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FA486461-2293-4CF4-B7E1-BCBCDDCA461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121802" y="3493756"/>
                  <a:ext cx="6732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2BA7385-BDAD-4E9C-87A3-BA914911137E}"/>
                    </a:ext>
                  </a:extLst>
                </p14:cNvPr>
                <p14:cNvContentPartPr/>
                <p14:nvPr/>
              </p14:nvContentPartPr>
              <p14:xfrm>
                <a:off x="8337442" y="3271276"/>
                <a:ext cx="14040" cy="2473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2BA7385-BDAD-4E9C-87A3-BA914911137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319802" y="3253636"/>
                  <a:ext cx="4968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0935FBF-CCA5-49CD-97C0-E8C1C8ED42EA}"/>
                    </a:ext>
                  </a:extLst>
                </p14:cNvPr>
                <p14:cNvContentPartPr/>
                <p14:nvPr/>
              </p14:nvContentPartPr>
              <p14:xfrm>
                <a:off x="8243122" y="3247156"/>
                <a:ext cx="172440" cy="173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0935FBF-CCA5-49CD-97C0-E8C1C8ED42E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225122" y="3229516"/>
                  <a:ext cx="20808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929DC10-8247-404F-A2A2-2AB3D37D04F4}"/>
                    </a:ext>
                  </a:extLst>
                </p14:cNvPr>
                <p14:cNvContentPartPr/>
                <p14:nvPr/>
              </p14:nvContentPartPr>
              <p14:xfrm>
                <a:off x="8418442" y="3192436"/>
                <a:ext cx="101520" cy="4816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929DC10-8247-404F-A2A2-2AB3D37D04F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400442" y="3174796"/>
                  <a:ext cx="137160" cy="517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AD9D50B-82D8-4694-A36F-97C3488FCA03}"/>
                  </a:ext>
                </a:extLst>
              </p14:cNvPr>
              <p14:cNvContentPartPr/>
              <p14:nvPr/>
            </p14:nvContentPartPr>
            <p14:xfrm>
              <a:off x="4399402" y="2634076"/>
              <a:ext cx="1622880" cy="4352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AD9D50B-82D8-4694-A36F-97C3488FCA0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381762" y="2616436"/>
                <a:ext cx="1658520" cy="47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 77">
            <a:extLst>
              <a:ext uri="{FF2B5EF4-FFF2-40B4-BE49-F238E27FC236}">
                <a16:creationId xmlns:a16="http://schemas.microsoft.com/office/drawing/2014/main" id="{9BDC6DE9-88FE-43D4-B0B7-D1F7AA740E2E}"/>
              </a:ext>
            </a:extLst>
          </p:cNvPr>
          <p:cNvGrpSpPr/>
          <p:nvPr/>
        </p:nvGrpSpPr>
        <p:grpSpPr>
          <a:xfrm>
            <a:off x="5727442" y="3968596"/>
            <a:ext cx="2673360" cy="687600"/>
            <a:chOff x="5727442" y="3968596"/>
            <a:chExt cx="2673360" cy="68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A5B1E06-58D0-48C1-AAF8-2B3AEE51E6EB}"/>
                    </a:ext>
                  </a:extLst>
                </p14:cNvPr>
                <p14:cNvContentPartPr/>
                <p14:nvPr/>
              </p14:nvContentPartPr>
              <p14:xfrm>
                <a:off x="5837242" y="4020436"/>
                <a:ext cx="1661760" cy="608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A5B1E06-58D0-48C1-AAF8-2B3AEE51E6E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819602" y="4002436"/>
                  <a:ext cx="1697400" cy="64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33151A8-B2E5-4AC9-9535-9B708CFB3679}"/>
                    </a:ext>
                  </a:extLst>
                </p14:cNvPr>
                <p14:cNvContentPartPr/>
                <p14:nvPr/>
              </p14:nvContentPartPr>
              <p14:xfrm>
                <a:off x="7108042" y="4247956"/>
                <a:ext cx="26280" cy="97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33151A8-B2E5-4AC9-9535-9B708CFB367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090402" y="4229956"/>
                  <a:ext cx="619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61AFA65-4E2F-40B4-82A7-535EC78DA2BA}"/>
                    </a:ext>
                  </a:extLst>
                </p14:cNvPr>
                <p14:cNvContentPartPr/>
                <p14:nvPr/>
              </p14:nvContentPartPr>
              <p14:xfrm>
                <a:off x="6885202" y="4089556"/>
                <a:ext cx="248040" cy="680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61AFA65-4E2F-40B4-82A7-535EC78DA2B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867562" y="4071556"/>
                  <a:ext cx="28368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27E09BC9-660A-4735-932A-CD7C9A394747}"/>
                    </a:ext>
                  </a:extLst>
                </p14:cNvPr>
                <p14:cNvContentPartPr/>
                <p14:nvPr/>
              </p14:nvContentPartPr>
              <p14:xfrm>
                <a:off x="7610962" y="3968596"/>
                <a:ext cx="789840" cy="6876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27E09BC9-660A-4735-932A-CD7C9A39474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593322" y="3950956"/>
                  <a:ext cx="825480" cy="72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FB8BD4D-A5B1-4489-8636-F22C04E47439}"/>
                    </a:ext>
                  </a:extLst>
                </p14:cNvPr>
                <p14:cNvContentPartPr/>
                <p14:nvPr/>
              </p14:nvContentPartPr>
              <p14:xfrm>
                <a:off x="8079682" y="4155436"/>
                <a:ext cx="199440" cy="252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FB8BD4D-A5B1-4489-8636-F22C04E4743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062042" y="4137436"/>
                  <a:ext cx="23508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307C2133-3DB7-4AD0-AF86-2A1C23C8D98A}"/>
                    </a:ext>
                  </a:extLst>
                </p14:cNvPr>
                <p14:cNvContentPartPr/>
                <p14:nvPr/>
              </p14:nvContentPartPr>
              <p14:xfrm>
                <a:off x="5727442" y="4000636"/>
                <a:ext cx="516960" cy="1371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307C2133-3DB7-4AD0-AF86-2A1C23C8D98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709802" y="3982636"/>
                  <a:ext cx="552600" cy="17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9461A26-3D32-4F1D-92EE-26773F7BB0FC}"/>
              </a:ext>
            </a:extLst>
          </p:cNvPr>
          <p:cNvGrpSpPr/>
          <p:nvPr/>
        </p:nvGrpSpPr>
        <p:grpSpPr>
          <a:xfrm>
            <a:off x="4120402" y="4590316"/>
            <a:ext cx="1085040" cy="370800"/>
            <a:chOff x="4120402" y="4590316"/>
            <a:chExt cx="1085040" cy="37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905CF83-E2C4-4EF2-8B69-FBAC1A1A7E42}"/>
                    </a:ext>
                  </a:extLst>
                </p14:cNvPr>
                <p14:cNvContentPartPr/>
                <p14:nvPr/>
              </p14:nvContentPartPr>
              <p14:xfrm>
                <a:off x="4120402" y="4590316"/>
                <a:ext cx="1085040" cy="3708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905CF83-E2C4-4EF2-8B69-FBAC1A1A7E4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102402" y="4572676"/>
                  <a:ext cx="1120680" cy="40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DA82722-E2A2-430B-B35C-972D1F8E5EE4}"/>
                    </a:ext>
                  </a:extLst>
                </p14:cNvPr>
                <p14:cNvContentPartPr/>
                <p14:nvPr/>
              </p14:nvContentPartPr>
              <p14:xfrm>
                <a:off x="4914922" y="4703356"/>
                <a:ext cx="20880" cy="345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DA82722-E2A2-430B-B35C-972D1F8E5EE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897282" y="4685716"/>
                  <a:ext cx="5652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C79386B-799C-4BAD-95CA-E3698B013975}"/>
                    </a:ext>
                  </a:extLst>
                </p14:cNvPr>
                <p14:cNvContentPartPr/>
                <p14:nvPr/>
              </p14:nvContentPartPr>
              <p14:xfrm>
                <a:off x="4664362" y="4661596"/>
                <a:ext cx="182160" cy="3816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C79386B-799C-4BAD-95CA-E3698B01397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646722" y="4643956"/>
                  <a:ext cx="217800" cy="73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4EE3C9D5-E1C6-473F-A0A9-CCD657C6AC30}"/>
                  </a:ext>
                </a:extLst>
              </p14:cNvPr>
              <p14:cNvContentPartPr/>
              <p14:nvPr/>
            </p14:nvContentPartPr>
            <p14:xfrm>
              <a:off x="5316322" y="4674556"/>
              <a:ext cx="590400" cy="43848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4EE3C9D5-E1C6-473F-A0A9-CCD657C6AC30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298322" y="4656916"/>
                <a:ext cx="626040" cy="47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000DC4BC-CE5D-47CC-A3CE-1A77DD57B81A}"/>
                  </a:ext>
                </a:extLst>
              </p14:cNvPr>
              <p14:cNvContentPartPr/>
              <p14:nvPr/>
            </p14:nvContentPartPr>
            <p14:xfrm>
              <a:off x="5701162" y="4745116"/>
              <a:ext cx="265320" cy="2052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000DC4BC-CE5D-47CC-A3CE-1A77DD57B81A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683162" y="4727116"/>
                <a:ext cx="300960" cy="5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C23701B8-2088-4FC4-A612-B5E35B71303E}"/>
                  </a:ext>
                </a:extLst>
              </p14:cNvPr>
              <p14:cNvContentPartPr/>
              <p14:nvPr/>
            </p14:nvContentPartPr>
            <p14:xfrm>
              <a:off x="4114282" y="5083156"/>
              <a:ext cx="76320" cy="38808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C23701B8-2088-4FC4-A612-B5E35B71303E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096282" y="5065156"/>
                <a:ext cx="111960" cy="42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0BA65203-A19D-46F2-AB8A-790084A4330B}"/>
                  </a:ext>
                </a:extLst>
              </p14:cNvPr>
              <p14:cNvContentPartPr/>
              <p14:nvPr/>
            </p14:nvContentPartPr>
            <p14:xfrm>
              <a:off x="4212562" y="5192956"/>
              <a:ext cx="504720" cy="183960"/>
            </p14:xfrm>
          </p:contentPart>
        </mc:Choice>
        <mc:Fallback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0BA65203-A19D-46F2-AB8A-790084A4330B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194922" y="5174956"/>
                <a:ext cx="540360" cy="21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E6B2F40-5319-4F37-887A-32C6AA43CBCA}"/>
              </a:ext>
            </a:extLst>
          </p:cNvPr>
          <p:cNvGrpSpPr/>
          <p:nvPr/>
        </p:nvGrpSpPr>
        <p:grpSpPr>
          <a:xfrm>
            <a:off x="4853722" y="5046796"/>
            <a:ext cx="790560" cy="399600"/>
            <a:chOff x="4853722" y="5046796"/>
            <a:chExt cx="790560" cy="39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D5C91EA-A453-4B31-96B9-8F1126D74FF9}"/>
                    </a:ext>
                  </a:extLst>
                </p14:cNvPr>
                <p14:cNvContentPartPr/>
                <p14:nvPr/>
              </p14:nvContentPartPr>
              <p14:xfrm>
                <a:off x="4863802" y="5046796"/>
                <a:ext cx="780480" cy="39960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D5C91EA-A453-4B31-96B9-8F1126D74FF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845802" y="5029156"/>
                  <a:ext cx="816120" cy="43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24B4B357-E5BB-4FFE-BAE5-585A01068F9D}"/>
                    </a:ext>
                  </a:extLst>
                </p14:cNvPr>
                <p14:cNvContentPartPr/>
                <p14:nvPr/>
              </p14:nvContentPartPr>
              <p14:xfrm>
                <a:off x="4853722" y="5183596"/>
                <a:ext cx="203400" cy="4320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24B4B357-E5BB-4FFE-BAE5-585A01068F9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835722" y="5165956"/>
                  <a:ext cx="239040" cy="7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6DF34ED6-8917-498A-B710-F7F7C6998968}"/>
              </a:ext>
            </a:extLst>
          </p:cNvPr>
          <p:cNvGrpSpPr/>
          <p:nvPr/>
        </p:nvGrpSpPr>
        <p:grpSpPr>
          <a:xfrm>
            <a:off x="5758402" y="5024836"/>
            <a:ext cx="222840" cy="273240"/>
            <a:chOff x="5758402" y="5024836"/>
            <a:chExt cx="222840" cy="273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30949112-1CF2-441F-A872-55896EA02B7A}"/>
                    </a:ext>
                  </a:extLst>
                </p14:cNvPr>
                <p14:cNvContentPartPr/>
                <p14:nvPr/>
              </p14:nvContentPartPr>
              <p14:xfrm>
                <a:off x="5758402" y="5024836"/>
                <a:ext cx="222840" cy="2732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30949112-1CF2-441F-A872-55896EA02B7A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740762" y="5007196"/>
                  <a:ext cx="25848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17582756-2123-4217-A931-14F8BBE6AD6B}"/>
                    </a:ext>
                  </a:extLst>
                </p14:cNvPr>
                <p14:cNvContentPartPr/>
                <p14:nvPr/>
              </p14:nvContentPartPr>
              <p14:xfrm>
                <a:off x="5850202" y="5126356"/>
                <a:ext cx="119160" cy="4176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17582756-2123-4217-A931-14F8BBE6AD6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832202" y="5108716"/>
                  <a:ext cx="15480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D1947D9F-C83C-40BE-9B92-6B2833CF5A2F}"/>
                    </a:ext>
                  </a:extLst>
                </p14:cNvPr>
                <p14:cNvContentPartPr/>
                <p14:nvPr/>
              </p14:nvContentPartPr>
              <p14:xfrm>
                <a:off x="5759482" y="5088556"/>
                <a:ext cx="12240" cy="108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D1947D9F-C83C-40BE-9B92-6B2833CF5A2F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741842" y="5070916"/>
                  <a:ext cx="47880" cy="46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683BB2C0-FE8D-497A-84FA-BCEA209A031D}"/>
                  </a:ext>
                </a:extLst>
              </p14:cNvPr>
              <p14:cNvContentPartPr/>
              <p14:nvPr/>
            </p14:nvContentPartPr>
            <p14:xfrm>
              <a:off x="4707202" y="5534596"/>
              <a:ext cx="604800" cy="260280"/>
            </p14:xfrm>
          </p:contentPart>
        </mc:Choice>
        <mc:Fallback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683BB2C0-FE8D-497A-84FA-BCEA209A031D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689562" y="5516596"/>
                <a:ext cx="64044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139" name="Ink 138">
                <a:extLst>
                  <a:ext uri="{FF2B5EF4-FFF2-40B4-BE49-F238E27FC236}">
                    <a16:creationId xmlns:a16="http://schemas.microsoft.com/office/drawing/2014/main" id="{FBE91C1A-5D1A-4D4C-AC57-684B60DEEAB2}"/>
                  </a:ext>
                </a:extLst>
              </p14:cNvPr>
              <p14:cNvContentPartPr/>
              <p14:nvPr/>
            </p14:nvContentPartPr>
            <p14:xfrm>
              <a:off x="4172242" y="5864716"/>
              <a:ext cx="940680" cy="381960"/>
            </p14:xfrm>
          </p:contentPart>
        </mc:Choice>
        <mc:Fallback>
          <p:pic>
            <p:nvPicPr>
              <p:cNvPr id="139" name="Ink 138">
                <a:extLst>
                  <a:ext uri="{FF2B5EF4-FFF2-40B4-BE49-F238E27FC236}">
                    <a16:creationId xmlns:a16="http://schemas.microsoft.com/office/drawing/2014/main" id="{FBE91C1A-5D1A-4D4C-AC57-684B60DEEAB2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154242" y="5846716"/>
                <a:ext cx="976320" cy="41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4" name="Group 163">
            <a:extLst>
              <a:ext uri="{FF2B5EF4-FFF2-40B4-BE49-F238E27FC236}">
                <a16:creationId xmlns:a16="http://schemas.microsoft.com/office/drawing/2014/main" id="{E5C7FF12-11A1-482A-A322-22FDA4E32FD0}"/>
              </a:ext>
            </a:extLst>
          </p:cNvPr>
          <p:cNvGrpSpPr/>
          <p:nvPr/>
        </p:nvGrpSpPr>
        <p:grpSpPr>
          <a:xfrm>
            <a:off x="4264762" y="5407156"/>
            <a:ext cx="2367360" cy="1244880"/>
            <a:chOff x="4264762" y="5407156"/>
            <a:chExt cx="2367360" cy="1244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264DE9C9-6BA5-4F5F-8835-0845DE37DEC4}"/>
                    </a:ext>
                  </a:extLst>
                </p14:cNvPr>
                <p14:cNvContentPartPr/>
                <p14:nvPr/>
              </p14:nvContentPartPr>
              <p14:xfrm>
                <a:off x="4277002" y="5637556"/>
                <a:ext cx="336600" cy="12924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264DE9C9-6BA5-4F5F-8835-0845DE37DEC4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259002" y="5619916"/>
                  <a:ext cx="3722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5CE637CC-769F-42C3-AFCB-60F593F4FED7}"/>
                    </a:ext>
                  </a:extLst>
                </p14:cNvPr>
                <p14:cNvContentPartPr/>
                <p14:nvPr/>
              </p14:nvContentPartPr>
              <p14:xfrm>
                <a:off x="4380682" y="5555836"/>
                <a:ext cx="20880" cy="36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5CE637CC-769F-42C3-AFCB-60F593F4FED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362682" y="5538196"/>
                  <a:ext cx="5652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63803B5-E327-49E7-8C0F-75054429940A}"/>
                    </a:ext>
                  </a:extLst>
                </p14:cNvPr>
                <p14:cNvContentPartPr/>
                <p14:nvPr/>
              </p14:nvContentPartPr>
              <p14:xfrm>
                <a:off x="5441962" y="5418316"/>
                <a:ext cx="669960" cy="28728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63803B5-E327-49E7-8C0F-75054429940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423962" y="5400316"/>
                  <a:ext cx="70560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8B03FC2-2828-4494-891F-563C1291E451}"/>
                    </a:ext>
                  </a:extLst>
                </p14:cNvPr>
                <p14:cNvContentPartPr/>
                <p14:nvPr/>
              </p14:nvContentPartPr>
              <p14:xfrm>
                <a:off x="6131362" y="5407156"/>
                <a:ext cx="83160" cy="3934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8B03FC2-2828-4494-891F-563C1291E45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113722" y="5389516"/>
                  <a:ext cx="11880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8159E6F6-D014-410E-AD59-813FDB8AAB9F}"/>
                    </a:ext>
                  </a:extLst>
                </p14:cNvPr>
                <p14:cNvContentPartPr/>
                <p14:nvPr/>
              </p14:nvContentPartPr>
              <p14:xfrm>
                <a:off x="5252962" y="5865076"/>
                <a:ext cx="556560" cy="29340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8159E6F6-D014-410E-AD59-813FDB8AAB9F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235322" y="5847076"/>
                  <a:ext cx="5922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A1B6A1DB-1092-4879-AFB1-6E59E6D753B3}"/>
                    </a:ext>
                  </a:extLst>
                </p14:cNvPr>
                <p14:cNvContentPartPr/>
                <p14:nvPr/>
              </p14:nvContentPartPr>
              <p14:xfrm>
                <a:off x="5970802" y="5863996"/>
                <a:ext cx="104400" cy="2296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A1B6A1DB-1092-4879-AFB1-6E59E6D753B3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953162" y="5845996"/>
                  <a:ext cx="14004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A887C393-7C11-4E25-8C21-E53D4CA1EB03}"/>
                    </a:ext>
                  </a:extLst>
                </p14:cNvPr>
                <p14:cNvContentPartPr/>
                <p14:nvPr/>
              </p14:nvContentPartPr>
              <p14:xfrm>
                <a:off x="6147202" y="5875876"/>
                <a:ext cx="71640" cy="20196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A887C393-7C11-4E25-8C21-E53D4CA1EB03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129202" y="5858236"/>
                  <a:ext cx="10728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A141ECF-2507-425E-932A-5EDCC1DA1555}"/>
                    </a:ext>
                  </a:extLst>
                </p14:cNvPr>
                <p14:cNvContentPartPr/>
                <p14:nvPr/>
              </p14:nvContentPartPr>
              <p14:xfrm>
                <a:off x="6295522" y="5971996"/>
                <a:ext cx="15120" cy="3168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A141ECF-2507-425E-932A-5EDCC1DA1555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277882" y="5953996"/>
                  <a:ext cx="507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5544A16-3CFF-4BF6-A768-5724E33BB398}"/>
                    </a:ext>
                  </a:extLst>
                </p14:cNvPr>
                <p14:cNvContentPartPr/>
                <p14:nvPr/>
              </p14:nvContentPartPr>
              <p14:xfrm>
                <a:off x="6354562" y="5853916"/>
                <a:ext cx="138600" cy="24876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5544A16-3CFF-4BF6-A768-5724E33BB398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336922" y="5836276"/>
                  <a:ext cx="1742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440B2D77-9696-4E02-A024-B8E7EEA6D563}"/>
                    </a:ext>
                  </a:extLst>
                </p14:cNvPr>
                <p14:cNvContentPartPr/>
                <p14:nvPr/>
              </p14:nvContentPartPr>
              <p14:xfrm>
                <a:off x="5939122" y="5842036"/>
                <a:ext cx="59040" cy="37296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440B2D77-9696-4E02-A024-B8E7EEA6D56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921482" y="5824396"/>
                  <a:ext cx="9468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2F188DFE-4886-431B-8C61-53E85B17366F}"/>
                    </a:ext>
                  </a:extLst>
                </p14:cNvPr>
                <p14:cNvContentPartPr/>
                <p14:nvPr/>
              </p14:nvContentPartPr>
              <p14:xfrm>
                <a:off x="6457882" y="5788396"/>
                <a:ext cx="174240" cy="30240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2F188DFE-4886-431B-8C61-53E85B17366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440242" y="5770756"/>
                  <a:ext cx="20988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F31789D5-841A-4CCE-A462-521D7FADA08D}"/>
                    </a:ext>
                  </a:extLst>
                </p14:cNvPr>
                <p14:cNvContentPartPr/>
                <p14:nvPr/>
              </p14:nvContentPartPr>
              <p14:xfrm>
                <a:off x="4264762" y="6160636"/>
                <a:ext cx="678240" cy="42444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F31789D5-841A-4CCE-A462-521D7FADA08D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4246762" y="6142996"/>
                  <a:ext cx="71388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2E3ADC96-D61A-4078-9CB5-11798EE40AC0}"/>
                    </a:ext>
                  </a:extLst>
                </p14:cNvPr>
                <p14:cNvContentPartPr/>
                <p14:nvPr/>
              </p14:nvContentPartPr>
              <p14:xfrm>
                <a:off x="4635202" y="6321916"/>
                <a:ext cx="161640" cy="1116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2E3ADC96-D61A-4078-9CB5-11798EE40AC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617562" y="6304276"/>
                  <a:ext cx="1972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064CAF9D-6C15-40CC-9693-B9DE16BD70F3}"/>
                    </a:ext>
                  </a:extLst>
                </p14:cNvPr>
                <p14:cNvContentPartPr/>
                <p14:nvPr/>
              </p14:nvContentPartPr>
              <p14:xfrm>
                <a:off x="4554922" y="6240196"/>
                <a:ext cx="25200" cy="1080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064CAF9D-6C15-40CC-9693-B9DE16BD70F3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4536922" y="6222556"/>
                  <a:ext cx="608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DE88AD63-3ABB-4416-B81A-7AA66A141CD3}"/>
                    </a:ext>
                  </a:extLst>
                </p14:cNvPr>
                <p14:cNvContentPartPr/>
                <p14:nvPr/>
              </p14:nvContentPartPr>
              <p14:xfrm>
                <a:off x="5115802" y="6373756"/>
                <a:ext cx="171360" cy="1994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DE88AD63-3ABB-4416-B81A-7AA66A141CD3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098162" y="6356116"/>
                  <a:ext cx="2070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E68838B1-BCFC-4FC2-8AEF-8E1B97BA52EF}"/>
                    </a:ext>
                  </a:extLst>
                </p14:cNvPr>
                <p14:cNvContentPartPr/>
                <p14:nvPr/>
              </p14:nvContentPartPr>
              <p14:xfrm>
                <a:off x="5140282" y="6461596"/>
                <a:ext cx="123480" cy="2268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E68838B1-BCFC-4FC2-8AEF-8E1B97BA52E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5122282" y="6443596"/>
                  <a:ext cx="1591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4EB81CB4-E924-4E46-94BE-14600AEF4D58}"/>
                    </a:ext>
                  </a:extLst>
                </p14:cNvPr>
                <p14:cNvContentPartPr/>
                <p14:nvPr/>
              </p14:nvContentPartPr>
              <p14:xfrm>
                <a:off x="5350882" y="6276556"/>
                <a:ext cx="72360" cy="5760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4EB81CB4-E924-4E46-94BE-14600AEF4D5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5333242" y="6258556"/>
                  <a:ext cx="1080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91F56F08-342A-4BF6-A9D7-2FCFE4631C9B}"/>
                    </a:ext>
                  </a:extLst>
                </p14:cNvPr>
                <p14:cNvContentPartPr/>
                <p14:nvPr/>
              </p14:nvContentPartPr>
              <p14:xfrm>
                <a:off x="5526922" y="6336676"/>
                <a:ext cx="169560" cy="21888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91F56F08-342A-4BF6-A9D7-2FCFE4631C9B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5508922" y="6318676"/>
                  <a:ext cx="2052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3C1003CC-4DC3-4A66-8A1B-4B82991EF72C}"/>
                    </a:ext>
                  </a:extLst>
                </p14:cNvPr>
                <p14:cNvContentPartPr/>
                <p14:nvPr/>
              </p14:nvContentPartPr>
              <p14:xfrm>
                <a:off x="5717362" y="6310756"/>
                <a:ext cx="206280" cy="31356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3C1003CC-4DC3-4A66-8A1B-4B82991EF72C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5699722" y="6292756"/>
                  <a:ext cx="24192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47CCAF05-0487-4290-A3C5-B57A453A8261}"/>
                    </a:ext>
                  </a:extLst>
                </p14:cNvPr>
                <p14:cNvContentPartPr/>
                <p14:nvPr/>
              </p14:nvContentPartPr>
              <p14:xfrm>
                <a:off x="6024802" y="6328396"/>
                <a:ext cx="171360" cy="32364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47CCAF05-0487-4290-A3C5-B57A453A8261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6007162" y="6310396"/>
                  <a:ext cx="207000" cy="359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FA63AF78-C388-465A-AD64-51ED921A109A}"/>
                  </a:ext>
                </a:extLst>
              </p14:cNvPr>
              <p14:cNvContentPartPr/>
              <p14:nvPr/>
            </p14:nvContentPartPr>
            <p14:xfrm>
              <a:off x="4693522" y="4141396"/>
              <a:ext cx="529920" cy="22356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FA63AF78-C388-465A-AD64-51ED921A109A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4675522" y="4123396"/>
                <a:ext cx="565560" cy="25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408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626" y="462552"/>
            <a:ext cx="4683969" cy="1927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746" y="2803019"/>
            <a:ext cx="2719714" cy="246332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A3060FC-1A75-434F-A949-3AB657C11369}"/>
              </a:ext>
            </a:extLst>
          </p:cNvPr>
          <p:cNvGrpSpPr/>
          <p:nvPr/>
        </p:nvGrpSpPr>
        <p:grpSpPr>
          <a:xfrm>
            <a:off x="6306752" y="4599676"/>
            <a:ext cx="331560" cy="310680"/>
            <a:chOff x="5731402" y="4599676"/>
            <a:chExt cx="331560" cy="31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8EB300A-027B-40F2-A07A-CAD474BE57A7}"/>
                    </a:ext>
                  </a:extLst>
                </p14:cNvPr>
                <p14:cNvContentPartPr/>
                <p14:nvPr/>
              </p14:nvContentPartPr>
              <p14:xfrm>
                <a:off x="5731402" y="4599676"/>
                <a:ext cx="169200" cy="3106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8EB300A-027B-40F2-A07A-CAD474BE57A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713402" y="4581676"/>
                  <a:ext cx="20484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8C4FD2B-99AE-4521-900F-BA44D88A2D50}"/>
                    </a:ext>
                  </a:extLst>
                </p14:cNvPr>
                <p14:cNvContentPartPr/>
                <p14:nvPr/>
              </p14:nvContentPartPr>
              <p14:xfrm>
                <a:off x="5962522" y="4756996"/>
                <a:ext cx="100440" cy="23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8C4FD2B-99AE-4521-900F-BA44D88A2D5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944522" y="4738996"/>
                  <a:ext cx="13608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5C247DC-FE1E-4EAB-B592-CFDCE8E9C2DC}"/>
                    </a:ext>
                  </a:extLst>
                </p14:cNvPr>
                <p14:cNvContentPartPr/>
                <p14:nvPr/>
              </p14:nvContentPartPr>
              <p14:xfrm>
                <a:off x="5972242" y="4829356"/>
                <a:ext cx="80280" cy="19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5C247DC-FE1E-4EAB-B592-CFDCE8E9C2D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954242" y="4811716"/>
                  <a:ext cx="11592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A733DC-5FCA-4189-85F6-C55E2915B538}"/>
              </a:ext>
            </a:extLst>
          </p:cNvPr>
          <p:cNvGrpSpPr/>
          <p:nvPr/>
        </p:nvGrpSpPr>
        <p:grpSpPr>
          <a:xfrm>
            <a:off x="6813272" y="4498876"/>
            <a:ext cx="581760" cy="639360"/>
            <a:chOff x="6237922" y="4498876"/>
            <a:chExt cx="581760" cy="63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500C5F0-BCBD-46D8-9522-319AE56B0F9B}"/>
                    </a:ext>
                  </a:extLst>
                </p14:cNvPr>
                <p14:cNvContentPartPr/>
                <p14:nvPr/>
              </p14:nvContentPartPr>
              <p14:xfrm>
                <a:off x="6331162" y="4504636"/>
                <a:ext cx="34920" cy="2721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500C5F0-BCBD-46D8-9522-319AE56B0F9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313522" y="4486636"/>
                  <a:ext cx="705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54F5FB9-5DA1-457D-B812-5EE4F8AB2275}"/>
                    </a:ext>
                  </a:extLst>
                </p14:cNvPr>
                <p14:cNvContentPartPr/>
                <p14:nvPr/>
              </p14:nvContentPartPr>
              <p14:xfrm>
                <a:off x="6472282" y="4547116"/>
                <a:ext cx="35640" cy="189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54F5FB9-5DA1-457D-B812-5EE4F8AB22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54642" y="4529116"/>
                  <a:ext cx="7128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E2ED7C-61FF-44E2-805F-D304B46813A0}"/>
                    </a:ext>
                  </a:extLst>
                </p14:cNvPr>
                <p14:cNvContentPartPr/>
                <p14:nvPr/>
              </p14:nvContentPartPr>
              <p14:xfrm>
                <a:off x="6432322" y="4631716"/>
                <a:ext cx="97920" cy="21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E2ED7C-61FF-44E2-805F-D304B46813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14322" y="4614076"/>
                  <a:ext cx="1335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7754838-D121-4BFF-8E1A-72829B5981FE}"/>
                    </a:ext>
                  </a:extLst>
                </p14:cNvPr>
                <p14:cNvContentPartPr/>
                <p14:nvPr/>
              </p14:nvContentPartPr>
              <p14:xfrm>
                <a:off x="6637522" y="4605076"/>
                <a:ext cx="34560" cy="149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7754838-D121-4BFF-8E1A-72829B5981F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619522" y="4587076"/>
                  <a:ext cx="7020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001D7F3-A19D-4950-80B6-69B9944D34DA}"/>
                    </a:ext>
                  </a:extLst>
                </p14:cNvPr>
                <p14:cNvContentPartPr/>
                <p14:nvPr/>
              </p14:nvContentPartPr>
              <p14:xfrm>
                <a:off x="6629242" y="4498876"/>
                <a:ext cx="28080" cy="252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001D7F3-A19D-4950-80B6-69B9944D34D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611602" y="4481236"/>
                  <a:ext cx="637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A64E704-7791-414D-8EF1-A5EC8F1F4C75}"/>
                    </a:ext>
                  </a:extLst>
                </p14:cNvPr>
                <p14:cNvContentPartPr/>
                <p14:nvPr/>
              </p14:nvContentPartPr>
              <p14:xfrm>
                <a:off x="6237922" y="4802356"/>
                <a:ext cx="581760" cy="26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A64E704-7791-414D-8EF1-A5EC8F1F4C7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219922" y="4784716"/>
                  <a:ext cx="61740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B61833A-929E-4DC0-9805-452A8EDAAB8E}"/>
                    </a:ext>
                  </a:extLst>
                </p14:cNvPr>
                <p14:cNvContentPartPr/>
                <p14:nvPr/>
              </p14:nvContentPartPr>
              <p14:xfrm>
                <a:off x="6416842" y="4912516"/>
                <a:ext cx="137160" cy="225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B61833A-929E-4DC0-9805-452A8EDAAB8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399202" y="4894516"/>
                  <a:ext cx="172800" cy="26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6F518A8-1825-4B8A-AD3C-EA4C5C216DB0}"/>
              </a:ext>
            </a:extLst>
          </p:cNvPr>
          <p:cNvGrpSpPr/>
          <p:nvPr/>
        </p:nvGrpSpPr>
        <p:grpSpPr>
          <a:xfrm>
            <a:off x="6409352" y="4998916"/>
            <a:ext cx="2559600" cy="897480"/>
            <a:chOff x="5834002" y="4998916"/>
            <a:chExt cx="2559600" cy="89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2DF911B-6F6F-4ECF-8526-2ED7A586704E}"/>
                    </a:ext>
                  </a:extLst>
                </p14:cNvPr>
                <p14:cNvContentPartPr/>
                <p14:nvPr/>
              </p14:nvContentPartPr>
              <p14:xfrm>
                <a:off x="5834002" y="5248396"/>
                <a:ext cx="149760" cy="2448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2DF911B-6F6F-4ECF-8526-2ED7A586704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816002" y="5230756"/>
                  <a:ext cx="1854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50A8D21-EFA1-4CB1-880B-690B621AC320}"/>
                    </a:ext>
                  </a:extLst>
                </p14:cNvPr>
                <p14:cNvContentPartPr/>
                <p14:nvPr/>
              </p14:nvContentPartPr>
              <p14:xfrm>
                <a:off x="6111562" y="5371876"/>
                <a:ext cx="80640" cy="6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50A8D21-EFA1-4CB1-880B-690B621AC32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093922" y="5354236"/>
                  <a:ext cx="1162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5D5F947-BB20-41DB-8383-DD3FE9DBA9AF}"/>
                    </a:ext>
                  </a:extLst>
                </p14:cNvPr>
                <p14:cNvContentPartPr/>
                <p14:nvPr/>
              </p14:nvContentPartPr>
              <p14:xfrm>
                <a:off x="6147202" y="5419036"/>
                <a:ext cx="51840" cy="43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5D5F947-BB20-41DB-8383-DD3FE9DBA9A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129562" y="5401396"/>
                  <a:ext cx="874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AD83370-15B6-426B-A1CE-DBB1ED984658}"/>
                    </a:ext>
                  </a:extLst>
                </p14:cNvPr>
                <p14:cNvContentPartPr/>
                <p14:nvPr/>
              </p14:nvContentPartPr>
              <p14:xfrm>
                <a:off x="6289762" y="5225356"/>
                <a:ext cx="60480" cy="622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AD83370-15B6-426B-A1CE-DBB1ED98465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271762" y="5207716"/>
                  <a:ext cx="9612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99071C2-A763-4999-B89F-193A1E61D5A3}"/>
                    </a:ext>
                  </a:extLst>
                </p14:cNvPr>
                <p14:cNvContentPartPr/>
                <p14:nvPr/>
              </p14:nvContentPartPr>
              <p14:xfrm>
                <a:off x="6362842" y="5246596"/>
                <a:ext cx="20880" cy="37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99071C2-A763-4999-B89F-193A1E61D5A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44842" y="5228596"/>
                  <a:ext cx="5652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A3C01D1-FBDF-44DB-B2A8-3C6DFE2C2AA8}"/>
                    </a:ext>
                  </a:extLst>
                </p14:cNvPr>
                <p14:cNvContentPartPr/>
                <p14:nvPr/>
              </p14:nvContentPartPr>
              <p14:xfrm>
                <a:off x="6425482" y="5046076"/>
                <a:ext cx="1384200" cy="586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A3C01D1-FBDF-44DB-B2A8-3C6DFE2C2AA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407842" y="5028076"/>
                  <a:ext cx="1419840" cy="62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A4AF6F3-3F4A-45C7-A4CD-FD81E5BEC82C}"/>
                    </a:ext>
                  </a:extLst>
                </p14:cNvPr>
                <p14:cNvContentPartPr/>
                <p14:nvPr/>
              </p14:nvContentPartPr>
              <p14:xfrm>
                <a:off x="7401802" y="5219956"/>
                <a:ext cx="120600" cy="302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A4AF6F3-3F4A-45C7-A4CD-FD81E5BEC82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384162" y="5202316"/>
                  <a:ext cx="1562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2D774F0-35F9-466A-A819-08170F0F6916}"/>
                    </a:ext>
                  </a:extLst>
                </p14:cNvPr>
                <p14:cNvContentPartPr/>
                <p14:nvPr/>
              </p14:nvContentPartPr>
              <p14:xfrm>
                <a:off x="7772602" y="5053276"/>
                <a:ext cx="7920" cy="75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2D774F0-35F9-466A-A819-08170F0F691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754602" y="5035636"/>
                  <a:ext cx="4356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CE9345A-3C81-48D1-BCC6-0673B03B2C48}"/>
                    </a:ext>
                  </a:extLst>
                </p14:cNvPr>
                <p14:cNvContentPartPr/>
                <p14:nvPr/>
              </p14:nvContentPartPr>
              <p14:xfrm>
                <a:off x="7860082" y="4998916"/>
                <a:ext cx="60480" cy="1058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CE9345A-3C81-48D1-BCC6-0673B03B2C4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842442" y="4980916"/>
                  <a:ext cx="9612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729FB26-4A59-4BAD-A21B-E3063990D338}"/>
                    </a:ext>
                  </a:extLst>
                </p14:cNvPr>
                <p14:cNvContentPartPr/>
                <p14:nvPr/>
              </p14:nvContentPartPr>
              <p14:xfrm>
                <a:off x="8093362" y="5354236"/>
                <a:ext cx="290160" cy="1360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729FB26-4A59-4BAD-A21B-E3063990D33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075362" y="5336596"/>
                  <a:ext cx="32580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EF4F2C8-9D70-4390-B8FE-1797B099F22B}"/>
                    </a:ext>
                  </a:extLst>
                </p14:cNvPr>
                <p14:cNvContentPartPr/>
                <p14:nvPr/>
              </p14:nvContentPartPr>
              <p14:xfrm>
                <a:off x="8116402" y="5218876"/>
                <a:ext cx="15120" cy="68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EF4F2C8-9D70-4390-B8FE-1797B099F22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098762" y="5201236"/>
                  <a:ext cx="507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A01CC748-7364-4C12-8CE9-3F50AE242318}"/>
                    </a:ext>
                  </a:extLst>
                </p14:cNvPr>
                <p14:cNvContentPartPr/>
                <p14:nvPr/>
              </p14:nvContentPartPr>
              <p14:xfrm>
                <a:off x="6487042" y="5752396"/>
                <a:ext cx="3600" cy="43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A01CC748-7364-4C12-8CE9-3F50AE24231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469402" y="5734396"/>
                  <a:ext cx="392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5433F96-55BD-4349-9B6C-F3D232DD3508}"/>
                    </a:ext>
                  </a:extLst>
                </p14:cNvPr>
                <p14:cNvContentPartPr/>
                <p14:nvPr/>
              </p14:nvContentPartPr>
              <p14:xfrm>
                <a:off x="6480202" y="5529556"/>
                <a:ext cx="353160" cy="3222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5433F96-55BD-4349-9B6C-F3D232DD350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462202" y="5511916"/>
                  <a:ext cx="38880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6B625C0-8ECC-4692-8A7F-3578CE4DEE50}"/>
                    </a:ext>
                  </a:extLst>
                </p14:cNvPr>
                <p14:cNvContentPartPr/>
                <p14:nvPr/>
              </p14:nvContentPartPr>
              <p14:xfrm>
                <a:off x="6430162" y="5696236"/>
                <a:ext cx="131760" cy="11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6B625C0-8ECC-4692-8A7F-3578CE4DEE5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412522" y="5678236"/>
                  <a:ext cx="1674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5A06E22-7241-449C-9108-0974BB3246A3}"/>
                    </a:ext>
                  </a:extLst>
                </p14:cNvPr>
                <p14:cNvContentPartPr/>
                <p14:nvPr/>
              </p14:nvContentPartPr>
              <p14:xfrm>
                <a:off x="6965842" y="5698396"/>
                <a:ext cx="109080" cy="1544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5A06E22-7241-449C-9108-0974BB3246A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948202" y="5680756"/>
                  <a:ext cx="14472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8D1C32B-5664-40A5-900C-E3ECB00F59CD}"/>
                    </a:ext>
                  </a:extLst>
                </p14:cNvPr>
                <p14:cNvContentPartPr/>
                <p14:nvPr/>
              </p14:nvContentPartPr>
              <p14:xfrm>
                <a:off x="7065922" y="5696236"/>
                <a:ext cx="55440" cy="1328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8D1C32B-5664-40A5-900C-E3ECB00F59C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048282" y="5678236"/>
                  <a:ext cx="9108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CDFB8B1-5CAB-4B29-9D4B-96C74B4ED9AA}"/>
                    </a:ext>
                  </a:extLst>
                </p14:cNvPr>
                <p14:cNvContentPartPr/>
                <p14:nvPr/>
              </p14:nvContentPartPr>
              <p14:xfrm>
                <a:off x="7166722" y="5643676"/>
                <a:ext cx="247680" cy="2527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CDFB8B1-5CAB-4B29-9D4B-96C74B4ED9A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148722" y="5626036"/>
                  <a:ext cx="28332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948B18E-9468-4308-B430-D993F247005E}"/>
                    </a:ext>
                  </a:extLst>
                </p14:cNvPr>
                <p14:cNvContentPartPr/>
                <p14:nvPr/>
              </p14:nvContentPartPr>
              <p14:xfrm>
                <a:off x="7322962" y="5532076"/>
                <a:ext cx="388800" cy="3517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948B18E-9468-4308-B430-D993F247005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304962" y="5514076"/>
                  <a:ext cx="42444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C7FF5E0-97E9-408A-92EE-00AB2D5BB608}"/>
                    </a:ext>
                  </a:extLst>
                </p14:cNvPr>
                <p14:cNvContentPartPr/>
                <p14:nvPr/>
              </p14:nvContentPartPr>
              <p14:xfrm>
                <a:off x="8390362" y="5722156"/>
                <a:ext cx="3240" cy="5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C7FF5E0-97E9-408A-92EE-00AB2D5BB60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372362" y="5704156"/>
                  <a:ext cx="38880" cy="4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A597E17-DFA0-40EC-8802-7548924DCBC8}"/>
              </a:ext>
            </a:extLst>
          </p:cNvPr>
          <p:cNvGrpSpPr/>
          <p:nvPr/>
        </p:nvGrpSpPr>
        <p:grpSpPr>
          <a:xfrm>
            <a:off x="7776272" y="4370356"/>
            <a:ext cx="993240" cy="545400"/>
            <a:chOff x="7200922" y="4370356"/>
            <a:chExt cx="993240" cy="54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DF5DF0F-4A62-45CD-98C9-C2FBE63F947A}"/>
                    </a:ext>
                  </a:extLst>
                </p14:cNvPr>
                <p14:cNvContentPartPr/>
                <p14:nvPr/>
              </p14:nvContentPartPr>
              <p14:xfrm>
                <a:off x="7200922" y="4430116"/>
                <a:ext cx="128160" cy="4856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DF5DF0F-4A62-45CD-98C9-C2FBE63F947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182922" y="4412476"/>
                  <a:ext cx="163800" cy="52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44D9F30-8048-4022-98B8-A9B3E43A7F03}"/>
                    </a:ext>
                  </a:extLst>
                </p14:cNvPr>
                <p14:cNvContentPartPr/>
                <p14:nvPr/>
              </p14:nvContentPartPr>
              <p14:xfrm>
                <a:off x="7352482" y="4564036"/>
                <a:ext cx="128520" cy="2268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44D9F30-8048-4022-98B8-A9B3E43A7F0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334482" y="4546396"/>
                  <a:ext cx="16416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F02CFCD-C5DB-483B-ACF6-F4889E01B841}"/>
                    </a:ext>
                  </a:extLst>
                </p14:cNvPr>
                <p14:cNvContentPartPr/>
                <p14:nvPr/>
              </p14:nvContentPartPr>
              <p14:xfrm>
                <a:off x="7361122" y="4535596"/>
                <a:ext cx="150840" cy="234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F02CFCD-C5DB-483B-ACF6-F4889E01B84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343482" y="4517956"/>
                  <a:ext cx="18648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1F6353B-6E87-434D-8B87-7EE375B0A713}"/>
                    </a:ext>
                  </a:extLst>
                </p14:cNvPr>
                <p14:cNvContentPartPr/>
                <p14:nvPr/>
              </p14:nvContentPartPr>
              <p14:xfrm>
                <a:off x="7564522" y="4520116"/>
                <a:ext cx="142920" cy="2822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1F6353B-6E87-434D-8B87-7EE375B0A71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546522" y="4502476"/>
                  <a:ext cx="1785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64DDD3C-0EC2-4A34-8D84-61AC4B2B7D6C}"/>
                    </a:ext>
                  </a:extLst>
                </p14:cNvPr>
                <p14:cNvContentPartPr/>
                <p14:nvPr/>
              </p14:nvContentPartPr>
              <p14:xfrm>
                <a:off x="7797442" y="4783636"/>
                <a:ext cx="20520" cy="1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64DDD3C-0EC2-4A34-8D84-61AC4B2B7D6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779442" y="4765636"/>
                  <a:ext cx="5616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0486B124-B12A-46C1-B197-BFE2402A3618}"/>
                    </a:ext>
                  </a:extLst>
                </p14:cNvPr>
                <p14:cNvContentPartPr/>
                <p14:nvPr/>
              </p14:nvContentPartPr>
              <p14:xfrm>
                <a:off x="7975642" y="4483396"/>
                <a:ext cx="14040" cy="3304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0486B124-B12A-46C1-B197-BFE2402A361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957642" y="4465756"/>
                  <a:ext cx="4968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A7A3CC0-A789-41F9-AED2-93FD27513DF4}"/>
                    </a:ext>
                  </a:extLst>
                </p14:cNvPr>
                <p14:cNvContentPartPr/>
                <p14:nvPr/>
              </p14:nvContentPartPr>
              <p14:xfrm>
                <a:off x="7863682" y="4495276"/>
                <a:ext cx="172440" cy="1447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A7A3CC0-A789-41F9-AED2-93FD27513DF4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846042" y="4477276"/>
                  <a:ext cx="2080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A869D069-ED2C-48C4-884D-5A9F512728EC}"/>
                    </a:ext>
                  </a:extLst>
                </p14:cNvPr>
                <p14:cNvContentPartPr/>
                <p14:nvPr/>
              </p14:nvContentPartPr>
              <p14:xfrm>
                <a:off x="8067442" y="4370356"/>
                <a:ext cx="126720" cy="522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A869D069-ED2C-48C4-884D-5A9F512728E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049442" y="4352716"/>
                  <a:ext cx="162360" cy="55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FAA08805-671D-4E70-AB26-9C3723C4D0C4}"/>
              </a:ext>
            </a:extLst>
          </p:cNvPr>
          <p:cNvGrpSpPr/>
          <p:nvPr/>
        </p:nvGrpSpPr>
        <p:grpSpPr>
          <a:xfrm>
            <a:off x="4116872" y="245476"/>
            <a:ext cx="451440" cy="225360"/>
            <a:chOff x="3541522" y="245476"/>
            <a:chExt cx="451440" cy="22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A7A21E15-FB9F-4BD6-A08A-BF7C92AF7685}"/>
                    </a:ext>
                  </a:extLst>
                </p14:cNvPr>
                <p14:cNvContentPartPr/>
                <p14:nvPr/>
              </p14:nvContentPartPr>
              <p14:xfrm>
                <a:off x="3541522" y="245476"/>
                <a:ext cx="227880" cy="2041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A7A21E15-FB9F-4BD6-A08A-BF7C92AF768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523882" y="227476"/>
                  <a:ext cx="26352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F59CA0C9-9DA3-4A57-93FC-235E7F9CF5B5}"/>
                    </a:ext>
                  </a:extLst>
                </p14:cNvPr>
                <p14:cNvContentPartPr/>
                <p14:nvPr/>
              </p14:nvContentPartPr>
              <p14:xfrm>
                <a:off x="3980722" y="458956"/>
                <a:ext cx="12240" cy="118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F59CA0C9-9DA3-4A57-93FC-235E7F9CF5B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963082" y="441316"/>
                  <a:ext cx="47880" cy="47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B5955D0-B76E-4066-BFEF-1BB74ACDFBAD}"/>
                  </a:ext>
                </a:extLst>
              </p14:cNvPr>
              <p14:cNvContentPartPr/>
              <p14:nvPr/>
            </p14:nvContentPartPr>
            <p14:xfrm>
              <a:off x="4090952" y="458956"/>
              <a:ext cx="486000" cy="45684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B5955D0-B76E-4066-BFEF-1BB74ACDFBAD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4072952" y="441316"/>
                <a:ext cx="521640" cy="49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52DF300A-CA89-4702-9F66-A21A4437F834}"/>
              </a:ext>
            </a:extLst>
          </p:cNvPr>
          <p:cNvGrpSpPr/>
          <p:nvPr/>
        </p:nvGrpSpPr>
        <p:grpSpPr>
          <a:xfrm>
            <a:off x="4706912" y="121996"/>
            <a:ext cx="1577520" cy="333000"/>
            <a:chOff x="4131562" y="121996"/>
            <a:chExt cx="1577520" cy="33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CD9852D-C018-4BDA-98F5-F96F149E9841}"/>
                    </a:ext>
                  </a:extLst>
                </p14:cNvPr>
                <p14:cNvContentPartPr/>
                <p14:nvPr/>
              </p14:nvContentPartPr>
              <p14:xfrm>
                <a:off x="4131562" y="166996"/>
                <a:ext cx="684360" cy="2880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CD9852D-C018-4BDA-98F5-F96F149E984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113562" y="149356"/>
                  <a:ext cx="72000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D25151E-2DB4-4F8A-B37E-098897F0F67A}"/>
                    </a:ext>
                  </a:extLst>
                </p14:cNvPr>
                <p14:cNvContentPartPr/>
                <p14:nvPr/>
              </p14:nvContentPartPr>
              <p14:xfrm>
                <a:off x="4969282" y="250516"/>
                <a:ext cx="135000" cy="11520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D25151E-2DB4-4F8A-B37E-098897F0F67A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951282" y="232876"/>
                  <a:ext cx="17064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01D7E58D-C976-4F06-8CF7-8E5B83995C06}"/>
                    </a:ext>
                  </a:extLst>
                </p14:cNvPr>
                <p14:cNvContentPartPr/>
                <p14:nvPr/>
              </p14:nvContentPartPr>
              <p14:xfrm>
                <a:off x="5228482" y="121996"/>
                <a:ext cx="480600" cy="3121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01D7E58D-C976-4F06-8CF7-8E5B83995C0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210842" y="103996"/>
                  <a:ext cx="51624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6CD84560-B7E2-4DAE-838B-BE7B742145E5}"/>
                    </a:ext>
                  </a:extLst>
                </p14:cNvPr>
                <p14:cNvContentPartPr/>
                <p14:nvPr/>
              </p14:nvContentPartPr>
              <p14:xfrm>
                <a:off x="5211922" y="166276"/>
                <a:ext cx="165960" cy="262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6CD84560-B7E2-4DAE-838B-BE7B742145E5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194282" y="148636"/>
                  <a:ext cx="201600" cy="6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F0012A4-D909-46DD-B81E-199238FA6696}"/>
              </a:ext>
            </a:extLst>
          </p:cNvPr>
          <p:cNvGrpSpPr/>
          <p:nvPr/>
        </p:nvGrpSpPr>
        <p:grpSpPr>
          <a:xfrm>
            <a:off x="6349952" y="78436"/>
            <a:ext cx="964800" cy="265320"/>
            <a:chOff x="5774602" y="78436"/>
            <a:chExt cx="964800" cy="265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68CF48CC-DD7D-40CA-8A8B-042A97DD469E}"/>
                    </a:ext>
                  </a:extLst>
                </p14:cNvPr>
                <p14:cNvContentPartPr/>
                <p14:nvPr/>
              </p14:nvContentPartPr>
              <p14:xfrm>
                <a:off x="5774602" y="209836"/>
                <a:ext cx="275400" cy="1198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68CF48CC-DD7D-40CA-8A8B-042A97DD469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756602" y="191836"/>
                  <a:ext cx="31104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5EDB34F-A782-4D7F-A6CE-BE7112F8E5EE}"/>
                    </a:ext>
                  </a:extLst>
                </p14:cNvPr>
                <p14:cNvContentPartPr/>
                <p14:nvPr/>
              </p14:nvContentPartPr>
              <p14:xfrm>
                <a:off x="5877922" y="102556"/>
                <a:ext cx="27000" cy="486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5EDB34F-A782-4D7F-A6CE-BE7112F8E5E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860282" y="84556"/>
                  <a:ext cx="6264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D30563B8-2A73-46DE-AABF-9151B0984ADC}"/>
                    </a:ext>
                  </a:extLst>
                </p14:cNvPr>
                <p14:cNvContentPartPr/>
                <p14:nvPr/>
              </p14:nvContentPartPr>
              <p14:xfrm>
                <a:off x="6190402" y="78436"/>
                <a:ext cx="549000" cy="2653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D30563B8-2A73-46DE-AABF-9151B0984AD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172762" y="60436"/>
                  <a:ext cx="584640" cy="300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106F33FE-98B3-4042-9761-B8CDFE4B1298}"/>
                  </a:ext>
                </a:extLst>
              </p14:cNvPr>
              <p14:cNvContentPartPr/>
              <p14:nvPr/>
            </p14:nvContentPartPr>
            <p14:xfrm>
              <a:off x="5749472" y="1687276"/>
              <a:ext cx="102600" cy="8784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106F33FE-98B3-4042-9761-B8CDFE4B1298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5731832" y="1669276"/>
                <a:ext cx="138240" cy="12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26ADF28B-2ED1-4105-895B-9B29514BDB52}"/>
                  </a:ext>
                </a:extLst>
              </p14:cNvPr>
              <p14:cNvContentPartPr/>
              <p14:nvPr/>
            </p14:nvContentPartPr>
            <p14:xfrm>
              <a:off x="5561912" y="1456516"/>
              <a:ext cx="514440" cy="105840"/>
            </p14:xfrm>
          </p:contentPart>
        </mc:Choice>
        <mc:Fallback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26ADF28B-2ED1-4105-895B-9B29514BDB52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5543912" y="1438516"/>
                <a:ext cx="55008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8EB7494A-85AE-41DE-874C-EEAEA5AF2DD6}"/>
                  </a:ext>
                </a:extLst>
              </p14:cNvPr>
              <p14:cNvContentPartPr/>
              <p14:nvPr/>
            </p14:nvContentPartPr>
            <p14:xfrm>
              <a:off x="6649832" y="1609156"/>
              <a:ext cx="281520" cy="12348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8EB7494A-85AE-41DE-874C-EEAEA5AF2DD6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6631832" y="1591156"/>
                <a:ext cx="31716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42" name="Ink 141">
                <a:extLst>
                  <a:ext uri="{FF2B5EF4-FFF2-40B4-BE49-F238E27FC236}">
                    <a16:creationId xmlns:a16="http://schemas.microsoft.com/office/drawing/2014/main" id="{24FFA805-6449-4DA6-9487-967C64142652}"/>
                  </a:ext>
                </a:extLst>
              </p14:cNvPr>
              <p14:cNvContentPartPr/>
              <p14:nvPr/>
            </p14:nvContentPartPr>
            <p14:xfrm>
              <a:off x="7657291" y="1713916"/>
              <a:ext cx="969840" cy="261360"/>
            </p14:xfrm>
          </p:contentPart>
        </mc:Choice>
        <mc:Fallback>
          <p:pic>
            <p:nvPicPr>
              <p:cNvPr id="142" name="Ink 141">
                <a:extLst>
                  <a:ext uri="{FF2B5EF4-FFF2-40B4-BE49-F238E27FC236}">
                    <a16:creationId xmlns:a16="http://schemas.microsoft.com/office/drawing/2014/main" id="{24FFA805-6449-4DA6-9487-967C64142652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7639651" y="1696276"/>
                <a:ext cx="1005480" cy="29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9" name="Group 148">
            <a:extLst>
              <a:ext uri="{FF2B5EF4-FFF2-40B4-BE49-F238E27FC236}">
                <a16:creationId xmlns:a16="http://schemas.microsoft.com/office/drawing/2014/main" id="{A137191A-CE04-4AD9-A039-D9B5354222DB}"/>
              </a:ext>
            </a:extLst>
          </p:cNvPr>
          <p:cNvGrpSpPr/>
          <p:nvPr/>
        </p:nvGrpSpPr>
        <p:grpSpPr>
          <a:xfrm>
            <a:off x="4806632" y="3457036"/>
            <a:ext cx="2203560" cy="1189080"/>
            <a:chOff x="4231282" y="3457036"/>
            <a:chExt cx="2203560" cy="118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0CF9FF05-9855-49E8-B785-5BF1E08540FF}"/>
                    </a:ext>
                  </a:extLst>
                </p14:cNvPr>
                <p14:cNvContentPartPr/>
                <p14:nvPr/>
              </p14:nvContentPartPr>
              <p14:xfrm>
                <a:off x="4314442" y="3457036"/>
                <a:ext cx="2120400" cy="118548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0CF9FF05-9855-49E8-B785-5BF1E08540F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296802" y="3439396"/>
                  <a:ext cx="2156040" cy="12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E75F2415-7B12-4993-815E-F51B23EF8625}"/>
                    </a:ext>
                  </a:extLst>
                </p14:cNvPr>
                <p14:cNvContentPartPr/>
                <p14:nvPr/>
              </p14:nvContentPartPr>
              <p14:xfrm>
                <a:off x="4231282" y="4519756"/>
                <a:ext cx="327240" cy="12636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E75F2415-7B12-4993-815E-F51B23EF862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13282" y="4502116"/>
                  <a:ext cx="36288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46295EB-A8C9-406A-B3E4-92130E526FA9}"/>
              </a:ext>
            </a:extLst>
          </p:cNvPr>
          <p:cNvGrpSpPr/>
          <p:nvPr/>
        </p:nvGrpSpPr>
        <p:grpSpPr>
          <a:xfrm>
            <a:off x="7031792" y="2863756"/>
            <a:ext cx="849600" cy="500760"/>
            <a:chOff x="6456442" y="2863756"/>
            <a:chExt cx="849600" cy="500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A56A7705-783A-48C8-8EF5-13D5D9A41C8C}"/>
                    </a:ext>
                  </a:extLst>
                </p14:cNvPr>
                <p14:cNvContentPartPr/>
                <p14:nvPr/>
              </p14:nvContentPartPr>
              <p14:xfrm>
                <a:off x="6456442" y="2863756"/>
                <a:ext cx="849600" cy="50076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A56A7705-783A-48C8-8EF5-13D5D9A41C8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438442" y="2846116"/>
                  <a:ext cx="885240" cy="53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F91FA6D1-5961-4A85-B3BE-1545F6FAA7C1}"/>
                    </a:ext>
                  </a:extLst>
                </p14:cNvPr>
                <p14:cNvContentPartPr/>
                <p14:nvPr/>
              </p14:nvContentPartPr>
              <p14:xfrm>
                <a:off x="6910042" y="2863756"/>
                <a:ext cx="6480" cy="1188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F91FA6D1-5961-4A85-B3BE-1545F6FAA7C1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892402" y="2845756"/>
                  <a:ext cx="42120" cy="4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26116C19-55C2-4004-9B3B-02FE0B994B8C}"/>
              </a:ext>
            </a:extLst>
          </p:cNvPr>
          <p:cNvGrpSpPr/>
          <p:nvPr/>
        </p:nvGrpSpPr>
        <p:grpSpPr>
          <a:xfrm>
            <a:off x="8035112" y="2609596"/>
            <a:ext cx="794520" cy="700920"/>
            <a:chOff x="7459762" y="2609596"/>
            <a:chExt cx="794520" cy="70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36050A1B-3116-4C3A-922E-BD9DA25EC8C2}"/>
                    </a:ext>
                  </a:extLst>
                </p14:cNvPr>
                <p14:cNvContentPartPr/>
                <p14:nvPr/>
              </p14:nvContentPartPr>
              <p14:xfrm>
                <a:off x="7459762" y="2609596"/>
                <a:ext cx="748080" cy="70092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36050A1B-3116-4C3A-922E-BD9DA25EC8C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441762" y="2591596"/>
                  <a:ext cx="783720" cy="73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2F48E2B6-154E-412D-919A-52DB214E197C}"/>
                    </a:ext>
                  </a:extLst>
                </p14:cNvPr>
                <p14:cNvContentPartPr/>
                <p14:nvPr/>
              </p14:nvContentPartPr>
              <p14:xfrm>
                <a:off x="7969882" y="2654236"/>
                <a:ext cx="284400" cy="15624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2F48E2B6-154E-412D-919A-52DB214E197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952242" y="2636236"/>
                  <a:ext cx="320040" cy="1918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56" name="Picture 155">
            <a:extLst>
              <a:ext uri="{FF2B5EF4-FFF2-40B4-BE49-F238E27FC236}">
                <a16:creationId xmlns:a16="http://schemas.microsoft.com/office/drawing/2014/main" id="{EB68C698-4830-4FDF-8683-AFF0F47D4539}"/>
              </a:ext>
            </a:extLst>
          </p:cNvPr>
          <p:cNvPicPr>
            <a:picLocks noChangeAspect="1"/>
          </p:cNvPicPr>
          <p:nvPr/>
        </p:nvPicPr>
        <p:blipFill rotWithShape="1">
          <a:blip r:embed="rId128"/>
          <a:srcRect l="4569" b="14712"/>
          <a:stretch/>
        </p:blipFill>
        <p:spPr>
          <a:xfrm>
            <a:off x="15895" y="278056"/>
            <a:ext cx="3093998" cy="2194816"/>
          </a:xfrm>
          <a:prstGeom prst="rect">
            <a:avLst/>
          </a:prstGeom>
        </p:spPr>
      </p:pic>
      <p:grpSp>
        <p:nvGrpSpPr>
          <p:cNvPr id="159" name="Group 158">
            <a:extLst>
              <a:ext uri="{FF2B5EF4-FFF2-40B4-BE49-F238E27FC236}">
                <a16:creationId xmlns:a16="http://schemas.microsoft.com/office/drawing/2014/main" id="{6E95CB11-EE62-40F4-88ED-0CE90609FB75}"/>
              </a:ext>
            </a:extLst>
          </p:cNvPr>
          <p:cNvGrpSpPr/>
          <p:nvPr/>
        </p:nvGrpSpPr>
        <p:grpSpPr>
          <a:xfrm>
            <a:off x="8464162" y="1693396"/>
            <a:ext cx="270720" cy="184680"/>
            <a:chOff x="8464162" y="1693396"/>
            <a:chExt cx="270720" cy="18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283C8184-4B18-414D-8AE0-A33076837B4D}"/>
                    </a:ext>
                  </a:extLst>
                </p14:cNvPr>
                <p14:cNvContentPartPr/>
                <p14:nvPr/>
              </p14:nvContentPartPr>
              <p14:xfrm>
                <a:off x="8464162" y="1693396"/>
                <a:ext cx="136080" cy="18468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283C8184-4B18-414D-8AE0-A33076837B4D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446162" y="1675756"/>
                  <a:ext cx="17172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FB86CB29-FA1F-489C-9936-C6FC8B092A05}"/>
                    </a:ext>
                  </a:extLst>
                </p14:cNvPr>
                <p14:cNvContentPartPr/>
                <p14:nvPr/>
              </p14:nvContentPartPr>
              <p14:xfrm>
                <a:off x="8686282" y="1815796"/>
                <a:ext cx="48600" cy="2700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FB86CB29-FA1F-489C-9936-C6FC8B092A05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668282" y="1797796"/>
                  <a:ext cx="84240" cy="6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1B59E9E-FC3F-461F-8843-F7B7E7A5BBB8}"/>
              </a:ext>
            </a:extLst>
          </p:cNvPr>
          <p:cNvGrpSpPr/>
          <p:nvPr/>
        </p:nvGrpSpPr>
        <p:grpSpPr>
          <a:xfrm>
            <a:off x="7587811" y="476956"/>
            <a:ext cx="1542960" cy="1156680"/>
            <a:chOff x="7587811" y="476956"/>
            <a:chExt cx="1542960" cy="115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B68CE917-434F-4510-AA77-6E74C2B76ECC}"/>
                    </a:ext>
                  </a:extLst>
                </p14:cNvPr>
                <p14:cNvContentPartPr/>
                <p14:nvPr/>
              </p14:nvContentPartPr>
              <p14:xfrm>
                <a:off x="7604731" y="476956"/>
                <a:ext cx="433440" cy="35964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B68CE917-434F-4510-AA77-6E74C2B76ECC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7587091" y="458956"/>
                  <a:ext cx="46908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70DD78A-2E0B-4EEE-A165-DF3C5365649A}"/>
                    </a:ext>
                  </a:extLst>
                </p14:cNvPr>
                <p14:cNvContentPartPr/>
                <p14:nvPr/>
              </p14:nvContentPartPr>
              <p14:xfrm>
                <a:off x="7791931" y="591436"/>
                <a:ext cx="68040" cy="3564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70DD78A-2E0B-4EEE-A165-DF3C5365649A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7774291" y="573796"/>
                  <a:ext cx="10368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4ABF6818-1A98-43B2-9CFE-D7213BF64158}"/>
                    </a:ext>
                  </a:extLst>
                </p14:cNvPr>
                <p14:cNvContentPartPr/>
                <p14:nvPr/>
              </p14:nvContentPartPr>
              <p14:xfrm>
                <a:off x="7620931" y="500716"/>
                <a:ext cx="4680" cy="108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4ABF6818-1A98-43B2-9CFE-D7213BF64158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603291" y="482716"/>
                  <a:ext cx="4032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C74AFFC-D9AC-4EB5-9668-DC987290DE55}"/>
                    </a:ext>
                  </a:extLst>
                </p14:cNvPr>
                <p14:cNvContentPartPr/>
                <p14:nvPr/>
              </p14:nvContentPartPr>
              <p14:xfrm>
                <a:off x="8231131" y="500716"/>
                <a:ext cx="462600" cy="4791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C74AFFC-D9AC-4EB5-9668-DC987290DE55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8213491" y="482716"/>
                  <a:ext cx="498240" cy="51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16918EAF-1CEA-4371-A01E-7EA773F51DC9}"/>
                    </a:ext>
                  </a:extLst>
                </p14:cNvPr>
                <p14:cNvContentPartPr/>
                <p14:nvPr/>
              </p14:nvContentPartPr>
              <p14:xfrm>
                <a:off x="8326531" y="614836"/>
                <a:ext cx="22680" cy="176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16918EAF-1CEA-4371-A01E-7EA773F51DC9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308531" y="596836"/>
                  <a:ext cx="5832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3933396A-0CCC-4CAF-B85D-F9CA54F83725}"/>
                    </a:ext>
                  </a:extLst>
                </p14:cNvPr>
                <p14:cNvContentPartPr/>
                <p14:nvPr/>
              </p14:nvContentPartPr>
              <p14:xfrm>
                <a:off x="8824051" y="680716"/>
                <a:ext cx="156960" cy="15732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3933396A-0CCC-4CAF-B85D-F9CA54F83725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806411" y="663076"/>
                  <a:ext cx="19260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175A2AC9-8EF2-4653-8976-3B11E9B04F5F}"/>
                    </a:ext>
                  </a:extLst>
                </p14:cNvPr>
                <p14:cNvContentPartPr/>
                <p14:nvPr/>
              </p14:nvContentPartPr>
              <p14:xfrm>
                <a:off x="7587811" y="975196"/>
                <a:ext cx="921600" cy="3222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175A2AC9-8EF2-4653-8976-3B11E9B04F5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569811" y="957556"/>
                  <a:ext cx="95724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3973B79D-DC31-4B55-8F50-EEFF8C3CA994}"/>
                    </a:ext>
                  </a:extLst>
                </p14:cNvPr>
                <p14:cNvContentPartPr/>
                <p14:nvPr/>
              </p14:nvContentPartPr>
              <p14:xfrm>
                <a:off x="8074891" y="929476"/>
                <a:ext cx="75960" cy="889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3973B79D-DC31-4B55-8F50-EEFF8C3CA994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057251" y="911836"/>
                  <a:ext cx="111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FCDE7B3E-4B6D-4F6F-9E02-71124E236A0C}"/>
                    </a:ext>
                  </a:extLst>
                </p14:cNvPr>
                <p14:cNvContentPartPr/>
                <p14:nvPr/>
              </p14:nvContentPartPr>
              <p14:xfrm>
                <a:off x="8695171" y="913636"/>
                <a:ext cx="257400" cy="3942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FCDE7B3E-4B6D-4F6F-9E02-71124E236A0C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8677531" y="895636"/>
                  <a:ext cx="29304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B3D4A3C-EF2B-4C4F-A520-52AAB95E4B74}"/>
                    </a:ext>
                  </a:extLst>
                </p14:cNvPr>
                <p14:cNvContentPartPr/>
                <p14:nvPr/>
              </p14:nvContentPartPr>
              <p14:xfrm>
                <a:off x="7595731" y="1317916"/>
                <a:ext cx="658800" cy="31572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B3D4A3C-EF2B-4C4F-A520-52AAB95E4B74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578091" y="1299916"/>
                  <a:ext cx="69444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940902F-33B2-43A8-B89D-863C30D6771B}"/>
                    </a:ext>
                  </a:extLst>
                </p14:cNvPr>
                <p14:cNvContentPartPr/>
                <p14:nvPr/>
              </p14:nvContentPartPr>
              <p14:xfrm>
                <a:off x="8364331" y="1264996"/>
                <a:ext cx="192240" cy="22572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940902F-33B2-43A8-B89D-863C30D6771B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346691" y="1246996"/>
                  <a:ext cx="22788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C814FC77-4AD5-4CE5-9116-04DB4E209B19}"/>
                    </a:ext>
                  </a:extLst>
                </p14:cNvPr>
                <p14:cNvContentPartPr/>
                <p14:nvPr/>
              </p14:nvContentPartPr>
              <p14:xfrm>
                <a:off x="8440291" y="1329436"/>
                <a:ext cx="109080" cy="936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C814FC77-4AD5-4CE5-9116-04DB4E209B19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8422291" y="1311796"/>
                  <a:ext cx="14472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22D5F7E8-0A1F-4394-8844-8F83A37C1B60}"/>
                    </a:ext>
                  </a:extLst>
                </p14:cNvPr>
                <p14:cNvContentPartPr/>
                <p14:nvPr/>
              </p14:nvContentPartPr>
              <p14:xfrm>
                <a:off x="8575651" y="1287676"/>
                <a:ext cx="296280" cy="22176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22D5F7E8-0A1F-4394-8844-8F83A37C1B60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558011" y="1269676"/>
                  <a:ext cx="3319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99A0C29E-AC81-4651-B134-8674AA0075B1}"/>
                    </a:ext>
                  </a:extLst>
                </p14:cNvPr>
                <p14:cNvContentPartPr/>
                <p14:nvPr/>
              </p14:nvContentPartPr>
              <p14:xfrm>
                <a:off x="8739091" y="1355716"/>
                <a:ext cx="174600" cy="3168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99A0C29E-AC81-4651-B134-8674AA0075B1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721451" y="1337716"/>
                  <a:ext cx="21024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4156162F-9626-427C-B5F1-E35FC399606A}"/>
                    </a:ext>
                  </a:extLst>
                </p14:cNvPr>
                <p14:cNvContentPartPr/>
                <p14:nvPr/>
              </p14:nvContentPartPr>
              <p14:xfrm>
                <a:off x="8933851" y="1341316"/>
                <a:ext cx="20880" cy="13032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4156162F-9626-427C-B5F1-E35FC399606A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916211" y="1323316"/>
                  <a:ext cx="5652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AA31E04-350B-4940-ACF2-F6080A0C51C5}"/>
                    </a:ext>
                  </a:extLst>
                </p14:cNvPr>
                <p14:cNvContentPartPr/>
                <p14:nvPr/>
              </p14:nvContentPartPr>
              <p14:xfrm>
                <a:off x="9043651" y="1406116"/>
                <a:ext cx="87120" cy="9000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AA31E04-350B-4940-ACF2-F6080A0C51C5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9025651" y="1388476"/>
                  <a:ext cx="12276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F6433F5-21FB-49FF-A0A3-6C453E04D304}"/>
                    </a:ext>
                  </a:extLst>
                </p14:cNvPr>
                <p14:cNvContentPartPr/>
                <p14:nvPr/>
              </p14:nvContentPartPr>
              <p14:xfrm>
                <a:off x="8193082" y="1287676"/>
                <a:ext cx="21960" cy="1332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F6433F5-21FB-49FF-A0A3-6C453E04D304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175082" y="1270036"/>
                  <a:ext cx="57600" cy="48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6069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308" y="761673"/>
            <a:ext cx="3835413" cy="24500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6901" y="3067940"/>
            <a:ext cx="2556699" cy="11988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582" y="5058286"/>
            <a:ext cx="5032029" cy="10656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55AB8-5192-49ED-9D65-5B0BB6050B2D}"/>
              </a:ext>
            </a:extLst>
          </p:cNvPr>
          <p:cNvGrpSpPr/>
          <p:nvPr/>
        </p:nvGrpSpPr>
        <p:grpSpPr>
          <a:xfrm>
            <a:off x="6674242" y="5305996"/>
            <a:ext cx="1054800" cy="529920"/>
            <a:chOff x="6674242" y="5305996"/>
            <a:chExt cx="1054800" cy="52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967C447-0B3E-47C8-97DD-6C597E0C6942}"/>
                    </a:ext>
                  </a:extLst>
                </p14:cNvPr>
                <p14:cNvContentPartPr/>
                <p14:nvPr/>
              </p14:nvContentPartPr>
              <p14:xfrm>
                <a:off x="6674242" y="5308516"/>
                <a:ext cx="145080" cy="473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967C447-0B3E-47C8-97DD-6C597E0C694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656242" y="5290876"/>
                  <a:ext cx="180720" cy="50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58C63C1-86D3-45BB-B933-639A7C3F09AF}"/>
                    </a:ext>
                  </a:extLst>
                </p14:cNvPr>
                <p14:cNvContentPartPr/>
                <p14:nvPr/>
              </p14:nvContentPartPr>
              <p14:xfrm>
                <a:off x="6874042" y="5439916"/>
                <a:ext cx="125640" cy="2880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58C63C1-86D3-45BB-B933-639A7C3F09A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856402" y="5421916"/>
                  <a:ext cx="16128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6137833-9434-4247-A20E-107030727B1A}"/>
                    </a:ext>
                  </a:extLst>
                </p14:cNvPr>
                <p14:cNvContentPartPr/>
                <p14:nvPr/>
              </p14:nvContentPartPr>
              <p14:xfrm>
                <a:off x="7091122" y="5451436"/>
                <a:ext cx="113760" cy="2430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6137833-9434-4247-A20E-107030727B1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73122" y="5433436"/>
                  <a:ext cx="1494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5B81019-CB8E-4BA9-BEB6-2FBFE3921008}"/>
                    </a:ext>
                  </a:extLst>
                </p14:cNvPr>
                <p14:cNvContentPartPr/>
                <p14:nvPr/>
              </p14:nvContentPartPr>
              <p14:xfrm>
                <a:off x="7302802" y="5688316"/>
                <a:ext cx="16200" cy="298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5B81019-CB8E-4BA9-BEB6-2FBFE3921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285162" y="5670676"/>
                  <a:ext cx="51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EECC08B-6182-4B1A-B276-D1B3AF2386AB}"/>
                    </a:ext>
                  </a:extLst>
                </p14:cNvPr>
                <p14:cNvContentPartPr/>
                <p14:nvPr/>
              </p14:nvContentPartPr>
              <p14:xfrm>
                <a:off x="7382002" y="5437036"/>
                <a:ext cx="148320" cy="254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EECC08B-6182-4B1A-B276-D1B3AF2386A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64002" y="5419396"/>
                  <a:ext cx="18396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D4A0E96-AA5C-4188-A678-008702106125}"/>
                    </a:ext>
                  </a:extLst>
                </p14:cNvPr>
                <p14:cNvContentPartPr/>
                <p14:nvPr/>
              </p14:nvContentPartPr>
              <p14:xfrm>
                <a:off x="7411162" y="5437396"/>
                <a:ext cx="145440" cy="154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D4A0E96-AA5C-4188-A678-00870210612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393162" y="5419756"/>
                  <a:ext cx="1810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440B03C-1ABC-41B1-B9D7-077F774136BA}"/>
                    </a:ext>
                  </a:extLst>
                </p14:cNvPr>
                <p14:cNvContentPartPr/>
                <p14:nvPr/>
              </p14:nvContentPartPr>
              <p14:xfrm>
                <a:off x="7557322" y="5305996"/>
                <a:ext cx="171720" cy="5299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440B03C-1ABC-41B1-B9D7-077F774136B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39322" y="5288356"/>
                  <a:ext cx="207360" cy="56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899F7ED-B96F-40BB-B6A4-0AEE255A8714}"/>
                  </a:ext>
                </a:extLst>
              </p14:cNvPr>
              <p14:cNvContentPartPr/>
              <p14:nvPr/>
            </p14:nvContentPartPr>
            <p14:xfrm>
              <a:off x="4782082" y="160156"/>
              <a:ext cx="509400" cy="3279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899F7ED-B96F-40BB-B6A4-0AEE255A871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764082" y="142156"/>
                <a:ext cx="54504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6BC3F2B-B313-4A44-930F-6CBC93AB45A3}"/>
                  </a:ext>
                </a:extLst>
              </p14:cNvPr>
              <p14:cNvContentPartPr/>
              <p14:nvPr/>
            </p14:nvContentPartPr>
            <p14:xfrm>
              <a:off x="5368882" y="151876"/>
              <a:ext cx="150480" cy="2930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6BC3F2B-B313-4A44-930F-6CBC93AB45A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351242" y="133876"/>
                <a:ext cx="186120" cy="32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B165DCFD-0B95-4271-8098-D464A539E3C8}"/>
                  </a:ext>
                </a:extLst>
              </p14:cNvPr>
              <p14:cNvContentPartPr/>
              <p14:nvPr/>
            </p14:nvContentPartPr>
            <p14:xfrm>
              <a:off x="5573722" y="184996"/>
              <a:ext cx="139680" cy="2350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B165DCFD-0B95-4271-8098-D464A539E3C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556082" y="167356"/>
                <a:ext cx="175320" cy="2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F37E32C-8E9A-421E-BF9B-DD63B810670B}"/>
                  </a:ext>
                </a:extLst>
              </p14:cNvPr>
              <p14:cNvContentPartPr/>
              <p14:nvPr/>
            </p14:nvContentPartPr>
            <p14:xfrm>
              <a:off x="5751562" y="193996"/>
              <a:ext cx="172080" cy="2228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F37E32C-8E9A-421E-BF9B-DD63B810670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733922" y="176356"/>
                <a:ext cx="20772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13D4236-B96E-41BB-B027-DE8E44463DBE}"/>
                  </a:ext>
                </a:extLst>
              </p14:cNvPr>
              <p14:cNvContentPartPr/>
              <p14:nvPr/>
            </p14:nvContentPartPr>
            <p14:xfrm>
              <a:off x="7292002" y="422956"/>
              <a:ext cx="53280" cy="871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13D4236-B96E-41BB-B027-DE8E44463DBE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74362" y="405316"/>
                <a:ext cx="8892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7C7861A6-B3EE-4BA4-8691-C35EF10BED07}"/>
                  </a:ext>
                </a:extLst>
              </p14:cNvPr>
              <p14:cNvContentPartPr/>
              <p14:nvPr/>
            </p14:nvContentPartPr>
            <p14:xfrm>
              <a:off x="6584242" y="1171658"/>
              <a:ext cx="100800" cy="363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7C7861A6-B3EE-4BA4-8691-C35EF10BED0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566242" y="1154018"/>
                <a:ext cx="13644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Group 76">
            <a:extLst>
              <a:ext uri="{FF2B5EF4-FFF2-40B4-BE49-F238E27FC236}">
                <a16:creationId xmlns:a16="http://schemas.microsoft.com/office/drawing/2014/main" id="{E80407C6-5F4C-4732-876E-E52735D4130A}"/>
              </a:ext>
            </a:extLst>
          </p:cNvPr>
          <p:cNvGrpSpPr/>
          <p:nvPr/>
        </p:nvGrpSpPr>
        <p:grpSpPr>
          <a:xfrm>
            <a:off x="4502362" y="595658"/>
            <a:ext cx="1020240" cy="948600"/>
            <a:chOff x="4502362" y="595658"/>
            <a:chExt cx="1020240" cy="94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A0E504FE-0CD7-45C9-BF9B-67B2AEB351CB}"/>
                    </a:ext>
                  </a:extLst>
                </p14:cNvPr>
                <p14:cNvContentPartPr/>
                <p14:nvPr/>
              </p14:nvContentPartPr>
              <p14:xfrm>
                <a:off x="4841482" y="595658"/>
                <a:ext cx="681120" cy="9486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A0E504FE-0CD7-45C9-BF9B-67B2AEB351C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823842" y="577658"/>
                  <a:ext cx="716760" cy="9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9C88985-37C1-435C-A34F-EA59F79FE979}"/>
                    </a:ext>
                  </a:extLst>
                </p14:cNvPr>
                <p14:cNvContentPartPr/>
                <p14:nvPr/>
              </p14:nvContentPartPr>
              <p14:xfrm>
                <a:off x="4502362" y="1139258"/>
                <a:ext cx="404640" cy="1998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9C88985-37C1-435C-A34F-EA59F79FE979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484362" y="1121258"/>
                  <a:ext cx="440280" cy="23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C9A0DEB5-2F94-4BE7-B157-BB625D7D1B59}"/>
              </a:ext>
            </a:extLst>
          </p:cNvPr>
          <p:cNvGrpSpPr/>
          <p:nvPr/>
        </p:nvGrpSpPr>
        <p:grpSpPr>
          <a:xfrm>
            <a:off x="5281402" y="1792658"/>
            <a:ext cx="3756240" cy="1218600"/>
            <a:chOff x="5281402" y="1792658"/>
            <a:chExt cx="3756240" cy="121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CE1ECD16-61DD-451E-B984-4636EFEE2A20}"/>
                    </a:ext>
                  </a:extLst>
                </p14:cNvPr>
                <p14:cNvContentPartPr/>
                <p14:nvPr/>
              </p14:nvContentPartPr>
              <p14:xfrm>
                <a:off x="8415202" y="1900298"/>
                <a:ext cx="73440" cy="4068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CE1ECD16-61DD-451E-B984-4636EFEE2A20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397202" y="1882658"/>
                  <a:ext cx="109080" cy="44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D07FECA4-015E-49AA-9EF5-B327DED85037}"/>
                    </a:ext>
                  </a:extLst>
                </p14:cNvPr>
                <p14:cNvContentPartPr/>
                <p14:nvPr/>
              </p14:nvContentPartPr>
              <p14:xfrm>
                <a:off x="8475322" y="1984538"/>
                <a:ext cx="115200" cy="2052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D07FECA4-015E-49AA-9EF5-B327DED8503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457322" y="1966538"/>
                  <a:ext cx="15084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8FC4A04-CC57-4C67-BD1F-3986DAC2C516}"/>
                    </a:ext>
                  </a:extLst>
                </p14:cNvPr>
                <p14:cNvContentPartPr/>
                <p14:nvPr/>
              </p14:nvContentPartPr>
              <p14:xfrm>
                <a:off x="8487922" y="1990298"/>
                <a:ext cx="86760" cy="5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8FC4A04-CC57-4C67-BD1F-3986DAC2C516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469922" y="1972298"/>
                  <a:ext cx="1224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AB7F20BB-2659-49EA-B5FE-025796847CD9}"/>
                    </a:ext>
                  </a:extLst>
                </p14:cNvPr>
                <p14:cNvContentPartPr/>
                <p14:nvPr/>
              </p14:nvContentPartPr>
              <p14:xfrm>
                <a:off x="8616442" y="1982738"/>
                <a:ext cx="87480" cy="2160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AB7F20BB-2659-49EA-B5FE-025796847CD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598802" y="1965098"/>
                  <a:ext cx="12312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83B3011-5E84-4985-AFF5-D3978BC285EC}"/>
                    </a:ext>
                  </a:extLst>
                </p14:cNvPr>
                <p14:cNvContentPartPr/>
                <p14:nvPr/>
              </p14:nvContentPartPr>
              <p14:xfrm>
                <a:off x="8766202" y="2176418"/>
                <a:ext cx="19800" cy="216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83B3011-5E84-4985-AFF5-D3978BC285E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748562" y="2158418"/>
                  <a:ext cx="5544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6C035E52-243C-4375-B94D-130475BCEDC7}"/>
                    </a:ext>
                  </a:extLst>
                </p14:cNvPr>
                <p14:cNvContentPartPr/>
                <p14:nvPr/>
              </p14:nvContentPartPr>
              <p14:xfrm>
                <a:off x="8877802" y="1964018"/>
                <a:ext cx="14400" cy="2217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6C035E52-243C-4375-B94D-130475BCEDC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859802" y="1946018"/>
                  <a:ext cx="5004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16215461-13B4-4EE1-865B-F66F85B7BFCB}"/>
                    </a:ext>
                  </a:extLst>
                </p14:cNvPr>
                <p14:cNvContentPartPr/>
                <p14:nvPr/>
              </p14:nvContentPartPr>
              <p14:xfrm>
                <a:off x="8819482" y="1948178"/>
                <a:ext cx="136440" cy="1288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16215461-13B4-4EE1-865B-F66F85B7BFCB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801842" y="1930538"/>
                  <a:ext cx="1720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0E31218E-7478-4A2E-ADE1-0E95A55AC115}"/>
                    </a:ext>
                  </a:extLst>
                </p14:cNvPr>
                <p14:cNvContentPartPr/>
                <p14:nvPr/>
              </p14:nvContentPartPr>
              <p14:xfrm>
                <a:off x="8906962" y="1829018"/>
                <a:ext cx="130680" cy="4402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0E31218E-7478-4A2E-ADE1-0E95A55AC11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888962" y="1811018"/>
                  <a:ext cx="166320" cy="47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73FA3C5-CF1C-498A-9A78-82A9117E2E26}"/>
                    </a:ext>
                  </a:extLst>
                </p14:cNvPr>
                <p14:cNvContentPartPr/>
                <p14:nvPr/>
              </p14:nvContentPartPr>
              <p14:xfrm>
                <a:off x="5286442" y="1938458"/>
                <a:ext cx="113400" cy="26028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73FA3C5-CF1C-498A-9A78-82A9117E2E2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268802" y="1920818"/>
                  <a:ext cx="14904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A82B5C3-2E37-48DC-A033-8492D2DAE722}"/>
                    </a:ext>
                  </a:extLst>
                </p14:cNvPr>
                <p14:cNvContentPartPr/>
                <p14:nvPr/>
              </p14:nvContentPartPr>
              <p14:xfrm>
                <a:off x="5504602" y="2104778"/>
                <a:ext cx="144360" cy="151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A82B5C3-2E37-48DC-A033-8492D2DAE72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486962" y="2087138"/>
                  <a:ext cx="18000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4D18408B-127D-45FB-95B8-E492AB55AE9E}"/>
                    </a:ext>
                  </a:extLst>
                </p14:cNvPr>
                <p14:cNvContentPartPr/>
                <p14:nvPr/>
              </p14:nvContentPartPr>
              <p14:xfrm>
                <a:off x="5516482" y="2181098"/>
                <a:ext cx="152280" cy="104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4D18408B-127D-45FB-95B8-E492AB55AE9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498842" y="2163098"/>
                  <a:ext cx="1879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2C82D58-6450-4820-AADA-412E050B3155}"/>
                    </a:ext>
                  </a:extLst>
                </p14:cNvPr>
                <p14:cNvContentPartPr/>
                <p14:nvPr/>
              </p14:nvContentPartPr>
              <p14:xfrm>
                <a:off x="5816362" y="1870058"/>
                <a:ext cx="43200" cy="2674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2C82D58-6450-4820-AADA-412E050B315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798362" y="1852418"/>
                  <a:ext cx="7884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9ED4735-93D0-4325-8D15-413049CEED04}"/>
                    </a:ext>
                  </a:extLst>
                </p14:cNvPr>
                <p14:cNvContentPartPr/>
                <p14:nvPr/>
              </p14:nvContentPartPr>
              <p14:xfrm>
                <a:off x="5973322" y="1911098"/>
                <a:ext cx="15480" cy="227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9ED4735-93D0-4325-8D15-413049CEED04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955322" y="1893458"/>
                  <a:ext cx="5112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E93AA44F-8C5D-4EBE-B00F-0E5583ECC12C}"/>
                    </a:ext>
                  </a:extLst>
                </p14:cNvPr>
                <p14:cNvContentPartPr/>
                <p14:nvPr/>
              </p14:nvContentPartPr>
              <p14:xfrm>
                <a:off x="5936602" y="1988498"/>
                <a:ext cx="76680" cy="270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E93AA44F-8C5D-4EBE-B00F-0E5583ECC12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918602" y="1970498"/>
                  <a:ext cx="1123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F0B7AF23-EF1C-4C35-A60B-A6C26B1EE551}"/>
                    </a:ext>
                  </a:extLst>
                </p14:cNvPr>
                <p14:cNvContentPartPr/>
                <p14:nvPr/>
              </p14:nvContentPartPr>
              <p14:xfrm>
                <a:off x="6110482" y="1955378"/>
                <a:ext cx="40320" cy="1303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F0B7AF23-EF1C-4C35-A60B-A6C26B1EE55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092842" y="1937378"/>
                  <a:ext cx="759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8E4097D6-53F4-4393-A35A-43EED27A17B2}"/>
                    </a:ext>
                  </a:extLst>
                </p14:cNvPr>
                <p14:cNvContentPartPr/>
                <p14:nvPr/>
              </p14:nvContentPartPr>
              <p14:xfrm>
                <a:off x="6112282" y="1792658"/>
                <a:ext cx="38880" cy="226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8E4097D6-53F4-4393-A35A-43EED27A17B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094282" y="1775018"/>
                  <a:ext cx="745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39E1E29A-5688-4EFB-ABCA-06AC060AA3A4}"/>
                    </a:ext>
                  </a:extLst>
                </p14:cNvPr>
                <p14:cNvContentPartPr/>
                <p14:nvPr/>
              </p14:nvContentPartPr>
              <p14:xfrm>
                <a:off x="5786122" y="2156258"/>
                <a:ext cx="445320" cy="201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39E1E29A-5688-4EFB-ABCA-06AC060AA3A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768482" y="2138618"/>
                  <a:ext cx="48096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271AE0D0-E5E0-4FB3-A55F-A727FACAE408}"/>
                    </a:ext>
                  </a:extLst>
                </p14:cNvPr>
                <p14:cNvContentPartPr/>
                <p14:nvPr/>
              </p14:nvContentPartPr>
              <p14:xfrm>
                <a:off x="5920762" y="2263898"/>
                <a:ext cx="120960" cy="1980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271AE0D0-E5E0-4FB3-A55F-A727FACAE40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903122" y="2246258"/>
                  <a:ext cx="15660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1059069-8833-4F9E-95FC-7132BCB93B54}"/>
                    </a:ext>
                  </a:extLst>
                </p14:cNvPr>
                <p14:cNvContentPartPr/>
                <p14:nvPr/>
              </p14:nvContentPartPr>
              <p14:xfrm>
                <a:off x="6561562" y="2140058"/>
                <a:ext cx="78480" cy="1630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1059069-8833-4F9E-95FC-7132BCB93B5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543922" y="2122058"/>
                  <a:ext cx="11412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0ED7241-0B5A-4337-8120-883EACD545B3}"/>
                    </a:ext>
                  </a:extLst>
                </p14:cNvPr>
                <p14:cNvContentPartPr/>
                <p14:nvPr/>
              </p14:nvContentPartPr>
              <p14:xfrm>
                <a:off x="6833002" y="2039978"/>
                <a:ext cx="114480" cy="2221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0ED7241-0B5A-4337-8120-883EACD545B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815002" y="2022338"/>
                  <a:ext cx="1501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3E27504A-937D-4D54-B6EB-4DCD51B68E90}"/>
                    </a:ext>
                  </a:extLst>
                </p14:cNvPr>
                <p14:cNvContentPartPr/>
                <p14:nvPr/>
              </p14:nvContentPartPr>
              <p14:xfrm>
                <a:off x="7038562" y="2147618"/>
                <a:ext cx="132480" cy="1224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3E27504A-937D-4D54-B6EB-4DCD51B68E90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7020922" y="2129618"/>
                  <a:ext cx="1681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F7F12E4-69A4-4B5C-A386-228509587ED0}"/>
                    </a:ext>
                  </a:extLst>
                </p14:cNvPr>
                <p14:cNvContentPartPr/>
                <p14:nvPr/>
              </p14:nvContentPartPr>
              <p14:xfrm>
                <a:off x="7074202" y="2198378"/>
                <a:ext cx="77760" cy="2520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F7F12E4-69A4-4B5C-A386-228509587ED0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7056202" y="2180738"/>
                  <a:ext cx="11340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9198FD5-A1B2-47F5-B100-B014595BD2F5}"/>
                    </a:ext>
                  </a:extLst>
                </p14:cNvPr>
                <p14:cNvContentPartPr/>
                <p14:nvPr/>
              </p14:nvContentPartPr>
              <p14:xfrm>
                <a:off x="7514842" y="1962218"/>
                <a:ext cx="105840" cy="1771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9198FD5-A1B2-47F5-B100-B014595BD2F5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497202" y="1944578"/>
                  <a:ext cx="14148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A57C100B-E79B-4761-95A2-6EC28B07CAB9}"/>
                    </a:ext>
                  </a:extLst>
                </p14:cNvPr>
                <p14:cNvContentPartPr/>
                <p14:nvPr/>
              </p14:nvContentPartPr>
              <p14:xfrm>
                <a:off x="7284082" y="2138618"/>
                <a:ext cx="841680" cy="378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A57C100B-E79B-4761-95A2-6EC28B07CAB9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266082" y="2120978"/>
                  <a:ext cx="87732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7D0633BC-3513-406F-A7A0-B0952D81C3D3}"/>
                    </a:ext>
                  </a:extLst>
                </p14:cNvPr>
                <p14:cNvContentPartPr/>
                <p14:nvPr/>
              </p14:nvContentPartPr>
              <p14:xfrm>
                <a:off x="7266082" y="2199458"/>
                <a:ext cx="964800" cy="3506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7D0633BC-3513-406F-A7A0-B0952D81C3D3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7248442" y="2181458"/>
                  <a:ext cx="100044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FCFB15A2-F337-4EB1-85A8-F5EA0CEC3A95}"/>
                    </a:ext>
                  </a:extLst>
                </p14:cNvPr>
                <p14:cNvContentPartPr/>
                <p14:nvPr/>
              </p14:nvContentPartPr>
              <p14:xfrm>
                <a:off x="7428442" y="2325098"/>
                <a:ext cx="127800" cy="1328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FCFB15A2-F337-4EB1-85A8-F5EA0CEC3A95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410442" y="2307458"/>
                  <a:ext cx="1634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ADB5E68-E0E5-498C-BA58-27347227081F}"/>
                    </a:ext>
                  </a:extLst>
                </p14:cNvPr>
                <p14:cNvContentPartPr/>
                <p14:nvPr/>
              </p14:nvContentPartPr>
              <p14:xfrm>
                <a:off x="7595482" y="2375498"/>
                <a:ext cx="28080" cy="694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ADB5E68-E0E5-498C-BA58-27347227081F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577482" y="2357858"/>
                  <a:ext cx="6372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2C6ADBC-1AF1-4600-80BD-D7702CEEF44C}"/>
                    </a:ext>
                  </a:extLst>
                </p14:cNvPr>
                <p14:cNvContentPartPr/>
                <p14:nvPr/>
              </p14:nvContentPartPr>
              <p14:xfrm>
                <a:off x="7661002" y="2357498"/>
                <a:ext cx="15840" cy="1274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2C6ADBC-1AF1-4600-80BD-D7702CEEF44C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643362" y="2339858"/>
                  <a:ext cx="514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24F293EC-021D-4D3F-B728-85E087BD3EE1}"/>
                    </a:ext>
                  </a:extLst>
                </p14:cNvPr>
                <p14:cNvContentPartPr/>
                <p14:nvPr/>
              </p14:nvContentPartPr>
              <p14:xfrm>
                <a:off x="7548322" y="2344538"/>
                <a:ext cx="156240" cy="3924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24F293EC-021D-4D3F-B728-85E087BD3EE1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530322" y="2326538"/>
                  <a:ext cx="19188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67E3B5FE-E1BF-4192-9EE0-052471C83ED4}"/>
                    </a:ext>
                  </a:extLst>
                </p14:cNvPr>
                <p14:cNvContentPartPr/>
                <p14:nvPr/>
              </p14:nvContentPartPr>
              <p14:xfrm>
                <a:off x="7780162" y="2364338"/>
                <a:ext cx="178920" cy="691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67E3B5FE-E1BF-4192-9EE0-052471C83ED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762162" y="2346698"/>
                  <a:ext cx="21456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DFCE42DF-3085-4D38-A5FF-8049AB364628}"/>
                    </a:ext>
                  </a:extLst>
                </p14:cNvPr>
                <p14:cNvContentPartPr/>
                <p14:nvPr/>
              </p14:nvContentPartPr>
              <p14:xfrm>
                <a:off x="7995442" y="2322578"/>
                <a:ext cx="186120" cy="1155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DFCE42DF-3085-4D38-A5FF-8049AB36462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977442" y="2304578"/>
                  <a:ext cx="22176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B94B779-FA76-45E4-9DCD-21989AB699DA}"/>
                    </a:ext>
                  </a:extLst>
                </p14:cNvPr>
                <p14:cNvContentPartPr/>
                <p14:nvPr/>
              </p14:nvContentPartPr>
              <p14:xfrm>
                <a:off x="5281402" y="2608058"/>
                <a:ext cx="200520" cy="29232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B94B779-FA76-45E4-9DCD-21989AB699DA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5263762" y="2590418"/>
                  <a:ext cx="23616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66615C56-6C87-4417-A89B-8BB91F288B36}"/>
                    </a:ext>
                  </a:extLst>
                </p14:cNvPr>
                <p14:cNvContentPartPr/>
                <p14:nvPr/>
              </p14:nvContentPartPr>
              <p14:xfrm>
                <a:off x="5569042" y="2707418"/>
                <a:ext cx="144360" cy="4572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66615C56-6C87-4417-A89B-8BB91F288B36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551402" y="2689778"/>
                  <a:ext cx="1800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4ADC3298-ED1D-4E79-8F69-1607BF305E5A}"/>
                    </a:ext>
                  </a:extLst>
                </p14:cNvPr>
                <p14:cNvContentPartPr/>
                <p14:nvPr/>
              </p14:nvContentPartPr>
              <p14:xfrm>
                <a:off x="5590282" y="2765018"/>
                <a:ext cx="144720" cy="334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4ADC3298-ED1D-4E79-8F69-1607BF305E5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572282" y="2747018"/>
                  <a:ext cx="1803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1F0C820E-8575-4BE0-8605-9B0C6EE78F34}"/>
                    </a:ext>
                  </a:extLst>
                </p14:cNvPr>
                <p14:cNvContentPartPr/>
                <p14:nvPr/>
              </p14:nvContentPartPr>
              <p14:xfrm>
                <a:off x="5850202" y="2495018"/>
                <a:ext cx="541080" cy="5162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1F0C820E-8575-4BE0-8605-9B0C6EE78F34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5832202" y="2477378"/>
                  <a:ext cx="576720" cy="55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E7A17850-BBAC-42BB-B182-5F8B92ECEA0A}"/>
                    </a:ext>
                  </a:extLst>
                </p14:cNvPr>
                <p14:cNvContentPartPr/>
                <p14:nvPr/>
              </p14:nvContentPartPr>
              <p14:xfrm>
                <a:off x="6078082" y="2622458"/>
                <a:ext cx="168120" cy="943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E7A17850-BBAC-42BB-B182-5F8B92ECEA0A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6060442" y="2604818"/>
                  <a:ext cx="2037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F68DCE7-4256-4D67-8A8A-1F9158C30CC8}"/>
                    </a:ext>
                  </a:extLst>
                </p14:cNvPr>
                <p14:cNvContentPartPr/>
                <p14:nvPr/>
              </p14:nvContentPartPr>
              <p14:xfrm>
                <a:off x="6034882" y="2779058"/>
                <a:ext cx="438480" cy="23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F68DCE7-4256-4D67-8A8A-1F9158C30CC8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6016882" y="2761418"/>
                  <a:ext cx="4741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587811F-C182-48D7-A5B5-35B752D82FB3}"/>
                    </a:ext>
                  </a:extLst>
                </p14:cNvPr>
                <p14:cNvContentPartPr/>
                <p14:nvPr/>
              </p14:nvContentPartPr>
              <p14:xfrm>
                <a:off x="6077002" y="2847818"/>
                <a:ext cx="111240" cy="6408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587811F-C182-48D7-A5B5-35B752D82FB3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059362" y="2830178"/>
                  <a:ext cx="1468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22981B0B-CD7F-4943-A721-88E7FFCC0875}"/>
                    </a:ext>
                  </a:extLst>
                </p14:cNvPr>
                <p14:cNvContentPartPr/>
                <p14:nvPr/>
              </p14:nvContentPartPr>
              <p14:xfrm>
                <a:off x="6071602" y="2899298"/>
                <a:ext cx="95760" cy="9612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22981B0B-CD7F-4943-A721-88E7FFCC0875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053602" y="2881298"/>
                  <a:ext cx="1314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79583BA6-5BBF-4AD9-A564-51CC70A0AA59}"/>
                    </a:ext>
                  </a:extLst>
                </p14:cNvPr>
                <p14:cNvContentPartPr/>
                <p14:nvPr/>
              </p14:nvContentPartPr>
              <p14:xfrm>
                <a:off x="6214522" y="2890658"/>
                <a:ext cx="48960" cy="1069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79583BA6-5BBF-4AD9-A564-51CC70A0AA5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196522" y="2873018"/>
                  <a:ext cx="84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8355854-E84D-4D3B-AFB9-C132FE28C260}"/>
                    </a:ext>
                  </a:extLst>
                </p14:cNvPr>
                <p14:cNvContentPartPr/>
                <p14:nvPr/>
              </p14:nvContentPartPr>
              <p14:xfrm>
                <a:off x="6298042" y="2874098"/>
                <a:ext cx="16920" cy="1252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8355854-E84D-4D3B-AFB9-C132FE28C260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280402" y="2856458"/>
                  <a:ext cx="525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1A00983-A8D1-4FAE-B343-3B0947396438}"/>
                    </a:ext>
                  </a:extLst>
                </p14:cNvPr>
                <p14:cNvContentPartPr/>
                <p14:nvPr/>
              </p14:nvContentPartPr>
              <p14:xfrm>
                <a:off x="6191842" y="2848178"/>
                <a:ext cx="135720" cy="486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1A00983-A8D1-4FAE-B343-3B0947396438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174202" y="2830178"/>
                  <a:ext cx="1713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BDA589F3-9847-45F3-905F-EE1FA50B61E5}"/>
                    </a:ext>
                  </a:extLst>
                </p14:cNvPr>
                <p14:cNvContentPartPr/>
                <p14:nvPr/>
              </p14:nvContentPartPr>
              <p14:xfrm>
                <a:off x="6372562" y="2849618"/>
                <a:ext cx="137160" cy="1411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BDA589F3-9847-45F3-905F-EE1FA50B61E5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6354922" y="2831618"/>
                  <a:ext cx="1728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8C8A4483-FA4A-47EF-AB37-A718A53D3917}"/>
                    </a:ext>
                  </a:extLst>
                </p14:cNvPr>
                <p14:cNvContentPartPr/>
                <p14:nvPr/>
              </p14:nvContentPartPr>
              <p14:xfrm>
                <a:off x="6571282" y="2551178"/>
                <a:ext cx="73080" cy="44280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8C8A4483-FA4A-47EF-AB37-A718A53D3917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6553642" y="2533178"/>
                  <a:ext cx="10872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A0035F0-DB61-4EE9-B792-1CB7A278FB84}"/>
                    </a:ext>
                  </a:extLst>
                </p14:cNvPr>
                <p14:cNvContentPartPr/>
                <p14:nvPr/>
              </p14:nvContentPartPr>
              <p14:xfrm>
                <a:off x="6677482" y="2685458"/>
                <a:ext cx="47520" cy="1951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A0035F0-DB61-4EE9-B792-1CB7A278FB8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6659842" y="2667458"/>
                  <a:ext cx="831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C58CAB0-0215-43F9-B323-1F8B15561EBB}"/>
                    </a:ext>
                  </a:extLst>
                </p14:cNvPr>
                <p14:cNvContentPartPr/>
                <p14:nvPr/>
              </p14:nvContentPartPr>
              <p14:xfrm>
                <a:off x="6816442" y="2799578"/>
                <a:ext cx="108360" cy="93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C58CAB0-0215-43F9-B323-1F8B15561EBB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6798802" y="2781578"/>
                  <a:ext cx="1440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B55998F0-D5D0-4FD0-89C4-DCF180DBFA2E}"/>
                    </a:ext>
                  </a:extLst>
                </p14:cNvPr>
                <p14:cNvContentPartPr/>
                <p14:nvPr/>
              </p14:nvContentPartPr>
              <p14:xfrm>
                <a:off x="6976282" y="2780138"/>
                <a:ext cx="79200" cy="946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B55998F0-D5D0-4FD0-89C4-DCF180DBFA2E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6958282" y="2762498"/>
                  <a:ext cx="11484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2CC859B4-9187-436B-88C5-9BABEE5FDB65}"/>
                    </a:ext>
                  </a:extLst>
                </p14:cNvPr>
                <p14:cNvContentPartPr/>
                <p14:nvPr/>
              </p14:nvContentPartPr>
              <p14:xfrm>
                <a:off x="6974482" y="2617778"/>
                <a:ext cx="15120" cy="540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2CC859B4-9187-436B-88C5-9BABEE5FDB65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6956842" y="2599778"/>
                  <a:ext cx="5076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D47518AA-954D-4E8E-8692-3EE4B9DDCA6A}"/>
                    </a:ext>
                  </a:extLst>
                </p14:cNvPr>
                <p14:cNvContentPartPr/>
                <p14:nvPr/>
              </p14:nvContentPartPr>
              <p14:xfrm>
                <a:off x="7043242" y="2568818"/>
                <a:ext cx="205560" cy="4381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D47518AA-954D-4E8E-8692-3EE4B9DDCA6A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7025242" y="2551178"/>
                  <a:ext cx="24120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25F23296-454A-4B48-BB50-802C91006DFA}"/>
                    </a:ext>
                  </a:extLst>
                </p14:cNvPr>
                <p14:cNvContentPartPr/>
                <p14:nvPr/>
              </p14:nvContentPartPr>
              <p14:xfrm>
                <a:off x="7529242" y="2618858"/>
                <a:ext cx="96840" cy="3243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25F23296-454A-4B48-BB50-802C91006DFA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7511602" y="2600858"/>
                  <a:ext cx="13248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9B9E54A6-916D-4540-910D-AFF97F7373DD}"/>
                    </a:ext>
                  </a:extLst>
                </p14:cNvPr>
                <p14:cNvContentPartPr/>
                <p14:nvPr/>
              </p14:nvContentPartPr>
              <p14:xfrm>
                <a:off x="7668562" y="2718218"/>
                <a:ext cx="97200" cy="15732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9B9E54A6-916D-4540-910D-AFF97F7373DD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7650922" y="2700578"/>
                  <a:ext cx="13284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23175135-45D9-4230-B902-B4B47E3F70B9}"/>
                    </a:ext>
                  </a:extLst>
                </p14:cNvPr>
                <p14:cNvContentPartPr/>
                <p14:nvPr/>
              </p14:nvContentPartPr>
              <p14:xfrm>
                <a:off x="7696282" y="2685458"/>
                <a:ext cx="97200" cy="4320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23175135-45D9-4230-B902-B4B47E3F70B9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678642" y="2667458"/>
                  <a:ext cx="13284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DCEBF4CA-E2AC-464D-A774-AACCFBD52223}"/>
                    </a:ext>
                  </a:extLst>
                </p14:cNvPr>
                <p14:cNvContentPartPr/>
                <p14:nvPr/>
              </p14:nvContentPartPr>
              <p14:xfrm>
                <a:off x="7864402" y="2690858"/>
                <a:ext cx="133200" cy="2044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DCEBF4CA-E2AC-464D-A774-AACCFBD5222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846402" y="2672858"/>
                  <a:ext cx="1688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1D76BFCC-7C74-4E6F-A7D2-9622363D23B2}"/>
                    </a:ext>
                  </a:extLst>
                </p14:cNvPr>
                <p14:cNvContentPartPr/>
                <p14:nvPr/>
              </p14:nvContentPartPr>
              <p14:xfrm>
                <a:off x="8019562" y="2863298"/>
                <a:ext cx="16560" cy="316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1D76BFCC-7C74-4E6F-A7D2-9622363D23B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001922" y="2845658"/>
                  <a:ext cx="5220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300C67D4-D937-43E0-8402-4E6E809399D5}"/>
                    </a:ext>
                  </a:extLst>
                </p14:cNvPr>
                <p14:cNvContentPartPr/>
                <p14:nvPr/>
              </p14:nvContentPartPr>
              <p14:xfrm>
                <a:off x="8125042" y="2653418"/>
                <a:ext cx="111600" cy="15048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300C67D4-D937-43E0-8402-4E6E809399D5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107402" y="2635778"/>
                  <a:ext cx="1472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7500F83A-D19C-416F-A00D-5CB0ACE81C6C}"/>
                    </a:ext>
                  </a:extLst>
                </p14:cNvPr>
                <p14:cNvContentPartPr/>
                <p14:nvPr/>
              </p14:nvContentPartPr>
              <p14:xfrm>
                <a:off x="8141602" y="2804618"/>
                <a:ext cx="68400" cy="8892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7500F83A-D19C-416F-A00D-5CB0ACE81C6C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8123602" y="2786618"/>
                  <a:ext cx="10404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2E752AFA-5BAB-412F-89D4-DC37CEB514F9}"/>
                    </a:ext>
                  </a:extLst>
                </p14:cNvPr>
                <p14:cNvContentPartPr/>
                <p14:nvPr/>
              </p14:nvContentPartPr>
              <p14:xfrm>
                <a:off x="8276242" y="2570618"/>
                <a:ext cx="151920" cy="41436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2E752AFA-5BAB-412F-89D4-DC37CEB514F9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258242" y="2552618"/>
                  <a:ext cx="187560" cy="45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9B6E4B06-39F2-44BF-9931-6FFA6DBD2648}"/>
              </a:ext>
            </a:extLst>
          </p:cNvPr>
          <p:cNvGrpSpPr/>
          <p:nvPr/>
        </p:nvGrpSpPr>
        <p:grpSpPr>
          <a:xfrm>
            <a:off x="4500922" y="1900658"/>
            <a:ext cx="655560" cy="1240560"/>
            <a:chOff x="4500922" y="1900658"/>
            <a:chExt cx="655560" cy="124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774A1057-03BF-4966-9E87-45864CEA0982}"/>
                    </a:ext>
                  </a:extLst>
                </p14:cNvPr>
                <p14:cNvContentPartPr/>
                <p14:nvPr/>
              </p14:nvContentPartPr>
              <p14:xfrm>
                <a:off x="4900162" y="1900658"/>
                <a:ext cx="256320" cy="124056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774A1057-03BF-4966-9E87-45864CEA0982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882522" y="1883018"/>
                  <a:ext cx="291960" cy="12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B88424EA-E048-43AF-B522-C174B34F32FE}"/>
                    </a:ext>
                  </a:extLst>
                </p14:cNvPr>
                <p14:cNvContentPartPr/>
                <p14:nvPr/>
              </p14:nvContentPartPr>
              <p14:xfrm>
                <a:off x="4500922" y="2586458"/>
                <a:ext cx="348480" cy="651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B88424EA-E048-43AF-B522-C174B34F32FE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482922" y="2568818"/>
                  <a:ext cx="384120" cy="100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A3609A6-D5C1-406D-8891-335BC9022A61}"/>
              </a:ext>
            </a:extLst>
          </p:cNvPr>
          <p:cNvGrpSpPr/>
          <p:nvPr/>
        </p:nvGrpSpPr>
        <p:grpSpPr>
          <a:xfrm>
            <a:off x="6030922" y="12556"/>
            <a:ext cx="2875320" cy="1778662"/>
            <a:chOff x="6030922" y="12556"/>
            <a:chExt cx="2875320" cy="1778662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0033D5D-12CB-41EE-9C4E-A19BC9E24F89}"/>
                    </a:ext>
                  </a:extLst>
                </p14:cNvPr>
                <p14:cNvContentPartPr/>
                <p14:nvPr/>
              </p14:nvContentPartPr>
              <p14:xfrm>
                <a:off x="6030922" y="74836"/>
                <a:ext cx="1046880" cy="5238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0033D5D-12CB-41EE-9C4E-A19BC9E24F89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6013282" y="57196"/>
                  <a:ext cx="1082520" cy="55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AFD191F-9F4A-4D96-8CC4-B766ACD2F4EF}"/>
                    </a:ext>
                  </a:extLst>
                </p14:cNvPr>
                <p14:cNvContentPartPr/>
                <p14:nvPr/>
              </p14:nvContentPartPr>
              <p14:xfrm>
                <a:off x="7098322" y="184276"/>
                <a:ext cx="181080" cy="2228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AFD191F-9F4A-4D96-8CC4-B766ACD2F4EF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080322" y="166636"/>
                  <a:ext cx="21672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8070793-EF49-418C-AC8F-7E5944B0750D}"/>
                    </a:ext>
                  </a:extLst>
                </p14:cNvPr>
                <p14:cNvContentPartPr/>
                <p14:nvPr/>
              </p14:nvContentPartPr>
              <p14:xfrm>
                <a:off x="7453282" y="159436"/>
                <a:ext cx="307800" cy="273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8070793-EF49-418C-AC8F-7E5944B0750D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7435642" y="141436"/>
                  <a:ext cx="34344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A628CD7-8866-4EA8-A71F-76BAEDC3B4C5}"/>
                    </a:ext>
                  </a:extLst>
                </p14:cNvPr>
                <p14:cNvContentPartPr/>
                <p14:nvPr/>
              </p14:nvContentPartPr>
              <p14:xfrm>
                <a:off x="7494322" y="80236"/>
                <a:ext cx="186480" cy="18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A628CD7-8866-4EA8-A71F-76BAEDC3B4C5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476682" y="62596"/>
                  <a:ext cx="2221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3C4C12D-7EA8-4C76-B2ED-2188A126F430}"/>
                    </a:ext>
                  </a:extLst>
                </p14:cNvPr>
                <p14:cNvContentPartPr/>
                <p14:nvPr/>
              </p14:nvContentPartPr>
              <p14:xfrm>
                <a:off x="7798522" y="264556"/>
                <a:ext cx="114840" cy="19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3C4C12D-7EA8-4C76-B2ED-2188A126F430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780882" y="246916"/>
                  <a:ext cx="1504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0C14677-AA09-4F23-A12B-F76823B8DB0F}"/>
                    </a:ext>
                  </a:extLst>
                </p14:cNvPr>
                <p14:cNvContentPartPr/>
                <p14:nvPr/>
              </p14:nvContentPartPr>
              <p14:xfrm>
                <a:off x="7820482" y="342316"/>
                <a:ext cx="107640" cy="140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0C14677-AA09-4F23-A12B-F76823B8DB0F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7802842" y="324676"/>
                  <a:ext cx="143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49E31A1-CBE3-44C5-BE85-51BD175D4920}"/>
                    </a:ext>
                  </a:extLst>
                </p14:cNvPr>
                <p14:cNvContentPartPr/>
                <p14:nvPr/>
              </p14:nvContentPartPr>
              <p14:xfrm>
                <a:off x="7999042" y="302716"/>
                <a:ext cx="90360" cy="216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49E31A1-CBE3-44C5-BE85-51BD175D4920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981042" y="284716"/>
                  <a:ext cx="1260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5BF6645-84F0-4F17-A741-E861FFE884A0}"/>
                    </a:ext>
                  </a:extLst>
                </p14:cNvPr>
                <p14:cNvContentPartPr/>
                <p14:nvPr/>
              </p14:nvContentPartPr>
              <p14:xfrm>
                <a:off x="8177242" y="255556"/>
                <a:ext cx="146160" cy="1317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5BF6645-84F0-4F17-A741-E861FFE884A0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8159602" y="237916"/>
                  <a:ext cx="18180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4AD74F7-CA26-4F65-AB43-B50D63F0C6E2}"/>
                    </a:ext>
                  </a:extLst>
                </p14:cNvPr>
                <p14:cNvContentPartPr/>
                <p14:nvPr/>
              </p14:nvContentPartPr>
              <p14:xfrm>
                <a:off x="8234842" y="60436"/>
                <a:ext cx="86040" cy="1537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4AD74F7-CA26-4F65-AB43-B50D63F0C6E2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8217202" y="42796"/>
                  <a:ext cx="12168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C0B0BAC-FFA8-48F0-A327-058767B22CB9}"/>
                    </a:ext>
                  </a:extLst>
                </p14:cNvPr>
                <p14:cNvContentPartPr/>
                <p14:nvPr/>
              </p14:nvContentPartPr>
              <p14:xfrm>
                <a:off x="8413042" y="156196"/>
                <a:ext cx="139680" cy="294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C0B0BAC-FFA8-48F0-A327-058767B22CB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8395402" y="138556"/>
                  <a:ext cx="17532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5902064-9A1E-4A55-B122-9DA0CFAB279F}"/>
                    </a:ext>
                  </a:extLst>
                </p14:cNvPr>
                <p14:cNvContentPartPr/>
                <p14:nvPr/>
              </p14:nvContentPartPr>
              <p14:xfrm>
                <a:off x="8642722" y="98236"/>
                <a:ext cx="21600" cy="5209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5902064-9A1E-4A55-B122-9DA0CFAB279F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8624722" y="80596"/>
                  <a:ext cx="57240" cy="55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34D1584-0505-4637-81F4-E305F4BF7A30}"/>
                    </a:ext>
                  </a:extLst>
                </p14:cNvPr>
                <p14:cNvContentPartPr/>
                <p14:nvPr/>
              </p14:nvContentPartPr>
              <p14:xfrm>
                <a:off x="8811562" y="68356"/>
                <a:ext cx="12240" cy="4651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34D1584-0505-4637-81F4-E305F4BF7A30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793922" y="50716"/>
                  <a:ext cx="4788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A186C9CB-652B-41EA-BECA-651A16A0CC42}"/>
                    </a:ext>
                  </a:extLst>
                </p14:cNvPr>
                <p14:cNvContentPartPr/>
                <p14:nvPr/>
              </p14:nvContentPartPr>
              <p14:xfrm>
                <a:off x="8675122" y="326836"/>
                <a:ext cx="99000" cy="36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A186C9CB-652B-41EA-BECA-651A16A0CC42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8657482" y="309196"/>
                  <a:ext cx="1346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438E1FC-3A43-4E68-91CD-7927AA9C9E01}"/>
                    </a:ext>
                  </a:extLst>
                </p14:cNvPr>
                <p14:cNvContentPartPr/>
                <p14:nvPr/>
              </p14:nvContentPartPr>
              <p14:xfrm>
                <a:off x="8572162" y="12556"/>
                <a:ext cx="168480" cy="42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438E1FC-3A43-4E68-91CD-7927AA9C9E01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8554162" y="-5084"/>
                  <a:ext cx="2041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F3C09FD-9BD3-47AD-80AB-AE3B8A76424D}"/>
                    </a:ext>
                  </a:extLst>
                </p14:cNvPr>
                <p14:cNvContentPartPr/>
                <p14:nvPr/>
              </p14:nvContentPartPr>
              <p14:xfrm>
                <a:off x="7915882" y="849818"/>
                <a:ext cx="91080" cy="154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F3C09FD-9BD3-47AD-80AB-AE3B8A76424D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7897882" y="832178"/>
                  <a:ext cx="12672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E3B64DE-C621-4640-A929-94A67C82DE1A}"/>
                    </a:ext>
                  </a:extLst>
                </p14:cNvPr>
                <p14:cNvContentPartPr/>
                <p14:nvPr/>
              </p14:nvContentPartPr>
              <p14:xfrm>
                <a:off x="7842802" y="928658"/>
                <a:ext cx="170280" cy="201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E3B64DE-C621-4640-A929-94A67C82DE1A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7824802" y="911018"/>
                  <a:ext cx="2059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ED83CDE-2DF1-4A0C-9AFB-CA6CDE2E4381}"/>
                    </a:ext>
                  </a:extLst>
                </p14:cNvPr>
                <p14:cNvContentPartPr/>
                <p14:nvPr/>
              </p14:nvContentPartPr>
              <p14:xfrm>
                <a:off x="8153122" y="785378"/>
                <a:ext cx="117360" cy="2725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ED83CDE-2DF1-4A0C-9AFB-CA6CDE2E4381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8135482" y="767738"/>
                  <a:ext cx="15300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2F607D7-C460-47F0-8029-B323AA3E8959}"/>
                    </a:ext>
                  </a:extLst>
                </p14:cNvPr>
                <p14:cNvContentPartPr/>
                <p14:nvPr/>
              </p14:nvContentPartPr>
              <p14:xfrm>
                <a:off x="8386762" y="864218"/>
                <a:ext cx="64440" cy="1454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2F607D7-C460-47F0-8029-B323AA3E8959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368762" y="846218"/>
                  <a:ext cx="1000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3CD4A16-0232-4176-8F75-7D8689BFEB47}"/>
                    </a:ext>
                  </a:extLst>
                </p14:cNvPr>
                <p14:cNvContentPartPr/>
                <p14:nvPr/>
              </p14:nvContentPartPr>
              <p14:xfrm>
                <a:off x="8502322" y="1021898"/>
                <a:ext cx="142920" cy="99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3CD4A16-0232-4176-8F75-7D8689BFEB47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8484682" y="1004258"/>
                  <a:ext cx="17856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D58DDF9-ED68-42A0-9CD5-0C6E9029C309}"/>
                    </a:ext>
                  </a:extLst>
                </p14:cNvPr>
                <p14:cNvContentPartPr/>
                <p14:nvPr/>
              </p14:nvContentPartPr>
              <p14:xfrm>
                <a:off x="8764762" y="718778"/>
                <a:ext cx="12240" cy="3650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D58DDF9-ED68-42A0-9CD5-0C6E9029C309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8747122" y="701138"/>
                  <a:ext cx="47880" cy="40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569A1FA-A2B8-4650-BF1B-1151A72882EC}"/>
                    </a:ext>
                  </a:extLst>
                </p14:cNvPr>
                <p14:cNvContentPartPr/>
                <p14:nvPr/>
              </p14:nvContentPartPr>
              <p14:xfrm>
                <a:off x="8877802" y="681698"/>
                <a:ext cx="12240" cy="3643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569A1FA-A2B8-4650-BF1B-1151A72882EC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8859802" y="663698"/>
                  <a:ext cx="47880" cy="3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F8F5B56-6A2E-42E4-9F56-34B440667384}"/>
                    </a:ext>
                  </a:extLst>
                </p14:cNvPr>
                <p14:cNvContentPartPr/>
                <p14:nvPr/>
              </p14:nvContentPartPr>
              <p14:xfrm>
                <a:off x="8795722" y="881858"/>
                <a:ext cx="88200" cy="68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F8F5B56-6A2E-42E4-9F56-34B440667384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8778082" y="863858"/>
                  <a:ext cx="1238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9BFED19-2AEC-48DC-8AAC-D5CCDD89F99D}"/>
                    </a:ext>
                  </a:extLst>
                </p14:cNvPr>
                <p14:cNvContentPartPr/>
                <p14:nvPr/>
              </p14:nvContentPartPr>
              <p14:xfrm>
                <a:off x="6350242" y="1117298"/>
                <a:ext cx="140400" cy="3427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9BFED19-2AEC-48DC-8AAC-D5CCDD89F99D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6332602" y="1099658"/>
                  <a:ext cx="17604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91A0288-34F1-4A8F-8555-5B17F0614BC7}"/>
                    </a:ext>
                  </a:extLst>
                </p14:cNvPr>
                <p14:cNvContentPartPr/>
                <p14:nvPr/>
              </p14:nvContentPartPr>
              <p14:xfrm>
                <a:off x="6572002" y="1264178"/>
                <a:ext cx="141480" cy="356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91A0288-34F1-4A8F-8555-5B17F0614BC7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6554002" y="1246538"/>
                  <a:ext cx="1771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F1947B4-F2D7-4FE8-8862-F095E88A6C17}"/>
                    </a:ext>
                  </a:extLst>
                </p14:cNvPr>
                <p14:cNvContentPartPr/>
                <p14:nvPr/>
              </p14:nvContentPartPr>
              <p14:xfrm>
                <a:off x="6625642" y="1340498"/>
                <a:ext cx="107640" cy="29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F1947B4-F2D7-4FE8-8862-F095E88A6C17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6607642" y="1322858"/>
                  <a:ext cx="1432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3B28036-DC05-4086-B7DA-56069E8F30BE}"/>
                    </a:ext>
                  </a:extLst>
                </p14:cNvPr>
                <p14:cNvContentPartPr/>
                <p14:nvPr/>
              </p14:nvContentPartPr>
              <p14:xfrm>
                <a:off x="6856042" y="1139258"/>
                <a:ext cx="35640" cy="174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3B28036-DC05-4086-B7DA-56069E8F30BE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6838402" y="1121258"/>
                  <a:ext cx="712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F5908AC-A298-4327-B3E3-F4059292B1C0}"/>
                    </a:ext>
                  </a:extLst>
                </p14:cNvPr>
                <p14:cNvContentPartPr/>
                <p14:nvPr/>
              </p14:nvContentPartPr>
              <p14:xfrm>
                <a:off x="6825082" y="1375058"/>
                <a:ext cx="189360" cy="511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F5908AC-A298-4327-B3E3-F4059292B1C0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6807442" y="1357418"/>
                  <a:ext cx="22500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DF723FD6-F257-4A30-95FA-A4C99828EDA7}"/>
                    </a:ext>
                  </a:extLst>
                </p14:cNvPr>
                <p14:cNvContentPartPr/>
                <p14:nvPr/>
              </p14:nvContentPartPr>
              <p14:xfrm>
                <a:off x="6867922" y="1481978"/>
                <a:ext cx="155520" cy="1432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DF723FD6-F257-4A30-95FA-A4C99828EDA7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6850282" y="1464338"/>
                  <a:ext cx="1911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9168DDD-8B9E-410A-9C11-4676E37BBB39}"/>
                    </a:ext>
                  </a:extLst>
                </p14:cNvPr>
                <p14:cNvContentPartPr/>
                <p14:nvPr/>
              </p14:nvContentPartPr>
              <p14:xfrm>
                <a:off x="7102282" y="1150058"/>
                <a:ext cx="81000" cy="4568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9168DDD-8B9E-410A-9C11-4676E37BBB39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7084282" y="1132418"/>
                  <a:ext cx="116640" cy="49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689BE96-05C4-4E07-A11C-5F60B9CE7FC4}"/>
                    </a:ext>
                  </a:extLst>
                </p14:cNvPr>
                <p14:cNvContentPartPr/>
                <p14:nvPr/>
              </p14:nvContentPartPr>
              <p14:xfrm>
                <a:off x="7255282" y="1305938"/>
                <a:ext cx="25560" cy="1861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689BE96-05C4-4E07-A11C-5F60B9CE7FC4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7237642" y="1287938"/>
                  <a:ext cx="6120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B554C63-D215-4CD3-84C2-202F87053F7C}"/>
                    </a:ext>
                  </a:extLst>
                </p14:cNvPr>
                <p14:cNvContentPartPr/>
                <p14:nvPr/>
              </p14:nvContentPartPr>
              <p14:xfrm>
                <a:off x="7353562" y="1385138"/>
                <a:ext cx="152280" cy="396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B554C63-D215-4CD3-84C2-202F87053F7C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7335562" y="1367498"/>
                  <a:ext cx="18792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3010298-ED58-4790-AE89-CCCEC5EB9889}"/>
                    </a:ext>
                  </a:extLst>
                </p14:cNvPr>
                <p14:cNvContentPartPr/>
                <p14:nvPr/>
              </p14:nvContentPartPr>
              <p14:xfrm>
                <a:off x="7569562" y="1205498"/>
                <a:ext cx="144000" cy="1900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3010298-ED58-4790-AE89-CCCEC5EB9889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7551922" y="1187498"/>
                  <a:ext cx="17964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A38CA193-1897-4493-B988-A7BD0ADD2326}"/>
                    </a:ext>
                  </a:extLst>
                </p14:cNvPr>
                <p14:cNvContentPartPr/>
                <p14:nvPr/>
              </p14:nvContentPartPr>
              <p14:xfrm>
                <a:off x="7770442" y="1295498"/>
                <a:ext cx="53640" cy="939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A38CA193-1897-4493-B988-A7BD0ADD2326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7752802" y="1277498"/>
                  <a:ext cx="8928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F482BEE8-5D48-4F01-A625-9A772727876E}"/>
                    </a:ext>
                  </a:extLst>
                </p14:cNvPr>
                <p14:cNvContentPartPr/>
                <p14:nvPr/>
              </p14:nvContentPartPr>
              <p14:xfrm>
                <a:off x="7775122" y="1217738"/>
                <a:ext cx="14040" cy="237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F482BEE8-5D48-4F01-A625-9A772727876E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7757482" y="1199738"/>
                  <a:ext cx="4968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C74B912-47F7-44C8-B0EF-BAA1D9ADA99F}"/>
                    </a:ext>
                  </a:extLst>
                </p14:cNvPr>
                <p14:cNvContentPartPr/>
                <p14:nvPr/>
              </p14:nvContentPartPr>
              <p14:xfrm>
                <a:off x="7579282" y="1465058"/>
                <a:ext cx="350640" cy="162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C74B912-47F7-44C8-B0EF-BAA1D9ADA99F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7561642" y="1447058"/>
                  <a:ext cx="3862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92574198-F4C8-47FF-AD20-F403C419D378}"/>
                    </a:ext>
                  </a:extLst>
                </p14:cNvPr>
                <p14:cNvContentPartPr/>
                <p14:nvPr/>
              </p14:nvContentPartPr>
              <p14:xfrm>
                <a:off x="7675762" y="1512578"/>
                <a:ext cx="94320" cy="2073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92574198-F4C8-47FF-AD20-F403C419D378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7658122" y="1494938"/>
                  <a:ext cx="12996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DAED2E1-5B32-4849-8A54-0870A8180FFC}"/>
                    </a:ext>
                  </a:extLst>
                </p14:cNvPr>
                <p14:cNvContentPartPr/>
                <p14:nvPr/>
              </p14:nvContentPartPr>
              <p14:xfrm>
                <a:off x="7784482" y="1589978"/>
                <a:ext cx="175320" cy="117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DAED2E1-5B32-4849-8A54-0870A8180FFC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7766842" y="1572338"/>
                  <a:ext cx="2109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8A35C30-B1FD-4A8B-9D80-C30478CA28F7}"/>
                    </a:ext>
                  </a:extLst>
                </p14:cNvPr>
                <p14:cNvContentPartPr/>
                <p14:nvPr/>
              </p14:nvContentPartPr>
              <p14:xfrm>
                <a:off x="7873762" y="1151498"/>
                <a:ext cx="271440" cy="6397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8A35C30-B1FD-4A8B-9D80-C30478CA28F7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7856122" y="1133858"/>
                  <a:ext cx="307080" cy="67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A22F744B-A878-4DBA-8EE0-7665AF20A4F4}"/>
                    </a:ext>
                  </a:extLst>
                </p14:cNvPr>
                <p14:cNvContentPartPr/>
                <p14:nvPr/>
              </p14:nvContentPartPr>
              <p14:xfrm>
                <a:off x="8686282" y="634898"/>
                <a:ext cx="219960" cy="334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A22F744B-A878-4DBA-8EE0-7665AF20A4F4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8668282" y="617258"/>
                  <a:ext cx="255600" cy="69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87669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10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Absorption of electromagnetic waves by small particles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Absorption of electromagnetic waves by small particles</dc:title>
  <dc:creator>Robert Peale</dc:creator>
  <cp:lastModifiedBy>Robert Peale</cp:lastModifiedBy>
  <cp:revision>19</cp:revision>
  <dcterms:created xsi:type="dcterms:W3CDTF">2016-11-22T14:49:11Z</dcterms:created>
  <dcterms:modified xsi:type="dcterms:W3CDTF">2020-10-03T16:26:08Z</dcterms:modified>
</cp:coreProperties>
</file>