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3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1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2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42F2-41B1-42BF-BFF3-14BA5EA87178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ACD69-C612-4D1C-B797-B5987043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oscillations in hollow resonators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LL8 section 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8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83827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54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16" y="228600"/>
            <a:ext cx="6746813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83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267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39" y="2438400"/>
            <a:ext cx="5281261" cy="351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867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Makes sense, like friction on a mechanical oscillator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3441700" y="5700938"/>
            <a:ext cx="1028700" cy="483962"/>
          </a:xfrm>
          <a:custGeom>
            <a:avLst/>
            <a:gdLst>
              <a:gd name="connsiteX0" fmla="*/ 0 w 1028700"/>
              <a:gd name="connsiteY0" fmla="*/ 483962 h 483962"/>
              <a:gd name="connsiteX1" fmla="*/ 63500 w 1028700"/>
              <a:gd name="connsiteY1" fmla="*/ 458562 h 483962"/>
              <a:gd name="connsiteX2" fmla="*/ 203200 w 1028700"/>
              <a:gd name="connsiteY2" fmla="*/ 433162 h 483962"/>
              <a:gd name="connsiteX3" fmla="*/ 266700 w 1028700"/>
              <a:gd name="connsiteY3" fmla="*/ 420462 h 483962"/>
              <a:gd name="connsiteX4" fmla="*/ 393700 w 1028700"/>
              <a:gd name="connsiteY4" fmla="*/ 395062 h 483962"/>
              <a:gd name="connsiteX5" fmla="*/ 431800 w 1028700"/>
              <a:gd name="connsiteY5" fmla="*/ 318862 h 483962"/>
              <a:gd name="connsiteX6" fmla="*/ 406400 w 1028700"/>
              <a:gd name="connsiteY6" fmla="*/ 242662 h 483962"/>
              <a:gd name="connsiteX7" fmla="*/ 419100 w 1028700"/>
              <a:gd name="connsiteY7" fmla="*/ 166462 h 483962"/>
              <a:gd name="connsiteX8" fmla="*/ 571500 w 1028700"/>
              <a:gd name="connsiteY8" fmla="*/ 90262 h 483962"/>
              <a:gd name="connsiteX9" fmla="*/ 647700 w 1028700"/>
              <a:gd name="connsiteY9" fmla="*/ 64862 h 483962"/>
              <a:gd name="connsiteX10" fmla="*/ 736600 w 1028700"/>
              <a:gd name="connsiteY10" fmla="*/ 39462 h 483962"/>
              <a:gd name="connsiteX11" fmla="*/ 825500 w 1028700"/>
              <a:gd name="connsiteY11" fmla="*/ 26762 h 483962"/>
              <a:gd name="connsiteX12" fmla="*/ 889000 w 1028700"/>
              <a:gd name="connsiteY12" fmla="*/ 14062 h 483962"/>
              <a:gd name="connsiteX13" fmla="*/ 927100 w 1028700"/>
              <a:gd name="connsiteY13" fmla="*/ 1362 h 483962"/>
              <a:gd name="connsiteX14" fmla="*/ 1028700 w 1028700"/>
              <a:gd name="connsiteY14" fmla="*/ 1362 h 48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8700" h="483962">
                <a:moveTo>
                  <a:pt x="0" y="483962"/>
                </a:moveTo>
                <a:cubicBezTo>
                  <a:pt x="21167" y="475495"/>
                  <a:pt x="41873" y="465771"/>
                  <a:pt x="63500" y="458562"/>
                </a:cubicBezTo>
                <a:cubicBezTo>
                  <a:pt x="112265" y="442307"/>
                  <a:pt x="150315" y="441976"/>
                  <a:pt x="203200" y="433162"/>
                </a:cubicBezTo>
                <a:cubicBezTo>
                  <a:pt x="224492" y="429613"/>
                  <a:pt x="245462" y="424323"/>
                  <a:pt x="266700" y="420462"/>
                </a:cubicBezTo>
                <a:cubicBezTo>
                  <a:pt x="380876" y="399703"/>
                  <a:pt x="303847" y="417525"/>
                  <a:pt x="393700" y="395062"/>
                </a:cubicBezTo>
                <a:cubicBezTo>
                  <a:pt x="403687" y="380081"/>
                  <a:pt x="434304" y="341396"/>
                  <a:pt x="431800" y="318862"/>
                </a:cubicBezTo>
                <a:cubicBezTo>
                  <a:pt x="428843" y="292252"/>
                  <a:pt x="406400" y="242662"/>
                  <a:pt x="406400" y="242662"/>
                </a:cubicBezTo>
                <a:cubicBezTo>
                  <a:pt x="410633" y="217262"/>
                  <a:pt x="404333" y="187558"/>
                  <a:pt x="419100" y="166462"/>
                </a:cubicBezTo>
                <a:cubicBezTo>
                  <a:pt x="449071" y="123646"/>
                  <a:pt x="526423" y="105288"/>
                  <a:pt x="571500" y="90262"/>
                </a:cubicBezTo>
                <a:lnTo>
                  <a:pt x="647700" y="64862"/>
                </a:lnTo>
                <a:cubicBezTo>
                  <a:pt x="680344" y="53981"/>
                  <a:pt x="701517" y="45841"/>
                  <a:pt x="736600" y="39462"/>
                </a:cubicBezTo>
                <a:cubicBezTo>
                  <a:pt x="766051" y="34107"/>
                  <a:pt x="795973" y="31683"/>
                  <a:pt x="825500" y="26762"/>
                </a:cubicBezTo>
                <a:cubicBezTo>
                  <a:pt x="846792" y="23213"/>
                  <a:pt x="868059" y="19297"/>
                  <a:pt x="889000" y="14062"/>
                </a:cubicBezTo>
                <a:cubicBezTo>
                  <a:pt x="901987" y="10815"/>
                  <a:pt x="913768" y="2574"/>
                  <a:pt x="927100" y="1362"/>
                </a:cubicBezTo>
                <a:cubicBezTo>
                  <a:pt x="960828" y="-1704"/>
                  <a:pt x="994833" y="1362"/>
                  <a:pt x="1028700" y="1362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49922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042524"/>
            <a:ext cx="5526088" cy="482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447800"/>
            <a:ext cx="342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comes a bunch of math tricks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719888" cy="409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56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533400"/>
            <a:ext cx="6270986" cy="577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439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76905"/>
            <a:ext cx="6324600" cy="585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2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65" y="609600"/>
            <a:ext cx="48151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93848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6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29" y="228600"/>
            <a:ext cx="6854111" cy="297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03" y="4190999"/>
            <a:ext cx="6755437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08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80739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399"/>
            <a:ext cx="5959793" cy="400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1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6301454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69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487"/>
            <a:ext cx="4635136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62200"/>
            <a:ext cx="523875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46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547991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5132388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49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819168" cy="39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57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16077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373380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means time average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922770" y="2618601"/>
            <a:ext cx="1371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means tangential component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1828800" y="2400300"/>
            <a:ext cx="914400" cy="584200"/>
          </a:xfrm>
          <a:custGeom>
            <a:avLst/>
            <a:gdLst>
              <a:gd name="connsiteX0" fmla="*/ 0 w 914400"/>
              <a:gd name="connsiteY0" fmla="*/ 584200 h 584200"/>
              <a:gd name="connsiteX1" fmla="*/ 63500 w 914400"/>
              <a:gd name="connsiteY1" fmla="*/ 571500 h 584200"/>
              <a:gd name="connsiteX2" fmla="*/ 101600 w 914400"/>
              <a:gd name="connsiteY2" fmla="*/ 546100 h 584200"/>
              <a:gd name="connsiteX3" fmla="*/ 152400 w 914400"/>
              <a:gd name="connsiteY3" fmla="*/ 520700 h 584200"/>
              <a:gd name="connsiteX4" fmla="*/ 304800 w 914400"/>
              <a:gd name="connsiteY4" fmla="*/ 482600 h 584200"/>
              <a:gd name="connsiteX5" fmla="*/ 381000 w 914400"/>
              <a:gd name="connsiteY5" fmla="*/ 457200 h 584200"/>
              <a:gd name="connsiteX6" fmla="*/ 457200 w 914400"/>
              <a:gd name="connsiteY6" fmla="*/ 444500 h 584200"/>
              <a:gd name="connsiteX7" fmla="*/ 533400 w 914400"/>
              <a:gd name="connsiteY7" fmla="*/ 406400 h 584200"/>
              <a:gd name="connsiteX8" fmla="*/ 571500 w 914400"/>
              <a:gd name="connsiteY8" fmla="*/ 393700 h 584200"/>
              <a:gd name="connsiteX9" fmla="*/ 596900 w 914400"/>
              <a:gd name="connsiteY9" fmla="*/ 355600 h 584200"/>
              <a:gd name="connsiteX10" fmla="*/ 609600 w 914400"/>
              <a:gd name="connsiteY10" fmla="*/ 317500 h 584200"/>
              <a:gd name="connsiteX11" fmla="*/ 647700 w 914400"/>
              <a:gd name="connsiteY11" fmla="*/ 304800 h 584200"/>
              <a:gd name="connsiteX12" fmla="*/ 723900 w 914400"/>
              <a:gd name="connsiteY12" fmla="*/ 228600 h 584200"/>
              <a:gd name="connsiteX13" fmla="*/ 736600 w 914400"/>
              <a:gd name="connsiteY13" fmla="*/ 190500 h 584200"/>
              <a:gd name="connsiteX14" fmla="*/ 812800 w 914400"/>
              <a:gd name="connsiteY14" fmla="*/ 127000 h 584200"/>
              <a:gd name="connsiteX15" fmla="*/ 863600 w 914400"/>
              <a:gd name="connsiteY15" fmla="*/ 50800 h 584200"/>
              <a:gd name="connsiteX16" fmla="*/ 914400 w 914400"/>
              <a:gd name="connsiteY16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4400" h="584200">
                <a:moveTo>
                  <a:pt x="0" y="584200"/>
                </a:moveTo>
                <a:cubicBezTo>
                  <a:pt x="21167" y="579967"/>
                  <a:pt x="43289" y="579079"/>
                  <a:pt x="63500" y="571500"/>
                </a:cubicBezTo>
                <a:cubicBezTo>
                  <a:pt x="77792" y="566141"/>
                  <a:pt x="88348" y="553673"/>
                  <a:pt x="101600" y="546100"/>
                </a:cubicBezTo>
                <a:cubicBezTo>
                  <a:pt x="118038" y="536707"/>
                  <a:pt x="134822" y="527731"/>
                  <a:pt x="152400" y="520700"/>
                </a:cubicBezTo>
                <a:cubicBezTo>
                  <a:pt x="267576" y="474629"/>
                  <a:pt x="188199" y="511750"/>
                  <a:pt x="304800" y="482600"/>
                </a:cubicBezTo>
                <a:cubicBezTo>
                  <a:pt x="330775" y="476106"/>
                  <a:pt x="354590" y="461602"/>
                  <a:pt x="381000" y="457200"/>
                </a:cubicBezTo>
                <a:cubicBezTo>
                  <a:pt x="406400" y="452967"/>
                  <a:pt x="432063" y="450086"/>
                  <a:pt x="457200" y="444500"/>
                </a:cubicBezTo>
                <a:cubicBezTo>
                  <a:pt x="514659" y="431731"/>
                  <a:pt x="478598" y="433801"/>
                  <a:pt x="533400" y="406400"/>
                </a:cubicBezTo>
                <a:cubicBezTo>
                  <a:pt x="545374" y="400413"/>
                  <a:pt x="558800" y="397933"/>
                  <a:pt x="571500" y="393700"/>
                </a:cubicBezTo>
                <a:cubicBezTo>
                  <a:pt x="579967" y="381000"/>
                  <a:pt x="590074" y="369252"/>
                  <a:pt x="596900" y="355600"/>
                </a:cubicBezTo>
                <a:cubicBezTo>
                  <a:pt x="602887" y="343626"/>
                  <a:pt x="600134" y="326966"/>
                  <a:pt x="609600" y="317500"/>
                </a:cubicBezTo>
                <a:cubicBezTo>
                  <a:pt x="619066" y="308034"/>
                  <a:pt x="635000" y="309033"/>
                  <a:pt x="647700" y="304800"/>
                </a:cubicBezTo>
                <a:cubicBezTo>
                  <a:pt x="673100" y="279400"/>
                  <a:pt x="712541" y="262678"/>
                  <a:pt x="723900" y="228600"/>
                </a:cubicBezTo>
                <a:cubicBezTo>
                  <a:pt x="728133" y="215900"/>
                  <a:pt x="729174" y="201639"/>
                  <a:pt x="736600" y="190500"/>
                </a:cubicBezTo>
                <a:cubicBezTo>
                  <a:pt x="756157" y="161164"/>
                  <a:pt x="784687" y="145742"/>
                  <a:pt x="812800" y="127000"/>
                </a:cubicBezTo>
                <a:cubicBezTo>
                  <a:pt x="829733" y="101600"/>
                  <a:pt x="838200" y="67733"/>
                  <a:pt x="863600" y="50800"/>
                </a:cubicBezTo>
                <a:cubicBezTo>
                  <a:pt x="909576" y="20149"/>
                  <a:pt x="894874" y="39052"/>
                  <a:pt x="914400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60966" y="2374900"/>
            <a:ext cx="1511334" cy="431800"/>
          </a:xfrm>
          <a:custGeom>
            <a:avLst/>
            <a:gdLst>
              <a:gd name="connsiteX0" fmla="*/ 1511334 w 1511334"/>
              <a:gd name="connsiteY0" fmla="*/ 431800 h 431800"/>
              <a:gd name="connsiteX1" fmla="*/ 1447834 w 1511334"/>
              <a:gd name="connsiteY1" fmla="*/ 330200 h 431800"/>
              <a:gd name="connsiteX2" fmla="*/ 1333534 w 1511334"/>
              <a:gd name="connsiteY2" fmla="*/ 241300 h 431800"/>
              <a:gd name="connsiteX3" fmla="*/ 1257334 w 1511334"/>
              <a:gd name="connsiteY3" fmla="*/ 203200 h 431800"/>
              <a:gd name="connsiteX4" fmla="*/ 952534 w 1511334"/>
              <a:gd name="connsiteY4" fmla="*/ 215900 h 431800"/>
              <a:gd name="connsiteX5" fmla="*/ 774734 w 1511334"/>
              <a:gd name="connsiteY5" fmla="*/ 241300 h 431800"/>
              <a:gd name="connsiteX6" fmla="*/ 558834 w 1511334"/>
              <a:gd name="connsiteY6" fmla="*/ 228600 h 431800"/>
              <a:gd name="connsiteX7" fmla="*/ 520734 w 1511334"/>
              <a:gd name="connsiteY7" fmla="*/ 203200 h 431800"/>
              <a:gd name="connsiteX8" fmla="*/ 304834 w 1511334"/>
              <a:gd name="connsiteY8" fmla="*/ 190500 h 431800"/>
              <a:gd name="connsiteX9" fmla="*/ 228634 w 1511334"/>
              <a:gd name="connsiteY9" fmla="*/ 139700 h 431800"/>
              <a:gd name="connsiteX10" fmla="*/ 190534 w 1511334"/>
              <a:gd name="connsiteY10" fmla="*/ 114300 h 431800"/>
              <a:gd name="connsiteX11" fmla="*/ 127034 w 1511334"/>
              <a:gd name="connsiteY11" fmla="*/ 101600 h 431800"/>
              <a:gd name="connsiteX12" fmla="*/ 88934 w 1511334"/>
              <a:gd name="connsiteY12" fmla="*/ 76200 h 431800"/>
              <a:gd name="connsiteX13" fmla="*/ 12734 w 1511334"/>
              <a:gd name="connsiteY13" fmla="*/ 50800 h 431800"/>
              <a:gd name="connsiteX14" fmla="*/ 34 w 1511334"/>
              <a:gd name="connsiteY14" fmla="*/ 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1334" h="431800">
                <a:moveTo>
                  <a:pt x="1511334" y="431800"/>
                </a:moveTo>
                <a:cubicBezTo>
                  <a:pt x="1506023" y="422948"/>
                  <a:pt x="1461796" y="346954"/>
                  <a:pt x="1447834" y="330200"/>
                </a:cubicBezTo>
                <a:cubicBezTo>
                  <a:pt x="1410530" y="285436"/>
                  <a:pt x="1386636" y="276701"/>
                  <a:pt x="1333534" y="241300"/>
                </a:cubicBezTo>
                <a:cubicBezTo>
                  <a:pt x="1284295" y="208474"/>
                  <a:pt x="1309914" y="220727"/>
                  <a:pt x="1257334" y="203200"/>
                </a:cubicBezTo>
                <a:cubicBezTo>
                  <a:pt x="1155734" y="207433"/>
                  <a:pt x="1054024" y="209557"/>
                  <a:pt x="952534" y="215900"/>
                </a:cubicBezTo>
                <a:cubicBezTo>
                  <a:pt x="901673" y="219079"/>
                  <a:pt x="827040" y="232582"/>
                  <a:pt x="774734" y="241300"/>
                </a:cubicBezTo>
                <a:cubicBezTo>
                  <a:pt x="702767" y="237067"/>
                  <a:pt x="630127" y="239294"/>
                  <a:pt x="558834" y="228600"/>
                </a:cubicBezTo>
                <a:cubicBezTo>
                  <a:pt x="543739" y="226336"/>
                  <a:pt x="535829" y="205464"/>
                  <a:pt x="520734" y="203200"/>
                </a:cubicBezTo>
                <a:cubicBezTo>
                  <a:pt x="449441" y="192506"/>
                  <a:pt x="376801" y="194733"/>
                  <a:pt x="304834" y="190500"/>
                </a:cubicBezTo>
                <a:lnTo>
                  <a:pt x="228634" y="139700"/>
                </a:lnTo>
                <a:cubicBezTo>
                  <a:pt x="215934" y="131233"/>
                  <a:pt x="205501" y="117293"/>
                  <a:pt x="190534" y="114300"/>
                </a:cubicBezTo>
                <a:lnTo>
                  <a:pt x="127034" y="101600"/>
                </a:lnTo>
                <a:cubicBezTo>
                  <a:pt x="114334" y="93133"/>
                  <a:pt x="102882" y="82399"/>
                  <a:pt x="88934" y="76200"/>
                </a:cubicBezTo>
                <a:cubicBezTo>
                  <a:pt x="64468" y="65326"/>
                  <a:pt x="12734" y="50800"/>
                  <a:pt x="12734" y="50800"/>
                </a:cubicBezTo>
                <a:cubicBezTo>
                  <a:pt x="-1305" y="8684"/>
                  <a:pt x="34" y="26087"/>
                  <a:pt x="34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3886200"/>
            <a:ext cx="57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HW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5410200"/>
            <a:ext cx="4941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Direction is out of the volume where the fields are and into the metal where the fields are consumed.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5411881" y="4306957"/>
            <a:ext cx="287861" cy="967408"/>
          </a:xfrm>
          <a:custGeom>
            <a:avLst/>
            <a:gdLst>
              <a:gd name="connsiteX0" fmla="*/ 21510 w 287861"/>
              <a:gd name="connsiteY0" fmla="*/ 967408 h 967408"/>
              <a:gd name="connsiteX1" fmla="*/ 21510 w 287861"/>
              <a:gd name="connsiteY1" fmla="*/ 477078 h 967408"/>
              <a:gd name="connsiteX2" fmla="*/ 61267 w 287861"/>
              <a:gd name="connsiteY2" fmla="*/ 410817 h 967408"/>
              <a:gd name="connsiteX3" fmla="*/ 101023 w 287861"/>
              <a:gd name="connsiteY3" fmla="*/ 424069 h 967408"/>
              <a:gd name="connsiteX4" fmla="*/ 154032 w 287861"/>
              <a:gd name="connsiteY4" fmla="*/ 477078 h 967408"/>
              <a:gd name="connsiteX5" fmla="*/ 207041 w 287861"/>
              <a:gd name="connsiteY5" fmla="*/ 463826 h 967408"/>
              <a:gd name="connsiteX6" fmla="*/ 260049 w 287861"/>
              <a:gd name="connsiteY6" fmla="*/ 397565 h 967408"/>
              <a:gd name="connsiteX7" fmla="*/ 273302 w 287861"/>
              <a:gd name="connsiteY7" fmla="*/ 278295 h 967408"/>
              <a:gd name="connsiteX8" fmla="*/ 286554 w 287861"/>
              <a:gd name="connsiteY8" fmla="*/ 185530 h 967408"/>
              <a:gd name="connsiteX9" fmla="*/ 286554 w 287861"/>
              <a:gd name="connsiteY9" fmla="*/ 0 h 96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861" h="967408">
                <a:moveTo>
                  <a:pt x="21510" y="967408"/>
                </a:moveTo>
                <a:cubicBezTo>
                  <a:pt x="-12581" y="762861"/>
                  <a:pt x="-1202" y="863188"/>
                  <a:pt x="21510" y="477078"/>
                </a:cubicBezTo>
                <a:cubicBezTo>
                  <a:pt x="23660" y="440520"/>
                  <a:pt x="38347" y="433736"/>
                  <a:pt x="61267" y="410817"/>
                </a:cubicBezTo>
                <a:cubicBezTo>
                  <a:pt x="74519" y="415234"/>
                  <a:pt x="89656" y="415950"/>
                  <a:pt x="101023" y="424069"/>
                </a:cubicBezTo>
                <a:cubicBezTo>
                  <a:pt x="121357" y="438593"/>
                  <a:pt x="154032" y="477078"/>
                  <a:pt x="154032" y="477078"/>
                </a:cubicBezTo>
                <a:cubicBezTo>
                  <a:pt x="171702" y="472661"/>
                  <a:pt x="190750" y="471971"/>
                  <a:pt x="207041" y="463826"/>
                </a:cubicBezTo>
                <a:cubicBezTo>
                  <a:pt x="225923" y="454385"/>
                  <a:pt x="250687" y="411608"/>
                  <a:pt x="260049" y="397565"/>
                </a:cubicBezTo>
                <a:cubicBezTo>
                  <a:pt x="264467" y="357808"/>
                  <a:pt x="268340" y="317987"/>
                  <a:pt x="273302" y="278295"/>
                </a:cubicBezTo>
                <a:cubicBezTo>
                  <a:pt x="277176" y="247301"/>
                  <a:pt x="285068" y="216730"/>
                  <a:pt x="286554" y="185530"/>
                </a:cubicBezTo>
                <a:cubicBezTo>
                  <a:pt x="289496" y="123757"/>
                  <a:pt x="286554" y="61843"/>
                  <a:pt x="286554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54</Words>
  <Application>Microsoft Office PowerPoint</Application>
  <PresentationFormat>On-screen Show (4:3)</PresentationFormat>
  <Paragraphs>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Electromagnetic oscillations in hollow resonators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oscillations in hollow resonators</dc:title>
  <dc:creator>Robert</dc:creator>
  <cp:lastModifiedBy>Robert</cp:lastModifiedBy>
  <cp:revision>7</cp:revision>
  <dcterms:created xsi:type="dcterms:W3CDTF">2016-11-01T02:04:50Z</dcterms:created>
  <dcterms:modified xsi:type="dcterms:W3CDTF">2016-11-02T02:22:39Z</dcterms:modified>
</cp:coreProperties>
</file>