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34:29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1 832,'-3'2'263,"0"0"-1,0-1 1,0 1-1,0 0 1,0-1-1,0 0 1,-1 0-1,1 0 1,0 0 0,-1 0-1,1-1 1,-1 1-1,-2-1-262,5 0 70,1 0-78,0 0 0,0 0 0,0 0 0,0-1 0,0 1 0,0 0 1,0 0-1,0 0 0,0 0 0,-1-1 0,1 1 0,0 0 0,1 0 1,-1 0-1,0 0 0,0 0 0,0-1 0,0 1 0,0 0 0,0 0 0,0 0 1,0 0-1,0 0 0,0-1 0,0 1 0,0 0 0,0 0 0,0 0 1,0 0-1,1 0 0,-1 0 0,0 0 0,0 0 0,0-1 0,0 1 1,0 0-1,0 0 0,1 0 8,-1 0 24,1 0 1,0 1 0,0-1-1,0 0 1,-1 0-1,1 1 1,0-1 0,0 0-1,-1 1 1,1-1-1,0 1 1,-1-1-1,1 1 1,0-1 0,-1 1-1,1-1 1,-1 1-1,1 0 1,-1-1-1,1 1 1,-1 0 0,1-1-1,-1 2-24,1-1-16,4 0 89,0 1-1,0 0 1,0-1-1,0 2 1,-1-1-1,1 0 1,-1 1-1,0 0 1,1 0 0,2 3-73,-3-4-4,-1 1 0,0 0 0,1 0 0,-1 0 0,0 0 1,0 0-1,0 1 0,-1-1 0,1 1 0,-1-1 1,0 1-1,0 0 0,0 0 0,-1 1 4,11 57 283,-9-42-144,-1-1 0,-1 1-1,-1 14-138,0-21 5,0-12 1,0-1 0,0 0-1,0 1 1,0-1 0,0 0-1,0 1 1,0-1 0,0 0-1,0 1 1,0-1 0,0 0-1,-1 1 1,1-1 0,0 0-1,0 1 1,0-1 0,0 0-1,0 1 1,-1-1 0,1 0 0,0 0-1,0 1 1,-1-1 0,1 0-1,0 0 1,0 0 0,-1 1-1,1-1 1,0 0 0,0 0-1,-1 0 1,1 0 0,0 1-1,-1-1 1,1 0 0,0 0-1,-1 0 1,1 0 0,0 0 0,-1 0-1,1 0 1,0 0 0,-1 0-1,1 0 1,0 0 0,-1 0-1,1 0 1,0 0 0,-1-1-1,1 1 1,0 0 0,-1 0-1,1 0 1,0 0 0,0-1 0,-1 1-1,1 0 1,0 0 0,0 0-1,-1-1 1,1 1-6,-18-15 154,13 9-95,0-1 0,1 1 0,-4-7-59,-9-14 63,15 25-47,-7-9-2,1 0 1,0-1-1,-1-5-14,3 7-99,-1-1 1,-7-8 98,5 7 53,2 5-198,7 7 136,-1 0 0,1 0 1,-1-1-1,1 1 1,0 0-1,-1 0 1,1-1-1,0 1 1,-1-1-1,1 1 0,0 0 1,-1-1-1,1 1 1,0-1-1,0 1 1,-1-1-1,1 1 0,0 0 1,0-1-1,0 1 1,0-1 8,0 0-64,0 1-16,0 0-48,10 15 293,-8-13-170,0 0-1,0 0 1,0 0-1,1-1 1,-1 1 0,0-1-1,1 0 1,-1 1-1,1-1 1,-1 0-1,1-1 1,-1 1-1,1 0 1,1 0 5,7 0 19,0 0-1,-1-1 1,4 0-19,-4 0-24,-1 0 1,1 1-1,5 0 24,-1 2-7,0 1 0,1 0-1,-2 1 1,1 1-1,0 0 1,-1 1-1,0 0 1,-1 1-1,0 0 1,1 2 7,5 3-78,-6-4 106,-1 0 0,10 10-28,-6-5 17,-11-11 20,-1 0 1,1 1-1,-1 0 0,1-1 0,-1 1 1,0 0-1,2 4-37,-5-7 74,0-1-36,0 15-108,-1-13 70,1 0 0,-1 0 0,1 0 0,-1 0 0,0 0-1,0-1 1,0 1 0,0 0 0,0 0 0,0-1 0,-1 1-1,1-1 1,0 0 0,-1 1 0,1-1 0,-1 0-1,0 0 1,0 1 0,-1 0 7,-1-1-1,1 1 1,-1-1 0,1 0-1,-1 0 1,0 0-1,0-1 1,1 1-1,-3-1-6,-8 0 109,0 0 0,1-1-1,-1-1 1,-11-3-109,15 3-39,0 0-1,0 1 0,0 0 1,1 1-1,-1 0 1,-5 1 39,12-1-7,1 1 1,-1-1 0,0 0 0,1 1-1,-1 0 1,1 0 0,-1 0-1,1 0 1,-1 0 0,1 0 0,-1 0-1,1 1 1,0 0 0,0-1-1,0 1 1,0 0 0,0 0-1,0 0 1,0 0 0,1 0 0,-1 0-1,1 1 1,-1-1 0,1 0-1,-1 3 7,2-4-7,0-1 0,0 1-1,-1 0 1,1 0-1,0 0 1,0 0-1,0 0 1,0 0 0,0-1-1,0 1 1,1 0-1,-1 0 1,0 0-1,0 0 1,0 0 0,1-1-1,-1 1 1,1 0-1,-1 0 1,0-1-1,1 1 1,0 0 7,1 1 8,-1 0 0,1 0-1,0-1 1,0 0 0,0 1 0,0-1-1,0 0 1,0 0 0,0 1-8,5 0 21,-1 1 0,1-1 0,-1 0 0,1-1 0,-1 0-1,2 1-20,19-2 161,-1 0-1,0-2 0,0-1 1,0 0-1,17-6-160,12-2-220,-14 3 292,-19 3-63,0 1 0,2 1-9,-3 0 76,0-1-1,0-1 0,-1-1 0,1-1 1,3-3-76,-15 7-35,12-3-51,0 0 0,0 1 0,6 1 86,14-4 76,-29 6-73,0-1-1,0-1 0,0 0 1,-1 0-1,1-1 0,-1-1 0,0 0-2,46-28 112,22-19-112,-71 45 9,1 0 0,-1 0 0,7-9-9,-6 7-75,-8 8 85,0 1-1,-1 0 0,1-1 0,0 1 1,-1 0-1,1-1 0,-1 1 0,1-1 1,-1 1-1,0-1 0,0 1 0,0-1 0,0 1 1,0-1-1,0 1 0,0-1 0,0 1 1,0-1-1,-1 1 0,1-1 0,-1 1 1,1-1-1,-1 1 0,1 0 0,-1-1 0,0 0-9,-13-12 233,13 12-243,0 0 1,-1 0-1,0 0 0,1 0 1,-1 1-1,0-1 0,0 1 1,0-1-1,0 1 0,0 0 0,0 0 1,0 0-1,-1-1 10,-5 0-22,6 1 11,1 0 0,-1 0 0,0 0 0,0 0 0,0 1 0,-1-1 1,1 1-1,0 0 0,0-1 0,0 1 0,0 0 0,0 0 0,0 0 1,0 1-1,-1-1 0,1 0 0,0 1 0,0-1 0,0 1 0,0 0 1,0 0-1,0 0 11,-13 7-24,-1 1 0,1 1 0,1 0 0,0 1 0,-3 3 24,-64 65-7,51-48 102,-6 5 27,61-59-210,9-9 70,13-8 18,-8 13 176,29-14-176,-11 7-16,-52 30 64,-9 2-17,-10 5 7,-62 40-38,41-26-4,19-8 43,1-2 0,-1 0 0,0-1 0,-1 0-1,1-2 1,-4 1-39,11-3 12,-1-1-1,0 0 0,1-1 1,-1 0-1,1-1 0,-8-1-11,11 1 12,0 0 1,0-1-1,0 0 0,0 0 1,0-1-1,1 1 0,-1-1 0,1 0 1,0-1-1,-1 0 0,1 0-12,-9-6 26,12 9-37,-1-1 1,1 0 0,-1 1 0,1-1 0,0 0-1,0-1 1,0 1 0,0 0 0,0 0 0,0-1-1,0 1 1,1-1 0,-1 0 0,1 0 10,-1-2-91,0 1 61,1 0 0,0-1 1,0 1-1,0 0 0,0 0 1,1-1-1,-1 0 30,1 4-10,0 0 0,1 0 0,-1 0-1,0 0 1,0 0 0,0 0 0,1 0 0,-1 0 0,1 0-1,-1 0 1,1 0 0,-1 0 0,1 1 0,-1-1-1,1 0 1,0 0 0,-1 1 0,1-1 0,0 0 0,0 1-1,0-1 1,0 0 0,-1 1 0,1-1 0,0 1-1,0 0 1,0-1 0,0 1 0,0 0 0,0 0-1,0-1 1,0 1 0,1 0 10,0-1-1,1 1-1,0-1 1,-1 1-1,1-1 1,0 1-1,-1 0 1,1 0-1,0 0 1,-1 0 0,1 1-1,-1-1 1,1 1-1,0 0 1,-1-1-1,1 1 1,-1 0-1,0 1 1,1-1-1,-1 0 1,0 1 0,0-1-1,2 2 2,27 22-421,-15-7 165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1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1374 3072,'0'-1'255,"0"0"0,1 0 0,-1 0 1,1 0-1,-1 0 0,1 0 0,-1 0 0,1 0 1,-1 0-1,1 0 0,0 0 0,0 1 0,-1-1 1,1 0-1,0 1 0,0-1 0,0 0 0,0 1 0,0-1 1,0 1-1,0-1-255,29-12 1537,-17 8-593,10-6-501,-1-1 0,0 0 0,-1-2 1,0-1-1,-1 0 0,-1-1 0,0-1 1,-2-1-1,17-20-443,-2-11 140,-1-1 0,-3-2 0,4-12-140,44-80 97,13 1 456,18-30 542,-99 158-1117,-5 9-436,-6 15-38,-10 24-462,-8 12 958,11-24-70,0 0 0,2 1 1,0 0-1,-1 12 70,-1 10 30,-23 132 105,29-144-8,1 1-1,1 1 1,2-1 0,2 11-127,-1-40 34,-1-1-1,0 0 1,1 0 0,0 0 0,0 0-1,0 0 1,0 0 0,0 0 0,0-1-1,1 1 1,0 0 0,-1-1 0,1 1-1,0-1 1,0 1 0,0-1 0,1 0-34,-2-1 28,1 0 0,0 0 0,-1 0 0,1 0 0,0 0 0,0-1 1,0 1-1,0-1 0,-1 1 0,1-1 0,0 0 0,0 1 0,0-1 1,0 0-1,0 0 0,0-1 0,0 1 0,0 0 0,0-1 0,0 1 0,0-1 1,-1 1-1,1-1 0,0 0 0,0 0 0,-1 0 0,2-1-28,9-6 89,0-1 0,-1-1-1,0 0 1,0 0 0,-1-1-1,-1 0 1,0-1 0,2-3-89,0 1 26,135-182-341,-109 143 378,-3-2 0,-2-2 0,-2-1 0,8-28-63,3-18-30,-6-1 0,1-18 30,-30 100-52,0 4-2,-2 0-1,0 0 0,0-1 1,-2 1-1,0-2 55,-6-7-368,4 27 339,0 0 1,0 1-1,0-1 1,-1 0-1,1 1 1,0-1-1,-1 0 1,1 1-1,-1-1 1,1 0-1,-1 1 1,1-1-1,-1 1 1,1-1-1,-1 0 29,0 1-20,1 0 0,0 0 0,-1 0 0,1 0 0,-1 0-1,1 0 1,-1 0 0,1 0 0,-1 0 0,1 0 0,-1 0 0,1 0-1,0 0 1,-1 0 0,1 0 0,-1 1 0,1-1 0,0 0 0,-1 0-1,1 0 1,-1 1 0,1-1 0,0 0 0,-1 1 0,1-1-1,0 0 1,-1 1 0,1-1 20,-4 4-50,0 0 0,1 1 0,0-1 0,0 1 1,0 0-1,0 0 0,1 0 0,-1 0 0,1 2 50,-16 51-229,17-53 225,-32 134 77,11-39 195,-12 22-268,-39 118 334,46-138-316,-2 40-18,-11 60 624,36-187-527,3-11 0,0 0 0,0 0 0,0 0-1,0 0 1,1 4-97,0-7 421,0-6 139,0-12-473,2-1-1,0 1 1,1 0-1,1 0 0,0-1-86,30-84-489,-21 66 376,0-2 27,2 1 0,3-2 86,-12 27-86,1 1 1,-1 0-1,2 0 0,0 0 0,0 1 0,1 1 0,0-1 0,4-2 86,-9 9-54,0 0 0,0 1-1,0-1 1,0 1 0,0 0-1,3 0 55,-6 1-13,-1 1 0,1-1 0,0 1 0,0 0 0,0-1 0,0 1 0,0 0 0,0 0 0,0 0 0,0 0 0,0 0-1,0 0 1,0 0 0,0 0 0,0 0 0,0 0 0,0 0 0,0 1 0,0-1 0,0 0 0,0 1 0,0-1 0,0 1 0,0-1-1,-1 1 1,1-1 0,0 1 0,0 0 0,0-1 0,-1 1 0,1 0 0,0 0 0,-1 0 13,4 7-37,0 0 1,-1 1-1,0-1 0,-1 1 1,0 0-1,0 0 0,0 7 37,0 14 174,-2 22-174,1 10 286,1 19-340,0 15 470,-1-92-405,-1 0 0,1 0 0,0 0 0,0 0 0,0 0 0,0-1 0,0 1 0,1 0 0,0-1 0,0 1 0,1 1-11,-2-4 28,0 0 0,0 0 0,0 0 1,0 0-1,0 0 0,0 0 0,1 0 0,-1 0 0,0 0 0,1 0 0,-1-1 0,1 1 0,-1 0 0,1-1 0,-1 1 0,1-1 0,-1 0 0,1 0 0,-1 1 0,1-1 0,0 0 0,-1 0 1,1 0-1,-1-1 0,1 1 0,0 0 0,-1-1 0,2 0-28,7-2 73,0-1 0,0-1 0,0 1 0,0-2 0,-1 0 0,5-3-73,7-7 16,0-2-1,1-2-15,12-14-108,-1-3-1,-1 0 1,1-8 108,-28 39 34,0 0 1,-1-1 0,0 0-1,0 0 1,-1 0 0,0 0-1,0-1 1,0 0 0,-1 1-1,0-1 1,-1 0 0,1-4-35,-11 27-550,6-1 519,0-1 0,1 1 0,1 0-1,0 0 1,1 0 0,0 0-1,2-1 1,-1 1 0,1 0 0,1 0-1,1-1 1,0 0 0,0 1-1,2-2 1,0 3 31,-2-8 42,-1-1 1,1 0-1,0-1 0,0 1 1,0-1-1,1 1 0,0-1 1,0-1-1,0 1 0,1-1 1,-1 0-1,1 0 0,0 0 1,0-1-1,1 0 0,-1 0 1,1-1-1,-1 0 0,1 0 1,0 0-1,0-1 0,0 0 1,0 0-1,-1-1 0,1 0 0,0 0 1,0-1-1,0 1 0,0-2 1,0 1-1,4-2-42,-9 3 21,1-1 0,-1 0 0,1 0-1,-1 1 1,0-2 0,1 1 0,-1 0 0,0 0 0,0-1 0,0 1-1,0-1 1,0 1 0,0-1 0,0 0 0,-1 0 0,1 0 0,-1 0-1,1 0 1,-1 0 0,0-1 0,1 1 0,-1 0-21,7-17-51,-1-1-1,0 1 1,-1-1 0,-1 0 0,-2-1 0,1-7 51,-1 7-138,1 0 0,1 0 0,1 1 0,0 0-1,9-18 139,-4 11-226,8-13-279,-17 37 459,0 0 0,0-1 0,1 1 0,-1 0 0,1 0-1,0 1 1,0-1 0,0 0 0,3-1 46,-5 3-18,-1 0 15,1 1 1,-1-1 0,0 1 0,1 0-1,-1 0 1,1-1 0,-1 1-1,1 0 1,-1 0 0,1-1-1,-1 1 1,1 0 0,-1 0-1,1 0 1,0 0 0,-1 0-1,1 0 1,-1 0 0,1 0-1,-1 0 1,1 0 0,0 0-1,-1 0 1,1 0 0,-1 0-1,1 1 1,-1-1 0,1 0 0,-1 0 1,2 1-6,-1-1-1,0 1 0,0-1 0,0 1 0,-1-1 0,1 1 0,0 0 0,0 0 1,0-1-1,0 1 0,-1 0 0,1 0 0,0 0 0,-1 0 0,1 0 0,0 0 1,-1 0-1,0 0 0,1 0 0,-1 0 0,1 0 0,-1 0 0,0 0 0,0 1 8,5 30-171,-5-30 164,1 18-136,-1 1 0,-3 17 143,1 4 51,0-1 205,-6 39-256,6-69 145,0 0 1,0-1-1,-1 1 0,-1-1 0,0 1 0,0-1 0,-1 0 0,0-1 0,-6 9-145,9-15 44,1-1-1,-1 0 0,0 0 0,0 0 0,0 0 0,0 0 0,0-1 0,-1 1 0,1 0 0,0-1 0,-1 0 0,1 0 0,-1 1 0,1-1 0,-1-1 0,0 1 0,1 0 0,-1-1 0,0 1 0,0-1-43,0 0-15,0 0-1,1-1 0,-1 1 0,0-1 0,0 0 0,0 0 1,1 0-1,-1 0 0,0 0 0,1-1 0,-1 1 0,1-1 1,-1 0-1,1 0 0,0 1 0,0-2 0,0 1 0,-1-1 16,0-1-48,0 1 0,0-1 0,1 0 0,-1 0 0,1 0 0,0 0 0,0 0 0,1 0 0,-1-1 0,1 1 0,0-1 0,0 1 0,1-1 0,-1 1 0,1-4 48,9 8-58,-1 2 114,0 1 0,0-1 1,-1 1-1,1 1 1,-1-1-1,0 1 0,6 5-56,23 11 491,1-2-134,-24-11-503,0-1 0,1 0 0,-1 0 0,1-2 0,5 1 146,0-3-1979,-18-2 1919,-1 0 0,0 0 0,0 0 0,1 0-1,-1 0 1,0 0 0,0 0 0,1 0 0,-1 0 0,0 0 0,0 0 0,1 0 0,-1-1-1,0 1 1,0 0 0,0 0 0,1 0 0,-1 0 0,0 0 0,0-1 0,0 1 0,0 0-1,0 0 1,1 0 0,-1-1 0,0 1 0,0 0 0,0 0 0,0 0 0,0-1 0,0 1 0,0 0-1,0 0 1,0-1 0,0 1 0,0 0 0,0 0 0,0-1 0,0 1 0,0 0 0,0 0-1,0-1 1,0 1 0,0 0 0,0 0 0,0 0 0,0-1 0,0 1 0,0 0 0,0 0-1,0 0 1,-1-1 0,1 1 0,0 0 0,0 0 0,0 0 0,0-1 0,-1 1 0,1 0 60,-9-13-1894,-4-6-1348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30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1 976 2720,'0'-1'169,"0"-1"1,1 1 0,-1 0-1,1-1 1,-1 1-1,1 0 1,-1 0-1,1-1 1,0 1 0,0 0-1,-1 0 1,1 0-1,1-1-169,-1 1 63,0 0 0,0 0 0,-1 0 0,1 0 0,0 0 0,0 0 1,-1-1-1,1 1 0,-1 0 0,1 0 0,-1-1 0,0 1 0,1-1-63,4-19 789,-5 16-625,1 0-1,0-1 0,0 1 1,0 1-1,2-5-163,3-11 527,11-47 615,-8 35-225,4-31-917,21-149 525,12-82-773,-43 271 214,-1-1 0,-2 0 0,0 1-1,-1-1 1,-3-11 34,4 31-32,-1 0 0,0 0 0,0 0 0,0 0 0,0 1 0,-1-1 0,0 0 0,-1-3 32,2 7-7,1-1 0,0 1 0,-1-1 0,1 1 0,-1-1 0,1 1 0,-1-1 0,1 1 0,-1 0 0,0-1 0,1 1 0,-1 0 0,1-1 0,-1 1 0,0 0 0,1 0 0,-1 0 0,0 0 0,1-1 0,-1 1 0,0 0 7,0 1-7,-1-1 1,1 0-1,0 1 1,0-1 0,0 1-1,-1-1 1,1 1-1,0-1 1,0 1-1,0 0 1,0 0-1,0-1 1,0 1 0,0 0-1,0 0 1,0 0 6,-4 6 77,0-1 1,0 1 0,1 0-1,0 0 1,0 0 0,1 1-1,-3 6-77,-4 14 812,-2 16-812,8-27 117,-3 13 1,2 0 0,1 0 0,2 0 1,0 1-1,3-1 0,1 18-118,-1-36-74,0-1 0,1 1 0,0-1 0,1 1-1,0-1 1,1 0 0,0 0 0,1 0 0,0-1 0,1 1 0,0-1 0,0 0 0,1-1 0,0 0-1,1 0 1,0 0 0,1-1 0,-1 0 0,9 5 74,-6-5-689,1 0 0,-1-1 0,1 0-1,1 0 1,0-1 0,-1-1 0,2 0 0,-1-1 0,10 1 689,14-3-2379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35.0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276 666 736,'4'8'1616,"-8"-7"-1314,-1-1 0,1 1 0,-1 0 0,1 0 1,-4 1-303,4-1 312,-1 1 0,1-1 0,-1 0 1,0-1-1,-4 1-312,7-1 40,-1 1 1,1-1-1,-1 1 0,1-1 1,-1 1-1,1 0 1,0 0-1,-1 0 1,1 0-1,0 1 0,-1 0-40,-15 7 398,-14 3 2,13-7-248,15-4-113,0 0 0,-1 0 0,1 0 0,0 0 0,-4 0-39,1-1 43,0 0 0,0 1 0,0 0-1,0 1 1,0-1 0,0 1 0,1 1 0,-4 1-43,8-4 0,1 1 1,-1-1-1,1 1 1,0 0-1,-1-1 1,1 1-1,0 0 1,-1 0-1,1 0 1,0 0-1,0 0 1,0 1-1,0-1 1,0 0-1,0 0 1,0 1-1,1-1 1,-1 0-1,0 1 1,1-1-1,-1 1 1,1-1-1,-1 1 1,1-1-1,0 1 0,0-1 1,0 1-1,0-1 1,0 1-1,0-1 1,0 1-1,0 0 1,0-1-1,1 1 1,-1-1-1,1 1 1,-1-1-1,1 0 1,-1 1-1,1-1 1,0 1-1,14 24-90,0-1 0,2-1 0,0-1 0,2 0 0,0-1 0,2-1 0,0-1 0,8 5 90,-24-21-11,0-1 0,0 1 0,0-1 1,0 0-1,1-1 0,-1 1 0,1-1 0,0 0 1,0-1-1,4 1 11,-6-1-10,-1-1 0,0 0 0,1 0 1,-1 0-1,0 0 0,0-1 0,1 1 0,-1-1 1,0 0-1,0 0 0,0 0 0,0 0 0,0-1 1,0 1-1,0-1 0,0 0 0,-1 1 0,1-1 1,0-1-1,-1 1 10,3-3 4,0 0 0,0 0 0,0-1 1,-1 1-1,0-1 0,0 0 0,-1 0 0,0-1 0,0 1 1,0 0-1,-1-1 0,0 0 0,0 0 0,-1 0 0,1 0 1,-2 0-1,1 0 0,-1 0 0,0 0 0,0 0 0,-1 0 1,0 0-1,-2-6-4,0-1 87,1 6-67,0 0 0,-1 0 0,0 0 0,0 0-1,-2-3-19,-5-8 42,0 0 0,2 0-1,0-1 1,1 0-1,1-2-41,-17-46 459,19 53-328,-1 1 1,0 0-1,-1 0 0,-1 0 0,-6-9-131,4 10 253,0-1 0,-7-6-253,-12-16 283,3-1-303,-4-6 94,-16-32-74,37 61-25,2 0-1,0 0 1,0-1 0,1 0 0,1 0 0,1-1 0,-2-10 25,5 22-21,0-1 1,0 1 0,0 0 0,1-1-1,0 1 1,0 0 0,0 0-1,0-1 1,0 1 0,1 0-1,0 0 1,0 0 0,0 1 0,0-1-1,3-3 21,0 1-26,0 0 0,0 0 0,1 1 0,-1-1 1,1 1-1,1 1 0,-1-1 0,4-1 26,-2 2-12,-1 1 0,1 0 1,0 0-1,0 1 0,1 0 1,-1 0-1,0 1 0,1 0 1,-1 0-1,1 1 0,-1 0 1,1 0-1,-1 1 0,0 1 1,7 1 11,14 4 300,-1 2 0,0 0 0,24 13-300,-45-19 22,17 8 302,21 12-324,-39-19-7,1 0 0,-1 0 0,0 1 0,-1-1 0,1 1 0,-1 1 0,0-1 0,0 1 0,0 1 7,-4-6-99,-1-1 0,1 1 1,-1 1-1,1-1 0,-1 0 0,0 0 1,1 0-1,-1 0 0,0 0 1,0 0-1,0 0 0,0 0 0,0 0 1,0 1-1,0 0 99,0-2-191,0 1-1,-1 0 1,1-1 0,0 1 0,0 0-1,0-1 1,-1 1 0,1-1 0,0 1-1,-1 0 1,1-1 0,-1 1 0,1-1 0,-1 1-1,1-1 1,-1 1 0,1-1 0,-1 0-1,1 1 1,-1-1 0,0 0 0,1 1-1,-1-1 1,1 0 0,-1 0 0,0 1 191,-7-1-1579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37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1 188 1568,'0'-1'51,"0"1"0,1-1 0,-1 1 1,1-1-1,-1 1 0,0-1 0,1 1 0,-1-1 0,0 0 0,0 1 0,0-1 1,1 1-1,-1-1 0,0 0 0,0 1 0,0-1 0,0 0 0,0 1 1,0-1-1,0 0-51,3-14 1318,-6-9-43,3 21-1278,0 1 1,1-1 0,-1 0-1,0 1 1,1-1 0,-1 0-1,1 1 1,0-1 0,0 1-1,0-1 1,0 1-1,0-1 1,0 1 0,1 0-1,-1 0 1,1-1 0,0 1-1,0 0 3,17-20 275,-15 16-245,0 1 0,1-1-1,-1 1 1,1 0 0,0 1 0,0-1 0,1 1-1,0 0 1,-1 0 0,1 1 0,4-2-30,-4 3 98,0 0 0,0 0 1,0 1-1,0-1 0,0 1 1,0 1-1,0-1 0,3 1-98,-6 1 27,0-1-1,0 0 1,0 1-1,0 0 1,-1 0-1,1 0 1,0 0 0,0 0-1,-1 1 1,1-1-1,0 1 1,-1-1-1,0 1 1,1 0-1,-1 0 1,0 0-1,0 0 1,1 2-27,6 8-29,0 0 0,-1 1 0,0 0 0,4 13 29,22 56 116,-22-52-125,1 0 0,2-1 1,8 12 8,-13-26-33,-1-1 1,2-1 0,0 0 0,0 0 0,1-1 0,1 0 0,7 4 32,-18-14-11,1 0 0,-1-1 0,1 1 0,0-1 0,0 1 0,-1-1 0,1 0 0,0 0 0,0-1 0,0 1 0,0 0 0,0-1 0,0 0 0,0 0 0,1 0 0,-1 0 0,0 0-1,2-1 12,-2 0-9,0 0-1,1 0 0,-1 0 0,0-1 0,1 1 0,-1-1 0,0 0 0,0 0 0,-1 0 0,1 0 0,0-1 0,-1 1 1,1-1-1,-1 0 0,0 1 0,1-3 10,6-10 17,-1 0 0,0-1 1,-1 0-1,-1-1 0,4-13-17,-1 1 15,-3 9 15,19-47-30,-21 58 76,0 1 0,1 0 0,-1 0 0,2 0 0,-1 0-1,4-2-75,-8 9 39,0-1-1,0 1 0,1 0 0,-1 1 0,0-1 1,1 0-1,-1 0 0,1 0 0,-1 1 0,1-1 1,0 1-1,-1-1 0,1 1 0,0 0 0,-1 0 1,1-1-1,0 1 0,-1 0 0,1 0 0,0 1 1,-1-1-1,1 0 0,-1 1 0,1-1 0,0 1 1,-1-1-1,1 1-38,3 1 23,-1 0 1,0 0-1,0 0 1,0 1-1,0 0 1,0 0-1,0 0 1,-1 0-1,2 1-23,16 18-110,-10-11-342,0-1-1,-1 2 0,-1-1 0,0 1 0,0 1 1,4 9 452,4 11-2982,-11-18 1617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37.9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1 832,'-1'5'118,"-1"0"-1,1 0 1,0 0 0,0 1-1,0-1 1,1 0 0,0 1-1,0-1 1,0 0-1,2 6-117,1 7 834,1 0-1,4 9-833,21 82 280,10 83-280,2 114 653,-35-218 1039,-4 59-1692,0 19 628,-1-131-608,-1-18-281,1 0 0,0 0 0,1 0 0,2 3 261,-1-7-768,-3-2-1008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38.5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0 2720,'-8'5'1024,"8"-1"-800,0-4-64,0 0 192,0 0-224,0 8 160,0 3-160,-5 2 224,5 2-224,-5 5 320,5 4-256,0 3-192,0 5 0,0 0-768,5-1 384,0 0-800,0 5 672,8-5-1312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39.5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1 2144,'-1'0'183,"1"1"-1,-1-1 1,0 1-1,0 0 1,1-1 0,-1 1-1,1 0 1,-1 0-1,0-1 1,1 1 0,0 0-1,-1 0 1,1 0-1,-1 0 1,1 0-1,0-1 1,0 1 0,0 0-1,-1 0 1,1 0-1,0 1-182,0-1-21,2 0-16,3 1 148,0-1 1,1 0-1,-1 0 1,0 0 0,1 0-1,-1-1 1,1 0-1,-1 0 1,0-1-1,1 1 1,-1-1-1,4-2-111,19 0 27,45-5 20,18-1 18,-47 8-358,-1 2-1,0 2 1,0 1 0,0 2-1,17 7 294,-40-6-2538,-18-6 1375,-2-1-106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40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1408,'0'3'539,"0"-6"-145,0 3-196,0 0 223,0 0-53,0 0 144,0 0-213,0 0-161,2 1-42,1 0-63,1 0 0,-1 0-1,1 0 1,-1-1 0,1 1 0,-1-1-1,1 0 1,-1 0 0,1 0 0,0 0 0,0-1-33,46-8 520,-32 5-393,29-4-158,-1 2 0,1 2 0,0 2 0,0 1 0,0 3 0,30 6 31,-41-1-1163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43.3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550 0 1984,'0'0'44,"0"0"0,-1 0 1,1 0-1,-1 0 0,1 0 0,-1 0 1,1 0-1,-1 0 0,1 0 1,0 0-1,-1 0 0,1 0 0,-1 1 1,1-1-1,-1 0 0,1 0 0,0 0 1,-1 0-1,1 1 0,-1-1 0,1 0 1,0 1-1,-1-1 0,1 0 0,0 0 1,0 1-1,-1-1 0,1 1 0,0-1 1,0 0-1,-1 1-44,-7 9 1044,7-9-996,-12 15 123,-2 11 666,-5 5-481,2 0 0,0 1 0,2 2 1,2 1-357,9-25 84,-62 135 631,-14 11-715,77-149 66,-1 1 0,1 0 0,1 0-1,0 0 1,-2 6-66,4-12 0,1 0-1,-1 1 1,1-1-1,0 1 1,0-1-1,0 0 0,1 1 1,-1-1-1,1 0 1,-1 1-1,1-1 1,0 0-1,1 0 0,-1 0 1,0 0-1,1 0 1,1 2 0,18 30-391,-1 2 0,-2 0 0,0 3 391,40 117-497,-20-54 65,-25-62-218,5 23 650,0 3-331,-14-56 329,3 10 17,-1 1 1,-1 0-1,0 0 0,-2 0 1,0 11-16,-3-23 41,-2-1-1,0 1 1,0-1 0,0 0 0,-5 9-41,-2 12-39,3-5 149,1-2 2,-1 0 1,-1-1-1,-1 0 0,-1-1 1,0 0-1,-4 2-112,1-3-50,-2-1-1,0-1 0,-1 0 1,-1-1-1,-1-1 0,-12 10 51,-11 4 256,-1-1 0,-27 13-256,-11 8 43,20-7-742,55-41 454,0 2-11,0 10-907,4-13-458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44.7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93 51 1312,'7'0'384,"-14"0"453,6 7-122,0-4-634,1 1-1,-1 0 1,1 0 0,-1 0 0,1-1 0,1 2-81,-1-2-35,0 1 0,0-1 1,0 0-1,-1 0 1,1 0-1,-1 0 0,1 0 1,-1 0-1,0 0 1,-1 2 34,-2 2-8,0-1 1,1 1 0,0 0-1,0 0 1,1 0 0,0 0-1,0 1 1,0 4 7,0-2 207,0-1 0,0 1 0,-1 0 0,-1-1 0,0 0 0,0 0 0,-1 0 0,0 0-207,-2 5 49,0 0 1,-2 8-50,10-11-233,-1-11 228,0 0-1,1 0 1,-1 0-1,0 1 1,0-1-1,0 0 0,0 0 1,0 0-1,0 1 1,0-1-1,0 0 1,1 0-1,-1 1 1,0-1-1,0 0 0,0 0 1,0 1-1,0-1 1,0 0-1,0 0 1,0 1-1,-1-1 1,1 0-1,0 0 0,0 1 1,0-1-1,0 0 1,0 0-1,0 0 1,0 1-1,0-1 1,-1 0-1,1 0 0,0 0 1,0 1-1,0-1 1,-1 0-1,1 0 1,0 0-1,0 0 1,0 1-1,-1-1 0,1 0 1,0 0-1,0 0 1,-1 0-1,1 0 1,0 0-1,0 0 1,0 0-1,-1 0 0,1 0 1,0 0-1,0 0 1,-1 0-1,1 0 1,0 0-1,0 0 1,-1 0 5,2-2-47,0 0 1,0 0 0,0 0 0,0 0 0,0 0 0,-1 0 0,1 0 0,-1 0 0,1-1 46,0-1-81,5-16-396,2 0 1,0 0-1,1 1 477,1-5-327,-1 0-1,6-21 328,4-15 357,-11 38 99,-6 14-263,0 1 1,1-1-1,0 1 1,1 0 0,0-1-194,-4 7 36,1 0 0,-1-1 1,1 1-1,-1 0 0,0-1 1,0 1-1,0 0 0,0-1 1,0 1-1,0 0 0,0-1-36,0 0 160,2 8-202,23 58 463,-19-49-429,0-1 0,1 0 0,1-1 1,8 12 7,42 50-336,-19-27 85,28 39-2032,-58-75 1355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45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3 1408,'-4'-2'627,"7"4"-148,1 0-294,-2-1 7,-2-1-59,0 0 22,0 0-6,4 0 215,0-1 0,1 1 0,-1 0 1,0 0-1,1 0 0,-1 1 0,4 0-364,55 19 32,-18-4-1861,-32-8-267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1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9152,'10'-5'3360,"-7"5"-2592,2-7-224,3 7-448,2 0-160,-2-5 256,2 5-128,-2 0 480,0 0-288,2 5-896,-5-1 320,-5-4-2272,3 8 1440,-3 3-1760,-3 1 1664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6:47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0 1824,'-7'1'691,"5"-2"-417,1 1-23,1 0-86,0 0-26,0 0 16,0 0 234,6 10 400,1 7-750,0 0 0,-1 0-1,-1 1 1,1 6-39,59 325 139,-60-326-216,-2-14 170,-1 1-1,-1-1 1,0 1-1,0 1-92,-1-10 101,-3-13 150,-5-10-207,0 0-1,2 0 1,1-1 0,1 0-1,0-15-43,1 15 161,2-1 0,1 1 0,1-1 0,1 1-1,0 0 1,2 0 0,4-11-161,-5 27-34,0 0 1,0 0 0,1 0-1,0 0 1,0 1-1,1 0 1,3-4 33,6-9-65,-12 17 61,0-1 0,1 1 0,-1-1 0,1 1 0,0 0 0,-1 0-1,1 0 1,0 0 0,0 0 0,0 1 0,0-1 0,1 1 0,1-1 4,6-1 25,1 0-1,0 1 1,3 0-25,-12 2 22,1-1-45,-1 1 1,1 0 0,0 0 0,0 1-1,0-1 1,0 1 0,0-1-1,0 1 1,0 1 0,0-1-1,-1 0 1,1 1 0,2 1 22,-5-2 19,1 0-1,0 0 1,-1 0 0,1 0-1,-1 0 1,1 1 0,-1-1 0,0 1-1,0-1 1,1 1 0,-1-1 0,0 1-1,0 0 1,0-1 0,-1 1 0,1 0-1,0 0 1,-1 0 0,1 0 0,-1-1-1,0 1 1,1 0 0,-1 0 0,0 0-1,0 0 1,0 0 0,0 0-1,-1 1-18,-1 6 123,-1-1-1,0 1 1,-1-1 0,0 0-1,0 0 1,-1 0-1,0 0 1,-6 5-123,-1 5-95,-12 22-361,22-36 344,0 0 1,0 0-1,1 0 0,0 1 0,-1-1 1,1 0-1,1 1 0,-1-1 0,1 2 112,0-3-54,1 0-1,0-1 0,0 1 1,0 0-1,0-1 0,0 1 0,1-1 1,-1 1-1,1-1 0,0 0 1,-1 0-1,1 0 0,0 0 1,0 0-1,0 0 0,2 1 55,39 29 247,-40-30-184,6 5-19,0-1-1,-1 1 0,0 1 1,0 0-1,-1 0 1,1 0-1,-1 2-43,-6-8 51,0 0 0,0 0 0,0 0 1,0 0-1,0-1 0,-1 2 0,1-1 0,-1 0 0,1 0 0,-1 0 0,0 0 0,0 0 0,0 0 1,0 0-1,0 0 0,0 0 0,-1 0 0,1 0 0,-1 0 0,1 0 0,-1 0 0,0 0 0,0 0 1,0 0-1,0 0 0,0 0 0,0 0-51,-2 1 115,1 1 0,-1-1 1,0 0-1,0 0 0,0 0 0,-1-1 1,1 1-1,-1-1 0,0 1 0,1-1 0,-1 0 1,-3 1-116,-6 0-401,1 1 0,-1-2 1,0 0-1,0 0 1,-7-1 400,-2 1-1331,4 1 180,0 2-1148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38.163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14416 480,'9'0'2584,"34"0"-2037,50 1-291,-22 1-75,1-3 0,-1-3 1,18-6-182,-73 7-25,0-1 1,-1-1-1,0 0 1,0-1 0,0-1-1,-1 0 1,0-1-1,7-5 25,19-16 123,-1-2-1,3-5-122,43-35-209,-19 25 51,53-26 158,-49 31-216,52-41 216,2-20-420,4-14 420,-18 17 175,51-33-175,119-66 1232,-197 141-912,-13 9-37,12-14-283,13-24 243,-5-4 1,4-11-244,-71 76 8,78-94 151,-2 1 72,-70 85-112,-2-1 0,16-27-119,40-76 135,-15 24-23,-26 52-59,5-2-53,-15 22 11,-1-1 0,-3-2-1,5-12-10,8-33 94,17-61-94,-30 76 18,61-182 71,-42 114 110,59-118-199,-70 193 8,2 2-1,4 1 0,31-34-7,-50 66-13,-2-1 0,-1-1 0,-2 0 0,-1-2 0,6-19 13,16-59 139,0-16-139,-11 33 235,32-123 453,8-92-688,-33 167 312,-15 69 155,0-22-467,65-481 224,-41 152 464,-34 281 285,-9-143-973,-7 181 422,-5 0 1,-5 1-1,-6-1-422,-29-156 487,10 47-350,15 72 26,5-5-163,-8-144 254,20 189 97,-6-161-431,12-28 80,9 89 82,-3 107-47,15-173 249,-5 98-99,-1 21-270,2-29 16,21-241-237,-12 172 292,8-59 131,-2 139-73,-9 59-40,21-120-15,25-60 11,-10 43 87,-27 112-216,28-78 129,-42 167-53,46-153-321,-28 64-42,31-71 416,-34 128-272,19-35 272,-7 27 58,60-117-4,-80 166-35,2 1-1,2 1 1,1 1 0,6-4-19,71-69-115,32-35-188,-114 116 259,0-1 1,-2-1-1,-1-1 1,8-18 43,8-25-16,3-14 16,-28 63-74,1 1 0,0 0 1,2 0-1,12-15 74,-15 24-72,1 1 0,1 0-1,0 1 1,0 0 0,1 0 0,1 2 0,9-7 72,-5 5-226,-14 8 231,1 1 1,-1-1 0,1 1-1,0 1 1,0-1-1,0 1 1,1-1-6,0 2-11,0-1-1,-1 0 1,1-1 0,-1 1 0,1-1-1,-1 0 1,0-1 0,0 1 0,0-1 11,-4 2-105,0 0 1,0 0 0,0 1-1,0-1 1,0 0 0,0 0 0,-1 0-1,1 0 1,-1-1 104,-18 3-640,0 0 541,1 2 0,-1 1-1,1 0 1,-1 1 0,1 1 99,-68 25 261,50-17-205,0 2 0,2 1 0,-17 12-56,-27 12-184,-36 14 211,105-49-36,7-4-21,0 0 1,0-1 0,0 1 0,-1 0-1,1-1 1,0 1 0,-1-1 0,1 0-1,0 1 1,-1-1 0,1 0 0,-1 0 0,1 0-1,0 0 1,-2 0 29,4 0-1,1 0-1,-1-1 1,0 1-1,1-1 1,-1 1-1,1-1 1,-1 0-1,0 1 1,0-1-1,1 0 2,7-4-44,61-31-335,-38 19-87,0 1-1,20-5 467,27-6-296,46-8 296,-85 27 54,0 1 0,1 2 0,-1 1 0,10 3-54,-28 3 86,-21 0-40,-1-1 0,0 0 0,1 1 1,-1-1-1,0 1 0,0-1 0,0 1 0,0-1 1,0 0-1,0 1 0,0-1 0,0 1 0,-1-1 1,1 1-47,0-2 19,-3 12 143,0 0 0,0-1 0,-2 1-1,-2 6-161,-7 18 100,-22 84-1188,-13 88 1088,40-156-533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8:39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9 480,'0'0'6,"0"-1"0,-1 1 0,1 0 0,0 0 0,0 0-1,-1 0 1,1 0 0,0-1 0,-1 1 0,1 0 0,0 0 0,0 0 0,-1 0 0,1 0 0,0 0 0,-1 0-1,1 0 1,0 0 0,-1 0 0,1 0 0,0 0 0,0 1 0,-1-1 0,1 0 0,0 0 0,0 0 0,-1 0-1,1 0 1,0 0 0,0 1 0,-1-1-6,-3 9 165,-1 5 276,-8 11 142,1 1 0,1 0 1,-6 24-584,16-46 16,-1 6-7,-4 7 78,4-14-85,1 0 1,0 0-1,0 0 1,1 0-1,-1 0 1,1 1-1,-1-1 1,1 0-1,0 1 1,0-1-1,1 0 1,-1 1-3,1 9 343,8-22-274,-5 2-72,-1 0 0,-1-1 0,1 1 1,-1-1-1,0-5 3,1 2-98,3-6 120,-5 14 2,0 1 1,0-1 0,0 0-1,0 0 1,0 1 0,-1-1-1,0 0 1,1-3-25,-1 4 75,0 0 0,1 0-1,0 0 1,-1 0 0,1 0 0,0 0 0,0 0-1,0 0 1,0 0 0,1-1-75,6-13 228,13-24-361,-16 31 85,-5 9 60,1-1 0,-1 0 0,1 0 0,-1 0 0,1 0 1,-1 0-1,1 0 0,-1 0 0,0 0 0,0 0 0,0 0 0,1 0 1,-1 0-1,0 0 0,0 0 0,0 0 0,0 0 0,-1 0-12,6-12 278,-2 20-420,-2-6 134,-1 0-1,0 0 1,0 0-1,1 0 1,-1 0-1,0 0 1,0 0-1,0 0 1,0 0-1,0 1 1,-1 0 8,-3 10 33,2-7-15,1-1 0,0 0 0,0 0 1,0 1-1,0-1 0,0 1 0,1-1-18,0 0 6,-1 0 0,1 0 0,-1 0 0,0 0 0,0 0 0,0 0-6,-4 16 33,2-8 10,0 1 0,-1-1 0,0 0 0,-6 10-43,7-15 15,-7 5 202,10-11-214,0-1 0,0 0 0,0 0 1,0 0-1,0 0 0,-1 0 0,1 1 0,0-1 1,0 0-1,0 0 0,0 0 0,0 0 0,-1 0 1,1 0-1,0 0 0,0 0 0,0 0 0,0 0 1,-1 0-1,1 0 0,0 0 0,0 0 0,0 0 0,-1 0 1,1 0-1,0 0 0,0 0 0,0 0 0,0 0 1,-1 0-1,1 0 0,0 0 0,0 0 0,0 0 1,0 0-1,-1 0 0,1 0 0,0 0 0,0 0 1,0-1-1,0 1 0,0 0 0,-1 0 0,1 0 1,0 0-1,0 0 0,0-1 0,0 1 0,0 0 0,0 0 1,0 0-1,0 0 0,0-1 0,0 1 0,0 0 1,0 0-1,0 0 0,-1 0 0,1-1 0,0 1 1,1 0-1,-1 0 0,0 0 0,0-1 0,0 1 1,0 0-1,0 0 0,0 0 0,0 0-3,1-18 54,0 0 0,2 0 0,0 1 0,1-1 0,1 1 0,0 0 0,1 0 0,2-1-54,-6 14-17,-1 0 1,0 0-1,1-1 0,-2 1 0,1-1 1,0 1-1,-1-5 17,3 1 323,-1 0-4379,-2 8 2877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0:46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3 480,'-13'-3'192,"8"6"-160,0 6 0,2-1 64,-2 0-64,0-2-32,2 8 32,3-3-320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05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160 450 736,'-1'1'258,"-4"4"-218,5-5-33,0 0 0,0 0 0,0 0-1,0 0 1,0 0 0,0 0 0,0 0-1,0 0 1,0 0 0,0 0 0,0 0-1,-1 0 1,1 0 0,0 0 0,0 0-1,0 0 1,0 0 0,0 0 0,0 0 0,0 0-1,0 0 1,0 0 0,0 0 0,0 0-1,-1 0 1,1 0 0,0-1 0,0 1-1,0 0 1,0 0 0,0 0 0,0 0-1,0 0 1,0 0 0,0 0 0,0 0-1,0 0 1,0 0 0,0 0 0,0 0-1,0 0 1,0 0 0,0-1 0,0 1-1,0 0 1,0 0 0,0 0 0,0 0-1,0 0 1,0 0 0,0 0 0,0 0-1,0 0 1,0 0 0,0-1 0,0 1-1,0 0 1,0 0 0,0 0 0,0 0-1,0 0 1,0 0 0,0 0 0,0 0-7,0 0 229,0 0 59,0 0-48,-18 12 1253,15-11-1348,0-1 0,0 1 0,-1-1 0,1 0 0,0 0 0,0 0-1,0-1 1,-1 1 0,1-1 0,0 1 0,0-1 0,-3-1-145,4 2 118,-1 1 0,0-1 0,0 1 0,1 0 0,-1-1 0,0 1 0,1 1-1,-1-1 1,1 0 0,-1 1 0,1-1 0,-2 2-118,3-2 35,-3 1-39,0 0 0,1 0-1,-1 1 1,1 0-1,0 0 1,0 0-1,0 0 1,0 0-1,0 0 1,1 1-1,-1-1 1,1 1-1,0 0 1,0 0-1,0 0 1,1 0-1,-1 0 1,1 0-1,0 0 1,0 0 0,1 1-1,-1-1 1,1 0-1,0 1 1,0-1-1,0 0 1,1 1-1,-1-1 1,1 0-1,0 0 1,1 1 4,-1-1-24,1 0 0,0 0 0,0 0 0,0-1 0,1 1 1,-1-1-1,1 1 0,0-1 0,0 0 0,0 0 0,0 0 0,1 0 1,-1-1-1,1 1 0,3 1 24,1 0-68,0 1 1,1-2 0,-1 1-1,1-1 1,0 0-1,8 1 68,-7-3 8,0 0 0,-1 0 1,1-1-1,0 0 0,0-1 0,0 0 0,-1 0 0,1-1 1,0 0-1,-1-1 0,0 0 0,1-1 0,-1 0 0,-1 0 1,1-1-1,0 0 0,4-4-8,-12 8 32,1 0 1,0 0 0,0-1-1,-1 1 1,1-1 0,0 0-1,-1 1 1,0-1 0,1 0-1,-1 0 1,0 0 0,0 0-1,0 0 1,0 0 0,0 0-1,-1 0 1,1 0 0,-1 0-1,1-1 1,-1 0-33,0 1 33,0 0 0,0 0 0,-1 0 0,1 0 0,-1 0 0,0 0 0,1 0 0,-1 0 0,0 1 0,0-1 0,0 0 0,0 0 1,0 1-1,-1-1 0,1 1 0,0-1 0,-1 1 0,1-1 0,-1 1 0,1 0 0,-1 0 0,0 0 0,0 0-33,-95-58 384,90 54-396,0-1 0,1 0 0,0 1 0,-1-2 0,2 1 0,-1-1 0,1 0 0,0 0 0,1 0 0,0-1 0,0 0 0,0 0 0,0-2 12,-6-20-47,0 0 1,-4-31 46,10 43-12,-3-17-74,1 1 1,1-1 0,1-27 85,4 58-34,0 0 1,1 0-1,-1 0 0,1 1 1,-1-1-1,1 0 0,1 0 1,-1 0-1,0 0 1,1 1-1,0-1 0,0 1 1,0-1-1,0 1 1,0 0-1,1 0 0,-1 0 1,1 0-1,0 0 0,0 0 1,0 1-1,0-1 1,1 1-1,-1 0 0,1 0 1,-1 0-1,1 1 1,-1-1-1,1 1 0,0 0 1,0 0-1,0 0 0,1 0 34,-2 2 31,1-1 0,-1 0-1,0 1 1,1-1-1,-1 1 1,1 0 0,-1 0-1,0 0 1,1 1-1,-1-1 1,1 2-31,34 20 362,-26-15-351,0 2 0,-1 0 0,0 0-1,0 1 1,-1 0 0,0 2-11,15 24-3622,-24-36 1734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06.2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28 1728,'-5'-12'1125,"13"1"-473,-4 7 1187,-3 16-1114,-1 34-1018,1-17 400,-1 1-1,-1 0 1,-2-1-1,-2 4-106,4-16 72,2 9-266,7-30 306,-3 0-100,0 0 1,0 0-1,0-1 1,-1 1 0,1-1-1,-1 0 1,0 0-1,-1-1-12,27-45 152,-29 50-143,6-14-6,-4 9-4,0 0 1,1 0-1,-1 0 1,1 0-1,3-3 1,-5 8-15,-1-1 1,1 1-1,0-1 1,0 1-1,0-1 1,0 1-1,0 0 1,0 0-1,0 0 1,0 0-1,1 0 1,-1 1-1,0-1 1,1 1-1,-1-1 1,0 1-1,1 0 1,1 0 14,-2 0 49,-1 0 0,1 0 0,0 0 0,-1 1 0,1-1 1,0 1-1,-1-1 0,1 1 0,0 0 0,-1-1 0,1 1 0,-1 0 0,1 0 0,-1 0 1,0 0-1,1 0 0,-1 0 0,0 1 0,0-1 0,0 0 0,1 1-49,4 4-87,-3-1 79,1 0 0,-1 0 0,0 0 0,0 1 0,0-1 1,0 4 7,5 7 127,2 16-176,-2-5 108,-6-23-51,-1 0-1,0 0 1,0 1-1,0-1 1,-1 1-1,1 0-7,-1 0-20,0-1-1,1 1 0,0-1 0,0 1 0,0-1 0,1 2 21,0-3-152,-1 1 0,0-1 0,0 1 0,0-1 0,0 1 0,0-1 0,-1 1 0,0 1 152,0-4-1002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07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268 517 1984,'2'-1'262,"-2"0"213,-6 3-97,5-2 139,-8 0 374,-40 3-262,43-2-428,0 0 1,0 0-1,-1 0 0,1 1 1,-5 2-202,-14 3 534,10-5-279,-4 2-27,-1 0 0,-3 3-228,19-6-4,-1 0 0,1 1 0,0 0 0,0 0 0,0 0 0,0 1 0,0-1 0,0 1 0,1 0 0,-1 0 0,-2 3 4,5-5-19,0 0 1,0 0-1,0 1 0,0-1 1,0 0-1,0 0 1,1 1-1,-1-1 0,1 0 1,-1 1-1,1-1 1,-1 1-1,1-1 0,0 1 1,-1-1-1,1 1 1,0-1-1,0 1 0,0-1 1,0 0-1,0 1 1,1-1-1,-1 1 0,0-1 1,1 1-1,-1-1 1,1 0-1,0 1 0,-1-1 1,1 0-1,0 1 1,0-1-1,-1 0 0,1 0 1,1 1 18,3 3-19,1 0-1,-1-1 1,2 0 0,-1 1 0,0-2-1,5 3 20,6 3-225,-12-5 236,0-2 0,1 1 0,0-1 0,0 0 0,-1 0 0,1 0 0,0-1 0,1 0 0,-1 0 0,0-1 0,0 1-1,0-1 1,0-1 0,3 0-11,-6 1 3,-1 0 0,1-1 0,-1 1 0,1-1 0,-1 0 0,1 0 0,-1 0 1,0 0-1,1 0 0,-1 0 0,0-1 0,0 1 0,0-1 0,0 1 0,0-1 0,0 0 0,-1 0 0,1 0 0,0 0 0,-1 0 0,0 0 0,1 0 0,-1-1 0,0 1 0,0 0 0,0-1 0,-1 1 0,1-1 0,0 1 0,-1-1 0,0 1 0,1-1 0,-1 1 0,0-2-3,-2-28-55,-1 1-1,-5-24 56,1 17-76,1-20 76,-2-57-57,-3-112-222,20 152 380,-9 74-5,0 1-90,0 1-13,1 0 1,-1 0 0,1 0-1,-1 0 1,1 1-1,-1-1 1,1 0 0,-1 0-1,0 0 1,0 0-1,1 1 1,-1-1 0,0 0-1,0 0 1,-1 2 6,2 2 11,-1 0-1,1 0 1,0 0 0,0 0 0,2 2-11,3 24 52,-1 158-265,-4-145 166,0-14-5,1 0 0,1 0 0,4 11 52,6 21-106,17 72-166,-27-122 272,-1 1 0,0-1 0,-1 9 0,2 12 0,0-7-789,-3-25-49,0 1 33,0 5-795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09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0 880 1472,'14'-40'997,"-11"35"-869,-1 0 0,1 0 0,0 0 0,0 1 0,0-1 0,1 1 0,-1 0 0,1 0 0,3-2-128,48-50 1862,-38 39-1575,-1-1 0,0 0 0,-2-1 0,0-1 0,0-4-287,-12 22 10,9-16-46,-1-1 0,-1 0 0,0-1 0,-2 0 1,6-20 35,3-26-469,-1-15 469,-3 18 168,14-79-232,-24 134 45,-1 1 1,0-1-1,0 1 1,-1-1 0,0 0-1,0 1 1,-1-1-1,0 1 1,-1-1-1,1 1 1,-1-1-1,-1 1 1,0-2 18,2 8 5,0-1 0,0 1 0,1 0 0,-1-1 0,0 1 1,-1 0-1,1 0 0,0 0 0,0 0 0,0 0 0,-1 0 0,1 0 1,-1 0-1,1 0 0,-1 0 0,1 1 0,-1-1 0,1 1 0,-1-1-5,-2 0 35,1 0-1,-1 1 1,0-1-1,1 1 1,-1 0-1,0 0 1,1 0-1,-2 0-34,0 1-26,0 0 0,0 1-1,0-1 1,0 1 0,0 0 0,0 0 0,0 1-1,0-1 1,1 1 0,-1 0 0,1 0 0,-3 4 26,1-2-90,0 1 0,0 1 0,1-1 0,-1 1 0,2 0 0,-1 1 0,-2 5 90,4-6-62,0 0-1,0 0 1,1 1 0,0-1-1,1 1 1,-1 0 0,1 3 62,0 57 158,1-42-61,0-5-19,1-1-1,1 1 1,1-1 0,0 0 0,2 0-1,0 0 1,2-1 0,0 0 0,1 0 0,0 0-1,2-1 1,7 10-78,-5-10 29,1-1 1,1 0-1,0-1 0,17 14-29,-11-13-504,1-1 0,1-2 0,0 0 0,3 0 504,-23-13-79,28 15-2156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11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1568,'3'8'3200,"-3"-2"-3163,1 0 1,0 0-1,1 0 1,-1 0-1,1 0 1,0 1-38,7 23 10,8 51 211,-6-33 411,2 22-632,-13-66 15,4 32 161,2 0 1,1-1-1,6 17-176,-7-29 8,-4-16 2,0 0 0,0 0 0,1 0 0,0 0 0,1 1-10,-4-7 22,0-1-65,0 0-106,0 0-379,0 0 69,0 0-159,0 0 74,4 7-1190,-3-6 449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7:12.0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36 1152,'0'-1'-628,"-1"0"2697,-7 3 2223,7-2-4095,1 0 102,0 0-112,0 0-1,0 0-52,0 0 20,0 0-74,-2 0 96,50 1-505,-21 0 227,-1-1 0,1-1 1,0-1-1,20-5 102,-32 5-154,0 0-1,-1 1 0,1 0 0,8 2 155,1-1-1514,-23 0 1188,1 0-1,0-1 1,0 1-1,0-1 1,0 1-1,-1-1 1,1 0-1,0 0 1,0 1 0,-1-1-1,1 0 1,-1-1-1,1 1 1,1-1 326,2-9-539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1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5408,'0'0'179,"0"1"0,1-1-1,-1 1 1,0-1 0,0 1 0,1-1 0,-1 1 0,1-1-1,-1 1 1,0-1 0,1 1 0,-1-1 0,1 1 0,-1-1-1,1 1-178,85 0 4179,-46 1-3712,7 3-467,-10-2-863,1-1 1,28-2 862,74-10-3881,-133 10 3545,58-6-1605,-6 1-768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1:08.5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62 1152,'-1'1'96,"0"-1"1,0 1-1,0 0 0,0-1 0,1 1 1,-1 0-1,0 0 0,0 0 1,1 0-1,-1 0 0,0 0 0,1 0 1,-1 0-1,1 0 0,0 0 1,-1 0-1,1 0 0,-1 1-96,1 23 1498,0-12-1540,0 3 104,-1-8-103,1 0-1,0-1 1,1 1-1,-1-1 1,2 1 0,1 5 41,1 3-11,0 0 1,1 15 10,-2-12 149,-2-15-130,0-1 0,0 1 1,0 0-1,0-1 1,3 4-20,-3-4 9,1 0 1,-1 0-1,0 0 1,0 0-1,0 0 1,0 0-1,-1 0 1,1 0-1,-1 0 1,0 1-10,-1-1 2,1 0 2,10 15-21,-9-17-52,-1-1 53,0 0 106,0 0 17,0 0 90,0 0-31,-1-5 314,-5-7-88,5 10-383,0 0 0,0-1 0,0 1 0,0 0 0,0-1 0,0 1 0,1-1-1,-1-1-8,-1-11-112,1 0 0,0 0 0,1 0 0,1 0 0,1-5 112,-1 14-13,0 0 0,1 0-1,-1 0 1,1 0 0,1 0-1,-1 1 1,1-1 0,0 1-1,0 0 1,1 0 0,-1 0-1,1 0 1,0 0 0,2-1 13,45-47-196,-35 34 249,1 2 0,1 0 0,8-6-53,-24 21 1,-1 1 1,1 0-1,0 0 1,-1 0 0,1 0-1,0 0 1,-1 1-1,1-1 1,0 0 0,0 1-1,0 0 1,0-1-1,0 1 1,-1 0 0,1 0-1,0 0 1,0 0-1,0 0 1,1 0-2,-1 1-1,-1 0 1,1-1-1,-1 1 0,1 0 1,-1 0-1,1 0 0,-1 0 0,0 0 1,1 0-1,-1 0 0,0 0 1,0 1-1,0-1 0,0 0 1,0 1-1,0-1 0,0 1 1,0-1-1,-1 1 0,1-1 1,0 1 0,7 22-133,-1 0 1,-1 1 0,0 3 132,-3-8 84,2 0-1,0 0 1,1-1-1,1 1 1,2 0-84,-6-13-1,2 4 16,0-1 0,1 0 0,0 0 0,1-1 1,5 6-16,-9-11 1,-2-3-3,0 0 1,0 1 0,0-1 0,0 1 0,0 0 0,0-1-1,0 1 1,0 0 0,-1-1 0,1 2 1,0-1-213,-1-2-65,0 0-383,-1 0-64,-2 0-966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1:10.4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289 494 832,'-1'-2'98,"0"0"-1,0 0 1,1 0-1,-1 0 1,1 0 0,-1 0-1,1 0 1,0-1-1,0 1 1,0 0-1,0-1-97,0 2 47,-1-1 70,-1 0 0,1 0 1,-1 1-1,1-1 0,-1 0 0,0 1 1,0-1-1,1 1 0,-1-1 0,0 1-117,-1-1 156,0 0-86,1 0 0,0 0 1,-1 1-1,1-1 0,-1 0 0,0 1 0,0 0 1,1 0-1,-1 0 0,0 0 0,0 0 1,0 1-1,0-1 0,0 1 0,0 0 0,0-1 1,0 2-1,0-1 0,0 0 0,0 0 1,0 1-1,0 0-70,-4 1 146,1 0 0,0 1 0,0 0 0,0 0 0,0 1 0,1 0 0,-1 0 0,1 0-1,-2 2-145,-9 9 15,0 1 0,1 0-1,1 1 1,0 2-15,-6 3 376,16-18-380,0 0-1,1 0 0,-1 1 0,1-1 0,0 1 0,-1 2 5,-1 3 57,3-7-24,0 0 1,1 0 0,-1 0-1,1 0 1,0 0-1,0 0 1,0 0 0,0 0-1,1 0 1,-1 1-1,1 0-33,1-2-7,1 0 0,-1 0 0,1 1-1,-1-1 1,1 0 0,0-1 0,0 1-1,0 0 1,0 0 0,0-1-1,2 2 8,9 5-45,1 0 0,0-1-1,0 0 1,1-2 0,-1 1-1,1-2 1,0 0 0,13 2 45,-3-2 28,0-1 1,14 0-29,-28-2 16,1-2 1,-1 1-1,0-1 0,1-1 0,-1 0 0,10-4-16,-16 5 15,-1-1 0,1 0 0,-1 0 0,1-1 0,-1 1 0,0-1-1,0 0 1,0 0 0,0 0 0,-1-1 0,1 1 0,-1-1 0,0 0-1,2-3-14,2-2 39,-5 8-24,-1-1 0,0 1 1,1-1-1,-1 1 0,0-1 0,0 0 1,0 1-1,0-1 0,0 0 0,0 0 0,-1 0 1,1 0-1,0 0 0,-1 0 0,0 0 0,0 0 1,1 0-1,-1 0 0,0 0 0,0 0 1,-1 0-1,1-1-15,-1-1 14,0 0 0,0 0 0,-1 0-1,0 0 1,1 0 0,-1 0 0,-1 0 0,1 1 0,0-1 0,-1 1 0,0 0 0,0-1 0,0 1 0,0 1-1,0-1 1,-1 0 0,1 1 0,-1-1 0,0 1 0,0 0 0,0 1 0,0-1 0,-1 0-14,-44-22 27,1 1 15,31 15-24,0 0 0,0-1-1,1-1 1,1 0 0,0-1 0,0-1-1,1 0 1,0-1 0,1-1 0,-6-9-18,9 10-6,0 0 0,1 0 0,1-1 0,0-1 0,1 1 0,0-1 0,2-1 0,-1 1 1,2-1-1,0 0 0,1 0 0,0-6 6,2 14-22,1 1 1,0 0-1,1 0 0,0 0 1,0 0-1,0 0 1,1 0-1,0 0 0,0 0 1,1 0-1,0 1 1,0-1-1,0 1 1,1 0-1,0 0 0,0 0 1,1 0-1,-1 1 1,1 0-1,1 0 0,2-3 22,-2 4 42,2-2-92,0 0-1,0 1 1,5-3 50,-9 6-30,0 1-1,1-1 1,-1 1-1,0 0 1,0 0-1,1 0 0,-1 1 1,0-1-1,4 1 31,5 0 4,45 2 113,-52-1-109,0 0 0,0 0 0,1 0 0,-1 1 0,0 0 0,0 0-1,5 3-7,9 7 110,0 0-1,6 5-109,-19-12 80,-1 1-1,1-1 0,-2 1 1,1 0-1,-1 0 0,1 1 0,-2 0 1,2 2-80,16 41-224,-21-49-230,-1-1-559,0 0-123,0 0-1525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1:12.9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281 330 992,'0'0'18,"0"-1"1,0 1 0,0 0-1,0 0 1,-1 0-1,1-1 1,0 1-1,0 0 1,0 0-1,-1 0 1,1-1-1,0 1 1,0 0-1,-1 0 1,1 0-1,0 0 1,0 0-1,-1 0 1,1-1-1,0 1 1,-1 0-1,1 0 1,0 0-1,0 0 1,-1 0-1,1 0 1,0 0 0,-1 0-1,1 0 1,0 1-1,-1-1 1,1 0-1,0 0 1,0 0-1,-1 0 1,1 0-1,0 0 1,0 1-1,-1-1 1,1 0-1,0 0 1,0 0-1,0 1 1,-1-1-1,1 0 1,0 0-19,-6 15 188,2-5 377,-3-3 85,0 0 0,-1 0 0,-5 3-650,-14 14 509,23-21-426,0-1 1,1 1-1,-1-1 1,0 0-1,-1 0 0,1 0 1,0 0-1,-1-1 1,1 1-1,-3-1-83,0 1 88,1 0-1,0 0 0,-1 1 1,-3 2-88,3 0 59,0 0 1,0 0-1,1 0 1,0 1-1,0 0 0,1 1 1,-1-1-1,-1 5-59,-8 12 282,-11 24-282,23-43-9,1 0 1,0 0-1,0 0 0,1 1 0,-1-1 1,1 1-1,0-1 0,0 1 0,1-1 1,-1 1-1,1-1 0,0 1 1,0 1 8,1-2-24,0 0 0,0 0 0,1 0 1,-1-1-1,1 1 0,0 0 1,0-1-1,0 1 0,0-1 0,1 0 1,-1 0-1,1 0 0,0 0 1,0 0-1,1 1 24,12 9 10,0 0 1,1-1-1,16 9-10,-22-15 38,0 0 1,0-1-1,1-1 0,0 0 0,0 0 0,0-1 0,1 0-38,-10-3 7,0 0 0,0 0 0,0 0 0,0-1-1,0 1 1,0-1 0,0 1 0,0-1-1,-1 0 1,1 0 0,0-1 0,0 1-1,-1 0 1,1-1 0,-1 0 0,1 1 0,-1-1-1,0 0 1,0 0 0,0 0 0,0-1-1,0 1 1,0 0 0,0-1 0,-1 1-1,2-4-6,0-7 10,0-1 0,-1 1-1,0-1 1,-1 0-1,-1 0 1,0 0 0,-1 0-1,0 1 1,-1-1-1,-1-2-9,-36-267-21,37 255 21,1 0 0,1 0 0,3-15 0,-1 24-4,1 3 23,-1 0 0,-1 0 0,-1 0 0,0-1 0,-1-2-19,0 11-3,1 6-4,0-1 1,0 0-1,-1 1 0,1-1 1,0 1-1,-1-1 0,0 1 0,0-1 1,0 1-1,0-1 0,0 1 0,0-1 1,0 1-1,-1 0 0,1 0 0,-1 0 1,0 0-1,1 0 0,-1 0 1,0 0-1,-2 0 7,4 1 4,0 1 1,-1 0 0,1 0 0,0-1-1,-1 1 1,1 0 0,0 0-1,-1 0 1,1 0 0,-1 0-1,1 0 1,0 0 0,-1 0-1,1 0 1,-1 0 0,1 0 0,0 0-1,-1 0 1,1 0 0,-1 0-1,1 0 1,0 0 0,-1 0-1,1 0 1,0 0 0,-1 1-1,1-1 1,0 0 0,-1 0 0,1 0-1,0 1 1,-1-1-5,1 1-2,-1 0-1,0 0 1,0 0 0,1 0-1,-1 0 1,1 0 0,-1 1-1,1-1 1,-1 0 0,1 0-1,0 1 3,-3 31-103,5 16 112,3 1 0,2-2 0,4 8-9,3 25 58,-2-17-15,3 0 0,7 13-43,-15-53 89,2 6 21,1-1 0,8 15-110,-17-41 3,0 0 0,0 0 0,-1 0 0,1 0 0,-1 0 0,1 0 0,-1 0 0,0 2-3,0-2 9,0 0-1,0 0 1,1 0 0,-1 0 0,1 0 0,0 0-1,0 1-8,2 11 278,-1-5-3622,-2-10 976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1:14.5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1 793 640,'0'0'79,"0"0"-1,1 1 1,-1-1-1,0 1 1,1-1-1,-1 0 1,1 0-1,-1 1 1,1-1-1,-1 0 1,1 0-1,-1 1 1,0-1-1,1 0 1,-1 0-1,1 0 1,-1 0-1,1 0 1,-1 0 0,1 0-1,0 0 1,-1 0-1,1 0 1,-1 0-1,1 0 1,-1 0-1,1 0 1,-1 0-1,1-1 1,-1 1-1,0 0 1,1 0-1,0-1-78,19-5 433,-11 1-362,-1 0 0,0-1-1,-1 0 1,1 0 0,-1-1 0,0 0 0,2-4-71,13-11 133,-19 19-110,28-27 113,6-8-136,-28 26-12,0 0-1,0 0 0,-1 0 1,-1-1-1,3-5 13,19-49 336,-3-2 0,-2 0 0,4-34-336,-23 86 8,-1 0 1,-1-1-1,-1 1 0,0-1 1,-2 0-1,0 1 0,0-1 1,-2 0-1,-3-13-8,5 28 22,-2-1 0,1 1 0,0 0-1,-1 0 1,1 0 0,-1 0 0,0 0 0,0 1 0,0-1 0,0 1 0,0-1 0,-1 1 0,1 0 0,-1-1-1,0 1 1,1 0 0,-1 1 0,0-1 0,0 1 0,-3-2-22,-1 0-21,-1 1 0,0-1 1,1 2-1,-1-1 0,0 1 0,0 0 1,1 0-1,-4 1 21,8 0-7,0 1 1,0-1-1,0 1 0,0 0 1,0-1-1,0 1 0,1 1 1,-1-1-1,0 0 0,0 1 1,1-1-1,-1 1 1,1 0-1,-1 0 0,1 0 1,0 0-1,-1 0 7,0 2 5,0-1 0,0 1 0,0 0-1,1 0 1,-1 0 0,1 0 0,0 0 0,0 0 0,1 1 0,-2 3-5,-10 36 104,7-27 46,1 1 1,-2 13-151,1 16 57,2-1 1,2 1-1,2 0 0,3 7-57,1-20 84,2 0 0,1 0-1,7 19-83,-7-34-4,0-1 0,1 0-1,1 1 5,4 8 8,-9-19-10,1-1 1,0 1-1,0-1 1,1 0-1,0 0 1,0-1-1,1 0 1,-1 0-1,1 0 1,1-1-1,4 3 2,15 8-18,0-1-1,20 7 19,-35-17-17,0 0 0,0-1 0,4 0 17,-12-3-180,0 0 0,-1 0 0,1-1 1,0 1-1,-1-1 0,1 0 0,0 0 0,0-1 1,-1 1-1,1-1 0,0 0 0,-1 0 0,3 0 180,4-4-2133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2:34.6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9 640,'6'-7'337,"-5"6"1093,-5 1-195,1 0-1032,3 0-11,0 0 86,0 0-60,0 0 134,0 0-112,0 0-42,0 0-92,0 0-63,0 0 53,0 0 218,0 0-132,0 0-225,0 0 0,11 0 235,2 0-122,-1 0 0,0 1 0,-1 1 0,7 1-70,-12-2 6,0 1-1,0 0 1,0 1 0,0-1-1,-1 1 1,1 0 0,-1 1-1,0-1 1,4 4-6,7 8-75,-1 1-1,-1 0 1,0 1-1,7 13 76,11 14 51,12 15 104,-2 2 0,1 8-155,-36-56-29,-1 0 0,0 1 0,-1-1 0,2 11 29,13 58 60,-12-48 17,0 13-90,-2 0-1,-1 0 1,-3 0 0,-2 14 13,0-53 45,-1 1 0,-1 0-1,1-1 1,-2 1 0,1-1 0,-1 0-45,-3 15 93,5-22-45,1 0 0,0-1 0,-1 1 0,1 0 0,-1 0 0,1-1 0,-1 1 0,1 0 0,-1-1 0,1 1 0,-1 0 0,0-1 0,1 1 0,-1-1 0,0 1 0,0-1 0,1 0 0,-1 1 0,0-1 0,0 0 0,1 1 0,-1-1 0,0 0 0,0 0 0,0 0 0,0 1-48,1-3 20,0 1 0,0 0-1,0 0 1,0 0 0,0-1 0,0 1-1,-1 0 1,1 0 0,0 0-1,-1 0 1,1 0 0,-1-1-1,0 1-19,-2-2 18,0 0 0,1 0 0,-1-1 0,1 1 0,-1-1 0,1 1 0,0-1 0,0 0 0,0 0 0,1 0 0,-1-1-18,-1-3-7,0 0 1,-1 0-1,0 0 0,-4-5 7,3 6 18,1-1-1,0 1 0,0-1 0,-1-7-17,-2-3-138,5 14 91,0 1 0,1 0-1,0-1 1,0 1-1,0-1 1,0 0 0,1 1-1,-1-3 48,1 5 0,0 1 0,0-1 1,-1 1-1,1-1 0,0 1 0,-1-1 0,1 1 1,0-1-1,-1 1 0,1-1 0,-1 1 0,1-1 1,0 1-1,-1-1 0,1 1 0,-1 0 0,0-1 1,1 1-1,-1 0 0,1 0 0,-1-1 0,1 1 0,0 0-1,-1 0 1,1 0 0,0 0-1,0 0 1,-1 0-1,1 0 1,0-1 0,0 1-1,-1 0 1,1 0 0,0 0-1,0 0 1,-1 0 0,1 0-1,0 0 1,0 0-1,-1 1 1,1-1 0,0 0-1,0 0 1,-1 0 0,1 0-1,0 0 1,0 0-1,0 0 1,-1 0 0,1 1-1,0-1 1,0 0 0,0 0-1,-1 0 1,1 1-1,0-1 1,0 0 0,0 0-1,0 0 1,0 1 0,-1-1-1,1 0 1,0 0 0,0 1-1,0-1 1,0 0-1,0 0 1,0 1 0,0-1-1,0 0 1,0 0 0,0 1-1,0-1 1,0 0-1,0 0 1,0 1 0,0 12-53,-1-6 33,1 0 0,0 0 0,1 1 0,0-1 0,0 0 0,0 0 0,1 1 0,2 4 20,27 66-96,-18-47 8,-11-23 103,2 1 1,-1-1 0,1 0 0,1 0-1,-1 0 1,1-1 0,0 1 0,1-1-1,0-1 1,4 5-16,3 1 34,-10-8 4,2 0 0,-1 0 0,0-1 0,1 1 0,0-1-1,2 1-37,-6-3 38,-1-1 10,0 0 53,0 0-95,1 0 1,-1 1-1,0-1 1,0 0-1,0 0 0,1 1 1,-1-1-1,0 0 1,0 0-1,1 1 0,-1-1 1,0 0-1,1 0 1,-1 0-1,0 0 0,0 1 1,1-1-1,-1 0 1,0 0-1,1 0-6,0-2 30,1 0-1,-1 1 1,0-1-1,0 0 1,0 0 0,-1 0-1,1 0 1,0 0-1,-1 0 1,1 0 0,-1-1-1,0 1 1,0 0-1,0-1-29,0-37-76,-1 20 277,-4-81-297,5 92 43,1 8 30,-1-1-1,0 1 1,0-1-1,0 1 1,0 0 0,-1-1-1,1 1 1,0-1 0,-1 1-1,1-2 24,-1 3-1,1-1-1,-1 0 0,0 1 1,1-1-1,-1 1 0,0-1 0,1 1 1,-1 0-1,0-1 0,1 1 1,-1 0-1,0-1 0,0 1 1,1 0-1,-1 0 0,0 0 1,0 0-1,1 0 0,-1 0 0,0 0 1,0 0-1,0 0 0,0 0 2,-24-1 35,7 1 45,0 0-1,-8 1-79,22-1-94,0 1-1,-1 0 0,1 0 0,0 0 0,0 0 0,0 1 1,0-1-1,0 1 0,0 0 0,0 0 0,1 0 0,-3 2 95,-2 7-938,2 1-1638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2:36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 9 896,'1'-8'2790,"-7"21"-1815,-5 10-935,4-8 67,0 0 0,-1-1 1,-1 0-1,0 0 0,-6 5-107,1-4-2122,14-15 447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2:40.7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53 960 320,'2'4'23,"0"0"0,-1 0 1,1 0-1,-1 1 0,0-1 0,0 0 1,0 3-24,2 7 34,48 209 392,-24-93-105,-23-110-142,0-1 0,-2 1 0,-1 0 0,0 0 0,-2 0 0,0 0 0,-2 10-179,3-29 86,0 0-1,-1 0 1,1 0 0,0 1-1,0-1 1,-1 0-1,1 0 1,-1 0 0,1 0-1,-1 0 1,1 0-1,-1 0 1,0 0-86,1-1 15,0 0 0,-1 1 0,1-1 1,0 0-1,0 0 0,0 0 0,-1 0 0,1 0 0,0 0 0,0 0 1,-1 0-1,1 0 0,0 0 0,0 0 0,0 0 0,-1 0 1,1 0-1,0-1 0,0 1 0,0 0 0,-1 0 0,1 0 0,0 0 1,0 0-1,0 0 0,-1-1 0,1 1 0,0 0 0,0 0 1,0 0-1,0 0 0,0-1 0,-1 1 0,1 0 0,0 0 0,0 0 1,0-1-16,-3-4 57,0 0 1,0-1-1,1 0 1,-1-2-58,-3-5 64,1 5-64,1 0 0,0 0 0,0 0 0,1-1 0,0 1 0,-1-7 0,-11-42 58,9 39-4,1 0-1,1-1 1,-1-7-54,-1-38 149,2 0 0,2-4-149,3 47 79,0-1 1,2 1-1,0-1 1,2 1-1,0 0 0,1 0 1,1 1-1,1-1-79,-3 11-12,0-1-1,1 1 1,1 1-1,-1-1 0,2 1 1,-1 0-1,1 0 1,0 1-1,3-1 13,-5 4-35,1-1 0,0 1 0,0 1 0,1 0 0,-1 0 0,1 0 0,0 1 0,0 0 0,0 0 0,0 1 0,0 0 0,8 0 35,-12 1-2,0 1-1,0 0 1,-1 0 0,1 0-1,0 1 1,0-1 0,-1 1 0,1 0-1,0 0 1,-1 0 0,1 1 0,0-1-1,-1 1 1,0 0 0,1 0 0,1 2 2,-1-1-4,0 0 1,-1 1 0,0 0 0,1 0 0,-2 0 0,1 0 0,0 0 0,-1 0 0,0 1 0,0-1 0,2 6 3,-1 0 11,0 2 0,-1-1 1,0 0-1,-1 1 0,0-1 0,-1 0 1,0 1-1,-1-1 0,0 1 1,-3 10-12,2-13 32,-1 1 0,0-1 0,-1 0 0,0 0 1,0 0-1,-1 0 0,0-1 0,0 0 0,-1 0 1,0 0-1,-1-1 0,0 1 0,0-2 0,0 1 1,-1-1-1,0 0 0,0-1 0,-8 5-32,0-2 69,1-1 0,-1-1 0,-1-1 0,1 0 0,-1 0 0,0-2 0,0 0 0,0-1 0,-1-1 0,-7-1-69,-35 0-672,59 0 608,1 0 80,0 0 0,22 0-38,13-6 121,-1-2-1,0-1 0,14-6-98,-30 9 57,36-13-151,0-3 0,-1-2 0,16-13 94,-48 25 22,17-15-22,-22 16-114,0 0 0,1 1 0,3-1 114,20-14-10,-21 13 158,-15 9-144,0-1 0,0 1 0,-1-1 0,1 0 0,-1 0 0,1 0 0,-1-1 0,0-1-4,14-16-80,5-5 368,-21 26-293,-1 1-1,1-1 1,0 0-1,-1 1 1,0-1-1,1 0 1,-1 0-1,1 0 1,-1 1-1,0-1 1,0 0-1,1 0 1,-1 0-1,0 0 1,0 0-1,0 1 0,0-1 1,0 0-1,0 0 1,0 0-1,0 0 1,0 0-1,-1 0 1,1 1-1,0-1 1,0 0-1,-1 0 6,-1 1-1,1 1 0,-1-1 0,0 0 0,1 1 0,-1-1 0,0 1 0,1 0 0,-1 0 0,1 0 0,-1 0 0,1 0 0,-1 0 0,1 0 0,0 0 0,-1 0 0,0 1 1,-19 25-146,17-21 148,-12 18 15,1 1 0,2 0-1,0 1 1,2 0 0,0 1 0,2 0-1,-1 10-16,8-30-1,1-1 0,0 1 0,1 0 0,-1 0 0,1 0-1,1 0 1,-1 0 0,2 4 1,-2-7 1,1-1 0,-1 0-1,1 0 1,0 0 0,0 0 0,0 0 0,1 0-1,-1 0 1,1 0 0,0 0 0,-1 0-1,1-1 1,0 1 0,1-1 0,-1 1 0,0-1-1,1 0 1,-1 0 0,2 0-1,-2-1 4,-1 0 0,1-1 0,0 1 0,-1-1 0,1 0 0,0 0 1,0 1-1,-1-1 0,1 0 0,0 0 0,0-1 0,0 1 0,-1 0 0,1-1 0,0 1 1,-1-1-1,1 1 0,0-1 0,-1 0 0,1 1 0,-1-1 0,1 0 0,-1 0 0,1 0 1,-1-1-1,1 0-4,6-4 45,-1-1 1,0 0 0,-1-1-1,2-2-45,-5 7 15,9-14 27,0 0-1,-1-1 1,0 0 0,-2-1 0,3-6-42,-8 15-2,0-1 0,-1 1 1,0-1-1,0 0 0,-1 0 1,-1-1-1,1 1 0,-2 0 0,0 0 1,-1-8 1,-7-19-84,7 34 81,0 1 0,0-1-1,-1 0 1,0 1 0,1-1 0,-1 1 0,0 0 0,-1-1 0,0 0 3,3 4-3,-1-1-1,1 1 1,-1 0 0,1-1 0,-1 1 0,1-1 0,-1 1-1,0 0 1,1-1 0,-1 1 0,0 0 0,1 0 0,-1 0-1,0 0 1,1-1 0,-1 1 0,0 0 0,1 0-1,-1 0 1,0 0 0,1 1 0,-1-1 0,0 0 0,1 0-1,-1 0 1,0 0 0,1 1 0,-1-1 0,0 0 0,1 1-1,-1-1 1,1 0 0,-1 1 0,0-1 0,1 1-1,-1-1 1,1 1 0,0-1 0,-1 1 0,1-1 0,-1 1-1,1-1 1,0 1 0,-1 0 0,1 0 3,-4 5-42,1 0 0,-1 0-1,2 0 1,-2 4 42,2-6-3,0 5 56,0 0-1,1 1 1,0-1 0,1 1-1,0-1 1,1 0 0,-1 1-1,2 1-52,-2-7 11,1 0-1,0 0 0,-1 0 0,1 0 0,1 0 0,-1 0 0,0-1 0,1 1 1,0 0-1,0-1 0,0 1 0,0-1 0,1 0 0,-1 0 0,1 0 0,0 0 1,0 0-1,0-1 0,0 1 0,0-1 0,1 0 0,-1 0 0,1 0 0,0 0 1,-1 0-1,1-1 0,0 0 0,3 1-10,-1-1 35,1 1-1,0-2 1,1 1-1,-1-1 1,0 0 0,0 0-1,0-1 1,0 0-1,0-1 1,0 1 0,-1-1-1,1 0 1,0-1 0,-1 0-1,1 0 1,1-1-35,12-10 47,-1-1 0,0 0 0,-1-2 0,10-11-47,12-12 52,23-24 140,-62 62-185,1 0 1,-1 0-1,1 0 0,-1 0 1,0 0-1,0 0 1,0-1-1,0 1 0,0 0 1,0-1-1,-1 1 1,1-1-1,-1 1 1,0-1-1,0 1 0,0-1-7,0 2 6,0-1-1,0 1 0,0 0 0,0 0 0,0-1 0,0 1 0,-1 0 0,1 0 0,0-1 1,-1 1-1,1 0 0,-1 0 0,0 0 0,1 0 0,-1-1 0,0 1 0,0 0 0,1 0 1,-1 0-1,0 1 0,0-1 0,0 0 0,0 0 0,0 0 0,0 1 0,-1-1 0,1 1 1,0-1-1,0 1 0,-1-1-5,-4-1-69,-19-2-193,69 6 81,12 2 181,-52-4-17,-1 1 1,1 0-1,0 0 0,-1 0 1,1 1-1,-1-1 0,1 1 1,-1-1-1,0 1 1,0 0-1,0 1 0,0-1 1,2 2 16,0 1 13,0 0 1,-1 1 0,1-1 0,-1 1 0,0 0-1,2 4-13,19 44 49,-22-48-42,-1 1 1,0-1-1,0 1 1,0 0 0,-1 0-1,0 0 1,-1 3-8,0-10 3,0 1 1,0 0 0,0 0-1,0 0 1,0 0-1,0 0 1,0 0 0,1 0-1,-1 0 1,0-1 0,0 1-1,1 0 1,-1 0-1,1 0 1,-1 0 0,0-1-1,1 1 1,-1 0 0,1 0-1,0-1 1,-1 1-1,1 0 1,0-1 0,-1 1-1,1-1 1,0 1-1,0-1 1,0 1-4,1 0 203,-1-1-180,0-1-1,0 1 1,0 0 0,1 0 0,-1 0-1,0-1 1,0 1 0,0-1 0,0 1 0,0-1-1,1 0-22,1-2 9,1-1-1,-1 0 0,0-1 0,0 1 1,0 0-1,0-1 0,-1 0 0,1-3-8,15-24-34,3 1 61,-2-1 0,10-24-27,-7 13 106,-3 4-101,-1-1 0,8-29-5,21-85-170,-19 58 0,-22 76 130,23-84-200,-24 84 263,-1 0 1,-2 0-1,0 0 0,0-5-23,-2 18 45,-1 0-1,1 0 1,-1-1-1,0 1 0,-1 0 1,0 0-1,0 0-44,1 5-8,1 1 0,-1-1 0,1 1 0,-1 0 0,1-1 1,-1 1-1,0 0 0,0 0 0,0-1 0,0 1 0,0 0 0,0 0 0,0 0 0,0 0 0,0 0 0,0 1 0,0-1 0,-1 0 0,1 0 0,0 1 0,-1-1 0,1 1 0,0-1 0,-1 1 0,1 0 0,-1-1 0,1 1 0,-1 0 0,1 0 0,0 0 0,-1 0 0,1 0 0,-1 0 0,1 0 0,-1 1 0,1-1 0,-1 1 8,-2 0-33,0 0 0,0 1-1,0 0 1,1-1 0,-1 1-1,1 1 1,-1-1 0,1 0-1,0 1 1,0 0 0,0-1 0,0 1-1,0 1 1,0 1 33,-1 0-11,1 0 0,0 0 0,1 1 0,-1-1 1,1 1-1,1 0 0,-1-1 0,1 1 0,-1 3 11,0 6-12,2 1 1,-1 0-1,2-1 1,0 1-1,1 0 0,0-1 1,3 6 11,15 67-14,4-1 1,24 56 13,-32-105 55,1-2-1,21 34-54,-26-51 67,0-1 1,2 0-1,0-1 0,1 0 0,1-2 0,2 2-67,-17-16 21,0 0-1,0 0 1,0 0 0,0-1-1,0 1 1,1 0 0,-1 0-1,0-1 1,0 1 0,1-1-1,-1 1 1,0-1 0,1 0-1,-1 1 1,0-1 0,1 0-1,-1 0 1,1 0 0,-1 0-1,0 0 1,1 0 0,-1 0-1,1-1 1,-1 1 0,0 0-1,1-1 1,-1 1 0,0-1-1,0 0 1,1 1 0,-1-1-1,0 0 1,0 0 0,0 0-1,0 1 1,0-1 0,0 0-1,0 0 1,0-1-1,0 0-20,5-5-13,-1-1-1,-1 0 0,1 0 1,-1 0-1,2-7 14,-6 15-1,15-41-47,-2 0-1,6-40 49,-7 28-223,10-22 223,-20 68-56,1 1 0,0 0 0,0 0-1,0 0 1,2-2 56,-3 6-17,-1 0 0,1 0-1,0 0 1,-1 0 0,1 1 0,0-1 0,0 0 0,0 1 0,0-1-1,0 1 1,0 0 0,1-1 0,-1 1 0,0 0 0,2 0 17,-2 1-3,-1 0 0,0 0 0,0 0 0,0 0 0,0 0 0,0 0 0,0 1 0,0-1 0,0 0 1,0 1-1,0-1 0,0 1 0,0-1 0,0 1 0,0-1 0,0 1 0,0 0 0,0-1 0,0 1 0,0 0 0,-1 0 0,1-1 0,0 2 3,15 22 52,-13-20-42,13 26-170,-1 2 0,10 28 160,-23-54 21,0 0 0,-1 0-1,1 0 1,-1 0-1,0 0 1,-1 0-1,0 0 1,0 0-1,0 0 1,-1 0 0,1 0-1,-2 0 1,1 0-1,-1 0 1,1-1-1,-3 4-20,3-5 14,-1 0 0,-1 0 0,1 0 0,0 0 0,-1-1 0,0 1 0,0-1 0,0 0-1,0 1 1,-1-1 0,1-1 0,-1 1 0,0 0 0,0-1 0,0 0 0,0 0 0,0 0 0,0 0-1,0-1 1,-1 0 0,1 1 0,-1-2-14,-13 5 54,14-4-40,1 1 0,0-1 1,0-1-1,-1 1 0,1 0 0,0-1 0,-1 0 0,1 1 0,0-2 0,-1 1 0,1 0 0,0 0 0,-1-1 0,-2-1-14,1 0 26,-10-6-71,14 2 50,10-2 83,4 2 162,1 0 0,0 0 0,0 2-1,0-1 1,1 2 0,13-2-250,7-3 576,168-27 89,-117 22-2306,80-22 1641,-162 34-354,0-1 0,1 1 0,-1-1 0,0 0 0,0 0 0,0-1 0,0 1 0,3-3 354,7-6-2645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2:41.3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2 178 2144,'-2'1'1335,"5"0"-464,10 2-82,-7-2-570,0 0 0,1 0 1,-1-1-1,5 0-219,-1-2 262,-1 0 1,1-1-1,0 0 1,-1 0-1,4-2-262,26-10 432,73-14-124,1 4 0,3 5-308,104-22-830,-155 28-2956,20 1 3786,-4 4-2128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3:13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2 576,'-8'-1'262,"8"1"-234,-1 0 1,1 0 0,-1-1 0,0 1 0,1 0 0,-1 0 0,0 0 0,1 1 0,-1-1 0,0 0 0,1 0 0,-1 0-1,1 0 1,-1 1 0,0-1 0,1 0 0,-1 0 0,1 1 0,-1-1 0,1 0 0,-1 1 0,1-1 0,-1 1-1,1-1 1,-1 1 0,1 0-29,-3 0 132,0 2 0,0-1 0,1 0 0,-1 1 0,1-1 0,-1 1 0,1 0 0,0-1 0,0 1 0,0 0-1,1 1 1,-1-1 0,1 0 0,0 0 0,0 1 0,0-1 0,0 0 0,0 1 0,0 1-132,1-2 13,0 1 1,-1 0 0,1-1-1,-1 1 1,0-1-1,0 0 1,-1 1-14,1 0 21,-1 0 1,1-1-1,0 1 1,1 0-1,-1 0 1,1 0-1,-1 1-21,-2 147 283,4-117-291,1-1 0,2 8 8,-1-16 11,-2-19 4,-1 0 0,1 1 0,0-1 0,1 0 0,0 0 0,0 0 0,0 0 0,1-1 0,0 1 0,0-1 0,2 2-15,21 32 80,-8-19 96,-6 0 115,1 0-1,2 1-290,-14-20 54,-1-1-1,1 1 1,-1-1-1,1 1 1,-1 0-1,1-1 1,-1 1-1,0 0 1,0 1-54,1 5 174,0-5-192,0-1 0,0 1 0,0 0 0,0-1 0,1 0 0,-1 1 0,1-1 0,-1 0 0,1 1 0,0-1 0,0 0 0,0 0 0,0-1 0,0 1 0,0 0 0,1-1 0,-1 1 0,1-1 0,-1 0 0,1 1 0,1-1 18,3 1-611,0 0 0,0-1 1,0 0-1,1 0 0,-1-1 1,0 0-1,0 0 0,2-1 611,20-1-693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03:14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10 395 64,'-10'-20'32,"15"9"-32,-5-9 0,0 8 224,0-4-128,0-7 320,0-5-224,0 0 608,0-3-448,5-2 192,-5 2-320,3 3 224,2 5-256,0-5-32,-2 9-96,2 2-320,0 2 128,-5 4-736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2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11 209 5632,'-4'-12'2845,"3"11"-2835,0 0-1,1 0 1,-1-1-1,1 1 1,-1 0-1,1 0 1,-1 0 0,1-1-1,0 1 1,0 0-1,-1-1 1,1 1-10,0-4-81,0 0 479,0 0 0,0 0 0,0 0 0,1-1 0,0 1-1,0 0 1,0 0 0,1 0 0,-1 0 0,2-2-398,0 0 121,1 1-1,0-1 0,1 0 0,-1 1 1,1 0-1,0 0 0,1 1 1,-1-1-1,1 1 0,0 1 1,1-1-1,-1 1 0,1 0 0,0 0 1,0 1-1,0-1 0,0 2 1,1-1-121,10-3 14,1 1 1,0 1 0,0 1 0,0 0 0,0 1-1,0 1 1,0 1 0,9 2-15,-5 0-23,0 1-1,0 1 1,-1 1 0,0 1 0,1 1-1,18 9 24,-28-9-24,0 1-1,0 0 1,-1 1-1,0 0 1,-1 1 0,0 0-1,0 1 1,-1 0-1,0 1 1,-1 0-1,-1 0 1,3 5 24,-7-10 8,0 0 0,-1 0 0,1 0 0,-1 1 0,-1-1 0,1 1 0,-1-1 0,-1 1 0,1 0 0,-1 0 0,-1-1 0,0 1 0,0 0 0,-1 6-8,0-7 61,0 0 0,-1 0 1,0 0-1,0 0 0,-1-1 0,0 1 0,0-1 0,0 0 1,-1 0-1,0 0 0,0 0 0,-1-1 0,1 0 0,-1 1 1,0-2-1,-1 1 0,1-1-61,-24 17 211,-1-3-1,-1 0 1,0-2 0,-23 8-211,0-4-11,-1-2 1,-13 1 10,-25 8 95,84-24-113,0 0 85,-1 0 1,1-1 0,-1 0-1,0 0 1,-4 0-68,31 6 59,2 1 80,1 0 0,-1 2 1,-1 1-1,0 0 0,-1 1 1,0 1-1,4 5-139,4 6 43,-1 1 0,-1 1 0,-1 2-1,0 1-42,-22-29 7,5 5-143,-1 1 0,0 0 0,0 0 0,0 0 1,-1 0-1,1 3 136,-4-8-233,1 0 0,-1 0 0,0 0 0,1 0 0,-1 0 0,0 0 0,0 1 0,-1-1 0,1 0 0,0 0 0,-1 0-1,1 0 1,-1 0 0,1 0 0,-1 0 0,0 0 0,0 0 0,0 0 0,0 0 0,0-1 0,-1 1 0,1 0 0,0-1 0,-1 1 0,-1 0 233,-17 18-4229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39:34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3 64,'-1'-2'-264,"2"4"1003,-1-2-665,1 0 0,-1 1 0,0-1 0,0 1 1,0-1-1,0 1 0,0-1 0,0 0 0,0 1 0,0-1 0,-1 1 1,1-1-1,0 0 0,0 1 0,0-1 0,0 1 0,0-1 0,-1 0 1,1 1-1,0-1 0,0 0 0,-1 1 0,1-1 0,0 0 0,-1 1 1,1-1-1,0 0 0,-1 0 0,1 1 0,0-1 0,-1 0-74,-1 1 118,-1 0 1,1 0-1,-1 0 0,0-1 0,1 1 0,-1-1 0,0 0 0,0 1 0,1-1 1,-1-1-1,0 1 0,1 0 0,-2-1-118,-19 1 171,3 7-285,17-5 112,0-1 0,0 0-1,0 0 1,0 0-1,-1 0 1,-1 0 2,-13 2 205,1 0 1,-12 4-206,-14 3 288,21-11-112,9-1 122,12-5 11,1 6-307,0 0-1,0 1 0,1-1 0,-1 1 0,0-1 0,0 1 0,0-1 0,1 1 0,-1-1 0,0 1 0,0-1 0,1 1 0,-1 0 0,0-1 0,1 1 0,-1-1 0,1 1 0,-1 0 0,1-1 0,-1 1 0,0 0 0,1-1 0,-1 1 0,1 0 0,0 0-1,11-4 29,-11 4-36,23-6-201,-17 4 219,-1 0 0,1 1-1,-1 0 1,1 0 0,3 0-11,4 2 24,1 0 0,0 1 0,-1 0 0,0 1 0,1 1 0,-1 1 0,-1-1 0,11 6-24,23 10 69,-45-19-80,-2-1 102,0 0-11,0 0 5,0 0-21,0 0-69,0 0-155,0 0 96,0 0 213,0 0-31,0 0-33,0 0-37,-11-1 187,-5-5 151,-1 1 0,0 1 0,0 0 0,0 1 0,-4 1-386,10 0 80,-1 1-1,1-1 1,-1-1-1,0-1-79,7 3 21,0-1-1,0 0 1,0 0-1,1 0 0,-1-1 1,0 0-1,1 0 0,0 0 1,-3-2-21,17 5 112,34 15-464,-7-6 383,-24-5-145,1-1-1,1 0 1,-1-1-1,12 0 115,-15-1-576,0 0 0,0 1 0,9 2 576,-16-4-213,10 4-1675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39:36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17 480,'0'0'4,"0"0"0,0 0 0,0 0 0,0 0 1,0 0-1,0 0 0,0 0 0,0 0 0,0 0 0,0 1 0,0-1 1,0 0-1,0 0 0,0 0 0,0 0 0,0 0 0,0 0 0,0 0 0,0 0 1,0 0-1,0 0 0,0 0 0,0 0 0,0 0 0,0 0 0,0 0 0,-1 1 1,1-1-1,0 0 0,0 0 0,0 0 0,0 0 0,0 0 0,0 0 0,0 0 1,0 0-1,0 0 0,0 0 0,0 0 0,0 0 0,0 0 0,-1 0 0,1 0 1,0 0-1,0 0 0,0 0 0,0 0 0,0 0 0,0 0 0,0 0 1,0 0-1,0 0 0,0 0 0,0-1-4,1 2 33,0 0-33,4 2 491,-4-3 1953,-7 0-1294,4 0-1086,0 0 1,1 0-1,-1 0 0,0 0 0,0-1 1,0 1-1,0-1 0,1 0 0,-1 1 1,0-1-1,1 0 0,-1 0 0,0 0 1,1 0-1,-1 0 0,1 0 0,0 0 1,-1-1-1,1 1 0,0-1 0,-1-1-64,2 3 16,-1 0-1,1 0 0,0 0 0,0 0 0,0 0 0,0 0 0,0 0 0,0-1 0,0 1 0,0 0 0,0 0 0,0 0 0,0 0 0,0 0 0,0 0 0,0 0 0,1-1 0,-1 1 0,0 0 0,0 0 0,0 0 0,0 0 0,0 0 1,0 0-1,0 0 0,0 0 0,0 0 0,0-1 0,0 1 0,0 0 0,0 0 0,1 0 0,-1 0 0,0 0 0,0 0 0,0 0 0,0 0 0,0 0 0,0 0 0,0 0 0,1 0 0,-1 0 0,0 0 0,0 0 0,0 0 1,0 0-1,0 0 0,0 0 0,0 0 0,1 0 0,-1 0-15,12-1 76,14 5-194,-8 0 32,-14-3 78,0-1 0,-1 1 0,1 0 0,-1 0 0,0 1 0,1-1 0,-1 1 0,3 1 8,13 9-1455,-11-4-1244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39:38.9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8 416,'-4'-7'447,"4"15"1107,4 11 253,-4-19-1636,5 14 602,-5-11-724,0 0 0,0 0 0,0-1-1,-1 1 1,1 0 0,-1 0 0,1-1 0,-1 1 0,0 0 0,0-1 0,0 1-1,-1 0-48,2-2 112,0-1 134,0 0-81,0 0-26,0 0-54,0 0-5,0 0 16,2 12 2283,-3-10-2216,-1-1 1,1 0-1,-1 1 0,1-1 1,-1 0-1,0 0 1,0 0-1,0 0 1,-1 1-164,3-2 3,-1 0 1,1 1 0,-1-1-1,0 0 1,1 0-1,-1 1 1,1-1 0,-1 0-1,0 0 1,1 0 0,-1 0-1,0 0 1,1 1 0,-1-1-1,0-1 1,1 1 0,-1 0-1,0 0 1,1 0 0,-1 0-1,0 0 1,1-1-1,-1 1 1,0 0 0,1 0-1,-1-1 1,1 1 0,-1 0-1,1-1 1,-1 1 0,0-1-4,-2-3-353,3 3 267,0 1 1,-1 0-1,1-1 1,-1 1-1,1 0 0,0-1 1,-1 1-1,1-1 1,0 1-1,-1-1 0,1 1 1,0-1-1,0 1 1,-1-1-1,1 1 0,0-1 1,0 1-1,0-1 1,0 0-1,0 1 0,0-1 1,0 1-1,0-1 1,0 1-1,0-1 0,0 0 1,0 1-1,0-1 1,0 1-1,1-1 0,-1 1 1,0-1-1,0 1 1,1-1-1,-1 1 0,0-1 1,1 1 85,4-4-1008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2:46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3054 469 1664,'-12'0'290,"0"1"-1,0 1 1,-10 2-290,-4 1 320,0-2 0,-17 1-320,-1 0 256,14-2 134,-1-1-1,0-1 0,0-2 1,0-1-1,-27-7-389,56 10-1,0 0 1,0-1-1,0 1 0,0-1 1,0 1-1,0-1 1,0 0-1,0 0 0,1 0 1,-1 0-1,0 0 1,1 0-1,-1-1 0,0 1 1,1-1-1,0 1 1,-1-1-1,0 0 1,1 0-30,0 0-1,1 0 1,-1-1-1,0 1 1,1 0 0,-1 0-1,1 0 1,0-1-1,0 1 1,0 0-1,0 0 1,0 0 0,1-1-1,-1 1 1,0 0-1,1 0 1,0-1 30,10-32 8,16-31-8,-25 61 29,8-15-29,-7 16 8,-1 0 0,0-1-1,0 1 1,0 0 0,0-1-1,-1 1 1,0-1 0,0 0 0,0-2-8,-11 27-144,2-6 223,0-1 0,-1 0 0,-1 0 0,-5 5-79,-15 20-156,30-38 159,0 0 1,0 0 0,0 0-1,0 1 1,0-1 0,0 0-1,0 0 1,0 0 0,0 0-1,0 0 1,0 1 0,0-1-1,-1 0 1,1 0 0,0 0-1,0 0 1,0 0 0,0 0-1,0 0 1,-1 1 0,1-1-1,0 0 1,0 0 0,0 0-1,0 0 1,-1 0 0,1 0-1,0 0 1,0 0 0,0 0-1,0 0 1,-1 0 0,1 0-1,0 0 1,0 0 0,0 0-1,0 0 1,-1 0 0,1 0-1,0 0 1,0 0 0,0 0-1,0 0-3,-3-10 88,3-17 47,0 22-62,0 4-67,0-3 14,0 0 1,0 1 0,0-1 0,-1 0 0,0 0 0,0-3-21,0 7 0,1-1 0,0 1 0,0-1 0,0 1 0,-1-1 0,1 1 0,0-1 0,-1 1 1,1 0-1,0-1 0,-1 1 0,1 0 0,-1-1 0,1 1 0,0 0 0,-1-1 0,1 1 0,-1 0 0,1 0 0,-1-1 0,1 1 0,-1 0-4,0 0-1,0 0 0,0 0 1,0 0-1,0 0 1,0 1-1,0-1 0,0 0 1,0 0-1,0 1 1,1-1-1,-1 0 0,0 1 1,0-1-1,0 1 1,0 0 4,-59 37-24,1-1 69,-29 13-45,83-48-7,10-7-9,21-13-20,-4 3 31,157-124 90,-4 3-5,-172 134-3,0-1 1,0 1-1,0-1 0,0 1 1,-1-1-1,2-1-77,-13 9 217,-8 10-269,-12 13 96,2 2-1,1 1 0,-22 34-43,13-16 9,-12 9-9,-36 42-373,81-98 348,0 0 1,0 0 0,1 1-1,-1-1 1,1 1 0,0-1-1,-2 3 25,4-4 7,0-1-1,0 0 1,-1 0 0,1 1-1,0-1 1,0 0 0,-1 0-1,1 0 1,0 0 0,0 0-1,0 0 1,-1 0 0,1 0-1,0 0 1,0 0 0,0-1-7,6-1 17,0 0 0,-1-1 1,1 0-1,-1 0 0,1 0 0,-1-1-17,18-9 3,202-90 328,-108 56-400,-92 41-205,-26 6 276,0 0-1,1 0 1,-1 0 0,1 0-1,-1 0 1,0 0-1,1 0 1,-1 0-1,1 0 1,-1 0-1,0 0 1,1 0 0,-1 0-1,1 0 1,-1 0-1,0 0 1,1 0-1,-1 1 1,0-1 0,1 0-1,-1 0 1,0 0-1,1 1 1,-1-1-1,0 0 1,0 0-1,1 1 1,-1-1 0,0 0-1,0 1 1,1-1-1,-1 0 1,0 1-1,0-1 1,0 0 0,0 1-1,1-1 1,-1 1-1,0-1 1,0 0-1,0 1 1,0-1-1,0 1 1,0-1 0,0 0-1,0 1 1,0-1-1,0 1 1,0-1-1,-1 0 1,1 1 0,0-1-1,0 0 1,0 1-1,0-1 1,0 0-1,-1 1 1,1-1-1,0 0-1,-4 6 0,1 0 0,-1-1-1,0 0 1,-1 0 0,1 0-1,-1 0 1,0-1-1,0 0 1,0 0 0,-1 0-1,-2 1 1,-12 9 58,-99 83 523,104-85-580,1 0 0,1 0-1,0 1 1,0 1 0,1 0 0,1 1-1,-1 3 0,6-11-79,1 0 45,13-9 89,55-33-315,3-5 260,54-30-151,-117 69 170,2-2 30,0 1 0,-1 0 0,1-1 0,-1 0-1,1 0 1,-1 0 0,0-1 0,0 0 0,3-3-49,-7 7 4,0 0 0,0 0-1,0 0 1,0-1 0,0 1 0,0 0 0,0 0 0,0 0 0,0 0 0,0 0 0,0 0 0,0 0 0,1-1-1,-1 1 1,0 0 0,0 0 0,0 0 0,0 0 0,0 0 0,0 0 0,0-1 0,0 1 0,0 0-1,-1 0 1,1 0 0,0 0 0,0 0 0,0 0 0,0-1 0,0 1 0,0 0 0,0 0 0,0 0-1,0 0 1,0 0 0,0 0 0,0 0 0,0 0 0,-1 0 0,1-1 0,0 1 0,0 0 0,0 0-1,0 0 1,0 0 0,0 0 0,0 0 0,-1 0 0,1 0 0,0 0 0,0 0 0,0 0 0,0 0-1,0 0 1,0 0 0,-1 0 0,1 0 0,0 0 0,0 0 0,0 0 0,0 0 0,0 0-4,-11 1 120,-31 9-29,0 2-1,1 2 0,0 2-90,-120 57 1,100-47 12,-51 13-13,29-10-98,47-18 25,34-11 53,0 1 0,0-1 0,-1 0 0,1 1 0,0-1 0,0 0 0,-1-1 1,1 1-1,0 0 0,0-1 0,-1 1 0,1-1 0,0 1 0,-1-1 20,3 0-8,-1 1 0,1 0 1,0-1-1,-1 1 0,1 0 0,-1-1 0,1 1 0,0-1 0,-1 1 0,1 0 1,0-1-1,0 1 0,-1-1 0,1 1 0,0-1 0,0 1 0,0-1 1,-1 0-1,1 1 0,0-1 0,0 1 0,0-1 0,0 1 0,0-1 1,0 1-1,0-1 0,0 1 0,0-1 0,1 1 0,-1-1 0,0 0 1,0 1-1,0-1 0,1 1 0,-1-1 0,0 1 0,0 0 0,1-1 0,-1 1 1,0-1-1,1 1 0,-1-1 8,19-18-22,28-21-4,25-30 26,-43 42 26,-14 14 63,-2 0 0,0-1 1,0 0-1,-2-1 0,0 0 0,0-1 0,1-5-89,-9 11 27,-3 11-29,0 0-1,0 0 1,-1 0 0,1 0 0,0-1 0,0 1-1,0 0 1,0 0 0,0 0 0,0 0-1,0 0 1,0-1 0,0 1 0,0 0 0,0 0-1,-1 0 1,1 0 0,0 0 0,0 0 0,0 0-1,0-1 1,0 1 0,0 0 0,-1 0-1,1 0 1,0 0 0,0 0 0,0 0 0,0 0-1,-1 0 1,1 0 0,0 0 0,0 0 2,-2 0-8,1 0 1,-1 1 0,1-1 0,-1 0 0,1 1-1,-1 0 1,1-1 0,0 1 0,-1 0-1,1-1 1,0 1 0,-1 0 7,-62 38 295,-1-4 1,-30 10-296,22-11 395,-60 39-395,-41 28-26,174-101 21,0 1 1,0-1-1,0 0 1,0 0-1,-1 0 1,1 0-1,0 0 1,0 0-1,0 0 0,0 0 1,0 0-1,0 0 1,0 1-1,-1-1 1,1 0-1,0 0 1,0 0-1,0 0 1,0 0-1,0 0 1,-1 0-1,1 0 1,0 0-1,0 0 1,0 0-1,0 0 0,0 0 1,0 0-1,-1 0 1,1 0-1,0 0 1,0-1-1,0 1 1,0 0-1,0 0 1,0 0-1,-1 0 1,1 0-1,0 0 1,0 0-1,0 0 1,0 0-1,0 0 0,0-1 1,0 1-1,0 0 1,0 0-1,0 0 1,-1 0-1,1 0 1,0 0-1,0-1 1,0 1-1,0 0 1,0 0-1,0 0 1,0 0-1,0 0 1,0 0-1,0-1 0,0 1 1,0 0 4,2-9-55,2 4 33,-1-1 0,1 1 1,0 0-1,0 0 0,0 0 0,0 1 1,1 0-1,5-5 22,-6 7-13,121-98-295,12-10 280,4-32 182,-57 54-233,-73 76 49,2 0 98,-1-1 1,0 0 0,7-11-69,-70 59 810,-255 189-323,52-40-360,220-159-338,-1-1 0,-37 18 211,55-35-282,17-8 278,1 1 0,-1 0 1,0 0-1,0 0 1,0 0-1,0 0 0,0 0 1,0 0-1,0 0 0,0-1 1,0 1-1,0 0 0,0 0 1,0 0-1,0 0 0,0 0 1,0 0-1,0-1 0,0 1 1,0 0-1,0 0 1,0 0-1,0 0 0,0 0 1,0 0-1,0 0 0,0-1 1,0 1-1,0 0 0,0 0 1,-1 0-1,1 0 0,0 0 1,0 0-1,0 0 0,0 0 1,0-1-1,0 1 1,0 0-1,0 0 0,-1 0 1,1 0-1,0 0 0,0 0 1,0 0-1,0 0 0,0 0 1,0 0-1,0 0 0,-1 0 1,1 0-1,0 0 1,0 0-1,0 0 0,0 0 1,0 0-1,0 0 0,-1 0 1,1 0-1,0 0 0,0 0 1,0 0-1,0 0 0,0 0 1,0 0-1,0 1 4,7-9-69,21-17 128,-2-1 0,11-15-59,-9 9 22,16-12-22,21-23-86,-53 52 287,-6 9-4,-15 20-169,0 0 11,-1-1 0,0-1 0,-1 0 0,-1 0-1,-7 5-38,-68 53 200,82-66-194,-211 151 240,209-150-243,3-2-1,1-1 0,-1 1-1,0-1 1,1 0 0,-1 0 0,0 0 0,-4 1-2,0-3-232,11-6 98,18-13 25,-15 14 82,30-27-81,47-38-141,-70 60 309,-1-1 0,-1 0 1,0-1-1,0 0 0,-1-1 0,0 0 0,5-11-60,-15 24-1,0-1-1,-1 1 1,1 0-1,0 0 1,0 0-1,0 0 0,0 0 1,0 0-1,0 0 1,-1 0-1,1 0 1,0 0-1,0 0 1,0 0-1,0 0 0,0 0 1,-1 0-1,1 0 1,0 0-1,0 0 1,0 0-1,0 0 1,-1 0-1,1 0 0,0 0 1,0 0-1,0 0 1,0 0-1,0 0 1,0 0-1,-1 0 0,1 0 1,0 0-1,0 0 1,0 1-1,0-1 1,0 0-1,0 0 1,0 0-1,-1 0 0,1 0 2,-65 42-80,11-11 108,21-11-63,0-2 0,-2-2 35,28-13-44,4-2-4,1 0 0,-1 0 1,1 1-1,-1-1 0,1 0 0,-1 1 0,1 0 0,-1 0 48,13-6-309,-3 1 274,16-6 123,0-2 0,-2-1 0,1 0 0,-2-2 0,13-9-88,-24 15 13,1 1 0,0 0 1,8-3-14,18-12 136,-29 16 120,-9 6 116,-16 8-115,-110 53-264,65-33 24,1 3 0,-29 22-17,-8 10-421,77-54 27,22-9 382,0 0-1,-1 0 1,1 0 0,-1 0-1,1 0 1,0 0 0,-1 0-1,1 0 1,0 0-1,-1 0 1,1 0 0,-1 0-1,1 0 1,0 0 0,-1-1-1,1 1 1,0 0-1,-1 0 1,1 0 0,0 0-1,-1-1 1,1 1 0,0 0 12,0-1-15,-1 1 0,1-1 1,0 1-1,0-1 0,0 1 0,0-1 1,0 0-1,0 1 0,0-1 1,0 1-1,0-1 0,0 1 1,0-1-1,0 0 0,0 1 1,0-1-1,1 1 0,-1-1 0,0 1 1,0-1-1,1 1 15,1-6-38,1 1 0,0 0 0,0 1 0,0-1 0,0 1-1,1-1 1,0 1 0,0 0 0,1-1 38,45-33-73,-19 16 68,64-60 5,-15 13 0,-77 66-18,7-4 123,-1-1-1,0 0 0,-1-1 0,1 1 1,-2-2-1,2-1-104,-9 11 4,1 0 1,-1 0 0,0-1 0,0 1-1,1 0 1,-1-1 0,0 1-1,0 0 1,0 0 0,1-1-1,-1 1 1,0 0 0,0-1 0,0 1-1,0 0 1,0-1 0,0 1-1,0 0 1,0-1 0,0 1-1,0 0 1,0-1 0,0 1-1,0 0 1,0-1 0,0 1 0,0 0-1,0-1 1,0 1 0,0 0-1,0-1 1,0 1 0,-1 0-1,1-1 1,0 1 0,0 0 0,0-1-1,-1 1 1,1 0 0,0 0-1,0-1 1,-1 1 0,1 0-1,0 0 1,-1 0 0,1 0-1,0-1 1,-1 1 0,1 0 0,0 0-1,-1 0 1,1 0 0,0 0-1,-1 0 1,1 0 0,0 0-1,-1 0 1,1 0 0,0 0 0,-1 0-5,-2 0 25,0 0 0,0 0 0,0 1 1,0-1-1,0 1 0,0 0 0,0 0-25,-74 30 238,1 3 0,-62 40-238,-27 12 244,120-65-369,0-3 0,-36 10 125,80-27-9,-4 0-28,0 1 1,0-1-1,0 0 1,0 0 0,0 0-1,0-1 1,-1 1-1,1-1 1,0 0-1,0-1 37,4 1-12,1 0-1,-1 0 0,1 0 0,-1 0 1,1 0-1,-1-1 0,1 1 0,-1 0 0,1 0 1,-1 0-1,1-1 0,-1 1 0,1 0 1,-1-1-1,1 1 0,0 0 0,-1-1 1,1 1-1,-1-1 0,1 1 0,0 0 0,0-1 1,-1 1-1,1-1 0,0 1 0,0-1 1,-1 1-1,1-1 0,0 1 0,0-1 1,0 1-1,0-1 0,0 0 13,0 0-26,0-1 0,1 1 0,-1-1 0,1 1 0,-1-1 0,1 1 0,0-1 0,-1 1 0,1-1 0,0 1 0,0 0 0,0-1 26,6-6-105,0 0 0,0 1-1,5-4 106,-11 10-7,53-51 74,-2-1 0,15-26-67,16-27 426,-76 99 95,-15 18-167,-8 7-290,-2-2 0,0 0 0,0-1 0,-2 0 0,0-2 0,-12 6-64,-75 41-131,-14 0 131,-8 5-2,119-60-1,-2 1-14,0 0-1,-11 4 18,11-9-132,12-1 128,0 0 0,0-1 1,0 1-1,-1 0 1,1 0-1,0 0 0,0 0 1,0 0-1,0-1 1,-1 1-1,1 0 0,0 0 1,0 0-1,0-1 1,0 1-1,0 0 0,0 0 1,0 0-1,0-1 1,0 1-1,0 0 0,-1 0 1,1-1-1,0 1 1,0 0-1,0 0 0,0 0 1,1-1-1,-1 1 1,0 0-1,0 0 0,0-1 1,0 1-1,0 0 1,0 0-1,0 0 0,0-1 1,0 1-1,0 0 0,1 0 1,-1 0-1,0-1 1,0 1-1,0 0 0,0 0 1,1 0-1,-1 0 1,0 0-1,0-1 4,5-4-47,-1 0-1,1 0 1,0 1 0,1-1-1,-1 1 1,1 0 0,4-2 47,-3 1-16,3-1 8,151-106-130,-121 82 110,-1-3 0,30-32 28,29-48-135,-58 66 51,-9 8 281,1-5-197,-31 44 259,-2 1-78,-3 6 17,-11 13 7,-17 14-21,0-2 0,-3-1 1,0-2-1,-5 1-184,-159 102 72,128-87-28,9-6-81,-28 11 37,77-46-83,13-4 72,0 0 0,-1 0 0,1 0-1,0 0 1,0 0 0,-1 0 0,1 0 0,0 0 0,0 0-1,-1 0 1,1-1 0,0 1 0,0 0 0,-1 0 0,1 0-1,0 0 1,0 0 0,0-1 0,-1 1 0,1 0 0,0 0-1,0 0 1,0-1 0,0 1 0,-1 0 0,1 0 0,0-1 11,0 0-28,0 0 0,0-1 1,0 1-1,0-1 0,0 1 1,0 0-1,1-1 0,-1 1 1,0 0-1,1-1 1,-1 1-1,1 0 0,0 0 1,-1-1-1,1 1 0,1-1 28,10-15-73,0-1 0,2 2-1,0 0 1,13-10 73,5-7-5,244-255-166,-209 220 411,-65 65-239,-5 4 34,-12 10 62,-314 253 415,270-217-27,-62 36-485,-66 28 75,168-100-28,-1-1 0,0 0-1,0-2 1,-21 7-47,27-14-104,14-1 100,0 0 1,0-1-1,0 1 1,0 0-1,0 0 1,-1 0-1,1 0 1,0 0-1,0 0 1,0 0-1,0 0 1,0-1-1,0 1 1,0 0-1,0 0 1,0 0-1,-1 0 1,1-1-1,0 1 1,0 0-1,0 0 1,0 0-1,0 0 0,0 0 1,0-1-1,0 1 1,0 0-1,0 0 1,0 0-1,0 0 1,0-1-1,0 1 1,0 0-1,0 0 1,1 0-1,-1 0 1,0 0-1,0-1 4,1-1-23,0 0 0,1 0 0,-1 0 0,1 0 1,-1 0-1,1 1 0,0-1 0,1 0 23,45-41-109,-2-2 0,-2-2 0,-2-2 1,-3-1-1,1-6 109,76-97-113,-103 137 114,0-3-28,-11 13-65,-4 7 41,-8 11 50,-25 40 684,-25 28-683,38-55 144,0-1 0,-1-2 0,-2 0 0,0-1-144,-157 107 114,110-79-42,53-36-41,13-8-24,0 0-1,0-1 1,-1 0 0,0 0-1,0 0 1,0-1 0,0 0-1,0-1 1,-3 1-7,8-4-165,6-3 102,9-6-61,33-19-55,-1-2 1,-1-2-1,-2-2 0,17-18 179,46-61-102,45-45 162,-104 116 86,-18 18 157,-1-2 0,6-9-303,-29 30 33,-6 5-29,-10 6-9,3 1 28,-1 1 0,1 0 0,0 1 0,0 0 0,1 0 0,-1 2-23,-19 24 250,1 1-250,-9 13 76,6-14-105,-2 0 1,-1-3-1,-5 2 29,-111 85-128,102-82 118,-108 89-161,172-124-480,6-6 676,0-2 0,-1-1 0,0 0 0,0-2 0,12-7-25,-11 6 14,22-13-70,-2-1 1,7-9 55,-10 8-286,0 2 0,21-9 286,-47 26-2,1 1 0,1 1 1,-1 0-1,1 1 0,0 0 0,0 2 1,0 0-1,1 0 0,1 2 2,16 1 5,-1 2-1,0 1 0,32 8-4,98 33-178,-122-33 298,95 27 185,-101-31-323,0-1 0,34 1 18,49-4-125,10-6 125,-3 1 157,-100-2-56,-21 2-93,-1 1 0,1-1 0,0 1 0,-1 0 0,1 0 0,0 0 1,-1 0-1,4 2-8,-5-2 256,-1 0-236,-1 0-1,1 0 1,-1 0 0,0 0 0,1 0 0,-1 0 0,1-1 0,-1 1-1,0 0 1,1 0 0,-1-1 0,0 1 0,1 0 0,-1 0 0,0-1 0,1 1-1,-1 0 1,0-1 0,0 1 0,1 0 0,-1-1 0,0 1 0,0 0-1,0-1 1,1 1 0,-1-1 0,0 1 0,0-1 0,0 1 0,0 0 0,0-1-1,0 1 1,0-1 0,0 1 0,0 0 0,0-1 0,0 0-20,-3-19 142,2 13-289,1 6 128,0-1 0,0 1 0,0-1-1,0 0 1,-1 1 0,1-1-1,-1 1 1,1-1 0,-1 1 0,1 0-1,-1-1 1,0 1 0,0-1-1,0 1 1,0 0 0,0 0 0,0 0-1,0-1 1,0 1 0,0 0-1,-1 0 1,1 0 0,0 1 0,0-1-1,-1 0 1,1 0 0,-1 1-1,1-1 1,-1 1 0,1-1 0,-1 1 19,-6-2-105,-1 1 1,1 0-1,0 0 1,-1 1-1,-3 0 105,8 0-26,-125 7-96,21 0 377,1-4-40,-129 1 333,111-5 268,-103-14-816,203 12 39,2 1-20,-1-1 1,1-1-1,-1-2 0,1 0 0,1-1 0,-4-2-19,21 7-33,1 0-1,0-1 0,0 1 1,0-1-1,1 1 1,-1-1-1,1 0 0,-1 0 1,1-1-1,0 1 1,0-1-1,0 0 0,1 0 1,-1 1-1,1-2 1,0 1 33,1 1-22,0 0 0,0 0 1,0-1-1,1 1 0,0 0 1,-1 0-1,1-1 1,0 1-1,0 0 0,1-1 1,-1 1-1,1 0 0,-1-1 1,1 1-1,0 0 0,1 0 1,-1 0-1,0 0 1,1 0-1,-1 0 0,3-2 22,-1 0-35,0 0 0,0 0 0,1 0 1,0 1-1,0 0 0,0 0 0,0 0 0,1 0 0,-1 0 0,1 1 0,0 0 0,0 0 0,0 0 0,1 1 0,-1 0 0,0 0 0,1 0 0,3 0 35,9-1-32,0 2 0,1 0-1,-1 1 1,1 1 0,-1 1 0,5 1 32,26 6-196,34 12 196,-14 1-107,-1 4 1,2 3 106,-9-2-131,2-3 0,44 9 131,-38-16 133,1-3 1,1-4-1,0-3 0,0-2 1,1-4-1,17-4-133,-20-3 173,145-7-143,-9-1-183,65 0 44,-238 22 392,-33 2 58,0-7-314,0-1 0,0 0-1,-1 0 1,1 0-1,-1 0 1,1 0 0,-1 0-1,0 0 1,1-1 0,-1 1-1,0-1 1,-1 2-27,-10 9-37,12-12 22,1 1-1,-1 0 1,0 0 0,1-1-1,-1 1 1,0 0 0,0-1-1,1 1 1,-1-1 0,0 1 0,0-1-1,0 1 1,0-1 0,0 1-1,1-1 1,-1 0 0,-1 1 15,-5 1-209,5-1-87,1 0 1,0 0-1,0 1 0,-1-1 1,1 0-1,0 1 1,0-1-1,0 1 1,0-1-1,0 1 0,1 0 1,-1-1-1,0 1 1,1 0-1,-1 1 296,-2 6-1107,-5 0-1304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2:48.9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1780 24 2240,'0'-1'58,"0"0"1,0 0 0,0 0-1,0 1 1,0-1-1,0 0 1,0 0-1,-1 0 1,1 0-1,0 0 1,-1 0-1,1 1 1,0-1 0,-1 0-1,1 0 1,-1 0-1,1 1 1,-1-1-1,0 0 1,1 1-1,-1-1 1,0 0-1,0 0-58,-1 1 77,1-1-1,-1 0 0,0 1 0,1-1 1,-1 1-1,0 0 0,1-1 0,-1 1 1,0 0-1,1 0 0,-1 0 0,-1 1-76,-5 0 152,-1 0-1,1 1 1,0 0-1,0 1 1,0 0-152,-23 10 207,1 1 0,0 1 1,1 2-1,-13 10-207,-105 85 1085,83-61 83,-59 34-1168,94-66 158,-12 6-144,-2-1 1,-2-1-15,32-16-204,31-11-40,-2-1 213,0-1 1,0 0 0,-1-2-1,0 1 1,13-10 30,19-16 44,5-6-44,-10 6 70,12-5-70,-41 30-8,95-59 491,52-22-483,-146 83 30,-14 6-27,0 0 0,0 0 0,0 0-1,1 0 1,-1 0 0,0-1 0,0 1-1,0 0 1,0 0 0,0 0 0,0 0 0,0 0-1,0 0 1,0 0 0,0 0 0,0 0 0,0 0-1,0 0 1,0 0 0,0 0 0,0 0 0,0 0-1,1 0 1,-1 0 0,0 0 0,0 0 0,0 0-1,0 0 1,0 0 0,0 0 0,0 0 0,0 0-1,0 0 1,0 0 0,0 0 0,0 0-1,1 0 1,-1 0 0,0 0 0,0 0 0,0 0-1,0 0 1,0 0 0,0 0 0,0 0 0,0 0-1,0 0 1,0 0 0,0 0 0,0 0 0,0 1-1,0-1 1,0 0 0,0 0 0,0 0 0,0 0-1,0 0 1,0 0 0,0 0 0,0 0-1,0 0 1,1 0 0,-1 0 0,0 0 0,0 0-1,0 1 1,-1-1-3,-18 17 284,-166 120 718,126-99-881,0-3-1,-27 10-120,-105 41 97,-40 20 67,181-82 180,-2-3 0,-20 5-344,68-24-37,0-1 1,0 1-1,-1-1 0,1 0 0,0 0 0,-1-1 0,1 1 1,-1-1-1,1 0 0,-1 0 0,0-1 37,5 1-14,0 0 1,-1 0-1,1 0 1,0 0-1,-1 0 1,1 0-1,0 0 1,-1 0-1,1 0 1,0-1-1,-1 1 0,1 0 1,0 0-1,-1 0 1,1-1-1,0 1 1,0 0-1,-1 0 1,1-1-1,0 1 1,0 0-1,-1 0 1,1-1-1,0 1 0,0 0 1,0-1-1,0 1 1,-1 0-1,1-1 1,0 1-1,0-1 1,0 1-1,0 0 1,0-1-1,0 1 0,0 0 1,0-1-1,0 1 1,0-1 13,8-14-261,2 3 195,0 0 1,0 1-1,1 0 1,0 1-1,1 0 1,0 1 65,31-21-19,6-1 19,-18 11-31,104-71 58,46-45-27,-179 134 4,8-6 127,-19 13 47,0 1-129,-84 48 236,-11-1-285,-32 19 377,106-55-304,-41 22 78,-66 27-151,74-36-267,62-29 237,0-1 1,0 1-1,0-1 0,0 1 1,0-1-1,0 0 0,-1 0 1,1 1-1,0-1 0,0 0 0,0 0 1,-1 0-1,1 0 0,0 0 1,0 0-1,0-1 0,0 1 1,-1 0 29,2 0-7,0-1 0,0 1 0,0 0 0,-1 0 0,1 0 0,0 0 0,0 0 0,0-1 0,0 1 0,0 0 0,-1 0 0,1 0 0,0-1 0,0 1 0,0 0 0,0 0 0,0 0 0,0-1 0,0 1 0,0 0 0,0 0 0,0-1 0,0 1 0,0 0 0,0 0 0,0 0 0,0-1 0,0 1 0,0 0 0,0 0 0,0 0 7,8-12-54,26-19-339,18-12 393,20-17-71,184-166 161,-250 220-12,1 1 94,0-1-1,-1-1 0,0 0 0,5-5-171,-12 13 7,1-1-1,0 0 1,0 0-1,0 0 1,0 0-1,-1 0 1,1 0-1,0 0 1,0 0-1,0 0 1,0 0-1,-1 0 1,1 0-1,0 0 1,0 0 0,0 0-1,-1 0 1,1 0-1,0 0 1,0 0-1,0 0 1,0-1-1,0 1 1,-1 0-1,1 0 1,0 0-1,0 0 1,0 0-1,0 0 1,0 0-1,-1-1 1,1 1 0,0 0-1,0 0 1,0 0-1,0 0 1,0 0-1,0-1 1,0 1-1,0 0 1,0 0-1,0 0 1,0 0-1,0-1 1,0 1-1,0 0 1,0 0-1,0 0 1,0-1 0,0 1-1,0 0 1,0 0-1,0 0 1,0 0-1,0-1 1,0 1-1,0 0 1,0 0-1,0 0 1,0 0-1,0 0 1,0-1-1,1 1-6,-20 7 90,-12 10 11,0 2-1,1 0 0,-26 24-100,-27 17 94,26-23 89,-1-4-1,-9 1-182,-126 54-169,76-36 250,111-49-74,-12 6 30,-1-1 0,-1-1 0,1 0 0,-19 3-37,36-10-6,0 1 0,0-1 0,0 0 0,0 0 0,0 0 0,0 0 0,0 0 0,0-1 0,-1 1 6,3-1-6,-1 1-1,1 0 0,-1 0 1,1 0-1,0-1 0,-1 1 1,1 0-1,0-1 0,-1 1 1,1 0-1,0-1 0,-1 1 1,1 0-1,0-1 0,-1 1 1,1-1-1,0 1 0,0 0 1,0-1-1,0 1 1,-1-1-1,1 1 0,0-1 1,0 1-1,0-1 0,0 1 1,0-1-1,0 1 0,0-1 1,0 1-1,0 0 0,0-1 1,0 1-1,1-1 0,-1 1 1,0-1-1,0 1 0,0-1 1,1 1-1,-1 0 0,0-1 1,0 1-1,1-1 0,-1 1 7,2-5-43,1 1-1,0 0 1,0 0-1,0 0 1,1 0-1,-1 0 0,1 0 1,0 1-1,0 0 1,1-1 43,47-29 69,-32 21 9,98-62-296,89-75 218,-189 137 80,-16 13 30,-4 3 27,-3 2-9,0 0-1,0 0 1,0-1-1,-2 2-127,-17 11 76,-2 0 1,0-2-1,0 0 1,-2-2-1,-6 2-76,-56 30 279,80-40-245,6-3-19,0 0 1,0-1 0,-1 1 0,1-1 0,-1 0 0,1-1 0,-1 1 0,1-1-1,-1 0 1,-3 1-16,8-2-3,0 0-1,-1 0 0,1 0 1,0 0-1,0 0 0,0-1 0,0 1 1,0 0-1,-1 0 0,1 0 1,0 0-1,0 0 0,0 0 1,0 0-1,0 0 0,0 0 1,-1 0-1,1 0 0,0 0 1,0-1-1,0 1 0,0 0 1,0 0-1,0 0 0,0 0 0,0 0 1,0 0-1,0 0 0,-1-1 1,1 1-1,0 0 0,0 0 1,0 0-1,0 0 0,0 0 1,0-1-1,0 1 0,0 0 1,0 0-1,0 0 0,0 0 1,0 0-1,0-1 0,0 1 0,0 0 1,1 0-1,-1 0 0,0 0 1,0 0-1,0-1 0,0 1 1,0 0-1,0 0 0,0 0 1,0 0-1,0 0 0,0 0 1,1 0-1,-1 0 0,0-1 0,0 1 1,0 0-1,0 0 0,0 0 1,0 0-1,1 0 0,-1 0 1,0 0 3,10-10-96,70-51-343,-37 30 62,13-14 377,-38 29-2,7-5 58,-2-1 0,0-1 0,-1 0-1,-2-2 1,0-2-56,-17 24 89,1-3-8,0 0-1,0-1 0,-1 1 0,1-1 0,-1 0 0,-1 0 0,1 0-80,-3 6 3,0 0 1,1-1-1,-1 1 0,0 0 0,0-1 0,0 1 0,0 0 1,0-1-1,-1 1 0,1 0 0,0 0 0,0-1 0,-1 1 1,1 0-1,-1 0 0,1 0 0,-1-1 0,0 1-3,0 0 2,0-1 0,-1 1 0,1 0-1,-1 0 1,1 0 0,-1 0 0,1 0 0,-1 0-1,0 0 1,1 0 0,-1 1 0,0-1 0,1 1-1,-1-1 1,0 1 0,-2-1-2,-7 0 11,1 0 0,-1 1 1,0 0-1,0 1 0,0 0 0,-4 1-11,-65 16 34,49-9-86,1 2-1,0 1 1,0 1-1,2 1 0,0 2 1,0 1-1,-19 16 53,32-23-70,12-9 59,0 1 1,0 0-1,0 0 0,0 0 1,1 0-1,-1 0 1,0 0-1,1 1 1,0-1-1,0 1 1,0 0-1,-1 1 11,3-4-8,0 0 0,0 0 1,0 1-1,0-1 0,-1 0 0,1 0 0,0 1 1,0-1-1,0 0 0,0 1 0,0-1 0,0 0 1,0 1-1,0-1 0,0 0 0,0 0 0,0 1 1,1-1-1,-1 0 0,0 1 0,0-1 0,0 0 1,0 0-1,0 1 0,0-1 0,1 0 0,-1 0 1,0 1-1,0-1 0,0 0 0,1 0 0,-1 0 1,0 1-1,0-1 0,1 0 0,-1 0 0,0 0 1,0 0-1,1 0 0,-1 0 0,0 1 0,1-1 8,14 2-115,13-4 47,-1-1 0,-1-1 0,1-1 0,9-4 68,3 0-128,291-77 283,-241 62-94,2 4 1,46-2-62,-110 18-117,0 2-1,18 1 118,-37 1-6,-1 1-1,1-1 0,-1 1 0,1 1 0,-1 0 0,0 0 1,1 0-1,-1 1 0,0 0 0,-1 0 0,6 3 7,-10-4 15,0-1 0,0 1-1,0 0 1,0 0 0,0 0-1,0 0 1,0 0 0,-1 0 0,1 0-1,-1 1 1,0-1 0,1 0-1,-1 1 1,0-1 0,-1 1-1,1 0 1,0-1 0,-1 1-1,1 0 1,-1-1 0,0 1 0,0 1-15,-1 6 94,0 0 0,0 0 0,-1 0 0,-1 0 0,-1 5-94,-5 17 593,8-27-321,-1-7 45,-6-6-682,2 5 208,0 0 1,0 1-1,0-1 0,0 1 0,0 0 1,0 1-1,-1 0 0,1 0 1,-1 0-1,1 1 0,-7 0 157,1 0 5,-1 1-1,1 1 1,-1 0-1,1 1 1,-9 2-5,-1 4-55,1 0-1,-1 0 1,-13 11 55,31-18-279,1 0 0,-1 1-1,1-1 1,0 1-1,0 0 1,0 0 0,0 0-1,0 0 1,1 1-1,-1-1 1,1 1 0,0 0-1,0 0 1,0-1-1,1 1 1,-1 0 0,1 0-1,0 3 280,0-6-88,1 0 1,0 0-1,0 0 0,0 0 0,0-1 1,0 1-1,0 0 0,0 0 0,0 0 1,0 0-1,0 0 0,0-1 0,1 1 1,-1 0-1,0 0 0,1 0 0,-1-1 1,0 1-1,1 0 0,-1 0 0,1-1 1,0 1 87,-1-1-110,1 0-1,0 0 1,0 0 0,0 0 0,0 0 0,-1 0 0,1 0 0,0 0 0,0-1 0,0 1 0,-1 0 0,1-1 0,0 1 0,0 0 0,-1-1 0,1 1 0,0-1 0,-1 1 0,1-1 110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3:29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1360 1824,'12'-5'410,"0"0"0,1 2 0,-1-1 0,1 2-1,-1-1 1,12 1-410,26-6 730,-30 5-328,1 2 0,-1 0 0,18 1-402,-10 1 293,4-1-11,-7 0-71,-1 0 1,0-2 0,2-1-212,53-9 333,231-29 630,171 0-1144,19-22 672,-389 47-412,262-53 137,-5-19 74,-307 72-134,173-47 404,41-11-288,111-11-32,-95 29-91,60-15-170,38-20 328,-72 18-118,460-120 349,-641 158-337,249-53-178,-229 55 214,-49 11 12,-72 15 36,-18 5-174,0-1 1,-1-1-1,1-1 0,14-6-111,-10 8-369,-19 2 345,-5 1 135,-137-5-272,-59-14 161,80 7-213,111 12 170,-2-1-6,0 0 0,0-1 0,0 0 0,0 0 0,-2-1 49,12 3-4,0 0 0,0 0 0,0 0-1,0 0 1,0 0 0,0 0 0,0 0 0,0 0-1,1 0 1,-1-1 0,0 1 0,0 0 0,0 0-1,0 0 1,0 0 0,0 0 0,0 0 0,0 0-1,0 0 1,0 0 0,0 0 0,0 0 0,0 0-1,0 0 1,0 0 0,0 0 0,0 0 0,0 0-1,0 0 1,0 0 0,0 0 0,0-1 0,0 1-1,0 0 1,0 0 0,0 0 0,0 0 0,0 0-1,0 0 1,0 0 0,0 0 0,0 0 0,0 0-1,0 0 1,0 0 0,0 0 0,0 0-1,0 0 1,0 0 0,0-1 0,0 1 4,13-1-93,18 0 0,19 2 168,1 2-1,37 8-74,-53-4 210,0 1-1,-1 1 1,0 2-1,13 6-209,-42-15 0,-1 0 0,1 1-1,-1-1 1,1 1 0,-1 0 0,0 0 0,0 0-1,0 0 1,-1 1 0,1-1 0,0 2 0,-2-2-8,0 0 0,-1 0 0,1 0 0,-1 0 0,0 0 0,0 0 0,0 0 0,0 0-1,-1 1 1,1-1 0,-1 0 0,0 1 0,0-1 0,0 0 0,0 0 0,0 1 0,-2 2 8,-1 9-428,-1 0 0,-1-1 1,0 1-1,-7 10 428,5-9-802,0 1 0,1 0 0,-1 7 802,-11 88-4384,4-46 1915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3:37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10796 832,'0'0'251,"-10"-8"1327,10 8-1516,0-1 0,0 1 0,0 0 0,0-1 0,0 1 0,0 0 0,0-1 0,0 1 0,0-1 0,0 1 0,0 0 0,0-1 0,0 1 0,-1 0 0,1-1 0,0 1 0,0 0 0,0-1 0,-1 1 0,1 0 0,0 0 0,0-1 0,-1 1 0,1 0 0,0 0 0,0-1 0,-1 1 0,1 0 0,0 0-62,-1-2-29,6-3 287,7-3-100,0 1 0,0-1 0,0 2 0,1 0 1,0 0-1,1 2 0,9-3-158,1-1 22,-1-1 1,2-2-23,48-22 458,-18 8-15,16-11-443,-54 26 70,0-1 1,-1 0-1,0-1 0,-1-1 0,0-1 0,0-1-70,6-9 93,-1-2 0,-1 0 0,6-13-93,47-89 637,-17 29-81,-12 24 610,5-18-1166,-34 62 167,-1 0 1,-2-1-1,-1-1 0,2-19-167,9-77 792,-5 0 0,-2-113-792,-15 14 1115,-13-49-1115,-3 49 199,-13-193-100,-29-942-19,49 737 702,6 303-492,1-784-119,43 182 186,13 342-74,-32 453-147,6 1 1,7-5-137,89-245-182,-23 134-431,26-25 613,-99 212-75,1 2 109,3 0 1,14-16-35,-21 37 11,1 2-1,2 1 1,1 0 0,5-1-11,59-52-70,-7 8 57,-3-4 0,3-13 13,-42 42 6,67-77-50,-80 97-17,2 1 0,30-22 61,104-67-273,-15 10 295,-125 89 31,-2-1 1,0-1-1,-1-1 0,-2-1 1,-1-2-1,7-10-53,8-21 210,-18 30-229,1 0 1,1 1 0,3-1 18,1 2-48,0 0 0,2 2 0,0 0 0,13-6 48,6-4-67,-23 18 9,0 1 1,13-7 57,-4 3 235,-30 19-234,0 0 0,1 0 0,-1 0 0,0 0 0,0 0 0,1 0 0,-1 0 0,0 0 0,0 0 0,0 0 0,1 0 0,-1 0 0,0 0 0,0 0 0,0 0 0,1-1 0,-1 1 0,0 0 0,0 0 0,0 0 0,1 0 0,-1 0 0,0-1 0,0 1 0,0 0 0,0 0 0,0 0 0,0-1 0,1 1 0,-1 0 0,0 0 0,0 0 0,0-1 0,0 1 0,0 0 0,0 0 0,0-1 0,0 1 0,0 0 0,0 0 0,0 0 0,0-1 0,0 1 0,0 0 0,0 0 0,0-1 0,0 1 0,0 0 0,-1 0 0,1 0 0,0-1 0,0 1 0,0 0 0,0 0 0,0 0 0,0-1 0,-1 1 0,1 0 0,0 0 0,0 0 0,0 0 0,-1 0 0,1-1 0,0 1-1,-12-6 133,2 5-208,0 0 0,0 0 0,-1 1-1,1 1 1,0 0 0,-5 1 75,-5 0-114,-28 4 102,2 1 0,-1 3 0,1 1 0,-34 14 12,55-11 71,2-1-126,16-12-555,14-1 463,0-1 144,0 0 1,0-1 0,-1 0 0,1 0 0,0 0 0,-1-1 0,0 0 0,0 0 0,2-1 2,28-13 88,56-10-43,2 4-1,30-1-44,114-28-100,-234 50 102,-1 1-1,1 0 1,0 0-1,0 0 0,1 0 1,-1 1-1,0 0 1,0-1-1,0 1 0,0 1 1,0-1-1,0 1 1,0-1-1,0 1 1,2 1-2,-5-1 12,-1-1 0,1 0 0,0 1 0,-1-1 0,1 1 0,0 0 0,-1-1 0,1 1 1,-1 0-1,1-1 0,-1 1 0,1 0 0,-1-1 0,0 1 0,1 0 0,-1 0 0,0-1 1,1 1-1,-1 0 0,0 0 0,0 0 0,0 0 0,0-1 0,0 1 0,0 0 0,0 0 0,0 0 1,0 0-1,0-1 0,-1 2-12,0 1 60,1 0 0,-1 0 0,-1 0 0,1 1 0,0-1 0,-1-1 1,0 1-61,-19 28 1009,-16 19-1009,11-17 148,-56 71-294,21-27-3154,3 2-1,1 8 3301,29-36-4730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25.7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329 2 576,'-3'-1'-191,"1"0"335,2 2 512,1 0-538,-1 0 0,0-1 0,0 1 0,1 0 0,-1-1 0,0 1 0,0 0 0,0 0 0,0-1 0,0 1 0,0 0 0,0 0 0,0 0 0,0-1 0,0 1-118,-7 15 848,6-15-786,0 0 0,0 1 1,0-1-1,0 1 0,1-1 0,-1 1 0,0-1 0,1 1 1,-1-1-1,1 1 0,0 0 0,0 1-62,-1 0 68,0 1 0,1-1 0,-1 1 0,0-1 1,-1 0-1,1 1 0,0-1 0,-1 0 0,0 0 0,-1 2-68,-9 19-9,5-3 182,0-1 0,-2-1-1,-1 2-172,5-12 114,0 0-1,-1 1 1,0-2-1,-1 1 0,0-1 1,0 0-1,-1 0-113,5-6 22,0 1-1,0-1 1,0 0-1,0-1 1,0 1-1,0 0 1,0-1-1,-1 0 1,1 1-1,-1-2 1,1 1-1,-1 0 1,1-1-1,-1 1 1,1-1-1,-1 0 1,1 0-1,-1 0 1,0-1-1,1 1 1,-1-1-1,1 0 1,0 0-1,-1 0 1,1 0-1,0-1 1,-1 1-1,1-1 1,0 0-22,-3-2-20,-1 0 1,1-1 0,0 0 0,0 0-1,0 0 1,1-1 0,0 0 0,0 0-1,0 0 1,1 0 0,0-1 0,0 0-1,0 0 20,4 5-15,-5-7-7,1 0 0,0 0 0,1-1 0,0 1 0,1-1 0,-1 0 0,2 0-1,-1-2 23,3 11 4,-1-1-1,0 1 0,0-1 0,1 1 0,-1 0 0,1-1 0,-1 1 0,1 0 0,0-1 0,-1 1 0,1 0 0,0 0 1,0 0-1,0 0 0,0 0 0,0 0 0,0 0 0,0 0 0,0 0 0,0 0 0,1 1 0,-1-1 0,0 0 1,0 1-1,1-1 0,0 1-3,5-3 104,1 0 0,-1 1 0,1 0 1,2 1-105,-7 0 110,30-4 104,0 2-1,0 1 0,10 2-213,-24 1-39,0 1 0,1 1-1,-2 1 1,15 5 39,27 5-211,-6-2 1115,17 8-904,-37-10 296,21 5 147,0-2 1,0-2-1,19-1-443,-55-8 102,0-1 1,1-1 0,-1-1-1,1-1 1,-1 0 0,0-2-1,0 0 1,0-1 0,0-1-1,-1 0 1,8-6-103,-12 5 125,-1-1 1,0 0-1,0-1 0,10-11-125,-21 19 10,-1 0 0,0-1-1,0 1 1,0-1 0,0 1 0,0-1-1,0 0 1,0 1 0,0-1-1,-1 0 1,1 0 0,0 1 0,-1-1-1,1-1-9,3-11-269,-4 14 205,0 0 0,0 0 0,0-1 0,0 1 0,0 0 0,0 0 0,0-1 0,0 1 0,0 0 0,0 0 0,0-1 0,0 1 0,0 0 0,-1 0 0,1 0 0,0-1 0,0 1 0,0 0 0,0 0 0,0-1 0,0 1 0,-1 0 0,1 0 0,0 0 0,0 0 0,0-1 0,-1 1 0,1 0 0,0 0 0,0 0 0,0 0 0,-1 0 0,1-1 0,0 1 0,0 0 0,-1 0 0,1 0 0,0 0 0,0 0 0,-1 0 0,1 0 0,0 0 0,0 0 0,-1 0 0,1 0 0,0 0 0,0 0 0,-1 0 0,1 0 0,0 0 0,0 1 0,0-1 0,-1 0 0,1 0 0,0 0 64,-4 6-1317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26.9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1 1728,'-1'0'87,"0"0"1,0 1-1,0-1 1,1 1-1,-1-1 0,0 1 1,0-1-1,0 1 1,1 0-1,-1-1 0,0 1 1,1 0-1,-1 0 1,0 0-1,1-1 0,-1 1 1,1 0-1,-1 0 1,1 0-1,0 0 1,-1 0-1,1 1-87,-8 13 706,6-12-541,-1 1 0,1 0-1,0 0 1,0 0 0,0 0-1,1 0 1,-1 0-1,1 1 1,0 3-165,-7 18 449,6-21-428,0 1-1,1 0 1,0-1 0,0 1 0,1 0 0,0 0-1,0 0 1,0 0 0,0 0 0,2 5-21,2 10 188,1 1 1,3 4-189,-7-22 39,20 57 155,2-1-1,3-1 1,5 2-194,-19-37 197,-2 1-1,0-1 1,-1 2-1,-2-1 1,-1 1 0,0 2-197,-4-13 122,0 0 0,-1 0 0,-1 0 0,-1-1 0,0 1 0,0 0 0,-2 0 0,0 0 0,0-1 1,-1 0-1,-4 9-122,5-18 82,1 1 1,-1-1 0,0 0-1,0 0 1,-1-1-1,1 1 1,-1-1 0,0 1-1,0-1 1,-1 0-1,1-1 1,-1 1 0,0-1-1,0 0 1,0 0-1,0 0 1,0-1 0,-1 0-1,1 0 1,-1 0-1,0-1-82,-2 1 77,0-1-1,0 0 0,0 0 1,0-1-1,0 0 1,0-1-1,0 0 0,0 0 1,0 0-1,1-1 0,-1 0 1,0-1-1,1 0 0,0 0 1,-3-2-77,-9-5-54,1-2-1,0 0 1,1-1 0,1-1 0,0 0 0,1-1 0,-4-6 54,-17-13-199,27 27 26,0-1 0,1 0 0,0-1 0,-1-3 173,3 10-268,4 2-1896,46 47-3345,-18-22 3424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29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2 746 1824,'0'0'17,"0"0"-1,0 0 1,0 0 0,0 1-1,0-1 1,0 0 0,0 0-1,-1 0 1,1 0 0,0 0-1,0 0 1,0 1 0,0-1-1,0 0 1,0 0 0,0 0-1,0 0 1,0 0 0,0 1-1,0-1 1,0 0 0,0 0-1,0 0 1,0 0-1,0 0 1,0 1 0,0-1-1,0 0 1,0 0 0,0 0-1,0 0 1,0 1 0,0-1-1,0 0 1,0 0 0,1 0-1,-1 0 1,0 0 0,0 0-1,0 0 1,0 1 0,0-1-1,0 0 1,0 0 0,1 0-17,8 5 832,0-1-238,-3 2-487,-3-3-22,0 0 1,1 0-1,-1 0 0,1 0 1,0 0-1,0-1 0,0 0 0,0 0 1,0 0-1,0 0 0,2 0-85,-1-1 143,0 0 115,1 1 0,0-1 0,0 0 0,0-1 0,2 0-258,-6 0 54,0 0 1,0 0-1,1-1 0,-1 1 0,0-1 0,0 0 0,0 1 0,0-1 1,0 0-1,0 0 0,0-1 0,0 1 0,0 0 0,0-1 0,1 0-54,0-1 46,0 0 0,-1-1-1,1 1 1,-1-1 0,0 1-1,0-1 1,0 0 0,0 1-1,-1-1 1,0 0 0,1 0-1,-1 0 1,-1 0 0,1-2-46,0 3-5,-1 1 0,0 0 1,0 0-1,0 0 1,0 0-1,0 0 1,0-1-1,0 1 1,-1 0-1,1 0 1,-1 0-1,0 0 1,0 0-1,1 0 0,-1 0 1,-1 0-1,1 0 1,0 0-1,0 1 1,-1-1-1,1 0 1,-1 1-1,1-1 1,-1 1-1,1 0 1,-1-1-1,0 1 0,0 0 5,-2-1-13,0 0 0,0 1 0,0 0-1,0-1 1,-1 1 0,1 1 0,0-1-1,-1 1 1,1-1 0,0 1 0,-4 1 13,5-1 10,0 1 1,1-1-1,-1 1 1,0-1-1,1 1 1,-1 0-1,1 0 1,-1 1-1,1-1 0,-1 0 1,1 1-1,0 0 1,-1-1-1,1 1 1,0 0-1,0 0 1,0 0-1,1 0 1,-2 2-11,-1 1 57,1-1 1,0 2 0,0-1-1,0 0 1,1 1-1,-1-1 1,1 1 0,0-1-1,1 1 1,0 0-1,0 0 1,0 0 0,0 0-1,1 0 1,0 5-58,2 0 12,0-1 0,1 1 0,0 0 0,1-1 0,0 1 0,1-1 0,0 0 0,1 1-12,10 14 19,0 0-1,12 11-18,-18-23 117,2-1 1,-1 0-1,2 0 0,-1-2 1,1 1-1,12 6-117,-22-16 2,0 0 0,0 1 0,0-1 0,0 0 1,0-1-1,0 1 0,0-1 0,0 1 0,0-1 0,0 0 0,0 0 0,0 0 0,0-1 1,0 1-1,0-1 0,0 1 0,0-1 0,0 0 0,0 0 0,0 0 0,0-1 0,0 1 0,-1-1 1,1 0-1,2-1-2,7-7 12,0 1 0,-1-2 0,0 0 0,7-9-12,82-103-125,-37 43 133,-44 55-26,0-1 1,-2 0-1,-1-2 0,-1 0 0,3-12 18,-2 0-71,-1-1-1,-3-1 0,4-25 72,8-48-811,7-117 811,-30 168 118,-1 63-123,0 1 1,0 0 0,0-1 0,0 1-1,0-1 1,0 1 0,0 0-1,0-1 1,0 1 0,0-1 0,0 1-1,0 0 1,0-1 0,0 1-1,0-1 1,0 1 0,-1 0 0,1-1-1,0 1 1,0 0 0,0-1-1,-1 1 1,1 0 0,0-1 0,-1 1-1,1 0 1,0 0 0,0-1-1,-1 1 1,1 0 4,-1 0-4,1 0-1,-1 0 1,1 0 0,-1 1-1,0-1 1,1 0-1,-1 0 1,1 1 0,-1-1-1,1 0 1,-1 1 0,1-1-1,-1 0 1,1 1-1,-1-1 1,1 1 0,-1-1 4,-2 4-5,0 0 1,0 0 0,1 0 0,-1 0 0,0 2 4,-13 33 80,2-1 0,-4 26-80,-10 27 122,8-34-33,-44 134 270,56-165-380,2 0 0,1 0 0,1 1 0,2 0 0,0-1 0,2 1 0,1 0 0,1 0 0,1-1 0,1 1 0,1-1 0,2 0 0,1 0 0,0-1 0,2 0 0,1-1 0,1 0 0,10 14 21,-17-31 28,0 0 0,1 0-1,-1 0 1,1-1 0,1 0 0,-1 0 0,1-1 0,0 1 0,0-2 0,3 2-28,-7-4 7,1 0 0,-1-1 0,0 1 0,1-1 0,-1 0 0,1 0 1,-1 0-1,1-1 0,-1 1 0,1-1 0,-1 0 0,1 0 0,-1 0 0,1-1 0,0 1 1,-1-1-1,1 0 0,-1 0 0,0 0 0,1 0 0,-1 0 0,0-1 0,0 0 0,1 1 1,-1-1-1,2-2-7,0-1-34,0 0-1,0 0 1,-1 0 0,1 0 0,-1-1 0,0 0-1,-1 0 1,1 0 0,0-4 34,7-15-38,6-23 38,-8 21-33,17-46-231,-5 18 132,-3 0-1,-2-1 1,9-55 132,-14 31 112,-4-1 0,-3 0 0,-4-1 0,-4-12-112,2 76 159,0 0-1,-3-5-158,4 16 4,-1 1-1,0 0 1,0 0-1,-1 0 0,1 0 1,-1 1-1,-4-6-3,7 11-3,-1-1 0,1 0 0,0 1 0,-1-1 0,1 1 0,-1-1 0,1 1 0,-1-1 0,1 1 0,-1-1 0,0 1 0,1-1 0,-1 1 0,1 0 0,-1-1 0,0 1 0,1 0 0,-1 0 0,0-1 0,0 1 0,1 0 0,-1 0 0,0 0 0,1 0 0,-1 0 0,0 0 0,0 0 0,1 0 0,-1 0 0,0 1 0,1-1 0,-1 0 0,0 0 0,1 0 0,-1 1 0,0-1 0,1 0 0,-1 1 0,0-1 0,1 1 0,-1-1 0,1 1 0,-1-1 0,1 1 0,-1 0 3,-3 3-81,1 0 0,0 0 0,0 1 0,0-1 1,-2 4 80,5-7 0,-4 10 2,-1-1 0,2 1 0,0 0-1,0 0 1,1 1 0,0-1 0,1 0-1,0 5-1,-1 6-14,-20 225 233,17-194-64,3 0 1,3 12-156,-1-14 110,2 23-56,3-1-1,3 0 0,5 8-53,-11-64-20,2-1-1,0 0 0,1 0 1,1 0-1,0-1 0,1 0 1,1 0-1,3 4 21,-7-14 17,0 0 0,0 0 1,0-1-1,0 1 0,1-1 0,0 0 0,0 0 1,0-1-1,0 0 0,1 1 0,-1-2 0,1 1 0,0-1 1,0 0-1,0 0 0,0 0 0,0-1 0,0 0 1,0 0-1,1-1 0,-1 1 0,0-1 0,0-1 0,1 1 1,-1-1-1,0 0 0,2-1-17,4-3 73,0 0 1,-1-1-1,0 0 0,0-1 1,0 0-1,-1-1 1,0 0-1,0-1 0,-1 0 1,0 0-1,-1-1 0,7-9-73,11-19 7,-2-1-1,19-41-6,-28 51 83,-2 5 82,4-8-48,-1 0 1,-2 0-1,6-23-117,-14 43-152,-5 9 144,0 0 0,1 1 0,-1-1 0,-1 0 0,1 0 0,0 0 0,0-1 8,4 21-74,-1-5 42,5 30 1,-3 0 1,-1 0-1,-2 1 1,-2-1-1,-2 1 1,-1 0-1,-7 25 31,8-59 74,-1 0 0,0 0 0,0 0 0,-1-1 0,-1 1 0,1-1 0,-1 0 0,-1 0 0,-1 3-74,3-7 48,0-1 0,0 0 0,0 0-1,0 1 1,0-2 0,0 1 0,-1 0-1,0-1 1,1 1 0,-1-1 0,0 0-1,0-1 1,0 1 0,-1-1 0,1 1 0,0-1-1,0-1 1,-1 1 0,1 0 0,-1-1-48,-3 0-55,-1 1 1,1-2 0,-1 1-1,1-1 1,-1-1 0,1 1 0,0-2-1,0 1 1,-1-1 0,2 0-1,-2-1 55,8 4-9,0 0 0,1-1 0,-1 1-1,1 0 1,-1-1 0,1 1 0,-1-1 0,0 1-1,1 0 1,-1-1 0,1 1 0,0-1-1,-1 1 1,1-1 0,-1 0 0,1 1 0,0-1-1,-1 1 1,1-1 0,0 0 0,0 1 0,0-1-1,-1 0 1,1 1 0,0-1 0,0 0 9,0 0-13,1 1 1,-1-1-1,1 0 1,-1 1-1,1-1 1,-1 0-1,1 1 1,-1-1-1,1 1 1,-1-1-1,1 1 1,0-1-1,-1 1 1,1 0-1,0-1 1,-1 1-1,1 0 1,0-1-1,0 1 13,3-2-23,0 1 0,1 0-1,-1 0 1,1 0 0,-1 1 0,1-1-1,2 1 24,57 6 460,-30-1 243,-1-3 1,1 0 0,0-2 0,19-4-704,-11-1 225,0 0-1075,24-6 850,-51 7-1544,0 0-1,-1-1 0,11-5 1545,11-8-4682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3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80 6240,'2'-1'229,"0"0"1,0 0-1,0 0 0,0 0 1,0 0-1,0-1 1,0 1-1,0-1 1,-1 0-1,1 1 0,0-1 1,-1 0-1,0 0 1,2-1-230,14-17 782,-15 18-502,-1 2-16,1-1-1,-1-1 0,1 1 1,-1 0-1,0 0 0,1 0 1,-1-1-1,0 1 0,0 0 1,0-1-1,0 0 0,0 1 1,0-1-1,-1 1 0,1-1 1,0 0-1,-1 1 0,1-1 1,-1 0-1,0 0-263,0 2 12,0 0 0,0 0 0,0 0 0,0-1 0,0 1 1,0 0-1,0 0 0,0 0 0,0 0 0,0 0 0,0-1 0,0 1 0,0 0 0,0 0 1,0 0-1,0 0 0,0 0 0,0-1 0,0 1 0,0 0 0,0 0 0,-1 0 0,1 0 1,0 0-1,0 0 0,0 0 0,0 0 0,0-1 0,0 1 0,0 0 0,-1 0 0,1 0 1,0 0-1,0 0 0,0 0 0,0 0 0,0 0 0,-1 0 0,1 0 0,0 0-12,-7 3 219,-5 6-80,9-7-113,1 1-1,0-1 0,0 1 1,0 0-1,0 0 0,0 0 1,1 0-1,-1 0 0,1 0 0,0 0 1,0 0-1,0 3-25,0-5-84,1 1-1,0-1 1,-1 1 0,1-1-1,0 1 1,0-1 0,0 1-1,0-1 1,0 1 0,1-1-1,-1 1 1,0-1 0,1 1-1,-1-1 1,1 1 0,0-1-1,-1 0 1,1 1 0,0-1 0,0 0-1,0 1 1,0-1 0,0 0-1,0 0 1,0 0 0,0 0-1,0 0 85,0 0-2490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32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1 596 2720,'1'-3'118,"1"0"0,1 0 0,-1 0 0,0 1 0,1-1 0,-1 1 0,1 0 0,-1 0 0,1 0 1,0 0-1,0 0 0,1 0-118,20-15 23,-16 8 108,0 0 1,-1-1-1,-1 0 0,1 0 1,-2 0-1,1 0 1,0-3-132,9-24 1343,3-18-1343,-16 51 94,33-111 1239,-3-8-1333,-29 107 9,-1-1 0,-1 1 0,0-1 0,-2-7-9,1 4 423,-4 4-37,4 15-380,0 1-1,0 0 1,0 0 0,0-1 0,0 1-1,0 0 1,0 0 0,0 0-1,0-1 1,0 1 0,0 0 0,-1 0-1,1-1 1,0 1 0,0 0 0,0 0-1,0 0 1,0-1 0,-1 1-1,1 0 1,0 0 0,0 0 0,0 0-1,-1 0 1,1-1 0,0 1 0,0 0-1,-1 0 1,1 0 0,0 0-1,0 0 1,0 0 0,-1 0 0,1 0-1,0 0 1,0 0 0,-1 0 0,1 0-1,0 0 1,0 0 0,-1 0-1,1 0 1,0 0 0,0 0 0,-1 0-1,1 0 1,0 0 0,0 0 0,0 1-1,-1-1 1,1 0 0,0 0-1,0 0 1,0 0 0,-1 1 0,1-1-1,0 0 1,0 0 0,0 0 0,0 0-1,0 1 1,-1-1 0,1 0-6,-2 4-14,-1 1 1,1-1 0,-1 1-1,1 0 1,0-1-1,1 1 1,-1 0 0,1 0-1,0 0 1,0 2 13,0 10 176,0 1 0,1 8-176,1-3-37,-1 99-92,-2 188-19,-3-192 222,-15 73-74,7-76 138,-5 29 386,10-109-447,5-22-97,2-11 10,1-3 5,1-6 14,1-1 0,1 1-1,-1 0 1,1 0-9,7-21-29,32-104 20,-34 111-25,1 0-1,1 1 1,1 0-1,1 0 0,2-1 35,-8 13 38,12-17-1,0 2 0,6-4-37,-18 21-4,-1 0 0,2 1-1,-1-1 1,1 1 0,-1 1 0,1-1-1,1 1 1,-1 1 0,1-1 0,2 0 4,-9 4-18,1-1 1,-1 1-1,0 0 0,1-1 1,-1 1-1,0 0 1,1 0-1,-1 0 1,0 0-1,1 0 0,-1 1 1,0-1-1,1 0 1,-1 1-1,0-1 0,0 1 1,1-1-1,-1 1 1,0-1-1,1 2 18,0-1-10,0 1 1,0-1-1,-1 1 0,1 0 1,0 0-1,-1 0 0,1 0 1,-1 0-1,0 1 0,1 1 10,2 6-37,0 0-1,-1 0 1,-1 1-1,2 8 38,-4-18-4,19 135-194,-12-83 145,-1-13 231,3 0 0,0 0 0,11 21-178,-19-57 2,0-1 0,0 0 0,1 0 0,-1 0 1,1 0-1,0 0 0,0 0 0,0 0 0,0-1 1,0 1-1,1-1 0,-1 1 0,1-1 0,0 0-2,-1-1 12,-1 0 0,1-1 0,-1 1-1,1-1 1,-1 1 0,1-1 0,-1 0-1,1 0 1,0 0 0,-1 1 0,1-2-1,-1 1 1,1 0 0,0 0 0,-1 0-1,1-1 1,-1 1 0,1-1-1,-1 1 1,1-1 0,-1 0 0,0 1-1,1-1 1,-1 0 0,0 0 0,1 0-1,-1 0 1,0 0 0,0 0 0,0 0-1,1-2-11,10-11-4,-1 0 0,0-1-1,-2 0 1,1-1 0,-2 0 0,0-1-1,-1 0 5,27-50-215,-13 28 252,11-17 193,-31 55-234,-1 1 1,1-1 0,-1 0-1,0 1 1,1-1 0,-1 1-1,1-1 1,-1 1 0,1-1-1,-1 1 1,1-1-1,0 1 1,-1-1 0,1 1-1,0 0 1,-1-1 0,1 1-1,0 0 1,0 0 3,-1 0-6,0 0 0,1 0 0,-1 0 0,1 0 1,-1 0-1,0 0 0,1 1 0,-1-1 0,0 0 0,1 0 0,-1 0 0,0 1 0,1-1 0,-1 0 0,0 0 1,1 1-1,-1-1 0,0 0 0,0 1 0,1-1 0,-1 0 0,0 1 0,0-1 0,0 1 6,2 2-31,-1 0-1,0 0 1,0 0-1,0 1 0,-1-1 1,1 0-1,-1 2 32,2 22-65,-1-8 92,0 0 0,2 0 0,0-1 0,1 2-27,0-7-95,0 0 0,1 0 0,0 0 1,1-1-1,3 5 95,-7-14 32,0 1 0,-1-1 0,2 0 0,-1 0 0,0 0 0,1-1 0,-1 1 0,1-1 0,0 1 0,0-1 0,0 0-1,0 0 1,0 0 0,0 0 0,0-1 0,1 1 0,-1-1 0,1 0 0,-1 0 0,1 0 0,-1 0 0,4-1-32,-6 0 13,0 0 1,1 0-1,-1-1 1,0 1-1,0 0 0,0-1 1,0 1-1,0-1 1,0 1-1,0-1 0,0 0 1,0 1-1,0-1 1,0 0-1,0 0 0,-1 1 1,1-1-1,0 0 1,0 0-1,0-1-13,10-20 164,-8 15-154,-1-1 0,0 0 0,-1 0 0,0 0 0,0 0 0,0 0 1,-1 0-1,-1 0 0,0-3-10,-1-12 61,-2 0 0,-4-13-61,5 22 5,-1 1-1,0-1 0,-1 1 0,-1 0 0,0 1 1,-1-1-1,-1-1-4,5 11-21,1-1 1,0 1-1,-1-1 0,0 1 1,0 0-1,0 0 1,0 0-1,0 0 0,-1 1 1,1 0-1,-1-1 1,0 1-1,1 0 1,-1 1-1,0-1 0,0 1 1,0-1-1,-1 1 1,1 1-1,0-1 0,0 0 1,0 1-1,-1 0 1,1 0-1,-1 0 21,3 1 16,0-1 1,0 1-1,0-1 0,0 1 1,0 0-1,0-1 0,0 1 1,0 0-1,1 0 0,-1 0 1,0 1-1,1-1 1,-1 0-1,1 1 0,-1-1 1,1 1-1,0-1 0,0 1 1,-1-1-1,1 1 0,0 0 1,1 0-1,-1 0 0,0 0 1,0-1-1,1 1 0,-1 2-16,0-1 27,1 0-1,-1 0 1,1 1-1,0-1 1,0 0-1,0 0 0,0 0 1,1 1-1,-1-1 1,1 0-1,0 0 1,0 0-1,0 0 0,0 0 1,0 0-1,1 0 1,0 1-27,2 0 3,0 1 0,0-1 1,1 0-1,0 0 0,-1 0 1,1-1-1,0 1 0,1-1 1,-1 0-1,0-1 0,1 1 1,0-1-1,-1-1 0,5 2-3,2 0 31,0-1-1,0 0 1,0 0-1,1-1 1,-1-1-1,9-1-30,-13 1 93,0-1 1,-1 0-1,1-1 0,-1 0 1,1 0-1,-1-1 0,0 0 1,0 0-1,0 0 0,-1-1 1,1 0-1,-1 0 0,0-1 1,2-1-94,1-2 92,0 0-40,0 0 0,-1 0 0,0-1 0,0 0 0,2-4-52,20-25 147,-23 30-129,0 0 0,0 0 0,-1-1 0,0 0 0,-1-1 1,2-3-19,-8 19 11,1 0 0,0-1 0,0 1 0,0-1 1,1 1-1,1 5-11,1 23-41,-3-7 202,1 0 0,1 0 0,1 0 0,2 0 0,0-1 0,6 14-161,-11-40 4,0 0 1,0 1-1,0-1 1,0 0-1,0 1 1,0-1 0,0 0-1,0 1 1,1-1-1,-1 0 1,0 1-1,0-1 1,0 0-1,1 0 1,-1 1 0,0-1-1,0 0 1,1 0-1,-1 1 1,0-1-1,0 0 1,1 0 0,-1 0-1,0 0 1,1 1-1,-1-1 1,0 0-1,1 0 1,-1 0 0,0 0-1,1 0 1,-1 0-1,0 0 1,1 0-5,-1 0 1,1-1 1,0 1 0,0 0-1,-1-1 1,1 1 0,0-1-1,-1 1 1,1-1 0,-1 0-1,1 1 1,0-1 0,-1 1 0,0-1-1,1 0-1,2-3-26,-1 0 0,0-1 0,0 1 0,0-1 0,0-1 26,6-24-42,28-90-28,-25 98-145,-10 22 208,-1-1-1,0 1 1,1-1-1,-1 1 1,1-1 0,-1 1-1,1-1 1,-1 1 0,1-1-1,-1 1 1,1 0-1,-1-1 1,1 1 0,-1 0-1,1 0 1,0-1 0,-1 1-1,1 0 1,-1 0 0,1 0-1,0 0 1,-1 0-1,1 0 1,0 0 0,-1 0-1,1 0 1,0 0 0,-1 0-1,1 0 1,-1 0-1,1 1 1,0-1 0,-1 0-1,1 0 1,-1 1 0,1-1 7,2 2 10,-1 0 0,0 0 1,0 0-1,0 0 0,0 0 1,-1 0-1,1 1 0,-1-1 1,1 0-1,-1 1 0,1 1-10,12 33 77,-6-13-70,-2-11-13,0 1 0,1-1 0,0 0 0,1-1-1,0 0 1,1 0 0,8 7 6,-17-18 13,1-1-1,-1 1 0,0-1 0,1 0 1,-1 1-1,1-1 0,0 0 0,-1 0 1,1 1-1,-1-1 0,1 0 0,-1 0 1,1 0-1,-1 0 0,1 0 0,0 0 1,-1 0-1,1 0 0,-1 0 1,1 0-1,0 0 0,-1 0 0,1 0 1,-1 0-1,1 0 0,-1-1 0,1 1 1,-1 0-1,1 0 0,-1-1 0,1 1 1,-1 0-1,1-1 0,-1 1 1,1 0-1,-1-1 0,1 1 0,-1-1 1,0 1-1,1-1 0,-1 1 0,0-1 1,0 1-1,1-1-12,2-3 33,-1-1 0,1 1 0,-1-1-1,0 1 1,0-1-33,7-24 217,4-20-217,-9 29 69,2-1 1,0 1-1,2 0 0,0 0 1,6-9-70,-12 24 46,2 0-1,-1 0 1,1 0 0,-1 1 0,1-1 0,1 1-1,-1 0 1,0 0 0,1 1 0,0-1 0,0 1-1,0 0 1,0 0 0,1 1 0,-1 0 0,0 0-1,1 0 1,0 0 0,0 1 0,-1 0 0,7 0-46,3 0-15,0 1 0,0 1 0,13 2 15,27 1-110,-20-2-176,-28-1-345,1 0-1,-1 0 0,0-1 1,1 0-1,-1-1 1,1 0-1,-1 0 0,5-2 632,7-4-3962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34.3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1190 1472,'10'-11'3854,"12"-25"-2495,-14 23-930,31-62 74,-6 12-328,-7 12 1,-3-1 0,-2 0 0,-2-2 0,11-51-176,2-13 1621,42-99-1621,-62 185 237,-7 16-147,1 1-1,7-12-89,-11 24-124,-1 7-16,-4 13-28,3-15 179,-2 14 11,0 0 0,2 12-22,-1 1-12,-3 390 20,4-314 149,0-85-121,0 1 1,2 0-1,0-1 0,1 1 0,4 10-36,-7-28 0,1-1 1,0 0-1,-1 0 0,1 0 0,0 0 0,0 1 0,1-1 0,-1-1 0,0 1 0,1 0 0,-1 0 1,1 0-1,-1-1 0,1 1 0,0-1 0,0 1 0,0-1 0,0 0 0,0 0 0,0 0 0,1 1 0,-1-2 6,0 1 0,1-1 0,-1 0 1,0 0-1,1 0 0,-1 0 0,1 0 0,-1 0 0,0-1 0,1 1 0,-1-1 0,0 0 0,0 0 0,1 0 0,-1 0 0,0 0 0,0 0 0,0 0 0,0-1 0,0 0-6,12-9 43,0 0-1,-2-1 1,6-7-43,-5 5 48,6-6 12,-2-1 1,0-1-1,-1-1 1,-2 0-1,0-1 1,5-13-61,-2-3 160,-1 0 0,-3-1 0,7-33-160,3-15 18,-4 18-20,1-29 2,-17 86 0,16-127 78,-17 109-30,0-1 1,-3 1 0,-1-13-49,2 25 173,0 17-173,0 0 0,0 0 1,0-1-1,0 1 0,0 0 1,-1 0-1,0 0 0,1 0 0,-1 0 1,0 0-1,0 2-2,1 1 1,0 0-1,0 0 1,0 0 0,0 0-1,0-1 1,0 1-1,0 0 1,0 0-1,0 0 1,-1 0 0,1 0-1,0 0 1,0-1-1,0 1 1,0 0-1,0 0 1,-1 0 0,1 0-1,0 0 1,0 0-1,0 0 1,0 0 0,-1 0-1,1 0 1,0 0-1,0 0 1,0 0-1,0 0 1,-1 0 0,1 0-1,0 0 1,0 0-1,0 0 1,0 0-1,-1 0 1,1 0 0,0 0 1,-7 6-46,-2 10 2,5-5 44,1 0 0,0 1 0,0 5 0,-3 11 0,-3 16-115,3 0 1,1 1 0,1 17 114,2-19 1,-6 182 124,3-39-154,5-148 35,4 27-6,0 14 794,-4-78-804,0-1-28,0 0-20,0 0 15,0 0 80,0 0-37,0 0-138,0 0 31,1-3 109,1 0 1,-1 1-1,0-1 1,0 0-1,0 0 1,0 0-1,-1 0 0,1 0 1,-1-1-1,0 1 1,0-1-3,1-4-31,0 0 1,0 1 0,1-1-1,-1 1 1,2 0 0,-1-1-1,1 1 1,0 0 0,0 0 0,4-5 30,8-10-278,0 0 0,8-8 278,-15 20-120,-5 5 68,1-1 0,0 1 0,1 0 1,-1 1-1,1-1 0,1 0 52,-5 4-8,0 0 0,0 1 0,0-1 0,1 0-1,-1 1 1,0-1 0,0 1 0,0 0 0,1-1 0,-1 1 0,0 0 0,0-1 0,1 1-1,-1 0 1,0 0 0,1 0 0,-1 0 0,0 1 0,1-1 0,-1 0 0,0 0 0,0 1-1,1-1 1,-1 1 0,0-1 0,0 1 0,0-1 0,0 1 0,0 0 0,1 0 0,-1-1-1,0 1 1,0 0 8,4 6 42,0-1 0,-1 0-1,1 1 1,-1 0-1,0 0 1,-1 1-1,0-1 1,2 6-42,6 13 62,-9-23-51,15 36 67,2-1-1,1-2 0,2 0 0,18 21-77,-36-52-23,0 0 0,1 0 1,0-1-1,0 1 0,0-1 0,0 0 1,1-1-1,0 1 0,0-1 0,1 0 23,-3-1 13,0-1-1,0 0 0,0 0 0,0 0 0,0 0 0,0-1 0,0 1 0,0-1 1,0 0-1,0 0 0,0-1 0,0 1 0,0-1 0,0 0 0,0 0 1,0 0-1,0-1-12,18-9 194,0 0 0,-1-2 0,15-11-194,-33 22 4,9-7 14,-1 0 0,0-1 0,0 0 0,-1-1 0,-1 0 0,1 0 0,-2-1 0,0 0-1,0-1 1,-1 0 0,-1 0 0,0 0 0,-1-1 0,2-7-18,-5 15 27,-1-1 0,0 1 1,-1 0-1,1 0 0,-1 0 0,-1-1 0,1-1-27,0 6 9,-1 0 0,1-1-1,-1 1 1,1 0 0,-1 0 0,0 0-1,0 0 1,1 0 0,-2 0-1,1 0 1,0 0 0,0 0 0,-1 0-1,1 0 1,-1 1 0,1-1-1,-1 0 1,0 1 0,1-1 0,-1 1-1,-2-1-8,3 2 3,-1-1-1,0 1 1,0-1-1,1 1 0,-1 0 1,0 0-1,0 0 1,0 0-1,1 0 1,-1 1-1,0-1 1,0 0-1,1 1 0,-1-1 1,0 1-1,0 0 1,1-1-1,-1 1 1,1 0-1,-1 0 1,1 0-1,-1 0 0,1 0 1,0 1-1,-1-1 1,1 0-1,-1 2-2,-3 2 54,0 1 0,0 0 0,1 0 0,0 0 0,0 0 0,0 3-54,-1-1 90,1 1 1,1 0-1,0 1 1,0-1-1,-1 9-90,4-15 18,-1 1-1,1 0 0,0 0 1,0 0-1,0 0 0,0-1 1,1 1-1,0 0 1,0 0-1,0-1 0,0 1 1,0-1-1,1 1 0,-1-1 1,1 1-1,1 0-17,1 2-12,1-1 0,0 0 0,0 0 0,0 0 0,0-1 0,1 1 0,-1-1 0,1-1-1,0 1 1,1-1 0,-1 0 0,0 0 0,1-1 0,0 0 0,0 0 0,-1 0 0,1-1 0,1 0 12,-2 0-365,0-1 0,1 1 1,-1-1-1,1 0 0,-1-1 1,1 0-1,-1 0 0,0 0 1,1 0-1,-1-1 0,0 0 1,0-1-1,0 1 0,0-1 1,-1 0-1,1-1 0,-1 0 0,1 1 1,3-5 364,6-8-3440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34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0 187 5824,'21'-21'2144,"-7"1"-1664,17-3-128,-13 12-128,8-6-192,15-2-160,17-1 64,12 0 32,10 0 32,-4 4-1856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37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22 328 1056,'-21'-23'4245,"20"22"-3434,1 1-171,13-7 1504,27-21-262,-31 20-1697,1 0-1,-1 0 1,-1-1-1,0 0 1,0 0-1,0-1 1,0-2-185,2-5 53,-1-1 0,0 0 0,6-17-53,-14 32 49,0-1-1,-1 1 1,1 0-1,-1-1 1,1 1-1,-1 0 1,0-1-1,-1-1-48,1 1 71,0 0-1,0 0 1,0 0-1,1 1 0,0-1 1,0-2-71,1 2-1,0 1-1,0-1 1,1 1 0,-1-1 0,1 1 0,0 0 0,0 0 0,0 1 0,1-1 0,-1 0 0,0 1 0,1 0 0,0 0 0,0 0 0,2-1 1,-4 3-15,-1 0 0,1 0 1,-1 0-1,1 0 0,0 0 1,-1 0-1,1 0 0,-1 0 0,1 1 1,-1-1-1,1 1 0,-1-1 1,1 1-1,-1 0 0,0-1 1,1 1-1,-1 0 0,0 0 1,1 0-1,-1 0 0,0 0 1,0 0-1,0 0 0,0 1 1,0-1-1,0 0 0,0 1 1,-1-1-1,1 0 0,0 2 15,2 3 19,0 0-1,-1 0 0,0 1 0,0-1 1,-1 1-1,1 2-18,1 21 299,-1 0 1,-2 0-1,-1 6-299,0-3 271,2-1-1,2 17-270,-1-38-1,0-1 0,0 1 0,1-1 0,0 1 0,1-1-1,0 0 1,1 0 0,0-1 0,3 5 1,-6-10-8,0-1-1,0 0 1,1 0-1,-1 0 1,1 0-1,0-1 1,0 1 0,0-1-1,0 0 1,0 1-1,1-1 1,-1-1-1,0 1 1,1 0-1,0-1 1,3 1 8,-2-1 23,-1 0 0,1-1-1,0 0 1,0 0 0,0 0 0,0 0 0,-1-1-1,1 0 1,0 0 0,0 0 0,-1-1 0,1 0-23,14-6 97,-2-1 1,1-1 0,-1-1-1,-1 0 1,14-12-98,-29 22-3,77-61-541,66-69 544,-130 118 46,-9 8-66,0 1 0,0-1 1,-1 0-1,0 0 0,3-5 20,-11 26 448,-13 6-397,2 0 1,0 1 0,-5 14-52,16-30-6,1 1 1,0 0 0,0 0-1,0 0 1,1 0 0,1 0-1,-1 1 1,2-1 0,-1 0-1,1 1 1,0-1 0,0 1-1,2 5 6,-1-11-40,0 1 1,1 0-1,-1-1 0,1 1 0,-1-1 0,1 0 1,0 0-1,0 0 0,1 1 0,-1-2 0,1 1 1,-1 0-1,4 2 40,-6-5 0,1 0 0,0 1 0,0-1-1,-1 1 1,1-1 0,0 0 0,0 1 0,0-1 0,-1 0 0,1 0 0,0 0 0,0 0-1,0 0 1,0 0 0,-1 0 0,1 0 0,0 0 0,0 0 0,0 0 0,0 0 0,-1-1-1,1 1 1,0 0 0,0-1 0,0 1 0,-1 0 0,1-1 0,0 1 0,-1-1 0,1 1-1,0-1 1,-1 0 0,21-21-22,-19 19-21,5-6 66,0-1 1,-1-1 0,0 1 0,0-1 0,-1 0-1,-1 0 1,0-1 0,0 1 0,-1-1 0,-1 0-1,0 0 1,-1 0 0,1-11-24,-2 18 48,0-7 187,0 12-242,0 0 1,0 1 0,0-1-1,0 0 1,0 0-1,0 0 1,0 0 0,0 0-1,0 0 1,0 0-1,0 0 1,0 1 0,0-1-1,0 0 1,-1 0-1,1 0 1,0 0 0,0 0-1,0 0 1,0 0-1,0 0 1,0 0 0,0 0-1,0 1 1,0-1-1,-1 0 1,1 0 0,0 0-1,0 0 1,0 0-1,0 0 1,0 0 0,0 0-1,0 0 1,-1 0-1,1 0 1,0 0 0,0 0-1,0 0 1,0 0-1,0 0 1,0 0 0,0 0-1,-1 0 1,1 0-1,0 0 1,0 0-1,0-1 1,0 1 0,0 0-1,0 0 1,0 0-1,0 0 1,-1 0 0,1 0-1,0 0 1,0 0-1,0 0 1,0 0 0,0-1-1,0 1 1,0 0-1,0 0 1,0 0 0,0 0-1,0 0 1,0 0-1,0 0 1,0 0 0,0-1 6,-1 3 21,0 0 1,0 0 0,0 1 0,0-1 0,0 0 0,1 0-1,-1 0 1,1 1 0,0-1 0,0 0 0,0 0 0,0 1-1,0-1 1,0 1-22,0 3 40,1 0 1,0 1-1,0-1 0,1 0 0,0 0-40,3 10 44,2 0-1,0-1 1,0 1-1,2-2 1,0 1 0,10 12-44,-11-16-20,1-1 0,1 0 0,-1-1 0,2 0 0,7 6 20,-14-12 6,1 0 0,0 0 1,0 0-1,0-1 0,0 0 1,1 0-1,-1 0 0,1 0 0,-1-1 1,1 0-1,0 0 0,-1-1 1,1 1-1,0-1 0,0-1-6,6 0 37,-1-1 0,1 0 0,-1-1-1,0 0 1,0 0 0,0-2 0,0 1 0,0-1 0,-1-1-1,4-2-36,-1-1 48,-1-1-1,0 0 0,-1 0 0,0-1 0,-1 0 1,0-1-1,6-10-47,38-50 304,-49 64-364,1 0-1,-2 0 1,2-4 60,12-18-539,-17 29 526,-1 1 0,0-1 0,0 0 1,1 1-1,-1-1 0,1 0 0,-1 1 0,1-1 1,-1 1-1,1-1 0,-1 1 0,1-1 0,-1 1 0,1 0 1,-1-1-1,1 1 0,0-1 0,-1 1 0,1 0 1,0 0-1,0-1 13,0 3-23,-1-1 0,0 0 0,1 1 0,-1-1-1,0 1 1,1-1 0,-1 1 0,0-1 0,0 1 0,0-1 0,-1 2 23,1 6-6,3 105 328,-1-91-143,1 0 0,1 0 1,6 21-180,-10-43 4,9 20-42,-9-21 37,1 1 1,-1-1-1,0 0 1,0 1-1,1-1 0,-1 0 1,0 1-1,1-1 1,-1 0-1,1 0 1,-1 0-1,0 1 1,1-1-1,-1 0 1,1 0-1,-1 0 0,1 0 1,-1 1-1,0-1 1,1 0-1,-1 0 1,1 0-1,-1 0 1,1 0-1,-1 0 0,1-1 1,-1 1-1,1 0 1,-1 0-1,0 0 1,1 0-1,-1 0 1,1-1-1,-1 1 0,0 0 1,1 0-1,-1-1 1,1 1-1,-1 0 1,0 0-1,1-1 1,-1 1-1,0 0 0,0-1 1,1 1 0,3-5 62,0-1 0,0 1 0,-1-1 0,1 0-1,-1 0 1,-1 0 0,1-1 0,1-4-62,0-1 33,8-15-26,0 0 0,2 1 0,1 1 0,1 0 0,1 1 1,17-18-8,-28 34-17,1 1 0,0 1 0,1-1 1,-1 1-1,4-1 17,-9 5-15,0 1 0,0-1 0,0 1 0,0 0-1,1 0 1,-1 0 0,1 0 0,-1 0 0,1 1 0,-1-1 0,1 1 0,-1-1 0,1 1-1,-1 0 1,1 0 0,-1 0 0,1 0 0,0 1 0,-1-1 0,1 1 0,-1-1 0,1 1 15,-1 0 3,-1 0 0,0 0 0,0-1 0,0 1 0,0 0 0,0 0 0,0 0 0,0 0 0,0 0 1,0 0-1,0 1 0,0-1 0,-1 0 0,1 0 0,0 1 0,-1-1 0,1 0 0,-1 1 0,0-1 1,1 0-1,-1 2-3,1 4-25,-1-1 1,0 1-1,0 0 1,0 2 24,-1-4-21,-5 71 142,-4 0 0,-2-1 0,-5 0 0,-2-1 0,-4 0-1,-27 58-120,42-113 156,-1 0-1,-1 0 0,0-1 0,-3 2-155,9-15 68,0 0 0,0 0 0,0-1 0,-1 0 0,1 0 0,-1 0 0,-4 2-68,7-4 28,-1 0 0,0-1 1,0 0-1,0 0 1,0 0-1,0 0 0,0 0 1,0 0-1,0-1 0,0 1 1,-1-1-1,1 0 0,0 0 1,-3-1-29,3 1-9,0 0 1,0-1-1,1 0 1,-1 1-1,0-1 0,1 0 1,-1-1-1,0 1 1,1 0-1,-1-1 1,1 1-1,0-1 1,-1 0-1,1 0 1,0 0-1,0 0 0,0 0 1,1 0-1,-1-1 1,0 1-1,1-1 1,-1 1-1,1-1 1,0 1-1,0-1 0,0-1 9,-1 0 14,2-1-1,-1 1 0,0-1 0,1 1 0,0-1 0,0 1 0,0-1 0,0 1 0,1 0 0,0-1 0,0 1 0,0-1 0,0 1 1,1 0-1,0 0 0,0 0 0,0 0-13,6-10 117,1 2 0,0-1 0,1 1 1,0 1-1,1 0 0,0 0 0,1 1 0,0 1 1,1 0-1,13-7-117,10-4 91,1 2 0,1 1 0,20-5-91,18-3-747,11 1 747,24-3-3871,-44 17-3038,-51 8 5044,0-2-1537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1.7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258 663 1664,'-5'-8'2293,"2"7"-2122,0 0 1,0-1-1,-1 2 0,1-1 0,0 0 1,-1 1-1,1-1 0,0 1 0,-1 0 0,1 0 1,-1 0-1,1 1 0,0-1 0,-1 1 1,1-1-1,0 1 0,0 1 0,-1-1 0,1 0-171,-8 4 160,1 0 0,0 0 0,0 1-1,0 0 1,1 1 0,0 0 0,1 0 0,-1 1-1,1 0 1,1 1 0,0 0 0,0 0-1,0 0 1,0 3-160,-2 3 132,1 1 0,0 0-1,1 1 1,1 0 0,1 0 0,0 1-1,1-1 1,-1 13-132,5-26 8,0 0 0,0 0 0,0 0 0,0-1 0,1 1 0,-1 0 0,1 0 0,0-1 0,0 1 0,0 0 0,1-1 0,-1 1 0,1-1 0,0 0 0,0 1 0,0-1-1,1 0 1,-1 0 0,1-1 0,-1 1 0,1 0 0,0-1 0,3 3-8,0-1 54,0 0 0,1-1-1,-1 1 1,1-1-1,0 0 1,0-1 0,0 0-1,0 0 1,0 0-1,0-1 1,1 0 0,0 0-54,17 0 146,0-1 0,0-1 0,0-1 0,0-1 0,0-2 1,0 0-1,-1-2 0,0 0 0,8-5-146,-19 7 10,-1-1 0,1-1 0,-1 0-1,0-1 1,-1 0 0,1 0 0,-2-1 0,1-1 0,-1 0-1,-1-1 1,0 1 0,-1-2 0,0 1 0,0-1 0,-1 0-1,-1-1 1,3-6-10,5-20 138,-2-1-1,-1-1 0,4-35-137,-1-24 95,-4-5-95,-5 4 43,-7-81-43,2 165-31,-1 0 1,-1-1 0,0 1 0,-2 1-1,0-1 1,-4-11 30,8 28 1,0-1 0,0 1 0,0-1 0,-1 1 0,1-1 1,0 0-1,0 1 0,-1-1 0,1 1 0,0-1 0,-1 1 0,1-1 0,-1 1 0,1 0 0,0-1 0,-1 1 0,1-1 0,-1 1 0,1 0 0,-1-1 0,1 1 0,-1 0 0,0 0 0,1-1 0,-1 1 0,1 0 0,-1 0-1,0 0 2,1 0-1,-1 1 0,0-1 0,1 0 0,-1 1 0,0-1 0,1 1 0,-1-1 0,1 1 0,-1-1 1,1 1-1,-1-1 0,1 1 0,-1-1 0,1 1 0,-1 0 0,1-1 0,0 1-1,-4 6 4,1-1 0,1 1 0,-1 0 0,1 0-4,2-7 0,-5 22 29,1 1-1,1-1 1,1 1 0,1 0-1,1 0 1,1 2-29,-2 46 127,-3 39-106,5 0 1,11 70-22,-6-78 95,-1-10 162,-4-86-248,0 0 0,0 0 0,1 0 0,-1 0 0,3 2-9,-4-7 11,0-1-1,0 1 0,1 0 1,-1 0-1,1-1 0,-1 1 1,1 0-1,-1-1 1,1 1-1,-1 0 0,1-1 1,0 1-1,-1-1 0,1 1 1,0-1-1,0 1 1,0 0-11,0-1 14,-1 0 0,1-1 0,-1 1 0,1 0 0,0 0 0,-1 0 0,1 0 0,-1 0 0,1-1 1,0 1-1,-1 0 0,1 0 0,-1-1 0,1 1 0,-1-1 0,1 1 0,-1 0 0,1-1 0,-1 1 1,1-1-1,-1 1 0,0-1 0,1 1 0,-1-1 0,0 1 0,1-1 0,-1 0-14,7-11 70,0 0 0,2-9-70,4-5-161,-7 11 31,0 0-1,0 0 1,1-9 130,-2 5-114,1 0 0,3-3 114,-8 19-21,13-29-129,15-22 150,-25 45 6,2 1 0,-1 0 0,1 1 0,0-1 0,1 1 0,0 0 0,0 0 1,7-4-7,-13 10-2,0 0 0,0 1 1,1-1-1,-1 0 0,1 0 0,-1 1 1,1-1-1,-1 0 0,1 1 1,-1 0-1,1-1 0,-1 1 1,1 0-1,0 0 0,-1 0 1,1 0-1,-1 0 0,1 0 0,0 0 1,-1 1-1,1-1 0,-1 0 1,1 1-1,-1 0 0,1-1 1,-1 1-1,1 0 0,-1 0 1,0-1-1,1 1 0,-1 0 0,0 0 1,0 1-1,0-1 0,0 0 1,0 0-1,0 0 0,0 1 2,5 7 23,-1-1 0,0 1-1,0 0 1,-1 0 0,2 8-23,-3-8 47,8 21-196,2 18 149,-8-29 27,0-1-1,1 0 1,0 0-1,2 0 1,0-1-1,6 8-26,-10-20 18,0 0-1,1 0 1,0 0 0,0-1-1,0 0 1,1 0-1,0 0 1,-1 0 0,1-1-1,0 0 1,1-1-1,-1 1 1,0-1 0,1 0-1,-1-1 1,1 1-1,0-1 1,-1-1 0,1 1-1,6-1-17,-3-2 10,0 1-1,-1-1 0,1-1 1,-1 1-1,0-2 0,1 1 1,-1-1-1,-1-1 0,5-2-9,-1-1-37,0 1 0,-1-2 0,0 0 0,-1 0 0,0-1 0,4-4 37,3-9-128,-1 0 1,0-1-1,-2-2 128,24-35-156,-13 23 332,-2-1 0,10-26-176,-32 64 37,-1 0 0,1 0 0,-1 0 0,1 0 0,-1-1 0,0 1 1,0 0-1,1 0 0,-1 0 0,0-1 0,0 1 0,0 0 0,0-1-37,0 2 6,-1 0-1,1 0 0,0-1 1,0 1-1,0 0 1,0 0-1,0 0 1,0 0-1,0 0 1,0 0-1,0 0 0,0 0 1,0 0-1,0 0 1,0 0-1,0-1 1,-1 1-1,1 0 0,0 0 1,0 0-1,0 0 1,0 0-1,0 0 1,0 0-1,0 0 1,0 0-1,0 0 0,-1 0 1,1 0-1,0 0 1,0 0-1,0 0 1,0 0-1,0 0 0,0 0 1,0 0-1,0 0 1,-1 0-1,1 0 1,0 0-1,0 0 0,0 0 1,0 0-1,0 1-5,-8 6 191,-1 8-149,0 0 0,1 0 0,1 1 0,0 0 0,0 3-42,-1 2 60,0 0 1,-10 14-61,8-18 24,0 1 0,2 0 0,0 1 1,1 0-1,0 0 0,2 1 0,0 0 0,2 0 1,0 0-1,1 0 0,1 10-24,0-28 4,2-1-1,-1 1 1,0 0-1,0 0 1,1 0-1,-1 0 1,1-1-1,-1 1 1,1 0-1,0 0 1,-1-1-1,1 1 1,0 0-1,1 0-3,-1-1 7,-1-1 1,1 1-1,-1-1 0,1 1 0,0-1 0,-1 0 0,1 1 0,0-1 0,0 0 0,-1 1 0,1-1 0,0 0 0,-1 0 0,1 0 1,0 1-1,0-1 0,0 0 0,-1 0 0,1 0 0,0 0 0,0-1 0,-1 1 0,1 0 0,0 0 0,0 0 0,-1-1 0,1 1 1,0 0-1,0-1 0,-1 1 0,1 0 0,0-1 0,-1 1 0,1-1 0,-1 1 0,1-1-7,4-2 32,-1-1-1,1 1 0,-1-1 1,0 0-1,0 0 0,-1 0 1,1 0-1,-1-1 1,0 1-1,0-1 0,0 0 1,-1 0-1,1 0 0,-1 0 1,-1 0-1,1-1 0,0-1-30,13-75-641,1-56 640,-15 127-27,0 4-29,1 0 1,-1 0-1,1 0 1,0 1 0,2-5 55,7 24-272,2 7 360,-2 1 0,0 0 1,4 14-89,-6-14 86,1 0-1,1 0 1,10 14-86,-9-19-95,-1-1 0,13 11 95,-20-22 29,-1 0 1,2 0-1,-1-1 0,0 1 0,1-1 0,0 0 0,-1-1 1,1 1-1,0-1 0,1 0 0,-1 0 0,1 0-29,-2-2 18,0 0-1,0 0 1,0 0-1,0-1 0,-1 1 1,1-1-1,0 0 1,0 0-1,0 0 1,-1-1-1,1 1 0,0-1 1,-1 0-1,0 0 1,2-1-18,8-5 10,-2-1 1,1 0 0,5-7-11,2-4 14,-2-1 0,0-1 1,-1 0-1,-1-2 1,2-7-15,11-14 50,-10 14-150,-12 19 6,1 1 0,0 0 0,1 0 0,0 0 1,0 1-1,1 0 0,9-7 94,-17 16-2,-1 1 0,1-1 0,-1 1 0,1-1 1,-1 1-1,1 0 0,0-1 0,-1 1 0,1 0 0,0-1 0,0 1 1,-1 0-1,1 0 0,0-1 0,-1 1 0,1 0 0,0 0 0,0 0 0,-1 0 1,1 0-1,0 0 0,0 0 0,-1 0 0,1 1 0,0-1 0,0 0 1,-1 0-1,1 1 0,0-1 0,-1 0 0,1 1 0,0-1 0,-1 0 1,1 1-1,-1-1 0,1 1 0,0-1 0,-1 1 0,1 0 0,-1-1 1,0 1-1,1-1 0,-1 1 0,1 0 2,1 4 2,0 0 0,0-1 0,0 1 1,-1 0-1,0 0 0,0 1-2,0-6 5,3 31 198,0 0-1,-2 0 1,-1 1 0,-2-1-1,0 0 1,-5 20-203,-2-12 165,8-38-165,1-9-277,1 0 155,0 1 0,1-1 1,0 1-1,0 0 0,1-1 122,9-22-271,-5 8 319,0 1 0,2 0 0,2-4-48,-9 20 18,0 0 0,0 0 0,0 0 0,1 1 1,0-1-1,-1 1 0,2 0 0,-1 0 0,0 0 0,1 1 0,0-1 0,0 1 1,0 0-1,0 1 0,3-2-18,-6 4 24,-1-1-1,1 1 1,0 0 0,0-1 0,0 1-1,0 0 1,0 0 0,0 0 0,0 1-1,0-1 1,-1 0 0,1 1-1,0-1 1,0 1 0,0 0 0,-1-1-1,1 1 1,0 0 0,-1 0 0,1 0-1,0 0 1,-1 1 0,1-1 0,-1 0-1,0 1 1,0-1 0,1 0 0,-1 1-1,0 0 1,0-1 0,0 1 0,0 0-1,-1-1-23,6 10-4,-2 0-1,1-1 0,-1 1 0,-1 1 1,0-1 4,-2-7-51,7 29 332,0 17-281,-5-31 64,0 1-1,1 0 0,1-1 1,1 0-1,1 0 0,4 6-63,-9-21 19,0 0-1,0 0 0,1 0 0,0-1 0,0 1 0,0 0 0,0-1 0,0 0 0,1 0 0,-1 0 0,1 0 0,0-1 0,0 1 0,0-1 0,2 1-18,0-1 0,0 0-1,0-1 0,0 1 0,1-1 0,-1 0 0,0-1 0,1 0 0,-1 0 0,1 0 0,5-2 1,-2 1-81,0-1-1,0-1 1,0 0 0,0 0-1,0-1 1,0 0 0,-1 0-1,0-1 1,0-1 0,6-4 81,6-7-94,-1 0 1,-1-1-1,13-15 94,-18 15-10,-1 0-1,-1-1 1,-1 0-1,0-1 0,0-3 11,13-24 155,-16 33-127,-5 10 18,0 0-1,-1 0 1,1-1-1,-1 1 1,-1-1-1,1 1 0,1-5-45,-3 3 140,-2 6-76,-4 12-145,-16 56-154,4-14 219,1 6 16,10-11-41,4-26 34,3-18-24,0-1-1,0 1 0,0-1 1,1 0-1,0 4 32,-1-6 10,1-1 0,-1 1 1,0-1-1,1 1 0,-1 0 0,1-1 1,0 1-1,-1-1 0,1 1 0,0-1 1,0 0-1,0 1 0,0-1 0,0 0 1,0 0-1,1 1-10,-1-2 18,0 0 1,0 0 0,-1 1-1,1-1 1,0 0-1,0 0 1,0 0-1,0 0 1,0 0 0,0-1-1,-1 1 1,1 0-1,0 0 1,0-1-1,0 1 1,0 0 0,-1-1-1,1 1 1,0-1-1,0 1 1,-1-1-1,1 1 1,0-1 0,-1 1-1,1-1 1,0 0-19,2-2-33,-1 0 1,1 1-1,-1-1 1,0 0-1,0 0 1,1-1 32,1-4-50,-1-1 1,0 0-1,0 0 0,-1 0 1,0 0-1,0 0 0,-1 0 1,0-1 49,0-24-183,-1-20 183,-1 15-615,7 74 663,4 44 48,-3-34-237,-2 1 0,-2 19 141,-3 31 611,-7 31-611,3-97 158,0 1 0,-2-1-1,-1-1 1,-1 1-1,-2-1 1,-5 8-158,13-33 31,0 1 0,-1 0 0,1-1 0,-1 0 0,0 0 0,-1 0 0,1 0 0,-1 0 0,1-1 0,-1 1 0,0-1 0,-1 0 0,1 0 0,0 0-31,1-2-8,1 0 0,0 0-1,0-1 1,-1 1 0,1 0 0,-1-1-1,1 1 1,0-1 0,-1 0 0,1 0-1,-1 0 1,1 0 0,-1 0 0,1-1-1,-1 1 1,1-1 0,0 1 0,-1-1-1,1 0 1,0 0 0,0 0 0,-1 0-1,1 0 1,0-1 0,0 1-1,0-1 1,0 1 0,1-1 0,-1 0-1,0 1 9,-3-6-139,0 1-1,0-1 1,0 0-1,1 0 1,0-1-1,0 1 1,1-1-1,0 0 1,0 0-1,1 0 1,0 0-1,0 0 1,1-1-1,0-3 140,0-2-62,1 0-1,0 0 1,1 0-1,0 1 1,1-1-1,0 0 1,2 1-1,1-6 63,0 7-19,0 1 0,1-1 0,0 1 0,1 1 0,0 0 0,1 0 0,0 0 1,0 1-1,1 0 0,1 0 0,-1 1 0,1 0 0,0 1 0,1 0 0,0 1 0,0 0 0,0 1 0,3-1 19,53-14 351,0 2 1,16 0-352,26-6 257,-91 19-232,-1 0-1,0-1 1,0-1 0,-1 0-1,0-2 1,0 0 0,0-1-25,-7 4 7,0 0 0,-1-1 1,1-1-1,-2 1 0,1-1 1,-1-1-1,0 0 1,0 1-1,-1-2 0,-1 1 1,1-1-1,-1-1-7,0-2 28,0 0 0,-1-1 0,0 0-1,-1 0 1,-1-1 0,0 1 0,-1 0 0,0-1-1,-1 1 1,-1-1 0,0 1 0,-1 0 0,-1 0 0,-3-13-28,2 10 85,3 13-82,0 0 0,1 0 0,-2 0 0,1 0 0,0 0 0,-1 0 0,0 0 0,1 1 0,-3-3-3,4 6-8,0-1 0,-1 1 0,1 0 1,0 0-1,0-1 0,-1 1 0,1 0 1,0 0-1,0 0 0,-1-1 0,1 1 1,0 0-1,-1 0 0,1 0 0,0 0 1,-1 0-1,1 0 0,0 0 0,-1-1 1,1 1-1,0 0 0,-1 0 0,1 0 1,0 0-1,-1 1 0,1-1 0,0 0 1,-1 0-1,1 0 0,0 0 0,-1 0 1,1 0-1,0 0 0,-1 1 0,1-1 1,0 0-1,0 0 0,-1 0 0,1 1 1,0-1-1,0 0 0,-1 0 0,1 1 1,0-1-1,0 0 0,0 0 0,-1 1 1,1-1-1,0 0 0,0 1 0,0-1 1,0 0-1,0 1 0,0-1 8,-7 20-253,4 1 146,1 0 0,0 0 1,2 0-1,1 0 0,2 18 107,-1-29-29,0 0-1,1 0 1,0 0-1,0 0 0,1 0 1,1 0-1,-1-1 1,4 4 29,-4-6 21,1 0 0,0 0 0,1 0 0,-1 0 0,1-1 0,1 0 0,-1-1 0,1 1 0,0-1 0,2 1-21,-4-3 50,0-1 0,0 0 0,0 0 0,1-1 0,-1 0 0,1 1 0,-1-2 0,1 1 0,-1-1 0,1 1 0,-1-2 0,1 1 0,-1-1 0,1 1 0,-1-1 0,0-1 0,1 1 0,-1-1 0,0 0 0,0 0 0,0-1-50,4-1 70,-1-1 0,0 0 0,0 0 0,0-1-1,-1 0 1,1 0 0,-1 0 0,-1-1 0,1-1-1,-1 1 1,3-7-70,8-14 30,-2-1-1,0-1 1,-2 0 0,-1-4-30,38-128-208,-37 116 89,-2 16-186,-11 29 281,1 0 1,-1 0-1,1 1 1,-1-1-1,0 0 0,1 1 1,0-1-1,-1 0 0,1 1 1,-1-1-1,1 1 1,0-1-1,-1 1 0,1-1 1,0 1 23,0 0-8,-1 0 1,1 0-1,-1 0 1,1 0-1,-1 0 1,0 0-1,1 0 1,-1 0 0,1 1-1,-1-1 1,0 0-1,1 0 1,-1 0-1,1 1 1,-1-1-1,0 0 1,1 0-1,-1 1 1,0-1 0,1 0-1,-1 1 1,0-1-1,0 1 1,1-1-1,-1 0 1,0 1-1,0-1 1,0 1-1,0-1 1,1 0 0,-1 1 7,4 9 13,0 0 1,-1 0 0,0 0 0,0 1 0,0 8-14,5 56 176,-7-63-176,2 25 17,-2-1 0,-2 1 0,-1-1-1,-1 0 1,-2 0 0,-6 17-17,9-46 35,0 1-1,-1-1 0,0 0 1,-1 0-1,1 0 1,-1 0-1,-1-1 0,1 1 1,-1-1-1,-1 0 1,1-1-1,-1 1 0,0-1 1,-6 5-35,8-8 9,1 0 1,-1 1-1,0-1 0,0-1 1,0 1-1,0 0 0,-1-1 1,1 0-1,0 0 1,0 0-1,-1-1 0,1 0 1,-1 1-1,1-1 0,0-1 1,-1 1-1,1-1 1,0 0-1,-1 0 0,1 0 1,0 0-1,0-1 0,0 1 1,0-1-1,0 0 0,-3-2-9,6 3 23,-1 0 0,1 0 0,-1 0 0,1 0 0,0 0 0,-1 0 0,1 0 0,0 0 0,0-1-1,0 1 1,0 0 0,0-1 0,0 1 0,0 0 0,0-1 0,1 0 0,-1 1 0,1-1 0,-1 1-1,1-1 1,-1 0-23,1 1 15,0-1 0,1 0 0,-1 1 0,0-1 0,1 1 0,-1-1 0,1 1 0,-1-1-1,1 1 1,0 0 0,0-1 0,0 1 0,-1 0 0,1-1 0,0 1 0,1 0 0,-1 0-1,0 0-14,5-4 27,0 1-1,0 0 1,0 0-1,0 0 1,0 1-1,1 0 0,0 0 1,-1 1-1,2-1-26,21-3 77,1 0-1,0 2 0,0 1 1,0 2-1,0 0 1,5 3-77,-22-1-164,0 1 1,0 1-1,0 0 1,0 0 0,0 2 163,40 8-3540,-42-10 2464,-9-2 574,-1-1-1,1 1 1,0-1 0,0 1-1,0-1 1,0 0 0,0 0-1,0 0 1,1 0-1,-1 0 1,0 0 0,0 0-1,0-1 1,0 1 0,-1-1-1,1 1 1,2-2 502,10-11-2704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5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481 612 4160,'-12'2'444,"-1"0"0,0 1 1,0 1-1,1 0 0,0 0 0,-6 4-444,-18 11 913,-14 9-913,32-16 345,1 0 0,0 1 0,1 1-1,1 0 1,0 2 0,-4 5-345,-22 31 845,-12 21-845,44-60-44,-8 11-11,2 1 0,1 1 1,1 0-1,-4 11 55,16-33-5,0 0-1,0 0 1,0 0 0,0 0-1,1 0 1,-1 1 0,1-1-1,0 0 1,1 0 0,-1 1-1,1-1 1,0 3 5,-1-6-2,1 1 1,-1-1-1,1 0 0,-1 1 0,1-1 1,0 0-1,-1 1 0,1-1 0,0 0 1,0 0-1,0 1 0,0-1 1,0 0-1,0 0 0,0 0 0,1 0 1,-1 0-1,0-1 0,0 1 0,1 0 1,-1-1-1,1 1 0,-1 0 1,0-1-1,1 0 0,-1 1 0,1-1 1,-1 0-1,1 0 0,-1 0 0,1 0 1,-1 0-1,1 0 0,-1 0 0,1 0 1,-1-1-1,1 1 2,11-3 51,0-1 0,0 0 0,0-1 0,-1-1 0,0 0 0,0 0 0,0-1 0,-1-1 0,0 0 0,0 0 0,-1-1 0,0 0 0,7-9-51,0-3 130,0 0 1,-1-1-1,-2-1 0,0 0 1,-1-1-1,4-13-130,4-13 186,-2-2 0,11-48-186,-23 68 14,0-1 0,-3 0 1,-1-1-1,-1 1 0,-2-14-14,-2-8-121,-3-1-1,-3 1 1,-2 1 0,-14-45 121,18 79 56,-2 1 0,-5-12-56,9 24 100,1-1 0,-2 1-1,1 0 1,-1 1 0,0-1 0,0 1-1,-7-5-99,11 9-1,0 1 0,0 0 1,0 0-1,-1 0 0,1 0 0,0 1 0,-1-1 0,1 0 0,0 1 0,-1-1 0,1 0 0,-1 1 0,0 0 1,1-1-1,-1 1 0,1 0 0,-1 0 0,1 0 0,-1 0 0,1 0 0,-2 0 1,1 1-7,1 0-1,-1-1 1,0 1-1,1 0 1,-1 0-1,1 0 1,-1 0-1,1 0 1,0 1 0,-1-1-1,1 0 1,0 1-1,0-1 1,0 1-1,0-1 1,0 1 7,-4 7-17,1 0 0,0 0 0,1 0 0,0 0 0,0 1 0,1 2 17,-3 15-20,1 0-1,1 1 1,2-1 0,0 1-1,4 20 21,6 37-130,7 15 130,-12-79-61,9 51 10,3 0-1,20 50 52,-24-86 151,2-1 1,2-1-1,1 0 1,1-1-1,2-1 0,7 8-151,-13-24 22,0 0-1,1-1 0,0-1 1,1 0-1,4 2-21,-15-13 47,-1 0 1,1 0-1,0 0 1,1 0-1,-1-1 0,1 0 1,-1 0-1,1 0 1,-1-1-1,1 0 0,0 0 1,3 0-48,-6-1 37,1 0-1,-1 0 1,1 0-1,0 0 1,-1-1 0,1 1-1,-1-1 1,1 0-1,-1 0 1,0-1 0,1 1-1,-1-1 1,0 1 0,0-1-1,0 0 1,0 0-1,0 0 1,0-1 0,-1 1-1,2-2-36,5-8 0,0 0 0,-1-1 0,-1 0 0,0 0 0,0 0 0,-2-1 0,2-5 0,7-28 181,4-29-181,1-1 475,-6 32-421,-13 48-36,-1 0 1,1 0 0,0 0 0,0 0 0,0-1 0,0 1-1,1 0-18,0 10-126,-1 8 124,0 26 3,3 14-1,-2-45-49,2-1 1,0 1-1,0-1 0,2 0 0,0 0 1,0 0 48,-2-8-9,0 0 0,1 0 0,0 0 1,0 0-1,0 0 0,1-1 0,0 1 9,-3-5 35,0 0 1,0-1-1,0 1 0,0 0 0,1-1 0,-1 1 0,0-1 0,1 0 0,-1 0 1,1 0-1,-1 0 0,1 0 0,-1 0 0,1-1 0,0 0 0,-1 1 0,1-1 1,0 0-1,-1 0 0,1 0 0,0 0 0,-1-1 0,2 0-35,4 0 19,0-2 0,-1 1 0,1-1-1,0-1 1,-1 1 0,0-1 0,0-1 0,0 1-1,0-1 1,-1 0 0,0-1 0,0 1 0,0-1 0,-1 0-1,1-1-18,11-17 22,0 0 0,-1-2-1,5-12-21,-19 35 21,70-141-152,-15 28-47,-48 103 209,-8 11-21,0 0 1,1 1-1,-1-1 0,0 0 0,0 0 1,0 0-1,0 0 0,-1 0 1,1 0-1,0 0 0,-1 0 1,1-1-11,1 9-52,0-1 1,1 1-1,-1-1 1,1 0 0,1 0-1,-1 0 1,1 0-1,0 0 1,0-1 0,0 0-1,5 3 52,-8-5 10,1 0 0,-1 0 0,1 0-1,-1 0 1,0 0 0,0 0 0,1 0-1,-1 0 1,-1 0 0,1 0 0,0 1 0,0 1-10,0 6 71,1 1 1,-2 0 0,0-1 0,0 4-72,0 23-165,0 39-53,2-49 168,-2-17 45,0 0 0,1 0 0,0 0 0,2 5 5,2 1 62,1-1 0,0 0-1,4 6-61,-3-7-30,-2 3-82,-5-16 126,1 1 1,-1 0-1,1 0 1,-1 0-1,1-1 1,-1 1-1,1 0 1,0-1-1,0 1 1,0-1-1,0 1 1,0-1-1,0 1 1,2 0-15,0 1-32,0-1 0,0 1 0,0-1 0,1 0 1,-1 0-1,1 0 0,0-1 0,-1 1 1,1-1-1,0 0 0,0 0 0,0 0 0,0 0 1,0-1-1,0 0 0,0 1 0,0-2 1,0 1-1,0 0 0,0-1 0,0 0 0,0 0 1,0 0-1,0 0 32,-2 0-31,20-6-128,0-2 0,-1-1 0,0 0 0,15-11 159,-20 11-97,-1-1 0,0 0-1,-1-1 1,0-1 0,-1 0-1,0-1 1,-1 0 0,9-15 97,-12 12-64,1 0 0,-2-1 0,0 0 0,-1 0 0,2-11 64,-6 17 58,-1-1-1,1 1 0,-2 0 1,0 0-1,-1-1 1,0 1-1,0-1 1,-1 1-1,-2-4-57,3 14 29,-1 0 0,1-1 1,-1 1-1,1 0 0,-1 0 0,0-1 1,0 1-1,0 0 0,-1 0 0,1 0 0,0 0 1,-1 0-1,1 0 0,-1 1 0,0-1 1,0 0-1,1 1 0,-2-1-29,2 1 20,-1 1-1,0-1 1,1 0-1,-1 1 1,0-1-1,0 1 1,0 0 0,1-1-1,-1 1 1,0 0-1,0 0 1,0 0-1,1 1 1,-1-1-1,0 0 1,0 1 0,0-1-1,1 1 1,-1-1-1,0 1 1,1 0-1,-1 0 1,-1 0-20,-3 3-29,0 1 0,0-1 0,0 1 0,0 0 0,1 1 0,-1-1 0,1 1 0,1 0 0,-1 1 0,-2 4 29,-6 13 87,0 1 1,-1 9-88,11-27 40,-7 15 50,2 0 0,1 0 0,1 0-1,1 1 1,1 0 0,-1 12-90,5-31-12,0 0 1,0 1-1,0-1 1,1 1-1,-1-1 1,1 1-1,0-1 0,0 0 1,1 0-1,-1 1 1,1-1-1,0 0 1,1 2 11,1-1-14,0 0 0,0 0 1,0 0-1,0 0 0,1 0 1,0-1-1,0 0 0,4 3 14,7 2-8,0 0 0,0-1-1,1-1 1,0 0 0,1-1 0,1-1 8,-4 0-34,1-2 1,0 0 0,1-1 0,-1-1 0,0 0-1,0-2 1,1 1 0,-1-2 0,7-1 33,-9-1-2,-1 0-1,1-1 1,2-1 2,8-4 87,28-11-256,-1-3 0,-2-2 0,41-28 169,0-10-69,-78 53 236,-12 11-152,1-1 0,-1 1 0,0 0 0,0 0 0,1 0 0,-1 0 0,0-1 0,0 1 0,0 0 0,1 0 0,-1-1 1,0 1-1,0 0 0,0 0 0,0-1 0,0 1 0,1 0 0,-1 0 0,0-1 0,0 1 0,0 0 0,0-1 0,0 1 0,0 0 1,0-1-1,0 1 0,0 0 0,0 0 0,0-1 0,0 1 0,0 0 0,0-1 0,0 1 0,-1 0 0,1 0 0,0-1 0,0 1 1,0 0-1,0 0 0,-1-1 0,1 1 0,0 0-15,-2 0 5,-1 1 1,1-1-1,0 1 1,0 0-1,0 0 1,0-1-1,-1 2 0,1-1 1,0 0-1,1 0 1,-1 1-1,0-1 1,0 1-1,0-1-5,-3 3 9,-8 6-37,0 0-1,1 0 1,1 1-1,0 0 0,-8 12 29,-11 16 189,-4 11-189,31-46 2,0 2-9,-1-1 0,1 2 0,0-1 0,1 0 0,0 0 0,0 1-1,0-1 1,1 1 0,0 0 0,0-1 0,0 1 0,1 4 7,0-9 6,0-1 0,1 0 0,-1 0 1,0 0-1,0 0 0,1 1 0,-1-1 0,1 0 0,-1 0 1,1 0-1,0 0 0,-1 0 0,1 0 0,0 0 0,0 0 1,0-1-1,0 1 0,0 0 0,0 0 0,0-1 1,0 1-1,0 0 0,0-1 0,0 1 0,0-1 0,0 1 1,0-1-1,1 0-6,5 2-39,0 0 0,0-1 0,0 0 0,3 0 39,-5 0-54,7 0 18,0-1 1,0-1-1,0 1 1,0-2-1,0 0 1,0 0-1,9-4 36,4-2-34,-1-1-1,0-1 1,3-3 34,-12 5-92,-1 0 0,0 0 0,-1-1 0,0-1 0,0 0 0,-1-1 0,0 0 0,-1-1 0,-1 0 0,0-1 0,0 0 0,6-13 92,16-37 32,-3-2 0,16-52-32,-18 45 186,-14 35-114,-1 0-1,-1-1 0,-3 0 0,1-8-71,-6 23 39,-1 1-1,-1-1 1,-1 0-1,-1 1 1,-1-1-1,-1 1 1,-5-19-39,8 39 0,-1 1 0,0-1 1,1 0-1,-1 1 0,0-1 0,0 0 1,1 1-1,-1-1 0,-1 1 0,1-1 1,0 1-1,0 0 0,0-1 0,-1 1 0,1 0-6,1 1 0,-1 0 0,1 0 1,-1-1-1,0 1 0,1 0 0,-1 0 0,1 0 0,-1 0 0,1 0 0,-1-1 0,0 1 0,1 0 0,-1 1 0,1-1 1,-1 0-1,0 0 0,1 0 0,-1 0 0,1 0 0,-1 0 0,1 1 0,-1-1 0,1 0 0,-1 1 0,1-1 0,-1 0 0,1 1 1,-1-1-1,1 0 0,-1 1 0,1-1 0,-1 1 0,1-1 0,0 1 0,-1-1 0,1 1 0,0-1 0,0 1 0,-1-1 1,1 1-1,0 0 6,-6 11 111,0 0 0,1 0 0,1 1 0,0-1 1,0 1-1,1 0 0,1 0 0,0 3-111,-1 27 342,1 39-342,2-63 43,5 95-37,4 0-1,14 54-5,-20-154-16,0 0-1,1 0 1,0 0-1,5 9 17,-6-16 36,0-1-1,0 1 0,1-1 1,0 0-1,0 0 0,0-1 1,1 1-1,-1-1 1,1 0-1,3 2-35,-5-5 9,-1-1-1,0 0 1,1 0 0,0 0-1,-1 0 1,1 0 0,-1-1-1,1 1 1,0-1 0,0 1-1,-1-1 1,1 0 0,0 0-1,0-1 1,-1 1 0,1 0-1,0-1 1,-1 1 0,1-1-1,1-1-8,7-2-141,0 0-1,0-1 1,9-5 141,-19 9-26,38-23-188,-1-1 0,-2-2 1,19-19 213,48-35 70,-100 79-58,1 0 0,-1 0 0,1 0 0,-1 0 0,1 1 0,0-1 0,3 0-12,-6 2 12,1-1-1,-1 1 0,0 0 0,0 0 0,0 0 1,0 0-1,0 0 0,0 0 0,0 0 0,0 0 1,0 1-1,0-1 0,0 0 0,0 0 1,0 1-1,0-1 0,0 1 0,0-1 0,0 1 1,0-1-1,0 1 0,-1 0 0,1-1 0,0 1 1,0 0-1,-1 0 0,1 0 0,0 0 0,-1-1 1,1 1-1,-1 1-11,2 2 23,0 0 1,-1 0 0,1 1-1,-1-1 1,-1 1-1,1-1 1,0 1 0,-1-1-1,0 1 1,0-1-1,-1 5-23,-2 10 11,0 0-1,-2 5-10,-2 4 3,3-5-8,-1-4-12,2-1-1,0 1 0,1 0 1,1 9 17,1-23-3,0-1 1,1 1-1,-1-1 1,1 1-1,0-1 1,0 1-1,0-1 1,1 0-1,-1 1 0,1-1 1,0 0-1,1 0 1,-1-1-1,1 1 1,-1 0-1,1-1 1,0 1-1,0-1 1,1 0-1,-1 0 1,1 0 2,-1-1-13,0-1 1,0 1 0,0-1 0,0 0 0,1 0 0,-1 0 0,0 0 0,1 0 0,-1-1 0,0 0 0,1 0 0,-1 1 0,1-2 0,-1 1 0,1 0 0,-1-1 0,0 0 0,1 1-1,-1-1 1,0-1 0,1 1 0,-1 0 0,0-1 0,0 0 12,12-6-102,-1-1 1,0 0-1,-1-1 0,5-5 102,-15 13-13,35-33-422,-28 24 283,1 1-1,0 0 1,0 1-1,1 0 153,-11 9-5,-1 0 1,1-1-1,-1 1 0,0 0 1,1-1-1,-1 1 0,1 0 1,-1 0-1,1-1 1,-1 1-1,1 0 0,-1 0 1,1 0-1,-1 0 0,1 0 1,-1 0-1,1 0 0,-1 0 1,1 0-1,-1 0 0,1 0 1,-1 0-1,1 0 1,-1 0-1,1 0 0,-1 0 1,1 0-1,-1 1 0,1-1 1,-1 0-1,0 0 0,1 1 1,-1-1-1,1 0 1,-1 1-1,0-1 0,1 0 1,-1 1-1,0-1 0,1 1 1,-1-1-1,0 1 0,1-1 1,-1 0-1,0 1 0,0-1 1,0 1-1,0-1 1,1 1-1,-1-1 0,0 1 1,0-1-1,0 1 0,0 0 5,1 5 22,-1 0-1,1 0 1,-1 0-1,-1 5-21,1-4 96,0-5-62,0 1 0,0 0 1,0-1-1,1 1 0,-1 0 1,1 0-1,0-1 0,0 1 1,0-1-1,0 1 0,0 0-34,0-2-5,0 0 0,0 0-1,0 0 1,0 0 0,0 0 0,0 0-1,0 0 1,0 0 0,0 0-1,0 0 1,1-1 0,-1 1 0,0-1-1,0 1 1,1-1 0,-1 1-1,0-1 1,1 0 0,-1 1-1,1-1 1,-1 0 0,0 0 0,2 0 5,1 0-10,1-1 1,-1 1 0,0-1-1,0 0 1,1 0-1,-1-1 1,0 1 0,0-1-1,0 0 1,0 0 0,-1 0-1,1 0 1,0-1 0,-1 0-1,0 1 1,1-1 0,0-2 9,5-5-142,0-1 0,-1 0 1,0 0-1,5-12 142,-10 18 51,0-2-1,0 1 0,-1 0 0,0 0 0,0-1 1,-1 1-1,1-1 0,-1-2-50,-1 6 82,0 1 0,0-1 0,0 0 1,0 1-1,-1-1 0,1 1 0,-1-1 0,1 1 0,-1-1 0,-1-1-82,2 3 33,-1-1 1,0 1-1,1 0 0,-1 0 0,0 0 1,0 0-1,0 0 0,0 0 0,0 0 1,0 1-1,0-1 0,0 0 0,0 0 1,0 1-1,-1-1 0,1 1 0,0-1 1,0 1-1,-1-1 0,0 1-33,-3-1-4,1 0 0,-1 1 0,0 0 0,1-1 0,-1 2 0,1-1-1,-1 1 1,0-1 0,1 1 0,-1 0 0,1 1 0,-1-1 0,1 1 0,0 0-1,0 0 1,0 0 0,0 1 0,0-1 0,0 1 0,1 0 0,-1 0 0,-2 3 4,6-5-12,-1-1 0,0 1 1,0 0-1,1-1 0,-1 1 1,1 0-1,-1 0 0,1-1 1,-1 1-1,1 0 0,-1 0 0,1 0 1,0 0-1,-1 0 0,1-1 1,0 1-1,0 0 0,0 0 1,0 1 11,0-2-2,0 1 0,0-1 0,1 1 0,-1-1 0,0 0 0,1 1 0,-1-1 0,0 0 0,1 1 0,-1-1 0,1 0 0,-1 0 0,0 1 1,1-1-1,-1 0 0,1 0 0,-1 0 0,1 0 0,-1 0 0,1 1 0,-1-1 0,1 0 0,-1 0 0,1 0 0,-1 0 0,1 0 2,7-1 22,1 1 0,-1-1 0,1-1 0,0 0-22,3 0-7,36-5-79,29-10 86,24-3-30,-81 17 5,-1 1 1,1 1 0,0 0-1,2 2 25,-17-1 63,0 1 0,0 0-1,-1-1 1,1 2 0,0-1-1,0 0 1,-1 1-1,1 0 1,-1 0 0,1 1-63,-3-2 31,-1 0 0,1 1 0,0-1 1,-1 0-1,1 1 0,0 0 0,-1-1 0,0 1 1,1 0-1,-1-1 0,0 1 0,0 0 0,0 0 0,0 0 1,-1 0-1,1 0 0,0 0 0,-1 1 0,0-1 1,1 0-1,-1 0 0,0 0 0,0 1-31,-1 11 283,-1 0 0,0-1 0,-1 1-1,0-1 1,-1 0 0,-2 4-283,-3 11 36,72-104-1838,-53 65 1903,1 1 1,0 0-1,1 0 0,0 1 1,1 0-1,0 1 0,14-6-101,-21 11 65,0 1 0,1 0-1,0 0 1,-1 1 0,1 0-1,0 0 1,0 1 0,0-1-1,0 1 1,0 1 0,-1-1-1,1 1 1,0 1 0,4 0-65,11 5 110,0 1 1,-1 1-1,15 8-110,7 3 294,49 25 146,-53-24-1044,0-2 0,3-2 604,-40-16-204,-1 0 1,1-1-1,-1 1 0,1-1 1,-1 1-1,1-1 0,-1 0 1,1 0-1,-1 0 1,1 1-1,0-1 0,-1-1 1,1 1-1,-1 0 0,1 0 1,0-1-1,-1 1 1,1-1-1,-1 1 0,1-1 1,-1 1-1,0-1 0,1 0 1,-1 0-1,0 0 1,1 0-1,-1 0 0,1-1 204,-1 0-469,1 0-1,-1 0 0,0 0 1,0-1-1,0 1 1,-1 0-1,1 0 1,0-1-1,-1 1 0,0 0 1,1-1-1,-1 1 1,0-1-1,0 1 0,0 0 1,-1-1-1,1 1 1,-1-2 469,-6-19-1547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6.3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56 7808,'-9'-8'2880,"9"8"-2240,0-8-160,4 4-1056,-4 1 224,5-2-352,4-3 416,-1 1 32,-3 2 128,3 5-192,-8 0 192,10-3-1984,-5-2 1152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6.6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10 112 6304,'-10'-5'2336,"15"2"-1824,13-5-128,0-1-768,14-2 128,12-6-448,13 3 384,11-3-320,-11 1 352,1 4-1184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7.0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32 7456,'-31'-20'2784,"26"20"-2176,10-5-160,0-1-3840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48.4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219 143 4800,'-2'0'193,"0"-1"0,-1 1 0,1 0 0,0 0 0,0 1 0,0-1 0,0 0 0,0 1 0,0-1 0,0 1 1,0 0-1,0 0 0,0 0 0,0 0 0,0 0 0,0 0 0,0 0 0,1 1 0,-1-1 0,-1 2-193,-18 16 1074,0 1 0,1 2-1,-9 12-1073,27-32 0,-15 21 160,0 0 0,2 1 0,-12 25-160,26-47 8,0 1 0,0-1 0,0 0 0,1 0-1,-1 0 1,1 1 0,-1-1 0,1 0 0,0 1-1,0-1 1,0 0 0,0 0 0,0 1 0,1-1 0,-1 0-1,1 0 1,-1 1 0,1-1 0,1 1-8,-2-1-8,1-1 0,1 1 0,-1-1 0,0 0 0,0 1 0,1-1 0,-1 0 0,0 0 0,1 0 0,-1 0 0,1 0 0,-1 0 0,1 0 0,0-1 0,-1 1 0,1 0 0,0-1 0,0 1 0,-1-1 0,1 0 1,0 0-1,0 0 0,0 0 0,1 0 8,0 0-4,1 0 1,-1-1 0,1 1-1,-1-1 1,1 0 0,-1 0-1,0 0 1,0-1 0,1 1-1,-1-1 1,0 0 0,0 1-1,-1-1 1,1-1-1,0 1 1,-1 0 0,1-1-1,-1 1 1,0-1 0,1 0-1,-2 0 1,1 0 0,1-1 3,4-9-42,-1 0-1,0-1 1,-1 0 0,3-12 42,-7 24-16,3-17-27,0 1-1,-1 0 0,-1-1 0,-1 1 1,-1-15 43,1 45 41,0-1 1,1 1 0,0-1-1,0 0 1,1 0 0,1 0 0,0 0-1,0 0 1,1-1 0,1 1-1,5 8-41,-6-13 65,-1 0 0,1-1 0,1 1 0,-1-1 0,1 0 0,0-1 0,0 1 0,0-1 0,0-1 0,1 1 0,0-1 0,3 2-65,-4-3 92,-1 0 0,1-1 0,0 1 0,0-1 0,0 0 0,0-1 0,0 1 0,0-1 0,0 0 0,0-1 0,0 1 0,0-1 0,0 0 0,0-1 0,3-1-92,-1 0 51,0 0 0,-1 0 1,1-1-1,-1-1 0,0 1 0,0-1 0,0 0 0,-1-1 0,0 0 1,0 0-1,0 0 0,-1 0 0,0-1 0,0 0 0,-1 0 0,1-1 1,-1-1-52,8-20 14,-1-2 1,-1 1-1,3-26-14,-4 21-304,1-1-1,9-20 305,-18 54-21,-1 1 0,1 0 0,-1 0 0,1-1 0,-1 1 0,1 0 0,0 0 0,0 0 0,-1 0 0,1 0 0,0 0 0,0 0 0,0 0 0,0 0-1,0 0 1,1 1 0,-1-1 0,0 0 0,1 0 21,-2 1-14,1 0 0,-1 0 0,1 0 0,-1 0 0,0 0 0,1 0 0,-1 0 0,1 1-1,-1-1 1,1 0 0,-1 0 0,1 0 0,-1 0 0,0 0 0,1 1 0,-1-1 0,1 0 0,-1 0 0,0 1-1,1-1 1,-1 0 0,0 1 14,9 14-58,-5-2 23,-1 0-1,0 0 1,-1 0-1,0 0 1,-1 1 35,1 71-113,-1-17 137,0-9 605,-4 32-629,3-85 75,-1 0 1,0 0-1,0 0 1,-1-1-1,1 1 0,-1 0 1,0-1-1,-1 0 1,1 1-1,-4 2-75,5-6 17,0 0 0,0 0 0,-1 0 1,0 0-1,1 0 0,-1-1 0,0 1 0,0-1 0,1 1 0,-1-1 0,0 0 0,-1 1 0,1-1 1,0 0-1,0 0 0,0-1 0,-1 1 0,1 0 0,0-1 0,-1 0 0,1 1 0,0-1 0,-1 0 1,1 0-1,-1 0 0,1 0 0,-1-1-17,1 1 15,0-1 1,0 1-1,0-1 1,0 0-1,0 0 1,0 0-1,1 0 1,-1 0-1,0 0 1,1 0-1,-1-1 1,-1 0-16,3 1 10,-1 1 1,1-1-1,-1 1 1,1-1-1,-1 0 1,1 0-1,0 1 1,-1-1-1,1 0 1,0 1-1,-1-1 1,1 0 0,0 0-1,0 0 1,0 1-1,0-1 1,0 0-1,0 0 1,0 0-1,0 1 1,0-1-1,0 0 1,0 0-1,0 0 1,0 1-1,1-1 1,-1 0 0,0 0-1,1 1 1,-1-1-1,1 0 1,-1 0-1,1 0-10,1-1 48,0 0 0,0 0 1,0 0-1,1 0 0,-1 0 0,1 1 0,-1-1 0,1 1 0,-1 0 1,1 0-1,2-1-48,36-10 549,-25 8-433,14-2-337,0 2 0,0 0 0,27 1 221,-22 2-2535,-1-2 0,30-7 2535,-52 8-1121,15-4-3806,17-6 4927,-8-4-3152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3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133 0 4480,'0'0'84,"-1"0"0,1 0 0,-1 1 1,1-1-1,-1 0 0,1 0 0,-1 0 0,1 0 1,0 1-1,-1-1 0,1 0 0,-1 0 0,1 1 1,0-1-1,-1 0 0,1 0 0,0 1 0,-1-1 1,1 1-1,0-1 0,0 0 0,-1 1 0,1-1 1,0 1-1,0-1 0,0 0 0,-1 1 0,1-1 1,0 1-1,0-1 0,0 1 0,0-1 0,0 1 1,0-1-1,0 1-84,0 21 819,1-7 7,-19 137 4059,11-114-3417,-4 11-1468,-6 32 788,-4 64-481,-19 112-1697,34-216-882,2-4 678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7.6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355 653 3328,'-5'-5'1803,"5"5"-1746,0 0 0,0 0 0,0 0 0,0 0 0,0 0 0,0-1 0,0 1 1,-1 0-1,1 0 0,0 0 0,0 0 0,0 0 0,0 0 0,0 0 0,0 0 0,-1 0 0,1 0 0,0 0 0,0 0 0,0 0 0,0 0 0,-1 0 0,1 0 0,0 0 0,0 0 0,0 0 0,0 0 0,0 0 0,-1 0 0,1 0 0,0 0 0,0 0 0,0 1 0,0-1 0,0 0 0,0 0 0,0 0 0,-1 0 0,1 0 0,0 0 0,0 0 0,0 0 0,0 1 0,0-1 0,0 0 0,0 0 0,0 0 0,0 0-57,-9 5 345,-59 26 2883,41-20-2940,1 2-1,1 0 1,0 1 0,1 2 0,-14 11-288,25-16 274,0 1 0,1 0 0,1 1 0,-10 13-274,16-20 29,1 0 0,1 1-1,0-1 1,-1 1-1,2-1 1,-1 1 0,1 0-1,0 0 1,1 0-1,-1 0 1,1 0 0,0 8-29,1-14-16,0 1 0,0 0 1,0 0-1,0-1 1,1 1-1,-1 0 1,0-1-1,1 1 1,-1 0-1,1-1 1,-1 1-1,1 0 0,0-1 1,0 1-1,0-1 1,0 1-1,0-1 1,0 0-1,0 1 1,0-1-1,1 0 1,-1 0-1,0 0 0,1 0 1,-1 0-1,1 0 1,-1 0-1,1 0 1,1 0 15,0 0 10,0-1 1,-1 0-1,1 1 1,0-1-1,0 0 1,0 0-1,0-1 1,-1 1 0,1 0-1,0-1 1,0 0-1,-1 0 1,1 0-1,0 0 1,-1 0-1,1 0 1,-1-1-1,2 0-10,5-5-1,0 0-1,0-1 0,0 0 1,-1 0-1,0-1 0,0 0 1,-1-1-1,-1 0 0,0 0 1,0 0-1,0-1 1,-2 1-1,1-3 2,5-30 187,-10 43-168,0-1 0,0 1 0,0 0 0,0-1 0,0 1 0,0-1 0,0 1 0,0 0 0,0-1 0,0 1 1,0-1-1,0 1 0,0 0 0,0-1 0,0 1 0,-1 0 0,1-1 0,0 1 0,0 0 0,0-1 0,-1 1 1,1 0-1,0-1 0,0 1 0,-1 0-19,1 0-1,0 0 1,0 0-1,0-1 1,0 1-1,0 0 1,0 0-1,0 0 0,-1 0 1,1 0-1,0 0 1,0 0-1,0 0 1,0 0-1,0 0 1,0 0-1,0 0 1,-1 0-1,1 0 1,0 0-1,0 0 0,0 0 1,0 0-1,0 0 1,0 0-1,0 0 1,-1 0-1,1 0 1,0 0-1,0 0 1,0 0-1,0 0 0,0 0 1,0 0-1,0 0 1,0 0-1,-1 0 1,1 0-1,0 0 1,0 1-1,0-1 1,0 0-1,0 0 1,0 0-1,0 0 0,0 0 1,0 0-1,0 0 1,0 0-1,0 1 1,0-1-1,0 0 1,0 0-1,0 0 1,0 0-1,-1 0 1,1 0-1,0 0 0,0 1 1,1-1-1,-1 0 1,0 0-1,0 0 1,0 0-1,0 0 1,0 4-19,1 1 0,-1-1 0,1 0 0,0 0 0,1 0 0,-1 0 0,1 0-1,0-1 1,1 4 19,22 32 327,-23-37-335,6 11 32,1-1-1,1 0 1,0 0-1,1-1 1,9 8-24,-18-17 4,1 0-1,1 0 1,-1 1 0,0-2-1,1 1 1,-1 0 0,1-1 0,-1 0-1,1 1 1,-1-1 0,1-1-1,0 1 1,0 0 0,-1-1-1,1 0 1,0 0 0,0 0 0,0 0-1,-1-1 1,1 0 0,0 0-1,0 0 1,-1 0 0,1 0 0,3-2-4,-2 0-4,1 0 1,0-1 0,-1 0 0,0 0-1,0 0 1,0 0 0,1-3 3,31-38-299,-21 25 194,-10 13 73,73-96 29,-62 79-16,-2-1 1,-1 0-1,6-14 19,6-24 68,-2-1 0,-3-1 0,-3-1 0,9-67-68,-24 106-138,0 0 0,-2-27 138,-1 41-56,-1 0 0,0 1 1,-1-1-1,-1 1 0,0-1 0,-1 1 1,-2-6 55,4 14-50,0-1 1,-1 0 0,1 1 0,-1-1 0,0 1 0,-1 0 0,-1-2 49,4 5-18,1 0 0,-1 0 0,0 0 0,0 0 0,0 0 0,0 1 0,0-1 0,-1 0 0,1 1 0,0-1 1,0 1-1,0-1 0,0 1 0,-1 0 0,1-1 0,0 1 0,-1 0 0,1 0 0,0 0 0,0 0 0,-1 0 0,1 0 1,0 0-1,0 0 0,-1 1 0,1-1 0,0 0 0,0 1 0,-1-1 0,1 1 0,0-1 0,-1 2 18,-5 2-30,1 1 0,0 0 0,0 0 0,0 1-1,1 0 1,-1 0 0,2 0 0,-1 1 0,-1 2 30,-1 3-6,1 0 0,0 1 0,0 0 0,2 0 0,-1 3 6,-4 21 84,2-1 1,1 1-1,1 23-84,-1 15 0,4-1 1,4 1-1,4 20 0,-2-55 12,3 0 1,1-1-1,2 1 0,1-2 1,2 1-1,18 33-12,-25-60 26,0 0-1,1-1 1,1 1-1,0-1 1,0-1 0,7 7-26,-12-14 15,0 1 1,1-1-1,-1 0 1,1-1-1,0 1 1,0 0-1,0-1 1,0 0-1,0 0 1,0 0-1,1-1 1,-1 1 0,1-1-1,-1 0 1,1 0-1,-1-1 1,1 1-1,0-1 1,-1 0-1,1 0 1,0-1-16,5-1-64,0-1-1,-1 0 1,1 0 0,-1-1 0,0-1-1,0 1 1,0-1 0,0-1 0,2-2 64,17-14-501,-2 0 1,1-4 500,-7 5-305,-1-1 0,-1-1-1,-1-1 1,1-3 305,-12 18-11,0-2-14,-1 1 1,0-1-1,1-3 25,-12 32 165,0 0 0,1 0 1,1 1-1,0 1-165,4-16-25,0 0 0,0 0 0,0-1 0,0 1 0,1 0 0,-1-1 0,1 1 1,0 0-1,0-1 0,0 1 0,1-1 0,-1 1 0,1-1 0,0 0 0,0 0 0,0 1 25,-1-3 8,0 1 1,1-1-1,-1 1 1,0-1-1,1 0 0,-1 0 1,1 1-1,-1-1 1,1 0-1,0 0 0,0-1 1,-1 1-1,1 0 1,0 0-1,0-1 0,0 1 1,0-1-1,-1 0 1,1 0-1,0 0 0,0 1 1,0-2-1,0 1 1,0 0-1,0 0 0,0-1 1,0 1-1,0-1 1,-1 1-1,1-1 0,0 0-8,1 0 9,0-1 1,-1 0-1,1 0 0,-1 0 0,0 0 0,1 0 0,-1 0 1,0-1-1,0 1 0,-1 0 0,1-1 0,1-2-9,15-34-195,-17 34 234,1-1 1,-1 1-1,0 0 1,-1-1-1,1 1 1,-1-1-1,0 1 0,0-1 1,-1 1-1,0 0 1,0-1-1,0 1 1,0 0-1,-1-1 0,0 1 1,0 0-1,-1-1-39,2 4 19,0 0-1,-1 0 0,1-1 0,0 1 0,-1 0 1,1 0-1,-1 1 0,0-1 0,0 0 0,0 1 1,0-1-1,0 1 0,0-1 0,0 1 0,0 0 1,-1 0-1,1 0 0,0 0 0,-1 0 0,1 1 1,0-1-1,-1 1 0,1-1 0,-1 1 0,1 0 1,-1 0-1,1 0 0,-1 0 0,1 1 1,-1-1-1,1 1 0,-1-1 0,1 1 0,0 0 1,-1 0-1,1 0 0,0 0-18,-22 12 352,18-9-188,-1-1 0,1 1 0,-1-1 0,-5 1-164,101-31-1275,-64 20 1505,0 1-1,1 1 1,-1 1-1,1 2 1,3 0-230,-15 2 66,0 0 0,0 1 0,0 1 0,0 0 0,0 0 0,0 2 0,-1 0 0,1 0 0,-1 1 0,4 3-66,-14-7 17,0 1-1,0 0 1,0 0-1,0 1 0,0-1 1,0 1-1,0-1 1,-1 1-1,0 0 0,1 0 1,-1 0-1,0 0 1,0 0-1,0 1 1,-1-1-1,1 0 0,-1 1 1,0 0-1,0-1 1,0 1-1,-1 0 1,1-1-1,-1 1-16,1 11 96,-2 0 1,1 0-1,-2 0 0,0 0 1,-2 5-97,1-3 301,0 0 0,1 14-301,2-23 73,-1 0-20,2-8-40,0-2-8,7-15-183,1 1 1,0 1 0,1-1 0,1 2 0,1-1 0,-1 2 0,2 0 0,0 0 0,1 1 0,13-9 177,-5 2-30,-17 14 45,0 0 1,1 1-1,-1-1 0,1 1 1,0 0-1,1 1 1,-1-1-1,1 1 0,-1 0 1,1 1-1,0 0 1,4-1-16,-10 3 8,0 0 0,0 0 1,1 0-1,-1 0 1,0 0-1,0 0 0,0 1 1,1-1-1,-1 0 1,0 1-1,0-1 0,0 1 1,0-1-1,0 1 1,0 0-1,0-1 0,0 1 1,0 0-1,0 0 1,0 0-1,0 0 1,0 0-1,-1 0 0,1 0 1,0 0-1,-1 0 1,1 0-1,0 0 0,-1 0 1,0 0-1,1 0 1,-1 1-9,2 4 77,0 1 0,0 0 1,-1-1-1,0 1 1,0 2-78,3 37 581,-3-20-464,1 0 1,2-1-1,4 13-117,-6-28-11,0-1-39,0 0 0,1-1-1,0 1 1,1-1 0,-1 0 0,4 5 50,-6-12-19,0 1 1,0-1-1,0 0 1,0 0-1,0 0 1,0 0-1,1 0 1,-1 0-1,0 0 0,0 0 1,1 0-1,-1 0 1,1-1-1,-1 1 1,1 0-1,1-1 19,-1 1-23,-1-1 1,1 0-1,0 0 0,0-1 0,0 1 0,0 0 0,0-1 0,0 1 0,-1-1 1,1 1-1,0-1 0,0 0 0,-1 0 0,1 0 0,0 0 0,-1 0 1,2-1 22,16-12-484,15-16 484,17-13-231,49-24 357,21-7-126,-1 2 573,-100 56-440,-1 2 118,-40 32-118,-16 9-531,22-17 422,0 0-1,1 2 1,0-1-1,-10 13-23,19-18-22,-28 35 149,31-37-115,-1 0 0,0 0 0,1 1 0,0-1 0,0 1 0,1-1 0,-1 1 0,1 0 0,-1 2-12,2-5-7,0 0-1,0 0 1,0 0 0,0 0-1,0 0 1,1 0 0,-1 0-1,0-1 1,1 1-1,0 0 1,-1 0 0,1 0-1,0-1 1,0 1 0,0 0-1,0-1 1,0 1-1,0-1 1,1 1 0,-1-1-1,0 0 1,1 1 0,-1-1-1,1 0 1,-1 0-1,1 0 1,0 0 0,-1 0-1,1-1 1,0 1 0,0 0-1,0-1 1,-1 1-1,2-1 8,3 2 10,0-1-1,0 0 1,1 0-1,-1-1 1,0 0-1,1 0 1,-1 0-1,0-1 1,7-1-10,-7 0-12,1 0-1,0-1 1,0 0 0,-1 0 0,0 0 0,0-1 0,0 0-1,0 0 1,0-1 0,-1 1 0,0-1 0,0 0-1,0-1 1,0 0 12,-2 1 59,-1 0 0,0 0-1,0 0 1,0 0 0,-1 0-1,0 0 1,0-1 0,0 1-1,0 0 1,-1-1 0,0 1-1,0-3-58,-5 13-250,4 0 182,1 1 1,-1 0 0,1 0-1,0-1 1,0 1 0,1 3 67,0 12-124,4 261-559,-8-186 726,-4-1-1,-7 26-42,6-73 347,-1-2 0,-3 1-1,-2-2 1,-10 23-347,19-57 75,0-1 0,0 0 0,-1 0 0,0 0 0,0-1 0,-1 0 0,-1 0 0,-4 4-75,9-10 27,-1 0-1,1 0 1,0 0-1,-1-1 1,0 1-1,0-1 1,0 0-1,0 0 1,0 0-1,0-1 1,0 1 0,-1-1-1,1 0 1,-1-1-1,1 1 1,-1-1-1,1 1 1,0-1-1,-1-1 1,1 1-1,-1 0 1,1-1-1,-1 0-26,-1-1 14,0-1 0,0 1 0,0-1-1,0 0 1,1-1 0,-1 1-1,1-1 1,0 0 0,0 0-1,0-1 1,1 1 0,0-1-1,0 0 1,0-1 0,0 1-1,1-1 1,-2-2-14,-2-6 39,1 0 1,0 0-1,1-1 1,0 0-1,1 0 1,-1-14-40,4 23 31,0-1 1,0 0 0,1 1-1,0-1 1,1 0 0,0 1-1,0-1 1,0 1 0,1-1-1,-1 1 1,1 0-1,1-1 1,0 1 0,0-1-32,2 0 93,-1-1 0,2 1 1,-1 0-1,1 0 0,0 0 1,1 1-1,0 0 0,-1 0 0,2 1 1,1-2-94,9-4 163,1 1 0,0 0-1,1 1 1,17-5-163,85-21-808,-119 34 762,14-2-705,0 0 1,0 2-1,0-1 0,1 2 1,-1 1 750,-5-1-796,-9 0 263,0-1-1,0 1 1,0 0 0,0-1-1,1 0 1,-1 0 0,0 0-1,0 0 1,2-1 533,16-5-4789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8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1050 3712,'2'-1'414,"-1"0"1,1 0-1,0 0 0,-1 0 1,0 0-1,1-1 0,-1 1 1,0-1-1,1 1 1,-1-1-1,0 0-414,5-6 866,2-2-619,0 0 0,-1-1 0,-1 0 0,0 0 0,0-1 0,-1 0 0,3-9-247,3-18 998,5-32-998,-13 57-13,3-8 135,-4 17-28,-1 1 1,0-1-1,0 0 1,0 0-1,0 0 0,-1 0-94,5 21 251,-4 17-445,4 17 194,-1-8 146,-2-31-114,0-1 1,1 0-1,0 0 1,1-1-1,0 1 1,1-1-1,-1 1 0,2-1 1,-1-1-1,1 1 1,1-1-1,0 0-32,-4-4 29,0-1 0,1 0 1,-1 0-1,1-1 0,0 1 0,0-1 0,0 0 0,0 0 0,0 0 0,0 0 0,0-1 0,1 1 0,-1-1 0,0 0 1,1-1-1,-1 1 0,1-1 0,-1 0 0,1 0 0,-1 0 0,1-1 0,-1 1 0,1-1 0,3-1-29,7-2 60,-1-1 0,1-1-1,-1 0 1,0 0 0,0-2-1,10-6-59,-8 3 152,0 0-1,0-1 0,9-10-151,-17 14 39,-1 0 0,0 0-1,0-1 1,-1 0 0,0-1 0,0 1 0,2-6-39,4-14 48,-1-1 1,-1 0-1,0-9-48,19-93 23,-22 94-21,12-77-154,-4 0 0,-4-47 152,-10 145 22,1-3-30,-1 0-1,-2 0 0,0 0 1,0 0-1,-4-10 9,4 26-18,-4-11 3,2 13-42,-2 7-93,0 7 109,0-1 1,0 1-1,1 0 1,1 0-1,-2 8 41,-7 66 124,8-54 8,-1 22-106,3-1 0,1 1-1,3 4-25,20 158-242,-19-194 232,1 0 1,0 0-1,2-1 1,1 0-1,0 0 1,1 0 0,1-1-1,2 0 1,6 9 9,-14-24 33,1 0 1,-1 0 0,1-1-1,0 1 1,0-1 0,0 0 0,1-1-1,0 1 1,0-1 0,0 0-1,0 0 1,0 0 0,0-1 0,1 1-1,-1-1 1,1-1 0,-1 1 0,1-1-1,0 0 1,0 0 0,0-1-1,0 0 1,-1 0 0,1 0 0,0-1-1,0 1 1,0-1 0,-1-1-1,1 1 1,0-1 0,0-1-34,7-2-33,-1 0 0,-1-1 0,1-1 0,-1 0 0,0 0 0,-1-1 0,0-1 0,0 0 0,0 0 1,-2-1-1,1 0 0,-1 0 0,0-1 0,1-3 33,6-14-98,0 0 1,-2-1-1,-1-1 0,-1 0 1,1-10 97,-7 24-198,-4 14 180,0 3 36,-2 22 182,-1-7-197,0 13-16,-2-1-1,0 0 1,-2 0 0,-1-1-1,-2 1 1,0-1 0,-2-1-1,-7 13 14,12-29 27,0 0 1,-1-1-1,1 0 0,-2 0 0,1 0 0,-2-1 0,1 0 0,-1 0 1,0-1-1,0 0 0,-5 2-27,10-8 31,0 1 1,0-1-1,0 0 1,0 0-1,0 0 1,0-1-1,0 1 1,-1-1 0,1 0-1,0 0 1,0-1-1,0 1 1,-1-1-1,1 0 1,0 0-1,0 0 1,0 0-1,0-1 1,0 0-1,1 0 1,-1 0-1,0 0-31,3 1 11,1 1 0,-1 0 0,0-1-1,1 1 1,-1 0 0,1-1 0,-1 1 0,1-1 0,-1 1-1,1-1 1,-1 1 0,1-1 0,-1 0 0,1 1 0,0-1-1,-1 1 1,1-1 0,0 0 0,0 1 0,0-1 0,-1 0-1,1 1 1,0-1 0,0 0 0,0 1 0,0-1-11,0 0 4,1 0 0,-1 0 0,0 0 0,1 0 1,-1 0-1,1 0 0,0 0 0,-1 0 0,1 0 1,0 1-1,-1-1 0,1 0 0,0 0 0,0 1 1,0-1-5,3-2 3,0 0 0,1 1 1,-1 0-1,0 0 0,1 0 1,-1 0-1,2 1-3,42-8 348,0 2 1,31 1-349,34-4 599,-64 4-749,-16 3-506,29-8 656,-51 9-849,1-2 0,-1 0 0,0 0 0,3-3 849,-13 7-173,0 0 0,0 0 0,0-1 0,-1 1 0,1-1 1,0 1-1,0-1 0,-1 1 0,1-1 0,-1 1 0,1-1 0,0 0 1,-1 1-1,1-1 0,-1 0 0,1 1 0,-1-1 0,1 0 1,-1 0-1,0 0 0,1 1 0,-1-1 0,0 0 0,0 0 1,0 0-1,0 0 0,0 1 0,1-1 0,-1 0 0,-1 0 0,1 0 1,0 0-1,0 0 0,0 1 0,0-1 0,-1 0 0,1 0 1,0 0-1,-1 1 0,1-1 0,0 0 0,-1 0 0,1 1 1,-1-1 172,-8-6-2827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9.0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6 194 7712,'-5'-5'2880,"18"-3"-2240,18-12-192,-13 9-576,9-4-32,0-2 1312,8-2-608,1 2 512,0 3-608,8-3-352,4 1-64,1 4-2080,-4 4 1120,-4 1-1248,-12 3 1248,-1 0-1472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9.4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6976,'-8'0'2592,"3"0"-2016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1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83 1568,'1'-2'91,"0"0"-1,0 0 1,0 1-1,1-1 1,-1 0 0,1 1-1,-1-1 1,1 1-1,-1-1 1,3 0-91,5-7 241,-6 6 43,-1-1 0,0 0-1,0 1 1,0-1 0,0 0 0,-1-1-284,7-12 1672,-5 11-1105,-4 5 893,-4 9 23,-4 51-737,5-40-614,1 0 1,1 0-1,1-1 0,0 1 0,2 0 0,0 0 0,1 0 0,1 0 0,1 0 0,0-1 0,1 0 1,1 0-1,5 9-132,-10-25 24,0 0-1,0 0 1,0 0 0,0 0 0,0 0 0,1 0 0,-1 0 0,1-1 0,-1 1 0,1-1 0,0 1 0,-1-1 0,1 1 0,0-1-1,0 0 1,0 0 0,0 0-24,0 0 18,-1-1 1,1 0-1,-1 0 0,0 0 0,1 0 0,-1 0 1,1 0-1,-1 0 0,1 0 0,-1 0 1,0-1-1,1 1 0,-1-1 0,0 1 0,1-1 1,-1 1-1,0-1 0,0 0 0,1 0 0,-1 1 1,0-1-1,0 0 0,0 0 0,0 0 0,0 0 1,0-1-19,7-7 80,0 1 1,0-2-1,-1 1 1,-1-1-1,0 0 1,0 0-1,-1-1 1,0 0-1,-1 0 1,0-1-81,12-38 96,-6 20-109,-2 1-1,3-18 14,-9 36-97,1 0-1,0 1 1,3-7 97,-2 7-156,-4 10 134,0-1-1,0 1 0,0-1 1,0 1-1,0-1 0,0 1 1,1 0-1,-1-1 0,0 1 1,0-1-1,1 1 0,-1 0 1,0-1-1,1 1 1,-1 0-1,0-1 0,1 1 1,-1 0-1,0-1 0,1 1 1,-1 0-1,0 0 0,1 0 1,0-1 22,-1 1-9,0 0 0,1 1 1,-1-1-1,1 0 0,-1 0 1,0 0-1,1 1 0,-1-1 1,0 0-1,1 0 0,-1 1 1,0-1-1,0 0 0,1 0 1,-1 1-1,0-1 0,0 0 1,1 1-1,-1-1 0,0 0 1,0 1 8,8 21 11,-1 10 157,-2 0 1,-2 1-1,-1 0 1,-1-1-1,-2 3-168,-6 111 1119,-18 82-1119,10-135 223,-4-2-1,-5 0 1,-5 5-223,17-56-3,0-3 248,-6 12-245,14-39-19,-1 0-1,0 0 1,-1-1 0,0 0-1,0 0 1,-1 0 0,0 0 19,6-9-20,0 1 1,0 0-1,1 0 1,-1-1 0,0 1-1,0 0 1,0-1-1,0 1 1,0-1 0,0 1-1,0-1 1,-1 0-1,1 1 1,0-1 19,1 0-14,-1 0-1,1 0 1,-1 0 0,1 0-1,-1-1 1,1 1-1,-1 0 1,1 0 0,-1 0-1,1 0 1,0-1 0,-1 1-1,1 0 1,-1-1-1,1 1 1,0 0 0,-1-1-1,1 1 1,0 0 0,-1-1-1,1 1 1,0-1-1,-1 1 1,1 0 0,0-1-1,0 1 1,0-1 0,-1 1-1,1-1 1,0 1 0,0-1-1,0 1 1,0-1-1,0 1 1,0-1 0,0 1-1,0-1 1,0 1 0,0-1 14,0-9-64,0 0 1,1-1 0,0 1 0,0 0 0,1 0 0,1 0 0,0 0 0,0 1 0,1-1 0,3-5 63,11-21-296,1 2 0,7-7 296,-16 26-15,33-46-87,3 2 0,26-24 102,-30 35-46,104-110-38,10 4 84,-140 139 89,0 1 147,0 0 0,4-1-236,18-14 909,-36 26-856,-6 5-100,-8 10 185,8-6-56,-2 2-124,1 0 0,0 0 0,0 0-1,1 0 1,0 1 0,1 0-1,0 0 1,-1 4 42,4-12 7,-1 0 0,1 1 0,0-1 0,0 0 0,0 0 0,0 1 0,0-1 0,0 0 0,0 0 0,0 1 0,0-1 0,1 0 0,-1 0 0,0 1 0,1-1 0,-1 0 0,1 0 0,-1 0 0,1 0 0,0 0 0,-1 0 0,1 0 0,0 0 0,0 0 0,0 0-1,0 0 1,0 0 0,0-1 0,0 1 0,0 0 0,0-1 0,0 1 0,0-1 0,0 1 0,1-1 0,-1 1 0,0-1 0,1 0-7,1 1 9,0-1 0,0 0 0,0 0 1,0 0-1,0 0 0,0 0 0,-1-1 0,1 1 0,0-1 0,0 0 0,0 0 0,0 0 1,-1 0-1,1 0 0,0-1 0,0 1-9,12-10-32,-1-1 0,-1 0 0,1 0 0,-2-1 0,0-1 0,0 0 0,-2-1 0,1 0 0,-2-1 0,6-12 32,-13 23 19,0-1 1,-1 0 0,0 0-1,0 0 1,0 0-1,0 0 1,-1 0-1,0 0 1,0 0-1,-1 0 1,0 0 0,0 0-1,0 1 1,-1-1-1,-1-4-19,2 8 25,0 0-1,0 0 1,0 0-1,0 1 1,0-1-1,-1 0 0,1 0 1,-1 1-1,1-1 1,-1 1-1,0-1 1,1 1-1,-1 0 1,0-1-1,0 1 1,0 0-1,0 0 1,0 0-1,0 1 1,0-1-1,0 0 0,0 1 1,0-1-1,-1 1 1,1 0-1,0 0 1,0 0-1,-3 0-24,1 0 6,-1 0 0,1 1 0,-1-1 0,1 1 0,-1 0 0,1 0 0,-1 1 0,1-1 0,0 1 0,0 0 0,0 0 0,0 1 0,-3 1-6,-9 7-118,14-10 85,-1 0 1,1 1-1,0-1 1,0 1 0,0 0-1,0 0 1,0 0-1,0 0 1,0 0-1,-1 1 33,-1 4-160,-5 8-174,9-14 347,0-1 0,0 1 0,0-1 0,0 1 0,0-1 0,0 1 0,0-1-1,0 1 1,1-1 0,-1 1 0,0 0 0,0-1 0,0 1 0,1-1-1,-1 0 1,0 1 0,0-1 0,1 1 0,-1-1 0,0 1 0,1-1-1,-1 0 1,1 1 0,-1-1 0,0 0 0,1 1 0,-1-1 0,1 0-1,-1 0 1,1 1 0,-1-1 0,1 0 0,0 0-13,4 3 12,0-1 1,0 1-1,0-1 1,1-1-1,-1 1 1,1-1-1,-1 0 0,1 0 1,-1-1-1,1 1 1,0-1-1,3-1-12,16-2-34,0-2-1,0 0 0,0-2 1,0-1 34,-21 6 2,151-58 155,-119 44 3,-2-2 0,0-1 1,9-8-161,-12 7 167,-19 13 31,0 0 0,0-1 0,-1-1 0,2-2-198,-16 30 91,-28 40 455,-7 7-546,-21 40 234,48-84-115,1 1-1,0 1 1,-3 18-119,12-40 10,-4 26 52,4-27-55,1 1 0,0-1 0,0 0 0,0 0 0,0 0 0,0 0 0,0 0 0,0 1 0,1-1 0,-1 0 0,0 0 0,1 0 0,-1 0 0,0 0 0,1 0 0,-1 0 0,1 0 0,0 0 0,-1 0 0,1 0 0,0 0-7,-1-1 3,1 0 0,-1 1 0,1-1 0,-1 0 0,0 0 0,1 0 1,-1 0-1,1 0 0,-1 0 0,1 0 0,-1 0 0,1 0 0,-1 0 0,1 0 1,-1 0-1,1 0 0,-1 0 0,1 0 0,-1 0 0,0 0 0,1 0 0,-1-1 1,1 1-1,-1 0 0,1 0-3,11-9 22,-10 7-16,50-43-149,-3-3 0,-2-1 0,7-15 143,10-9 104,-54 60 146,5-6 47,-15 18-279,1 0 0,0 0-1,-1 0 1,1 1 0,0-1-1,0 0 1,0 1 0,0-1 0,0 1-1,-1-1 1,1 1 0,0-1-1,0 1 1,0 0 0,0 0-1,0-1 1,0 1-18,0 0 12,0 1 0,-1-1 0,1 0 0,0 1 0,-1-1 0,1 0 0,-1 1 1,1-1-1,-1 1 0,1-1 0,-1 1 0,1-1 0,-1 1 0,1-1 0,-1 1 0,0 0 0,1-1 0,-1 1 0,0-1 0,0 1 0,1 0 0,-1-1 0,0 1 0,0 0 0,0 0 0,0-1 0,0 1 1,0 0-1,0-1 0,0 1 0,0 0-12,0 32 1,-1-22 8,1 21 635,3 15-644,-2-35 168,1 0 0,1 0-1,0-1 1,0 0 0,4 9-168,-5-15 38,0 0 0,1 0 0,0 0 0,0 0 0,0 0 1,0-1-1,1 1 0,-1-1 0,1 0 0,0 0 0,0 0 1,1-1-1,-1 1 0,1-1 0,0 0 0,0 0 0,0-1 0,0 1 1,0-1-1,1 0 0,-1-1 0,1 1 0,-1-1 0,1 0 1,-1-1-1,5 1-38,6-1-255,-1 0 1,1 0 0,0-2-1,0 0 1,-1-1 0,12-4 254,-2 0-1842,0-2 1,-1 0-1,16-10 1842,-32 15-879,1 0 0,-1-1 1,0 0-1,-1-1 0,1 0 0,-1 0 0,0 0 0,0-1 0,-1 0 0,2-2 879,24-44-3445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4:53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52 771 2720,'-1'1'47,"0"-1"0,0 1-1,0-1 1,0 0 0,0 0 0,0 1 0,0-1-1,0 0 1,0 0 0,0 0 0,0 0 0,-1-1-1,1 1 1,0 0 0,0 0 0,0-1 0,0 1-1,0 0 1,0-1 0,0 1 0,-1-1-47,1-1-92,-1 1 0,0-1 0,1 1 0,-1-1 0,1 0 0,-1 0 1,1 0-1,0 1 0,0-1 0,-1-2 92,-1-2 470,2 0 0,-1 0 0,0 0 0,1 0 0,0 0 0,0 0 0,1 0 0,0 0 0,0 0 0,0 0 0,2-4-470,-1-2 145,1 0 1,1 0 0,0 1 0,1-1-1,2-4-145,8-16 272,1 1 0,2 0 0,1 2 0,1 0 0,2 1 0,0 0 0,2 2 0,1 1 0,11-8-272,-29 28 114,0 0-1,1 0 0,-1 1 1,1-1-1,0 1 0,1 1 1,0-1-114,-6 3 21,0 1 1,0-1-1,0 1 1,0-1-1,0 1 1,0 0-1,0 0 1,0 0 0,1 0-1,-1 0 1,0 0-1,0 0 1,0 1-1,0-1 1,0 1 0,0-1-1,0 1 1,-1 0-1,1 0 1,0 0-1,0 0 1,-1 0 0,1 0-1,0 1 1,-1-1-1,1 0 1,-1 1-1,1-1 1,-1 2-22,2 1 7,0 1 0,0 0 0,0 0 0,-1 1 0,0-1 0,0 1 0,0-1 0,-1 1 0,1-1 0,-2 1 0,1 0 0,0-1 0,-1 5-7,0 11 252,-2-1 1,0 1-1,-1 3-252,-4 11 252,4-21-66,0 0 1,1 0-1,0 11-186,1-19 229,-1-6-4,2 0-203,0 0 0,0-1 0,-1 1 0,1-1 0,0 1 1,0-1-1,0 1 0,0-1 0,0 1 0,0-1 0,0 1 0,0-1 0,0 1 0,0-1 0,0 1 0,0-1 0,0 1 0,0 0 0,0-1 1,0 1-23,4-13 93,0 0 0,1 1 1,1-1-1,0 2 0,1-1 1,0 1-1,0-1 0,1 2 1,1-1-1,3-2-93,6-6 103,1 2-1,1 0 1,0 1-1,22-12-102,-38 25 9,0 1 0,0 0-1,0 0 1,0 0 0,0 1-1,0-1 1,0 1 0,1 0-1,-1 0 1,1 0 0,-1 1-1,0 0 1,4 0-9,-5 0 12,-1 1 0,1-1 1,-1 1-1,1-1 0,-1 1 0,0 0 0,1 0 1,-1 0-1,0 1 0,0-1 0,0 0 0,0 1 1,0 0-1,0-1 0,0 1 0,0 0 0,-1 0 1,1 0-1,-1 0 0,1 0 0,-1 0 0,0 0 1,0 1-1,0 0-12,1 0 11,-1 1 0,0 0 0,0 0 0,0 0 1,0 0-1,-1 0 0,0 0 0,0 0 0,0 3-11,-6 37 182,3-24-278,-3 15 96,16-40-314,60-65-678,-33 36 997,15-21-5,-49 51-14,1 0 0,-1 0 1,1 1-1,1-1 0,-1 1 0,5-3 14,-9 6-7,1-1 1,0 1-1,0 0 0,-1-1 1,1 1-1,0 0 0,0-1 1,0 1-1,0 0 0,-1 0 1,1 0-1,0-1 0,0 1 0,0 0 1,0 0-1,0 1 0,0-1 1,-1 0-1,1 0 0,0 0 1,0 1-1,0-1 0,0 0 1,-1 1-1,1-1 0,0 0 1,0 1-1,-1-1 0,1 1 0,0-1 1,-1 1-1,1 0 0,0-1 1,-1 1-1,1 0 0,-1-1 1,1 1-1,-1 0 0,1 0 1,-1 0-1,0-1 0,1 1 1,-1 0-1,0 0 0,0 0 7,3 10-3,0 0-1,-1 1 1,0-1-1,-1 1 1,0 6 3,0-1-10,1-1 0,1 8 10,11 62 443,-13-83-470,-1 0 1,1 1-1,0-1 1,0-1 0,0 1-1,0 0 1,0 0-1,1 0 1,0 0 26,-2-2-20,1-1 0,-1 1 0,1-1 0,-1 1 0,1 0 0,0-1 0,-1 1 0,1-1 0,0 1 0,0-1 0,-1 0 0,1 1 0,0-1-1,0 0 1,0 0 0,-1 1 0,1-1 0,0 0 0,0 0 0,0 0 0,0 0 0,-1 0 0,1 0 0,0 0 0,0 0 0,0 0 0,0-1 0,-1 1 0,1 0 0,0 0 0,0-1 20,7-3-122,-1 0 1,0 0-1,0-1 1,-1 1-1,1-2 1,-1 1-1,0-1 0,1-1 122,17-15-259,18-10 40,2 2 0,5-1 219,-22 14 43,-26 17-44,36-21 35,-34 19-18,0 1-1,-1 0 1,1-1-1,0 1 0,0 1 1,0-1-1,0 0 1,0 1-1,0 0 1,1-1-1,1 1-15,-5 1-2,1-1 1,0 0 0,0 1-1,0-1 1,-1 0-1,1 1 1,0-1 0,-1 1-1,1-1 1,0 1-1,-1 0 1,1-1-1,0 1 1,-1 0 0,1-1-1,-1 1 1,0 0-1,1 0 1,-1-1-1,1 1 1,-1 0 0,0 0-1,0 0 1,1 0-1,-1-1 1,0 1-1,0 0 1,0 0 0,0 0-1,0 0 2,-1 28 175,1-28-174,-2 14 39,0 0-1,1 1 1,1-1 0,1 1-1,1 5-39,-1-16-17,0-1 0,0 1 0,0-1 0,1 1 0,-1-1 0,1 0 0,0 1 0,1-1 0,0 1 17,-1-3-5,0 0 0,-1 1 0,1-1-1,1 0 1,-1-1 0,0 1 0,0 0 0,1-1 0,-1 1 0,1-1 0,-1 1 0,1-1-1,-1 0 1,1 0 0,2 0 5,-3-1 15,0 1-1,0-1 1,0 0 0,0 0-1,0 0 1,0 0-1,0 0 1,0-1 0,0 1-1,0-1 1,0 1-1,0-1 1,0 0 0,0 1-1,0-1 1,0 0-15,1-2-4,1 1 0,-1-1 1,1 1-1,-1-1 0,0 0 0,0 0 1,-1 0-1,1-1 4,1-1 23,0 0 1,-1 0-1,0-1 0,0 1 1,0-1-1,-1 0 0,0 0 1,0 0-1,0 0 1,0-5-24,-2 7 12,1 0 1,-1 0 0,0 1-1,-1-1 1,1 0 0,-1 0-1,0 0 1,0 1 0,0-1-1,0 0 1,0 1 0,-1-1-1,0 1 1,0-1 0,0 1 0,0 0-1,0 0 1,0 0 0,-1 0-1,0 0 1,0 1 0,1-1-1,-1 1 1,-1-1 0,1 1-1,0 0 1,-1 0 0,1 1-1,-1-1 1,1 1 0,-1 0-1,0 0 1,1 0 0,-1 0 0,0 0-1,0 1 1,-3 0-13,2 0-4,0 0 0,0 0 0,0 0 0,0 1 0,0 0-1,0 0 1,0 0 0,0 1 0,0-1 0,0 1 0,1 1 0,-1-1 0,1 1 0,0-1 0,-1 1 0,1 0 0,-3 4 4,7-7 3,0 0 1,-1 1 0,1-1-1,0 0 1,0 1 0,0-1 0,0 0-1,0 1 1,-1-1 0,1 0-1,0 1 1,0-1 0,0 0 0,0 1-1,0-1 1,0 1 0,0-1-1,0 0 1,0 1 0,0-1 0,0 0-1,1 1 1,-1-1 0,0 0-1,0 1 1,0-1 0,0 0 0,0 1-1,1-1 1,-1 0 0,0 1-1,0-1 1,1 0 0,-1 0 0,0 1-1,0-1 1,1 0 0,-1 0-1,0 0 1,1 1 0,-1-1 0,0 0-1,1 0-3,12 7 102,-6-5-61,0-1 1,0 0-1,1 0 0,-1-1 1,0 1-1,0-2 0,5 0-41,53-9-131,-49 7 85,-1 0 97,0-1 0,-1-1 1,1 0-1,-1-1 0,0 0 1,2-3-52,23-14 475,14-12-475,-27 18 118,-25 16-176,6 54 95,-6-20-167,-1-21 203,0 0 1,1 0 0,3 12-74,0-5-20,-2-8 208,1 1 0,0-1 0,3 6-188,-6-17-1,0 1 1,0-1 0,0 0 0,1 1 0,-1-1 0,0 1-1,0-1 1,0 0 0,1 1 0,-1-1 0,0 0 0,1 1 0,-1-1-1,0 0 1,1 1 0,-1-1 0,0 0 0,1 0 0,-1 1 0,1-1-1,-1 0 1,1 0 0,-1 0 0,0 0 0,1 1 0,-1-1 0,1 0-1,-1 0 1,1 0 0,-1 0 0,1 0 0,-1 0 0,1 0 0,-1 0 0,1-1-6,1 1 0,-1-1 1,1 0-1,-1 0 0,1 1 1,-1-1-1,0 0 1,0 0-1,0 0 0,1 0 1,-1-1 5,23-29-381,-24 31 375,17-28-1124,10-22 1130,-14 23-379,2 2 0,7-10 379,-14 22 13,1 1-35,-1 1 0,8-8 22,-13 16 21,0 0 0,0 0 1,0 1-1,0-1 0,0 1 0,0 0 1,1 0-1,-1 0 0,1 1 1,0-1-1,-1 1 0,2-1-21,-3 2 24,1 0 0,-1 0 0,0-1 0,1 2 0,-1-1 0,0 0 0,0 0 1,1 1-1,-1-1 0,0 1 0,0 0 0,1 0 0,-1 0 0,0 0 0,0 0-24,33 22 309,-17-10-173,-9-8-130,1 0 0,-1-1 1,1 0-1,-1 0 1,1-1-1,0 0 1,0-1-1,1 0 1,-1-1-1,0 0 0,1 0 1,9-1-7,-13-1 12,1 0 1,-1 0-1,1 0 0,-1-1 1,1 0-1,-1 0 1,0-1-1,0 0 0,0 0 1,0-1-1,-1 0 1,0 0-1,1 0 0,-1-1 1,-1 0-1,1 0 1,4-6-13,-1-1-19,0-1 0,-1-1 0,-1 1 0,0-1 0,-1 0 0,0-1 0,-1 1 0,-1-1 0,2-9 19,-5 12-79,0 1 0,0-1 0,-1 0 0,0 0 0,-3-11 79,3 22 3,0 0 0,0 0-1,0 0 1,-1-1 0,1 1 0,0 0-1,-1 0 1,1 0 0,0 0 0,-1 0-1,0 0 1,1 0 0,-1 0 0,0 0-1,1 0 1,-1 0 0,0 0 0,0 1-1,0-1 1,0-1-3,0 2 5,0 0-1,0 0 1,1 0 0,-1 0-1,0 0 1,1 0-1,-1 0 1,0 0 0,0 0-1,1 0 1,-1 0-1,0 1 1,1-1 0,-1 0-1,0 0 1,1 1 0,-1-1-1,0 0 1,1 1-1,-1-1 1,1 1 0,-1-1-1,1 1 1,-1-1 0,1 1-1,-1-1 1,1 1-1,-1-1 1,1 1 0,0 0-1,-1-1 1,1 1-5,-7 11 45,0 0-1,0 1 1,2 0 0,0 0-1,0 0 1,-2 13-45,0 2 719,2 1 0,-1 24-719,5-40 211,1 1 0,0-1-1,0 1 1,3 7-211,-2-15 121,0 0 0,0-1 0,1 1 1,0 0-1,0-1 0,1 1 0,-1-1 1,1 0-1,0 0 0,0 0 0,3 2-121,-4-3 3,1-1 0,0 1 0,1-1 0,-1 0 0,1 0 0,-1 0 0,1 0 0,0-1 0,0 0 0,0 1 0,0-1 0,1-1 0,-1 1 0,0-1-1,1 1 1,-1-1 0,1 0 0,0-1 0,-1 1 0,2-1-3,-4 0-2,11 0-1179,0 0 0,1-1 0,-1 0 0,0-1 0,-1 0 0,10-4 1181,36-12-5360,-27 0 1830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5:02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32 971 3712,'0'-3'282,"1"1"0,-1-1 0,1 1 0,-1-1 0,1 1 0,0-1 0,0 1 0,0 0 0,1-1 0,-1 1 0,0 0-282,1 0 412,-1-1 1,1 1 0,-1 0 0,0-1 0,0 1-1,0-1 1,-1 1 0,1-1 0,0 1 0,-1-1-1,0 0-412,10 36-133,20 211 981,-18-150-381,-5 1-1,-3 23-466,-4-102 62,0 99 731,-5 0 0,-8 25-793,9-99 66,4-32-30,0 0 1,-1 1 0,-1-1-1,1 0 1,-1 0 0,-1 0-1,0 0 1,0 0 0,-1 0-1,-4 6-36,8-15 24,0 1 0,0-1 0,0 1 0,-1-1-1,1 0 1,0 1 0,0-1 0,-1 1 0,1-1 0,0 0-1,-1 1 1,1-1 0,-1 0 0,1 1 0,0-1 0,-1 0-1,1 0 1,-1 0 0,1 1 0,-1-1 0,1 0 0,-1 0 0,1 0-1,-1 0 1,1 0 0,-1 0 0,1 0 0,-1 0 0,1 0-1,-1 0 1,1 0 0,-1 0 0,1 0-24,-2-1 26,1 0 0,0 0 1,0 1-1,0-1 0,0 0 1,0 0-1,1 0 0,-1 0 1,0 0-1,0-1 0,1 1 0,-1 0 1,1 0-27,-4-8 45,0-1 0,1 1 0,-1-5-45,-3-22 82,1 0 0,2-1-1,1-28-81,0 19 16,0-18 94,3 0 0,7-58-110,-3 88-38,2 0 1,1 1-1,1-1 1,2 2 0,1-1-1,7-10 38,4-3 12,1 0 0,3 1-1,13-15-11,-26 42 44,1 0-1,1 1 1,0 1-1,2 0 1,-1 2-1,2-1 1,0 2-1,0 0 1,3 1-44,-14 8-14,1 0 1,1 0 0,-1 1-1,0 0 1,1 0-1,-1 1 1,1 0 0,5 0 13,-10 1-16,0 1 1,-1 0-1,1 0 1,-1 1-1,1-1 1,-1 1-1,1-1 1,-1 1-1,1 0 1,-1 0-1,1 1 1,-1-1-1,0 1 1,0-1-1,0 1 1,0 0-1,0 0 1,0 1-1,0-1 1,-1 1-1,1-1 1,0 2 15,1 2 10,0 0 0,0 0 0,-1 1 0,1-1 0,-2 1 0,1 0 0,-1 0 0,1 0 0,-2 0 0,1 1 0,-1-1 0,-1 0 0,1 1 0,-1-1 0,0 3-10,-1 5 159,-1 0 0,0 1 0,-1-1 0,-1 0 0,0 0 0,-6 12-159,5-17 116,0 1 0,-1-1 0,0 0 0,0-1 1,-1 0-1,-1 0 0,1 0 0,-2-1 0,1 0 1,-1 0-1,0-1 0,-9 5-116,-5 2 102,0-1 0,-1 0 0,-1-2 0,-25 7-102,37-13 80,0-1 0,-12 1-80,22-4-80,-1-1 0,1 1 0,0-1 0,0 0 0,0 0 0,0 0 0,0 0 0,0-1 0,-1 1 0,1-1 0,0 0 0,0 0 0,0 0 0,0 0 0,0-1 80,3 2-8,0 0-1,0-1 1,-1 1-1,1 0 0,0-1 1,0 1-1,0-1 0,0 1 1,0 0-1,1-1 0,-1 1 1,0 0-1,0-1 0,0 1 1,0 0-1,0-1 1,0 1-1,1 0 0,-1-1 1,0 1-1,0 0 0,1-1 1,-1 1-1,0 0 0,0 0 1,1-1-1,-1 1 1,0 0-1,1 0 9,8-10 37,-1 4-49,1 1 0,0 0 0,0 0 0,1 1-1,-1 0 1,1 0 0,0 1 0,6-1 12,19-2-617,30-3 617,-34 6-139,78-6-198,-77 9 250,-1-3-1,1 0 1,-1-2 0,0-1-1,24-9 88,-16 0 45,0-2-1,-1-2 1,-1-2-1,-1-1 1,-1-2-1,21-18-44,10-15-136,-2-3 0,39-49 136,-97 103-60,-4 5 83,-1 0-1,1-1 1,-1 1 0,1-1 0,-1 0 0,0 1 0,0-1 0,0 0 0,0 0-1,0 0 1,0 0 0,0 1 0,0-1 0,-1 0 0,1-2-23,-1 4 2,0 0 1,0 0-1,0-1 0,0 1 1,0 0-1,0-1 0,0 1 1,0 0-1,0 0 0,0-1 1,0 1-1,0 0 1,0 0-1,-1-1 0,1 1 1,0 0-1,0 0 0,0-1 1,0 1-1,0 0 0,-1 0 1,1 0-1,0-1 1,0 1-1,0 0 0,-1 0 1,1 0-1,0 0 0,0-1 1,-1 1-1,1 0 0,0 0 1,0 0-1,-1 0 1,1 0-1,0 0 0,0 0 1,-1 0-1,1 0 0,0 0 1,-1 0-1,1 0 0,0 0 1,0 0-1,-1 0 1,1 0-1,0 0 0,0 0 1,-1 0-1,1 0 0,0 0 1,0 0-1,-1 1 0,1-1 1,0 0-1,0 0 1,-1 0-1,1 0 0,0 1 1,0-1-1,0 0 0,0 0-2,-16 13 3,4-1-22,1 2 0,0 0 1,1 0-1,-4 8 19,-31 63-17,42-80 50,-27 55-1,-38 71-5,63-122-56,0 1 0,1-1 0,0 1 0,0 0 0,1 0 0,0 1 0,0 4 29,2-12 8,1 0-1,-1-1 0,1 1 1,0-1-1,0 1 1,0 0-1,0-1 0,1 1 1,-1-1-1,1 1 1,0 0-1,-1-1 0,1 0 1,0 1-1,0-1 1,1 1-1,-1-1 1,0 0-1,1 0 0,0 0 1,-1 0-1,1 0 1,0 0-1,0 0 0,0-1 1,0 1-1,0 0 1,0-1-1,1 0 0,-1 0 1,2 1-8,0-1 28,0 1 0,-1-2 0,1 1 0,0 0-1,0-1 1,0 0 0,0 0 0,0 0 0,0 0 0,0-1 0,0 1 0,0-1 0,0 0 0,0 0 0,0 0 0,3-2-28,-2 0 8,1 1 1,-1-1 0,0 0 0,0-1 0,0 1 0,-1-1-1,1 0 1,-1 0 0,0 0 0,0-1 0,1-1-9,3-7-50,0 1 0,-1-2 0,-1 1 0,0-1 0,-1 0 0,-1 0-1,2-10 51,4-26-419,1-30 419,-5 35-142,0-1 118,-2 0 0,-2-7 24,-2 51 53,0 4-32,-1 65 364,0-10-376,3 16-9,-1-54 43,2 0 0,0 0 0,1 0 0,1 0-1,6 14-42,-6-18-41,-1-5 81,0 0 1,0 0-1,1 0 1,0-1 0,2 2-41,-5-8-22,1 0 0,0 0-1,0 0 1,0 0 0,0-1 0,0 1 0,0-1 0,0 0 0,1 0 0,-1 0 0,1 0 0,0-1 0,-1 1 0,1-1 0,0 0-1,0 0 23,6 0 58,-1 1 0,1-2 0,0 1 0,-1-1 0,1-1 0,0 0 0,0 0 0,-1-1 0,1 0 0,-1 0 0,0-1 0,0-1 0,0 1 0,8-5-58,-3 0 2,0-1 0,0 0 0,-1 0 0,0-1 0,-1-1-1,0 0 1,0-1 0,3-6-2,17-23-105,-2-2 0,-2 0 0,-2-2-1,-1-1 1,15-44 105,-24 46-9,-1 0 0,-2 0-1,-2-1 1,-3-1 0,-1 0 0,0-33 9,-5 42-49,0 6-89,-2-30 138,-4 47-301,4 13 296,0 1-1,0 0 1,0 0 0,0 0 0,0 0 0,0-1 0,0 1 0,0 0-1,0 0 1,0 0 0,-1 0 0,1 0 0,0-1 0,0 1 0,0 0 0,0 0-1,0 0 1,0 0 0,0 0 0,-1 0 0,1-1 0,0 1 0,0 0 0,0 0-1,0 0 1,-1 0 0,1 0 0,0 0 0,0 0 0,0 0 0,0 0-1,-1 0 1,1 0 0,0 0 0,0 0 0,0 0 0,0 0 0,-1 0 0,1 0-1,0 0 1,0 0 0,0 0 0,0 0 0,-1 0 0,1 0 0,0 0 0,0 0-1,0 1 1,0-1 0,0 0 0,-1 0 0,1 0 0,0 0 0,0 0-1,0 0 1,0 1 0,0-1 0,0 0 0,0 0 0,0 0 0,-1 0 0,1 0-1,0 1 1,0-1 0,0 0 0,0 0 0,0 0 5,-2 6-52,0 1 0,0-1 0,0 0-1,1 1 1,-1 2 52,-1 8-86,-4 25-249,1 0 0,0 38 335,7 87-247,5-56 420,4 0 1,6 4-174,-12-93 1,1 0 1,6 14-2,-9-29 48,0 0-1,1-1 1,1 1 0,-1-1-1,1 1 1,0-1 0,0 0-1,1-1 1,-1 1 0,2 0-48,-5-5 10,1 0 0,-1 0 0,0 0 0,0 0 0,0 0 0,1 0 0,-1-1 0,0 1 0,1 0 0,-1-1 0,1 1 0,-1-1 0,0 1 0,1-1 0,-1 0 0,1 0 0,0 0 0,-1 1 0,1-1 0,-1-1 0,1 1 0,-1 0 0,1 0 0,-1-1 0,1 1 0,-1 0 0,0-1 0,1 0 0,-1 1 0,0-1 0,1 0 0,-1 0 0,0 1 0,1-1 0,0-1-10,2-3 16,1 0-1,-1 0 1,0 0-1,0 0 1,0-1-1,-1 1 1,0-1-1,1-3-15,73-175-200,-34 75-96,-15 31 231,-2-1 0,-5-2-1,-2 0 1,5-67 65,-14 55 344,-3 1 0,-5-7-344,-2 90 57,1-6-89,-1 0 0,-1 1 1,0-1-1,-1 1 0,0-1 0,-1 1 1,-3-7 30,6 20-4,0 1 0,0-1 0,-1 1 0,1 0 0,0-1-1,0 1 1,0-1 0,-1 1 0,1 0 0,0-1-1,0 1 1,-1 0 0,1-1 0,0 1 0,-1 0-1,1 0 1,0-1 0,-1 1 0,1 0 0,0 0-1,-1-1 1,1 1 0,-1 0 0,1 0 5,-1 0-8,1 0 1,0 0 0,-1 0-1,1 0 1,0 1-1,-1-1 1,1 0-1,0 0 1,-1 0 0,1 1-1,0-1 1,0 0-1,-1 0 1,1 1-1,0-1 1,0 0-1,-1 1 1,1-1 0,0 0-1,0 1 1,0-1 7,-8 22-103,7-7 79,0 0 1,1 0-1,0 4 24,1 14 1,5 163 566,-3-106-217,14 258-99,-12-73-240,0-106 1007,4-177-1140,-2-5-34,1-1 0,-2 1 0,0-1 0,0 0 0,1-9 156,12-27-511,-5 20 430,1 1 0,2 0 0,1 2 0,1 0 0,3 0 81,-19 22 70,1 1 0,0 0 1,0 0-1,0 0 0,1 1 1,-1 0-1,1-1 0,2 0-70,-6 4 18,1-1-1,-1 0 1,0 1-1,0-1 1,1 1 0,-1 0-1,1-1 1,-1 1-1,0 0 1,1 0-1,-1 0 1,1 0-1,-1 0 1,1 0 0,-1 0-1,0 0 1,1 1-1,-1-1 1,1 0-1,-1 1 1,0 0 0,0-1-1,1 1 1,-1 0-1,0-1 1,0 1-1,0 0 1,1 0 0,-1 0-1,0 0 1,0 0-1,-1 0 1,1 0-1,0 0 1,0 1-1,0-1-17,12 24 282,0 0-1,-1 1 0,-2 0 0,5 17-281,-3-8 161,-6-19-118,0 4 198,2-1 0,9 18-241,-14-32 71,0 0 0,0 0 1,0 0-1,1-1 1,0 1-1,0-1 0,0 0 1,0 0-1,1 0 0,0-1 1,0 1-1,3 1-71,1-1-4,1 0 1,-1 0-1,1 0 0,0-2 1,0 1-1,1-1 0,-1-1 1,0 1-1,1-2 0,-1 0 0,1 0 1,-1 0-1,1-2 4,-3 1-237,0-1 0,1 0 0,-1 0 0,0-1 0,0 0 0,0 0 0,-1-1 0,1 0 0,-1 0 0,0-1 0,0 0 0,0 0 0,-1-1 0,0 0 0,0 0 0,0 0 237,2-4-655,-1 0-1,0-1 1,-1 0-1,0 0 1,-1 0-1,2-5 656,2-9-3212,-2 0 0,3-14 3212,-2 10-3285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5:03.0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62 3328,'0'0'47,"-1"0"16,0 0 0,1 0 0,-1 0 0,1 1 0,-1-1 1,0 0-1,1 0 0,-1-1 0,0 1 0,1 0 0,-1 0 0,1 0 0,-1 0 0,0 0 1,1-1-1,-1 1 0,1 0 0,-1-1 0,1 1 0,-1 0 0,1-1 0,-1 1 0,1 0 1,-1-1-1,1 1 0,-1-1 0,1 1 0,0-1 0,-1 0-63,0 0 976,2-1-181,0 0-497,1 0 0,-1 0 0,1 0 1,-1 0-1,1 1 0,0-1 0,-1 0 0,1 1 0,0-1 1,0 1-1,0-1 0,1 1 0,-1 0 0,0 0 1,0 0-1,1 0-298,5-2 803,0 1 0,0-1 0,0 1 1,4 0-804,47-5 1891,42 0-1891,62 9-6515,-115 2 4659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48:5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30 992,'0'-2'488,"6"2"789,-5 0-1160,1 0 1,-1 0-1,1 0 0,-1 0 1,1-1-1,-1 1 0,1 0 1,-1-1-1,1 1 0,-1-1 1,0 0-1,1 1 1,0-1-118,-2 0 40,1 1 1,-1-1 0,0 1-1,1-1 1,-1 0 0,0 1 0,1-1-1,-1 1 1,0-1 0,1 0-1,-1 1 1,0-1 0,0 0 0,0 1-1,0-1 1,0 0-41,2-2 373,4 4 5,-4-1-117,-2 0-79,0 0-60,0 0 12,0 0-70,3 8-96,1-1 74,-3-5-4,-1-2-1,0 0 16,0 0-15,0 0 31,0 0 128,0 0-79,0 0-145,0 0-10,0 0 31,0 0 97,0 0-96,0 1 0,0-1 1,0 1-1,0-1 0,1 1 0,-1-1 0,0 1 0,0-1 0,1 1 0,-1-1 1,0 1-1,1-1 0,-1 1 0,1-1 0,-1 1 0,0-1 0,1 0 1,-1 1-1,1-1 0,-1 0 0,1 0 0,-1 1 0,1-1 0,-1 0 1,1 0-1,0 0 0,-1 1 0,1-1 0,-1 0 0,1 0 0,-1 0 1,1 0 4,16-1 134,-7-5-414,-8 5 309,-1 0 0,0 0 0,0 0 0,0 0 0,0 1 0,0-1-1,1 0 1,-1 1 0,0-1 0,1 1 0,-1-1 0,0 1 0,1 0-29,-1 0 5,1-1 0,-1 1 0,0 0 0,0 0 0,0-1 1,0 1-1,0-1 0,0 1 0,0-1 0,0 1 0,0-1 0,0 1 0,0-1 0,0-1-5,4-1-87,-4 2 103,9 1-294,5 0 342,-14 0 11,9-3-208,15 3 127,-23 0-68,7 4 292,-1-2-218,0 0 0,-1 0 0,6-1 0,19 3 91,-31-4-95,0 0 0,0 0-1,0 0 1,-1 0 0,1-1-1,0 1 1,0 0 0,0 0 0,0 0-1,0-1 1,-1 1 0,1-1-1,0 1 1,0-1 0,-1 1 0,1-1-1,0 1 1,0-1 4,1-1 18,0 1 0,0-1 0,0 1-1,1 0 1,-1-1 0,0 1 0,1 0 0,-1 1 0,0-1-1,2 0-17,0 0-6,-1 0 0,1 1 0,0 0-1,-1 0 1,1 0 0,0 0-1,0 0 7,11 1 167,16 15-98,-26-15-92,-4-1 57,0 0 0,0 0 0,0 1 1,0-1-1,-1 0 0,1 1 0,0-1 0,0 0 0,0 1 1,-1-1-1,1 1 0,0-1 0,0 1 0,-1-1 1,1 1-1,-1 0 0,1-1 0,0 1 0,-1 0 1,1 0-1,-1-1 0,0 1 0,1 0-34,0 1 24,0-1 0,0 0 1,-1 1-1,2-1 0,-1 0 0,0 0 0,0 1 0,0-1 0,0 0 1,1 0-1,-1-1 0,1 1 0,-1 0 0,0 0 0,1-1 1,-1 1-1,1 0-24,4 7-48,-2-6 5,-1-1-159,0 0-1,0 0 0,-1 0 1,1 0-1,-1 1 0,1 0 0,-1-1 1,2 2 202,0 2-1248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9:35.7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894 1 1152,'0'0'363,"0"0"-214,0 0 16,0 0 230,0 0-166,0 0-138,0 0 240,0 0-49,0 0 12,0 0-102,0 0 37,0 0-96,0 0-21,0 0 0,-1 9 672,-6 4-534,1 1 1,-5 12-251,-4 11 352,-42 91 218,-42 82-185,-57 83 372,135-251-686,-3-1-1,-2-1 1,-1-1-1,-2-1 0,-25 25-70,-26 13 427,-71 51-427,79-60 235,64-59-170,0 1 0,0 0 0,1 1 0,-5 7-65,3-3 214,3-9 707,8-12-787,2-8 123,-2 9-187,-1 1 0,1-1-1,0 0 1,0 1 0,1-1-1,0 0-69,9-20 110,-3 3-104,1 0-1,1 1 0,6-9-5,-1 3-58,9-23 58,-8 16-145,-11 26 138,-1-1 0,-1 0 0,3-8 7,-3 6 41,-3 9-26,0 0 0,0-1-1,0 1 1,0 0 0,-1-1 0,1 1-1,-1-3-14,0 5 8,0 0-1,-1-1 1,1 1 0,0 0-1,0-1 1,-1 1-1,1 0 1,-1 0-1,1 0 1,-1 0-1,0-1 1,1 1 0,-1 0-1,0 0 1,0 0-1,0 0 1,0 1-1,0-1 1,0 0-1,0 0 1,0 0 0,0 1-1,0-1 1,-1 0-8,-6-1-127,5 1-14,0 7 35,-1 5 13,3-8 56,0 0-1,0-1 0,1 1 0,-1 0 1,1 0-1,-1 0 0,1 2 38,-3 37 22,-1 0 0,-2-1 0,-4 12-22,3-18 174,2-12 2,-2 0 0,0-1 0,-5 10-176,3-10-32,-9 37 37,17-50-90,1-9 112,0 1 0,0 0 0,0-1 0,0 1 0,0 0 0,0-1 0,0 1 0,0-1 0,0 1 0,0 0 0,-1-1 0,1 1 0,0-1 0,-1 1 0,1 0 0,0-1-27,-1 1 96,1-13-16,0 10-60,0 1-1,1 0 1,-1 0 0,1-1 0,-1 1-1,1 0 1,-1 0 0,1 0-1,0-1 1,-1 1 0,1 0 0,0 0-1,0 0 1,0 0 0,0 0-1,0 0-19,20-16 141,-18 15-181,13-9 130,-1 1-1,1 0 1,1 1-1,0 0 1,0 2-90,66-27-315,42-25 315,-116 54 30,32-19-108,-38 22 104,0 0 1,-1 0 0,1 0-1,0 0 1,-1-1 0,1 1 0,-1-1-1,0 0 1,0 0 0,0 1 0,0-2-27,-1 3 16,-1 0 0,0 0-1,1 0 1,-1 0 0,1 0 0,-1 0 0,0 0 0,0 0 0,0 0 0,0 0 0,0 0 0,0 0 0,0 0 0,0 0 0,0 0 0,0 0 0,0 0 0,0 0-1,-1 0 1,1 0 0,-1 0 0,1 0 0,0 0 0,-1 0 0,1 0 0,-1 1 0,0-1 0,1 0 0,-1 0 0,0 1 0,0-1 0,1 0 0,-1 1 0,0-1 0,0 0-1,0 1 1,0-1 0,0 1 0,0 0 0,1-1 0,-1 1 0,0 0 0,-1-1-16,-4 0 8,0-1 1,-1 1-1,1 0 1,0 1-1,-1 0 1,0 0-9,-8-1-514,1 2 1,0-1 0,-1 2-1,1 0 1,0 1 0,0 0-1,0 1 1,-3 2 513,2 2-1429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3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48 6560,'0'-5'2432,"8"2"-1888,7-9-160,-7 4-64,5 5-256,0-2 1792,-3 2-992,-2-2-864,1 5-64,0 0-3008,-4-4 1664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50:26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1844 1 576,'0'16'658,"-1"1"-1,0-1 1,-2 8-658,1-20 28,1 0-1,0 0 0,-1 0 1,0 0-1,0-1 0,0 1 0,-1-1 1,1 1-1,-1-1 0,1 0 1,-1 0-1,-1 1-27,-11 13 94,8-10 13,0 0 0,0 0 0,-1-1 0,0 0 0,0-1 0,-1 1 0,0-2 0,1 1 0,-8 1-107,-12 9 242,-70 41-301,73-41 223,1 0 0,0 2 0,1 1-1,2 1 1,-1 0 0,2 2 0,-3 5-164,0 3 299,1 1 0,-8 17-299,9-14-94,-1 0 0,-7 4 94,15-21 117,-1 4-41,-2-1 0,0-1 1,-2-1-1,-5 4-76,-55 37 314,74-55-282,1 0 0,0-1 0,0 1 0,-1-1 0,0 0 0,-4 1-32,-18 9 27,-7 6-99,-2-2 0,-22 8 72,4 3-11,35-19 56,1 1-1,0 1 0,1 0 1,0 1-1,1 1 0,0 0 0,1 1 1,0 1-1,1 0 0,-8 12-44,-9 16-37,2 1 0,-16 34 37,10-17-123,-7 6 123,-37 36 170,-28 29 214,96-116-489,1 0 0,1 0-1,1 1 1,0 0 0,-2 8 105,-7 21-215,-2 17 215,-16 84-49,7-22 322,-35 78-156,54-170-145,0 0-1,2 1 0,-3 33 29,-2 100 0,11-139 28,0 74 345,10 91-373,-5-155 18,2 0 0,1-1-1,9 24-17,40 102 22,-42-128 43,0-2-1,2 0 1,2 0 0,0-2 0,3 0-1,0-2 1,18 19-65,-17-26 257,1 0 0,24 15-257,-7-4 201,-23-19-231,1 0-1,1-1 1,0 0 0,0-2 0,1 0-1,15 4 31,-23-10 122,-1 0-1,2-1 0,-1 0 0,0-1 0,0 0 0,1-1 0,4 0-121,25-2 194,-2 1-131,0 0 1,-1 3-1,35 6-63,-30 1-113,-1 2 0,0 2-1,-1 1 1,11 8 113,-34-15 32,0 2 0,-1 0 0,0 1 0,-1 0 0,0 2 0,-1 0 0,-1 1 0,0 0 0,10 13-32,-4-3-25,0 0-1,2-1 1,1-1 0,21 15 25,13 0 192,-27-18-176,23 15 254,0-1-556,36 30 286,-74-50 55,0 2-1,-1 0 1,0 1 0,-1 0 0,-1 1-1,0 1 1,-2 0 0,0 1 0,-1 0 0,-1 0-1,4 13-54,-3-10-33,0-1-1,13 19 34,-9-17-87,10 23 87,-16-29 49,-7-15-39,1-1 0,-1 1-1,0 0 1,0 0-1,-1 0 1,1 0 0,0 0-1,-1 1 1,1-1 0,-1 0-1,0 0 1,1 1-10,-1-2 13,0 0 0,0 0 0,0 0 0,0 0 0,0 0 0,0 0 1,0 0-1,1 0 0,-1 0 0,0 0 0,1 0 0,-1 0 0,1 0 0,-1 0 0,1 0 0,-1-1 0,2 2-13,4 8 173,-5-9 35,-1-1-128,0 0-208,0 0 5,0 0-10,0 0 85,1 1 51,-1 0 0,1 0-1,0-1 1,-1 1 0,1 0 0,0 0 0,-1 0 0,1 0 0,-1 0 0,0 0 0,1 0 0,-1 0 0,0 0-1,1 0 1,-1 0 0,0 0 0,0 0 0,0 0 0,0 0 0,0 0 0,0 0 0,0 0-3,0 0 48,0-1 53,1 9-58,3 26-97,-4-35 65,0 1 1,0-1-1,0 0 0,0 1 0,0-1 0,0 1 0,0-1 0,0 0 0,0 1 0,0-1 0,0 0 0,0 1 1,0-1-1,0 0 0,0 1 0,0-1 0,-1 0 0,1 1 0,0-1 0,0 0 0,0 1 0,-1-1 0,1 0 1,0 1-1,0-1 0,-1 0 0,1 0 0,0 1 0,0-1 0,-1 0 0,1 0 0,0 0 0,-1 0 0,1 1 1,-1-1-12,1 0 25,-1-1 0,0 1 0,0 0 0,0 0 0,0-1 0,0 1 0,0 0 0,1-1 0,-1 1 0,0-1 1,0 1-1,1-1 0,-1 1 0,0-1-25,-3-3 43,-1 0 0,1-1 0,0 1 0,-2-4-43,-17-26-121,8 14-8,0-2 1,1-1 128,-29-43-86,-19-33 220,53 85-24,0 0-1,0 1 1,-1 0 0,-1 0 0,-3-2-110,-4-8-177,16 20 169,0 0-1,0 0 1,0 0-1,0 0 0,-1 1 1,1-1-1,-1 1 1,0-1 8,13 18-159,0 0 1,-1 1 0,0 1 158,54 101 43,20 32-347,-78-143 250,62 91 780,-67-96-582,0-2-96,0 0-246,0 0 92,0 0 207,0 0-32,0 0-149,0 0 64,9-68 688,-7 21-689,7-41 17,-3 41-628,0-42 628,-3 61-107,-4 27 134,1 1-1,-1-1 0,1 0 1,-1 1-1,1-1 1,-1 1-1,0-1 0,1 1 1,-1-1-1,0 1 0,1 0 1,-1-1-1,0 1 0,0 0 1,0-1-1,1 1 1,-1 0-1,0 0-26,-4-1 25,-1 1 0,1 0 1,0 0-1,0 1 0,-1-1 0,1 1 1,0 0-1,0 1 0,0-1 0,0 1 0,0 0-25,-4 1-128,6-2-64,0-1-1,0 1 1,-1 1-1,1-1 1,0 0-1,0 1 0,1-1 1,-1 1-1,0 0 1,0 0-1,1 0 1,-1 1-1,1-1 1,0 0-1,0 1 0,0 0 1,0-1-1,0 1 1,-1 1 192,-1 8-3248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50:39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776 71 1408,'4'-3'83,"1"1"-1,0 0 1,-1 1-1,1-1 1,0 1 0,0 0-1,0 0 1,0 1-1,0-1 1,0 1 0,0 0-1,3 1-82,-7-1 1,-1-1-2,1 1 0,0 0 1,-1 0-1,1 0 0,0 1 1,-1-1-1,1 0 0,-1 0 0,1 0 1,0 0-1,-1 0 0,1 1 0,-1-1 1,1 0-1,0 1 0,-1-1 1,1 0-1,-1 1 0,1-1 0,-1 1 1,1-1-1,-1 1 0,0-1 0,1 1 1,-1-1-1,0 1 0,1-1 1,-1 1-2,0 1 0,1-1-1,-1 0 1,0 0 0,0 1 0,0-1-1,0 0 1,0 1 0,0-1-1,0 0 1,0 0 0,-1 1-1,1-1 3,-2 7-2,-1-1 0,0 0 0,0 0-1,-3 4 3,-133 222 1280,105-183-795,-1-2 1,-3-2-1,-25 24-485,52-59 182,0-1-1,-6 4-181,8-10 106,7-8-174,8-12-77,15-29-49,14-28 534,2 2-1,25-32-339,-32 61 300,37-35-300,-34 39 63,-25 27 115,-16 18-84,-10 16-241,2 0-1,-8 15 148,-19 27 348,12-28-167,-1 0-1,-1-2 0,-2-1 0,-2-2 0,-24 16-180,-66 41 775,-16 1-775,64-41 260,64-39-169,10-6-45,-1 0 0,0-1 0,0 1 0,0-1 0,0 0 0,0-1 0,0 0 0,-3 1-46,8-3 0,1 0-1,-1 1 1,0-1-1,1 0 1,-1 0-1,0 0 1,0 0-1,1 0 1,-1 0-1,0 0 1,1 0-1,-1 0 1,0 0-1,0 0 1,1-1-1,-1 1 1,0 0-1,1 0 1,-1-1-1,0 1 1,1 0-1,-1-1 1,1 1-1,-1-1 1,1 1-1,-1-1 1,1 1-1,-1-1 1,1 1-1,-1-1 1,1 0-1,-1 1 1,1-1-1,0 1 1,-1-1-1,1 0 1,0 1-1,0-1 1,0 0-1,-1 0 1,1 1-1,0-1 1,0 0-1,0 1 1,0-1-1,0 0 1,0 0-1,0 1 1,1-1-1,-1 0 1,0 1-1,0-1 1,0 0-1,1 0 1,0-2-19,0-1 0,1 1-1,0-1 1,-1 1 0,1 0-1,0 0 1,1 0-1,-1 0 1,1-1 19,28-27-227,-28 28 207,93-80-208,-4 4 205,102-116-31,-183 184 18,20-22-7,2 1 0,2 2 1,1 2-1,1 1 0,10-4 43,-41 27 6,0 0 0,0 1 0,1-1 0,0 2 0,-1-1 0,1 1 0,0 0 0,0 0 0,1 0-6,-7 2 6,0 0 1,0 0 0,0 0 0,0 0-1,0 0 1,0 0 0,0 1-1,0-1 1,0 0 0,0 1 0,0-1-1,0 0 1,0 1 0,0-1 0,0 1-1,0-1 1,-1 1 0,1 0-1,0-1 1,0 1 0,-1 0 0,1 0-1,0-1 1,-1 1 0,1 0-1,0 0 1,-1 0 0,0 0 0,1 0-1,-1 0 1,1 0 0,-1 0-1,0 0 1,0 0 0,1 0-7,-1 4 21,1 0 0,-1 0 1,0 0-1,0 0 0,0 0 0,-1 3-21,-5 22 66,-1 0-1,-2 0 0,-1-1 0,-1-1 0,-4 8-65,-23 59-70,37-93 82,0 1 0,1 0 0,-1 0 0,1 0-1,-1 0 1,1-1 0,0 1 0,0 1-12,0-4 2,0 1 0,0-1 0,0 1 0,1-1 0,-1 1 0,0-1 0,0 1 0,0-1 0,0 1 0,1-1 0,-1 0 0,0 1 0,0-1 0,1 1 0,-1-1 0,0 0 0,1 1 0,-1-1 0,0 0 0,1 1 0,-1-1 0,1 0 0,-1 1 1,1-1-1,-1 0 0,0 0 0,1 0 0,-1 0 0,1 1 0,-1-1 0,1 0 0,-1 0 0,1 0 0,-1 0 0,1 0 0,-1 0 0,1 0 0,-1 0 0,1 0 0,-1 0 0,1-1 0,-1 1 0,1 0 0,-1 0 0,1 0 0,-1 0 0,0-1 0,1 1-2,7-3 31,1-1 0,-1 0 0,0 0 0,0-1 0,-1 1-1,5-5-30,45-40 116,-26 21-65,119-107 227,-74 64-326,-107 112-64,-23 16 187,-34 28-75,-68 50 467,102-89-17,-24 17-205,65-54-83,0-1 0,0 0 0,0 0 1,-1-2-1,-5 2-162,19-8 7,0 0 0,0 0 0,0 1 0,-1-1 0,1 0 0,0 0 0,0 0 0,0 0 0,0 0 0,-1 0 0,1 0 0,0 0 0,0 0 1,0 0-1,-1 0 0,1 0 0,0 0 0,0 0 0,0 0 0,-1 0 0,1 0 0,0 0 0,0 0 0,0 0 0,0 0 0,-1 0 0,1 0 0,0-1 0,0 1 1,0 0-1,0 0 0,-1 0 0,1 0 0,0 0 0,0-1-7,1-6 13,9-8-145,12-12-218,2 2-1,1 0 1,11-7 350,84-62-91,-94 75 82,1 2-1,5-3 10,-20 14-22,1 0-1,0 0 0,0 1 1,0 1-1,0 0 1,3 0 22,-14 4-1,0-1 0,0 1 0,1 0 0,-1 0 0,0 0 0,0 0 0,1 0 1,-1 0-1,0 1 0,0-1 0,0 1 0,1 0 0,-1-1 0,0 1 0,0 0 0,0 0 0,0 0 1,0 0-1,0 1 0,1 0 1,-2-1 18,0 1 0,0 0 1,1-1-1,-1 1 0,0 0 0,0-1 1,0 1-1,-1 0 0,1 0 0,0 0 1,-1 0-1,1 0 0,-1 0 1,0 0-1,1 0 0,-1 0 0,0 0 1,0 0-1,0 0 0,-1 0 0,1 0 1,-1 1-19,-2 11 56,-2 0 1,0 0 0,0 0 0,-7 10-57,-4 13 7,10-24-41,4-11 33,1 0 0,-1 1 0,1-1 0,0 1 0,0 0 0,0-1 0,0 1 0,1 0 0,-1 0 0,1-1 0,-1 1 0,1 0 0,0 0 0,0 2 1,0-5 2,1 1 0,-1-1 0,0 1 0,0-1 0,0 0 0,1 1 0,-1-1 0,0 0 0,1 1 0,-1-1 0,0 0 0,1 1 0,-1-1 0,0 0 0,1 1 0,-1-1 0,0 0 0,1 0 0,-1 0 0,1 1-1,-1-1 1,1 0 0,-1 0 0,1 0 0,-1 0 0,0 0 0,1 0 0,-1 0 0,1 0-2,15-4 66,5-4-69,-1 0 1,0-2-1,-1-1 1,0 0-1,0-1 1,8-9 2,24-22 144,23-26-144,-23 20-118,17-10 118,-52 49 74,-16 10-70,0 0-1,0 0 1,0 0-1,0 0 1,0-1-1,0 1 1,1 0-1,-1 0 1,0 0-1,0 0 1,0 0-1,0 0 0,0 0 1,1 0-1,-1 0 1,0 0-1,0 0 1,0 0-1,0 0 1,0 0-1,1 0 1,-1 0-1,0 0 1,0 0-1,0 1 1,0-1-1,0 0 1,0 0-1,1 0 0,-1 0 1,0 0-1,0 0 1,0 0-1,0 0 1,0 0-1,0 1 1,0-1-1,0 0 1,0 0-1,1 0 1,-1 0-1,0 0 1,0 0-1,0 1 1,0-1-1,0 0 0,0 0 1,0 0-1,0 0 1,0 0-1,0 1 1,0-1-1,0 0 1,0 0-1,0 0 1,0 0-1,0 0 1,0 1-1,0-1 1,0 0-1,-1 0 1,1 0-1,0 0-3,-1 7 30,-1-1 1,0 1-1,-1-1 1,0 0-1,0 0 0,0 0 1,-2 1-31,-3 9 27,-7 9-71,-1 0 0,-1 0-1,-1-2 1,-1 0 0,-1-1 0,-1-1 0,-5 2 44,-159 151 378,-47 67-378,205-211 143,-67 71-291,77-87 159,13-15 2,4-6-16,4-4-13,1 0 0,1-1 0,0 2 0,0-1 0,1 1 0,0 0 0,8-8 16,23-26 22,1 3 0,3 1 0,13-8-22,41-39-162,44-58-20,-51 51 18,11-2 164,-4 14-59,3 4 0,98-57 59,-156 111 70,16-5-70,-30 17-43,-27 12 45,0 0-1,0 0 1,1 0 0,-1 0-1,0 0 1,0 0 0,1 0-1,-1 0 1,0-1-1,0 1 1,1 0 0,-1 0-1,0 0 1,0 0 0,1 0-1,-1 0 1,0 0 0,0 0-1,0 0 1,1 1 0,-1-1-1,0 0 1,0 0 0,1 0-1,-1 0 1,0 0 0,0 0-1,1 0 1,-1 1-1,0-1 1,0 0 0,0 0-1,0 0 1,1 0 0,-1 1-1,0-1 1,0 0 0,0 0-1,0 0 1,0 1 0,1-1-1,-1 0 1,0 0 0,0 1-1,0-1 1,0 0-1,0 0 1,0 1 0,0-1-1,0 0 1,0 0 0,0 1-1,0-1 1,0 0 0,0 0-1,0 1 1,0-1 0,0 0-1,-1 0 1,1 1 0,0-1-2,-9 18 240,-35 43-88,-2-2-1,-53 51-151,61-69 76,-192 222-311,155-167 337,67-84-266,18-22 113,0-1 68,82-73-6,3 3 0,43-23-11,-130 98 11,0 0-50,1-1 0,0 1 0,0 1 1,8-4 38,-16 9-4,0-1 1,0 1 0,0-1 0,0 1-1,0 0 1,0-1 0,1 1-1,-1 0 1,0 0 0,0 0 0,0 0-1,0 0 1,0 0 0,0 0-1,1 0 1,-1 0 0,0 0 0,0 1-1,0-1 1,0 0 3,0 1 2,-1-1 0,1 1-1,-1-1 1,0 1 0,1 0 0,-1-1-1,1 1 1,-1-1 0,0 1 0,0 0 0,1-1-1,-1 1 1,0 0 0,0-1 0,0 1-1,0 0 1,0-1 0,1 1 0,-1 0-1,-1 0 1,1-1 0,0 1 0,0 0-2,-1 5 10,0-1 1,-1 1-1,0-1 0,0 1 1,0-1-1,0 0 1,-1 1-11,-12 19 51,-2-1 1,0-1 0,-11 11-52,4-4 202,-16 24-202,40-54 6,0 0 0,-1 1 0,1-1 0,0 1 0,-1-1 0,1 1 0,0-1 0,0 0 0,-1 1 0,1-1 0,0 1 0,0-1 0,0 1 0,0 0-1,0-1 1,0 1 0,0-1 0,0 1 0,0-1 0,0 1 0,0-1 0,0 1 0,0-1 0,0 1 0,0-1 0,0 1 0,1-1 0,-1 1-6,0-1 5,1 1 0,0-1 0,-1 0 0,1 1 0,-1-1 0,1 0-1,0 1 1,-1-1 0,1 0 0,0 0 0,0 0 0,-1 0 0,1 0 0,0 0 0,-1 0 0,1 0 0,0 0 0,0 0-5,4 0 10,0-1 1,0 0 0,0 0 0,0 0-1,4-2-10,17-8 0,-2-1-1,0-1 0,0-2 1,3-2 0,24-21-296,10-12 296,-42 34 37,-1-1 0,-1-1 1,0-1-38,-15 17 493,-6 3-396,-5 7-117,-30 30 49,-1-2-1,-1-1 1,-30 18-29,26-23 20,-7 5-376,-19 8 356,59-35-2,12-8-2,0 0 1,0 0-1,0 0 0,0 0 0,0 0 0,0 0 1,0 0-1,0 0 0,0 0 0,0 0 1,0 0-1,0 0 0,0 0 0,0 0 0,0 0 1,0 0-1,0 0 0,0 0 0,0 0 0,0 0 1,0 0-1,0 0 0,0 0 4,23-12-119,29-22-99,14-14 218,-43 29-22,0 0 1,-2-2-1,16-19 22,11-20 181,32-55-181,-57 77 216,-21 33-231,-4 6-14,-12 18-41,-4 4 69,0 0 1,-2-1-1,-1-1 1,-12 9 0,-97 73 138,102-82-2,-25 21-70,2 1 1,2 3 0,2 2-1,-6 10-66,-66 76-10,114-129-12,4-7-83,4-8-174,1 0 240,0 0-1,1 1 1,1-1-1,-1 1 1,1 1-1,1-1 1,0 1-1,0 0 0,2-1 40,16-15-46,1 2 0,10-6 46,128-87-165,-80 45 339,40-46-174,54-46 221,-161 150-264,-17 12 43,0 0 1,0 0-1,1 0 0,-1 0 0,0 0 1,0 0-1,0 0 0,0 0 1,1 0-1,-1 0 0,0 0 0,0 0 1,0 0-1,0 0 0,0 0 1,1 0-1,-1 0 0,0 0 1,0 0-1,0 0 0,0 0 0,1 0 1,-1 0-1,0 0 0,0 0 1,0 1-1,0-1 0,0 0 0,1 0 1,-1 0-1,0 0 0,0 0 1,0 0-1,0 0 0,0 1 0,0-1 1,0 0-1,0 0 0,0 0 1,0 0-1,1 1 0,-1-1 0,0 0 1,0 0-1,0 0 0,0 0 1,0 0-1,0 1 0,0-1 1,0 0-1,0 0 0,0 0 0,0 0 1,0 1-1,-1-1 0,1 4 34,-1 0 0,0 1 0,0-1 0,-1 0 0,1 0 0,-1 0-1,0 0 1,0 0 0,-3 3-34,0 3 26,-6 8-32,-1 0 1,-1 0-1,-1-1 1,0-1-1,-1 0 1,0-1 0,-2-1-1,0 0 1,-3 1 5,-41 25-24,-1-1 0,-7-2 24,-23 14 262,61-32-206,12-6 56,-1-1 1,-1-1-1,0-1 1,-1-1-1,1-1 1,-8 2-113,25-9-3,0-1 1,-1 1-1,1-1 1,0 0 0,-1 0-1,1 0 1,0 0 0,-1-1-1,1 1 1,0-1-1,0 0 1,0-1 0,-3 0 2,4 1-16,0-1-1,1 1 1,-1-1 0,1 1 0,-1-1 0,1 0 0,0 0 0,0 0 0,0 0 0,0-1 0,0 1 0,0 0 0,1-1 0,-1 1 0,1-1 0,-1 0 0,1 1 0,0-1 0,0 0 0,0 0 16,-17-63-416,17 64 416,0 1 1,1 0-1,-1 0 0,0 0 1,1 0-1,-1 0 1,0 0-1,0 0 1,0 0-1,0 1 0,0-1 1,0 0-1,0 0 1,0 1-1,0-1 1,0 1-1,-1-1 1,1 1-1,0-1 0,0 1 1,0 0-1,-1 0 1,1-1-1,0 1 1,0 0-1,-1 0 0,1 0 1,0 0-1,0 1 1,-1-1-1,0 0 0,-6 2 21,0-1 0,0 1 0,0 0 0,-3 2-21,8-3 9,-32 10 80,11-4 20,-22 10-109,28-10-161,15-6 141,-1 0 1,1 0-1,0 0 0,-1 1 1,1-1-1,0 1 0,0 0 1,0 0-1,0 0 1,0 0-1,0 0 0,1 1 1,-1 0 19,2-2-22,1-1 0,0 1 0,0 0 0,-1-1 0,1 1 0,0 0 0,0-1 0,0 1-1,0 0 1,0-1 0,0 1 0,0 0 0,0-1 0,0 1 0,0 0 0,0 0 0,1-1 0,-1 1 0,0-1 0,0 1 0,1 0 0,-1-1 0,0 1 0,1-1 0,-1 1 0,0 0 0,1-1 0,-1 1 0,1-1 0,0 1 22,18 14-194,-16-13 174,11 5 83,0 1 0,0-2 1,0 0-1,14 4-63,17 6 152,-36-13-130,0 1 0,1-1 0,-1-1 0,1 0 0,-1 0 0,1-1-1,0-1 1,0 1 0,0-1 0,8-2-22,-18 2 10,-1 0-1,1 0 1,0 0-1,0 0 1,0 0-1,-1-1 1,1 1-1,0 0 1,0 0 0,0 0-1,-1 0 1,1-1-1,0 1 1,0 0-1,0 0 1,0 0-1,0-1 1,0 1 0,-1 0-1,1 0 1,0-1-1,0 1 1,0 0-1,0 0 1,0-1 0,0 1-1,0 0 1,0 0-1,0-1 1,0 1-1,0 0 1,0 0-1,0-1 1,0 1 0,0 0-1,0 0 1,1 0-1,-1-1 1,0 1-1,0 0 1,0 0-1,0-1 1,0 1 0,0 0-1,1 0 1,-1 0-1,0 0 1,0-1-1,0 1 1,1 0 0,-1 0-1,0 0 1,0 0-1,0 0 1,1-1-1,-1 1 1,0 0-1,0 0 1,1 0 0,-1 0-1,0 0 1,0 0-1,1 0 1,-1 0-1,0 0 1,0 0-1,1 0 1,-1 0 0,0 0-1,0 0-9,-17-11 158,1 5-150,-1 0 0,0 2 1,0-1-1,-1 2 1,1 1-1,-14-1-8,0-1 8,-6-1-60,-10-2 116,-1 2 0,0 2-1,0 2 1,-11 3-64,59-2-7,-32 6-426,31-6 411,0 0 0,0 0 0,0 0 0,0 1 0,0-1 0,0 0 0,0 1 0,0-1 0,0 1 0,1-1 0,-1 1 0,0-1 0,0 1 0,0 0 0,1-1 0,-1 1 0,0 0 0,1 0 0,-1-1 0,1 1 0,-1 0 0,1 0 0,-1 0 0,1 0 0,0 0 0,-1 0 0,1 0 0,0 0 22,0 0 7,0-1 0,0 1 0,1 0 0,-1-1-1,0 1 1,1 0 0,-1-1 0,0 1 0,1 0 0,-1-1 0,1 1 0,-1-1-1,1 1 1,-1-1 0,1 1 0,-1-1 0,1 1 0,0-1 0,-1 1 0,1-1 0,0 0-1,-1 1 1,1-1-7,20 8 8,-14-6-30,7 3 27,0-1 0,0-1-1,0-1 1,1 0 0,-1 0 0,14-2-5,18-1 147,25-5-147,7-1 152,70-9-629,-126 13-723,1 1 0,0 0 0,17 2 1200,25 4-4256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11:34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0 480,'2'16'1328,"-1"-15"-1051,8 22 822,-8-20-1062,2 1-10,-3-3 160,2 5 79,-2-4-245,1-1 1,-1 1-1,0-1 0,1 1 1,-1-1-1,1 1 0,0-1 1,0 0-1,-1 1 1,1-1-1,0 0-21,0 0 21,-1 0 0,1 0 0,-1 0 0,1 0 0,0 0 0,-1 0-1,1 0 1,0 0 0,0 0 0,0-1 0,-1 1 0,1 0 0,0-1 0,0 1 0,0-1 0,0 1 0,0-1 0,0 1 0,0-1 0,1 1 0,-1-1 0,0 0-1,0 0 1,0 0 0,0 0 0,0 0 0,1 0-21,17 6 203,16 5-70,-6-2 18,-24-7-185,0 0 1,0 0-1,0-1 0,0 0 0,1 0 1,-1 0-1,2 0 34,21-2 116,2 1 215,-1 1 0,4 1-331,-12 0 26,0-2-1,0 0 0,0-1 1,10-3-26,-11-1 42,-16 3-27,0 1 0,0 0 1,0 1-1,0-1 0,0 0 0,1 1-15,82 0 229,-86 0-154,11 1-91,-8 0 39,0 0 0,0-1 0,1 1-1,-1-1 1,0 1 0,0-1 0,1 0 0,-1-1-1,0 1 1,0-1 0,4-1-23,8-2 93,0-1 0,7-3-93,-9 4 21,-1 0 0,1 1-1,0 1 1,0 1-1,1 0 1,-1 0-1,10 2-20,-14-1 11,11-1 57,-1-1 0,6-2-68,-6 1 63,0 1-1,7 1-62,10-2 45,11 0 44,-44 3-102,0 1 1,0-1 0,-1 0 0,1 1-1,0 0 1,-1 0 0,1 0 0,-1 1-1,1-1 1,2 2 12,1 1-1,0-1-1,0 0 0,0-1 1,0 0-1,0 0 1,1 0-1,5 0 2,29 8 102,-38-9-123,0 0 1,-1 1 0,0 0 0,1 0-1,-1 0 1,0 0 0,0 0 0,0 1-1,0 0 1,1 1 20,12 15 73,-13-14-44,0-1-1,0 0 1,0-1 0,1 1-1,-1 0 1,1-1-1,0 0 1,0 0-1,0 0 1,0 0 0,1-1-1,2 2-28,4 0 5,0 0 1,0-1-1,1 0 0,6 0-5,11 2 213,-17-3-186,1 0 0,-1-1 0,5 0-27,78 2 74,-85-4-146,-1 0 0,1 0-1,7-2 73,7-2 89,-16 4-87,-1 1 0,1 0 0,0 0 0,5 2-2,15 0 24,65-9-184,-91 7 169,-1 0 0,1 0-1,0 0 1,0 0 0,0-1-1,0 1 1,-1-1 0,1 1-1,0-1 1,-1 0 0,1 0-1,0 0 1,-1 0 0,1 0-1,-1 0 1,1 0 0,-1 0-1,0 0 1,1-1-9,-1 1 8,0 0-1,-1 0 1,1 0-1,-1-1 1,1 1-1,-1 0 1,1 0-1,-1 0 1,1 0-1,-1-1 1,0 1-1,0 0 1,0 0 0,0-1-1,0 1 1,0 0-1,0 0 1,0-1-1,0 1 1,-1 0-1,1 0 1,0-1-1,-1 1 1,1 0-1,-1 0 1,1 0-1,-1-1-7,-1 0-2,1 1 0,0-1 0,-1 0 0,0 1-1,1-1 1,-1 1 0,0-1 0,0 1 0,0 0-1,0 0 1,0 0 0,0 0 0,0 0 0,0 0-1,-2 0 3,-38-8-226,31 7 299,-8-1-107,-1 1 1,1 1-1,-1 1 1,1 1-1,-1 0 1,1 2-1,-14 2 34,10-2-2,-1-1 1,1-1-1,-18-2 2,2 0 0,15 4-153,22-2 150,-1-1 0,0 1 0,1-1 1,-1 1-1,1-1 0,-1 0 0,0 0 1,1 0-1,-1-1 0,0 1 0,1 0 1,-1-1-1,1 0 0,-1 0 0,1 0 0,-1 0 3,1 0-8,-21-15 160,21 15-168,1 0 0,0 0 0,0 0 0,0 0 0,0 0 0,0 0 0,0 0 0,0 0 0,1-1 0,-1 1 0,0 0 0,0 0 0,1-1 0,-1 1 0,1 0 0,0-1 0,-1 0 16,2 1-112,0 1 99,0-1 1,0 0-1,0 1 0,0 0 0,0-1 0,0 1 0,0 0 0,0-1 0,0 1 0,0 0 0,0 0 0,0 0 0,0 0 0,0 0 0,0 0 0,0 0 0,0 0 0,0 0 0,1 1 13,3-1-26,7 1 95,1 0 0,0 1 1,-1 1-1,9 2-69,-9-2-35,1 0 1,0-1-1,0 0 1,8-1 34,186-9 75,-119 13 74,-10-2-181,-57-2 32,20 0 347,-38-1-343,0-1 0,1 1-1,-1-1 1,1 1 0,-1-1-1,0 0 1,0 0 0,0-1-1,1 1 1,-1-1-4,1 0 0,1 0 1,-1 0-1,1 1 0,0-1 1,-1 1-1,3 0 0,20-7 169,13-3-233,-33 10 78,0 0 0,-1 1 0,1 0 0,0 0 0,0 0-1,-1 1 1,1 0 0,0 0 0,-1 1 0,1 0 0,-1 0 0,0 1 0,6 2-14,50 19 117,-43-17 42,-15-6-130,-1 0-1,1 0 1,-1 0 0,1 1-1,-1 0 1,0 0-1,1 0 1,-1 0-1,0 1-28,8 7-6,0-1 65,-1 1-1,1-2 1,1 1-59,-8-7 11,-1 0 0,1 0 1,0 0-1,-1-1 0,1 1 0,0-1 0,0 0 1,0 0-1,0 0 0,0 0 0,1-1 0,0 0-11,79 5 123,-51-4-61,-18 0-50,1-1 1,0 0 0,-1-2 0,1 1 0,-1-2 0,6-1-13,-14 1 7,-1 0 0,1 0 0,-1-1-1,0 1 1,0-2 0,-1 1 0,1 0 0,0-2-7,1 0-25,0 0 0,0 1 0,1 0 0,-1 0 0,4-1 25,-5 4 73,1-1 0,0 1 0,0 1 0,0-1 0,1 1 0,-1 0-1,2 1-72,54 0 369,-25 1-208,-28 0-209,0 0-1,-1 1 0,1-1 1,0 2-1,-1 0 49,37 6 105,-32-7-98,7 0-81,0 1 1,0 0-1,16 6 74,-3 3-135,-22-7 193,0-1 0,0 0 0,1-1 0,0 0 1,-1-1-1,14 0-58,27 3 218,-49-5-213,-1 1-1,1-1 0,-1 1 1,1 0-1,-1 0 0,0 1 1,1-1-5,0 1-35,-1-1 0,1 0 0,-1 0 0,1 0 1,-1 0-1,1-1 0,1 1 35,119-4 5,-115 3 28,0 1-1,-1 0 0,1 0 0,0 1 1,-1 1-1,0-1 0,7 4-32,12 6-35,17 11 35,-30-15-57,28 18 78,-24-15 67,0 0 0,11 4-88,36 9 229,-46-18-183,0-1-1,15 3-45,-22-6 90,0 0-97,-1 0 0,1-1 0,3 0 7,-10-1 17,-1 1 0,0-1-1,1 0 1,-1 1 0,0 0-1,0 0 1,1 1-17,12 1-63,2-11 185,-3 6-168,-1 0 0,0 1 0,5 1 46,52-4-22,-50 3 112,23-4-90,-23 3-282,21-1 282,-12-2 155,-11 2-119,-12 0-15,-8 3-15,0 0 0,0 0 0,0 0 0,0 0 0,-1 0 0,1 0 0,0 0 0,0 0 0,0 0 0,0 0 0,0 0 0,0 0 0,0 0 0,0 0 0,0 0 0,0 0 0,0 0 0,0 0 0,0 0 0,0 0 0,0 0 0,0 0 0,0 0-1,0 0 1,0 0 0,0 0 0,0 0 0,0-1 0,0 1 0,0 0 0,0 0 0,0 0 0,0 0 0,0 0 0,0 0 0,0 0-6,-27-7-267,-20 4 22,0 2 0,0 2-1,0 2 1,-7 3 245,43-5 24,0 0 0,0-2-1,0 1 1,-4-2-24,-24-1-468,36 3 406,-1 0-1,1 0 1,-1-1 0,1 1 0,-1-1 0,1 0 0,-1 0 0,1-1-1,0 1 1,0-1 0,-1 1 0,1-1 0,-2-2 62,-3-3 23,0 0 1,1 0-1,0-1 0,-1 0-23,0-1 75,-5-2-166,-3-2-448,15 10 577,3 3-54,-1 0 1,0 0-1,1 0 1,-1 0-1,0 0 0,1 0 1,-1 1-1,0-1 1,1 0-1,-1 1 1,0-1-1,1 1 16,14 12-40,-13-10 45,0 0 0,1 0 0,-1-1-1,1 1 1,3 1-5,4 0 20,-1 0-1,1-1 1,-1 0 0,1-1-1,0 0 1,0 0 0,0-2-1,1 1-19,15-1-502,0-1-1,21-4 503,-35 3-1317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11:42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4191 144 480,'0'0'5,"0"0"0,0 0 0,0 0 0,0 0-1,0-1 1,0 1 0,0 0 0,0 0 0,0 0 0,0-1 0,0 1 0,0 0 0,0 0 0,1 0-1,-1 0 1,0 0 0,0-1 0,0 1 0,0 0 0,0 0 0,0 0 0,0 0 0,1 0-1,-1 0 1,0-1 0,0 1 0,0 0 0,0 0 0,0 0 0,1 0 0,-1 0 0,0 0 0,0 0-1,0 0 1,0 0 0,1 0 0,-1 0 0,0 0 0,0 0-5,1 0 5,-1 0 0,0 0-1,0 0 1,1 0 0,-1 0 0,0-1 0,0 1-1,1 0 1,-1 0 0,0 0 0,0 0 0,1 0 0,-1 0-1,0-1 1,0 1 0,0 0 0,1 0 0,-1 0 0,0-1-1,0 1 1,0 0 0,0 0 0,0 0 0,1-1 0,-1 1-1,0 0 1,0 0 0,0-1 0,0 1 0,0 0 0,0 0-1,0-1 1,0 1 0,0 0 0,0 0 0,0-1-1,0 1 1,0 0 0,0-1 0,0 1-5,0-1 48,-2 0 58,0-1 1,1 1-1,-1-1 1,0 1-1,0 0 0,0 0 1,-1 0-1,1 0 0,0 0 1,0 0-1,0 1 1,-1-1-1,1 1 0,0-1 1,-1 1-1,1 0 0,0 0 1,-1 0-1,-1 0-106,1 0 9,1 0-5,-1 0-1,1 0 0,0 0 1,-1 0-1,1 0 0,0 0 1,-1 1-1,1-1 1,0 1-1,0 0 0,0-1 1,-1 1-1,1 0 0,0 0 1,0 1-1,0-1 0,0 0 1,0 1-4,1-1 61,0-1 1,0 1 0,0 0 0,0-1 0,0 1 0,0-1 0,-1 0-1,1 1 1,0-1 0,0 0 0,0 1 0,-1-1 0,1 0-1,0 0 1,0 0 0,0 0 0,-1 0 0,1-1 0,0 1 0,0 0-1,0-1 1,0 1 0,-1-1-62,-2 0 121,1-1 0,-1 0 0,1 0 1,0 0-1,0 0 0,-2-2-121,-3-4-75,8 7 81,0 0 0,-1 0 0,1 1-1,-1-1 1,0 0 0,1 1 0,-1-1-1,0 0 1,1 1 0,-1-1 0,0 1 0,1-1-1,-1 1 1,0 0 0,0-1 0,0 1-1,0 0 1,1-1 0,-1 1 0,0 0 0,0 0-1,0 0 1,0 0 0,0 0-6,-15-5 233,14 4-216,0 0 0,0 0-1,0 0 1,0 0 0,0 1 0,0-1 0,0 1 0,-2-1-17,-6 2 60,0 0 1,0 1 0,1 0-1,-1 1 1,1 0-1,-1 0 1,1 1 0,0 0-1,0 0 1,1 1-1,-3 2-60,-52 25 315,39-24-299,22-7-20,-1 0-1,1-1 1,0 1 0,-1-1-1,1 1 1,-1-1-1,1 0 1,-1 0 0,1 0-1,-1 0 1,0 0 4,2 0 3,0 0 1,1 0-1,-1 0 1,0 0-1,0 0 1,0 0-1,0 0 1,0-1-1,1 1 1,-1 0-1,0-1 1,0 1-1,0 0 1,1-1-1,-1 1 1,0-1-1,0 1 1,1-1-1,-1 1 1,0-1 0,1 0-1,-1 1 1,1-1-1,-1 0 1,1 1-1,-1-1 1,1 0-1,-1 0 1,1 1-1,0-1 1,0 0-1,-1-1-3,0 0 28,0 0 1,0 0-1,0 0 0,0 0 1,-1 1-1,1-1 0,-1 0 1,1 0-1,-1 1 0,0-1 1,0 1-1,0 0 0,-1-2-28,-11-8-165,13 10 170,1 1 1,-1-1-1,1 1 1,-1-1-1,1 1 1,0-1-1,-1 0 1,1 1-1,-1-1 1,1 1-1,0-1 1,0 0-1,-1 0 1,1 1-1,0-1 1,0 0-1,0 1 1,0-1-1,0 0 1,0 0-6,0 1 5,0-1 0,0 0 0,0 1 0,0-1 0,-1 0 0,1 1 0,0-1-1,0 1 1,0-1 0,0 1 0,-1-1 0,1 0 0,0 1 0,-1-1 0,1 1 0,0-1 0,-1 1 0,1-1 0,-1 1 0,1 0 0,-1-1 0,1 1 0,-1 0 0,1-1-5,-5-3-115,4 3 114,1 1-1,0 0 0,0 0 1,-1-1-1,1 1 0,0 0 0,0-1 1,-1 1-1,1 0 0,0 0 0,-1 0 1,1-1-1,0 1 0,-1 0 0,1 0 1,0 0-1,-1 0 0,1 0 0,-1 0 1,1-1-1,0 1 0,-1 0 0,1 0 2,-31-8-10,29 8 21,0-1 0,1 1 0,-1-1 1,0 0-1,1 1 0,-1-1 0,1 0 0,-1 0 1,1 0-1,0 0 0,-1 0 0,1 0 0,-1-1-11,-12-9 164,3 6-184,10 4 7,0 0 0,0 1 0,0-1 0,0 0 0,0 1 0,0-1 0,-1 1 0,1 0 0,0-1 0,0 1 0,0 0 0,-1 0 13,-27-2-44,23 1 43,0 1 0,0-1 0,0 1 0,0 1 0,0-1 0,1 1 1,-1 0-1,0 0 0,0 0 0,1 1 1,-124 43 361,41-15-24,83-29-319,1 0-1,0 0 1,-1 0-1,1-1 1,-1 0-1,1 0 0,0 0 1,-2 0-18,3-1-2,0 1 1,-1 0-1,1 0 0,-1 0 0,1 0 1,-1 1-1,1-1 0,-1 1 1,1 0-1,-3 1 2,3-1 9,1 0 0,-1 0 0,1 0 0,-1-1 0,0 1 0,1-1 0,-1 0 0,0 1 0,1-1 0,-1-1 0,0 1 0,1 0-1,-1-1 1,0 1 0,1-1 0,-1 0 0,1 0 0,-1 0 0,1 0 0,-1 0 0,1 0 0,0-1 0,0 1 0,-1-1 0,1 0 0,0 1 0,0-1 0,0-1-9,1 2 1,0-1 0,-1 0 0,1 1 0,0-1 1,0 0-1,0 0 0,0 1 0,1-1 0,-1 0 1,0 0-1,1 0 0,0 0 0,-1 0 0,1 0 1,0 0-1,0 0 0,0 0 0,0-1-1,0 3 4,0-1 1,0 0-1,0 0 0,0 1 1,0-1-1,0 0 0,0 1 1,0-1-1,-1 0 0,1 0 0,0 1 1,-1-1-1,1 0 0,0 1 1,-1-1-1,1 0 0,0 1 1,-1-1-1,0 0-4,-3-4 30,4 4-29,-1 1 1,1-1-1,0 1 1,0 0-1,-1-1 0,1 1 1,0-1-1,-1 1 1,1 0-1,-1-1 0,1 1 1,0 0-1,-1-1 0,1 1 1,-1 0-1,1 0 1,-1 0-1,1-1 0,-1 1 1,1 0-1,-1 0 1,1 0-1,-1 0 0,1 0 1,-1 0-1,1 0 0,-1 0 1,1 0-1,-1 0 1,1 0-1,-1 0 0,1 0 1,-1 1-1,1-1 0,-1 0-1,-22 2-155,22-2 70,1 0 48,-11 0 255,0 0-324,10 0 148,-21 0-122,17 0 175,3 0-90,-1 0 0,1 0 0,-1 0 0,1 0 1,-1 0-1,1 0 0,-1 1 0,1-1 0,-1 1 0,1 0 0,-1 0 0,1 0 0,0 0 0,-1 0 1,1 0-1,0 1 0,-1 0-5,1 0-13,0 0-1,0-1 1,-1 1 0,1-1 0,0 0 0,-1 1 0,0-1 0,1 0 0,-1 0-1,1-1 1,-1 1 0,0 0 0,-1-1 13,-13-5-5,-45 2 197,-80 3-454,110-8 129,30 8 100,1 0 38,0 0 0,0 0 0,1 0 1,-1 0-1,0 0 0,1 0 0,-1 0 0,0 0 1,0 0-1,1 0 0,-1 0 0,0 0 0,1 0 1,-1-1-1,0 1 0,1 0 0,-1-1 0,0 1 1,1 0-1,-1-1 0,1 1 0,-1-1 0,0 1 1,1-1-1,-1 1 0,1-1 0,-1 1 0,1-1 1,0 0-1,-1 1-5,-12-8-176,10 4 192,3 4-8,0-1-1,-1 1 1,1 0 0,0 0 0,0-1 0,-1 1 0,1 0-1,0 0 1,-1-1 0,1 1 0,0 0 0,-1 0-1,1 0 1,0 0 0,-1-1 0,1 1 0,-1 0 0,1 0-1,0 0 1,-1 0 0,1 0 0,0 0 0,-1 0 0,1 0-1,-1 0 1,1 0 0,0 0 0,-1 0 0,1 1-1,-1-1-7,-12 0-55,4-1 26,1 1 0,-1 1 0,0 0 1,-4 0 28,-6 1-38,18-2 45,-1 0 1,1 0-1,-1 0 1,0 0-1,1 0 0,-1 0 1,1 0-1,0 1 1,-1-1-1,1 1 1,-1-1-1,1 1 0,-1 0-7,-21 10 144,8-7-386,14-4 245,-1 0 0,1 0 0,-1 1 1,0-1-1,1 0 0,-1 1 1,1-1-1,-1 1 0,0 0-3,-38 18 43,39-18-38,0-1 0,0 1 0,0-1 0,0 0 0,-1 0 0,1 0-1,0 0 1,0 1 0,0-2 0,0 1 0,-1 0 0,1 0 0,0 0-5,-9-1 74,2-15-180,6 11-4,-1-1 79,0 0 0,0 0 0,-1 1 0,1-1 0,-1 1 0,0 0 0,-1 0 0,-1-2 31,2 3 103,3 3-106,0 1 0,1-1 0,-1 0 0,0 1-1,1-1 1,-1 0 0,0 1 0,0-1 0,1 1 0,-1-1 0,0 1 0,0 0 0,0-1 0,0 1 0,0 0 0,0 0 0,0-1 0,1 1 0,-1 0 0,0 0 0,0 0 0,0 0-1,0 0 1,0 0 0,0 1 0,0-1 0,0 0 0,0 0 0,0 1 0,0-1 3,-25 14-5,22-11 21,-1-1 0,0 1 0,0-1 0,0 0 0,0 0 0,-1 0-16,1 0-30,0 0 0,0 0 0,0 0 0,0 1 1,1 0-1,-1 0 0,1 0 30,-17 10 49,18-12-48,0 0 0,-1 0 0,1-1 0,-1 1 0,1-1 0,-1 0 0,1 0 0,-4 0-1,2 0 82,-22-4-167,26 3 91,0 0 0,-1 0-1,1 0 1,0 0 0,0 0 0,-1 1-1,1-1 1,0 0 0,-1 1 0,1-1 0,-1 1-1,1 0 1,-1-1 0,0 1-6,1 0-5,-1-1 0,1 1 0,0 0 0,0-1 0,-1 1 0,1 0 0,0-1 1,0 0-1,0 1 0,-1-1 0,1 0 5,-16-5 0,7 3 0,6 2 13,1 0 0,-1 1 0,0-1 1,0 1-1,1 0 0,-1-1 0,-4 2-13,5-1-13,-1 0 0,0 0 0,0 0-1,0-1 1,1 1 0,-1-1 0,-1 0 13,-8-3 20,11 4-22,0-1-1,1 1 1,-1-1 0,0 1-1,1-1 1,-1 0 0,1 1-1,-1-1 1,1 0 0,0 0-1,-1 0 3,1 0-6,-1 0-1,1 0 0,-1 0 0,1 0 0,-1 1 0,0-1 0,1 1 1,-1-1-1,0 1 0,1-1 0,-1 1 0,0 0 0,1 0 0,-1 0 0,0 0 1,1 0-1,-1 0 0,0 1 0,1-1 0,-1 0 0,0 1 0,1-1 1,-2 2 6,-1-1-67,1 0 34,1 1-1,-1-1 0,1 1 1,-1 0-1,1 0 0,0 0 1,-3 3 33,0 0-74,-5 6-154,7-9 165,1 1-1,-1 0 1,0-1 0,0 1-1,0-1 1,0 0-1,-3 1 64,-6 4-28,10-6 44,0 1 0,0-1 0,0 1 0,-1-1 0,1 0 0,0 0 1,-1 0-1,1 0 0,-1-1 0,1 1 0,-1-1 0,0 1 0,1-1 0,-1 0 0,1 0 0,-1 0 0,0-1 0,1 1 0,-1 0 0,1-1 0,-2 0-16,3 1 6,-1-1-22,-1 0 0,1 0 0,0 0 0,0 0 0,0-1 0,0 1 0,0-1 0,-1 0 16,-3-2-40,-2-4-235,7 8 279,1-1-1,0 1 1,-1 0 0,1-1-1,-1 1 1,1-1 0,-1 1-1,1 0 1,-1-1 0,1 1-1,-1 0 1,1 0-1,-1-1 1,1 1 0,-1 0-1,1 0 1,-1 0 0,1 0-1,-1-1 1,0 1 0,1 0-1,-1 0 1,1 0-1,-1 0 1,0 1 0,1-1-1,-1 0 1,1 0 0,-1 0-1,0 1-3,0-1 8,-2-1 31,3 1-43,-1 0-1,0 0 1,0-1-1,0 1 1,1 0-1,-1 0 1,0 0-1,0 0 0,0 0 1,1 0-1,-1 1 1,0-1-1,0 0 1,0 0-1,1 1 1,-1-1-1,0 0 1,0 1-1,1-1 1,-1 0-1,0 1 0,1-1 1,-1 1-1,1 0 1,-1-1 4,-1 1 0,0 0 1,0 0-1,0 0 1,0 0-1,0-1 1,0 1-1,0-1 1,0 1-1,0-1 1,0 0-1,0 0 1,0 0-1,0 0 1,-1 0-1,1 0 1,0-1-1,0 1 1,-1-1-1,-10 0-63,8 1 70,0-1 0,1 1 0,-1-1 0,0 0 0,-4-2-7,5 2-11,0-1 0,-1 1 0,1 1-1,0-1 1,-4 0 11,6 1-15,0 0-1,0-1 1,0 1-1,0-1 1,0 0 0,1 0-1,-1 0 1,0 0-1,-1 0 16,-17-9-112,6 7-36,10 2 95,0 0-1,0 0 1,0 1-1,0-1 0,-3 1 54,-2 0 11,1 1-1,-1 0 0,1 1 0,-1 0-10,0 0 2,1 0 0,-1-1 0,1 0-1,-3 0-1,2-1-27,3-1-5,1 1 0,0 0 1,0 0-1,0 1 0,0-1 0,0 1 0,0 0 0,0 1 0,0-1 0,0 1 0,1 0 0,-1 0 0,-2 2 32,0 0 3,0-1 0,-1 0-1,1 0 1,-1-1 0,-5 2-3,-25 8 39,35-11-28,0 1 1,0-1-1,0 0 0,0 0 0,0-1 0,0 1 1,0 0-1,0-1 0,0 0 0,-2 0-11,-39 5-48,21 2-58,17-6 108,1 0 1,0 0 0,0 1-1,-5 2-2,9-4 5,0 0 0,0 1 0,0-1-1,0 1 1,1-1 0,-1 0 0,0 0 0,0 0-1,0 1 1,0-1 0,0 0 0,0 0 0,0 0 0,0 0-1,1-1 1,-1 1 0,0 0 0,0 0 0,0 0-1,0-1 1,0 1-5,-15-14-67,-1-1 231,4 14-88,12 1-86,1 0 0,-1 0-1,0 1 1,1-1 0,-1 0 0,1 0-1,-1 0 1,0 0 0,1 0-1,-1 0 1,1 0 0,-1 0-1,0-1 1,1 1 0,-1 0-1,1 0 1,-1 0 0,1-1-1,-1 1 1,1 0 0,-1 0-1,1-1 1,-1 1 0,0-1 10,1 1 16,-3 0 16,-51 0 229,53 0-263,0 0 0,0 0-1,0 0 1,0 1 0,0-1-1,0 1 1,0-1 0,0 1 0,0-1-1,0 1 1,0-1 0,0 1 0,0 0-1,0 0 1,1-1 0,-1 1-1,0 0 3,0 0-1,1 0-1,-1 0 1,0 0-1,0-1 1,0 1 0,0 0-1,0-1 1,0 1-1,0 0 1,0-1-1,0 0 1,0 1-1,0-1 1,0 1-1,0-1 1,0 0-1,-1 0 2,1 0 1,1 0 0,-1 0 0,1 0 0,-1 0 0,0 0 0,1 0 0,-1 0 0,0 1 0,1-1 0,-1 0 0,1 0 0,-1 0 0,0 1 0,1-1 0,-1 0 0,1 1 0,-1-1 0,1 0 0,-1 1 0,1-1 0,-1 1 0,1-1 0,0 1 0,-1-1 0,1 1-1,-1-1 2,1 1-1,0-1 1,0 0-1,0 1 1,-1-1 0,1 0-1,0 0 1,-1 1 0,1-1-1,0 0 1,0 0 0,-1 1-1,1-1 1,-1 0-1,1 0 1,0 0 0,-1 0-1,1 0 1,0 1 0,-1-1-1,1 0 1,0 0 0,-1 0-1,0 0-1,-29 8 309,15-6-510,14-1 200,1-1 0,-1 0 0,0 0 0,1 0 1,-1 0-1,0 1 0,1-1 0,-1 0 0,0 0 0,1 0 0,-1 0 0,0 0 0,1-1 0,-1 1 1,0 0-1,1 0 0,-1 0 0,0 0 0,1-1 0,-1 1 0,1 0 0,-1-1 0,1 1 0,-1 0 0,0-1 1,-31-15 182,-15-10-108,42 23-91,0 0 0,-1 0-1,1 1 1,-1 0 0,1 0-1,-1 1 1,0-1 0,0 1-1,-3 0 18,-9 0-44,-1 0-1,-7 2 45,-3 0-43,22 0 62,0 0-1,0 1 1,0 0-1,0 0 1,0 0-1,1 1 0,-1 0 1,1 1-1,0 0 1,-3 1-19,-22 12 45,20-12 12,0-1 0,-1 0-1,1-1 1,-1-1 0,0 1 0,0-2 0,0 0 0,0 0 0,-1-1-57,-29 8-272,33-4 223,9-3 47,-1-1 1,1 1-1,-1-1 1,1 0-1,-1 1 1,1-1-1,-1 0 1,1 0-1,-1 1 1,0-1-1,1 0 1,-1 0-1,1 0 1,-1 0-1,0 0 1,1 1-1,-1-1 2,-16 5 84,0 0 178,16-4-260,1-1-1,-1 0 0,1 0 0,0 0 1,-1 0-1,1 0 0,-1 0 0,1 0 1,-1 0-1,1 0 0,-1 0 0,1 0 1,-1 0-1,1-1 0,-1 1 0,1 0 1,-1 0-1,1 0 0,0-1 0,-1 1 1,1 0-1,-1 0 0,1-1 0,0 1 1,-1 0-1,1-1-1,-12-4 698,10 4-601,-8-4 472,-11 4-371,12 1-192,0 1 0,0 0-1,1 1 1,-9 2-6,15-4-1,-16 11-79,11-10 61,0 1 1,0 0 0,1 1 0,-1 0-1,1 0 1,0 0 0,-6 4 18,10-6-9,0 0 0,0 0-1,0 0 1,0 0 0,0 0 0,0 0 0,0-1 0,-2 1 9,-12 4-50,-11 6 14,19-8-24,1 0-1,-1 0 1,1 1 0,-6 3 60,-2 1-268,13-7-37,-1 0 1,1 0-1,0 0 0,-1 0 0,1 1 0,0-1 1,0 1-1,0 0 0,0-1 0,0 1 0,0 0 1,0 1 304,-1 6-1435,-4-7 251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2.7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0 289 1664,'9'-2'2999,"4"-8"-2598,-4 2-297,3-1 143,-10 7-234,1 0 0,0 1 0,-1-1 0,1 0-1,0 1 1,0-1 0,0 1 0,0 0-1,0 0-11,18-5 127,-13 3-94,0 1 0,0 0 0,-1 1 0,1 0 0,8 0-34,1 0 55,-1-1-1,15-3-54,-14 2-140,-1 1 0,16 0 140,57-6-10,-68 8-239,26-1 835,0 3-1,23 5-585,-41-4 114,0-2-1,12-1-113,-9 0 152,23 4-152,6 2 178,25 3-244,-43-4 206,0-2 0,1-2 1,4-2-141,2 1 59,6-3-19,-1-3 1,1-2-1,12-5-40,56-8 7,-38 12 378,-27 3-354,5-3-31,59-6 336,-59 8-492,1 4 1,53 4 155,-36 0 28,28 5 341,-67-3 100,0-1 0,20-2-469,-35-4 51,0-1-1,24-7-50,-9 2 155,56-7-72,71-3-83,-138 17 61,92-5 19,32 5-80,9-5-107,20-1 41,-123 6 122,-1-1 269,0-3 0,26-7-325,-23 3 200,1 2 0,43 1-200,132 5-164,-162 4 238,-27 0-16,31 5-58,212 22 347,-239-23-387,-18-3-176,22 6 216,92 12 80,-116-16 58,0-2 0,1-2-1,-1-1 1,5-3-138,59 0-156,-34 3 101,1 4 0,-1 2 1,-1 3-1,8 4 55,-20 2-76,-33-9 114,0 0 1,1-1 0,0-1 0,0 0-1,4-2-38,132 5 224,-79-1-217,28 1-8,-45-7 169,-1-3 0,1-2 0,-1-2 0,44-14-168,-68 12 76,-21 5-75,0 1 1,1 1-1,10-2-1,-3 3-23,19-3-418,34 1 441,119-1 0,-143 3 235,28-6-235,-27 2 133,29 2-133,40 2 4,-42-1 10,0 4 0,49 8-14,-26 11 69,-83-17 95,1 2 0,0 1 0,-1 0 0,9 5-164,44 28-289,-53-26 307,2-2-1,-1-1 1,2 0-1,8 2-17,91 19-49,-29-7-1736,-84-22 1264,0 1 0,0 0 1,-1 0-1,0 1 0,1 0 521,-5-2-316,-1-1 1,1 1-1,-1 0 0,1 0 1,-1 0-1,0 0 0,0 0 0,0 0 1,0 1-1,0-1 0,0 1 0,-1-1 1,1 1-1,-1 1 316,0-4-73,-1 0 0,0 0 0,0 1 0,0-1 0,0 0 0,0 0 0,0 1-1,0-1 1,0 0 0,0 0 0,0 1 0,0-1 0,0 0 0,0 1 0,0-1 0,0 0 0,0 0 0,0 1 0,-1-1 0,1 0 0,0 0 0,0 0 0,0 1 0,0-1 0,0 0 0,-1 0-1,1 0 1,0 1 0,0-1 0,0 0 73,0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5.8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67 1568,'0'0'501,"0"0"-303,0 0-44,5-3 390,0 5-474,1 0 0,-1 0 0,0 0 0,0 0 0,-1 1 0,1 0 0,-1 0 0,1 0-70,-2-1 123,1 0-1,0 0 1,0 0-1,0-1 1,-1 1-1,1-1 1,0 0 0,1-1-1,-1 1 1,0-1-123,43 2 1248,-36-2-1109,93-3 1723,77-14-1862,-5 6 530,-166 10-495,46-2-12,0-3 0,-1-3 0,6-3-23,-28 6 138,1 2 0,5 0-138,19-2 76,20 0-88,26 2 12,-61 3 76,97 1-125,9 0 301,-23 1 152,-42 1-365,1-2-79,0 5 0,50 9 40,155 23-126,12 2 646,-162-19-680,-102-15 223,0-2-1,1-1 0,30-3-62,-11 0 5,62-6 102,-1 1-283,130-2 491,-132-7-305,159-13-84,-135 11-109,-36 2 382,-9 4-263,2 0 261,11 3-197,-19 5 39,69-3 231,21 9-270,-106 2 73,71 2 36,-97-5-63,44 8-46,-28-2 87,-24-4 134,0-2 1,27-3-222,-39 0-14,-9 1 26,1-2 0,1 0-12,21-3 285,0 2 0,6 3-285,29-3 396,97-1-338,-105 3-11,39-2-184,-106 3 124,46-4-66,0 3 0,4 2 79,15 7-192,-29-7 511,11 3-319,-15 0 134,63 7 26,-55-3-155,-4-1-292,42 5 142,-38-5 274,9-2-129,-41-3-92,1 0 1,0 0 0,3 2 91,-5-2 77,0 1 0,0-1 0,1-1 0,-1 0 1,1 0-78,17-1 92,-15 1-83,-1-1 0,1 0 1,0-1-1,-1 0 0,6-2-9,18-2 186,-3 2-265,-1-1-10,0 1 0,0 1-1,29 3 90,-18-1 49,22 1-4,-11 0-43,1-2-1,46-7-1,-30 4-410,-54 3 538,14-3 69,-5-1-121,12-2 131,-27 4-169,0 0 0,0 1 0,6 0-38,18-4 56,-8 0-113,2 2-1,-1 1 1,0 1-1,1 1 1,4 2 57,-19-1 63,7-1-53,-14 0 36,0 1-1,0 0 1,0 0-1,5 1-45,51 3-42,-43-2 90,-1 1 0,0 1 0,10 3-48,-20-4 75,-1-1 1,0 1 0,0 0 0,0 1-1,2 0-75,2 2 173,-11-6-169,1 0-1,-1 0 1,1 0 0,0 1-1,-1-1 1,1 0 0,-1 0-1,1 1 1,-1-1-1,1 1 1,-1-1 0,1 0-1,-1 1 1,1-1-1,-1 1 1,0-1 0,1 1-1,-1-1 1,0 1-1,1-1 1,-1 1 0,0 0-1,1-1-3,-1 2-52,1 0-1,0-1 1,0 1-1,-1-1 1,1 1 0,1-1-1,-1 0 1,0 1-1,1 0 53,-1-1-61,0-1-1,-1 1 1,1 0-1,0-1 1,-1 1-1,1 0 1,-1 0 0,1-1-1,-1 1 1,1 0-1,-1 0 1,0 0-1,1 0 1,-1 0-1,0 0 1,0 0-1,0-1 1,0 1-1,0 0 1,0 1 61,0 7-1728,0 2 523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8.4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413 1 1728,'-45'39'640,"14"-23"-480,-26 12-64,17-8-32,-17 8-64,-10 15-96,4 7 64,11 10-256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8.7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7 160,'-22'-7'64,"13"14"-64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9.0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120 1 224,'-62'79'96,"45"-29"-64,-11 29-32,15-35-128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9.4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1142 12 3136,'-1'-1'33,"0"0"-1,0 0 1,-1 0 0,1 0 0,-1 0 0,1 0-1,-1 1 1,1-1 0,-1 0 0,1 1 0,-1-1-1,1 1 1,-1 0 0,0-1 0,1 1 0,-1 0-1,0 0 1,1 0 0,-1 0 0,0 0 0,1 1-1,-1-1 1,1 0 0,-1 1 0,0-1 0,0 1-33,-8 3 99,1 0 1,0 0-1,0 1 1,-2 1-100,1 0 18,-44 27 98,0 2-1,-29 27-115,-94 88 441,-5 3-169,108-94-316,2 3-1,4 3 1,-52 63 44,5 21-1568,72-88-320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4.6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2 150 4896,'0'0'63,"0"0"-1,0 0 1,1 0 0,-1-1 0,0 1 0,0 0-1,1 0 1,-1 0 0,0 0 0,0 0 0,0 0-1,1-1 1,-1 1 0,0 0 0,0 0 0,0 0-1,1 0 1,-1-1 0,0 1 0,0 0 0,0 0-1,0-1 1,0 1 0,0 0 0,1 0 0,-1 0-1,0-1 1,0 1 0,0 0 0,0 0 0,0-1-1,0 1 1,0 0 0,0-1 0,0 1 0,0 0-1,0 0 1,0-1 0,0 1-63,-3-15 314,2 1 597,2 8-526,0 0-1,1 0 0,0 0 0,0 0 0,1 0 0,0 1 0,0-1 0,0 1 0,1 0 0,1-3-384,-1 4 48,-1 0-1,1 0 1,0 0-1,0 1 0,0 0 1,1-1-1,-1 1 0,1 1 1,0-1-1,0 1 1,-1 0-1,1 0 0,1 0 1,-1 0-1,0 1 0,0 0 1,1 0-1,-1 1 1,3-1-48,7 3-48,0 0 0,0 1 0,0 0 0,0 1 0,0 1 0,-1 1 0,3 1 48,-7-3-30,-1 0 0,0 0 0,0 1 0,0 0 0,0 0 0,-1 1 1,0 1-1,-1-1 0,1 1 0,-1 0 0,0 1 0,-1 0 0,0 0 0,0 0 1,-1 1 29,-3-6 4,-1-1 1,0 1-1,1 0 1,-1 0-1,-1 1 1,1-1-1,0 0 1,-1 0-1,1 0 1,-1 0-1,0 1 1,0-1-1,-1 0 1,1 0-1,0 0 1,-1 1-1,0-1 1,0 0-1,0 0 1,0 0-1,0 0 1,-1-1-1,1 1 1,-1 0-1,0 0 1,-1 1-5,-5 5 165,-1 1 0,0-1 1,-1-1-1,0 1 0,-9 5-165,17-13 17,-36 25 819,-29 14-836,24-15 508,-12 10-508,40-25 110,2-2 218,1 1 0,-11 10-328,20-16 31,1 0 0,-1 0 0,0 0 0,1 0 0,0 0-1,-1 0 1,1 1 0,1-1 0,-1 1 0,0 0 0,1-1 0,0 1 0,-1 2-31,1 6 134,0 0 1,0 0-1,1 0 1,1 0-1,0-1 1,1 1-1,0 0 1,1-1-1,2 7-134,7 19 928,3 0 0,4 6-928,-7-16 251,9 12-56,-15-30-657,-1 0 0,0 0 1,-1 0-1,0 1 0,0 0 0,1 5 462,-5-13-360,0 0 0,0 0 0,0 0 0,0 0 0,-1 0 0,1-1 0,0 1 0,-1 0 0,1 0 0,-1 0 0,0-1 0,1 1 0,-1 0 0,0 0 0,0-1 0,0 1 0,0-1 0,-1 1 0,1-1 0,-1 1 360,-15 17-5093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39.8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1161 18 2816,'-3'-2'148,"0"0"0,-1-1-1,1 1 1,0 1 0,-1-1 0,0 0 0,1 1 0,-4-1-148,4 1 31,1 1 0,0 0 0,0 0 0,-1 1 0,1-1 0,0 0 1,0 1-1,-1-1 0,1 1 0,0 0 0,0-1 0,0 1 0,0 0 0,0 1 1,0-1-1,0 0 0,0 1-31,-30 21-45,-22 22 45,21-17 317,-23 15-317,-104 53 430,88-55-316,-60 47-114,47-18-426,-36 40 426,51-45-433,-113 98-2399,94-88 1819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40.3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937 12 3552,'-31'-11'1312,"23"11"-992,-23 3-128,5 5 128,-19 12-224,-12 3 192,-15 10-192,1 1 96,1 14-96,2-4 96,-2 2-128,-3 7-320,3 9 160,-1 9-832,9 1 512,13-10-1568,9-6 1120,17-13-416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40.6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786 0 3968,'-34'12'1472,"11"-1"-1120,-13 6-128,9 2 512,-25 4-448,-29 5 96,-30 11-224,17 12-96,6 8-32,9 14-544,-1 5 288,-1-7-2784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41.5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823 32 1312,'12'-30'763,"-11"28"-305,-1 2-90,0 0 102,0 2-357,0 0 0,1 0 0,-1 0 0,0 0 1,0 0-1,0 0 0,-1 0 0,1 0 0,0-1 1,-1 1-1,1 0 0,-1 0 0,0 0 0,0-1 1,1 1-1,-1 0 0,-1 0-113,-1 5 369,-6 17 56,-1 0 0,-1-1 1,-1 0-1,-2-1 0,0-1 1,-1 0-1,-1 0 0,-6 5-425,-27 20 678,-45 33-678,46-41 64,1 2 0,-21 27-64,-10 26-941,5 2 0,0 12 941,39-59-700,-60 76-3145,49-73 1904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41.9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237 6 1984,'-18'-5'736,"18"10"-576,-19 6-32,6 6 480,-10 6-352,-16 19-384,-18 6 64,-11 16-288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0 576,'-8'65'176,"2"-1"0,3 1 0,3 0 0,3 17-176,17 201 468,-13-186-397,13 63 49,-8-73 117,12 201 1469,-18-188-1684,-2 0 175,1 19-165,1 35 250,-4-37-260,6 365 341,-5-148-80,7-177-283,0 32-363,-5 0 507,0 35 11,-10-185 26,5-39-183,0 1-1,0-1 0,0 1 0,0-1 0,0 1 0,0-1 0,0 1 0,0-1 0,0 0 0,0 1-1,0-1 1,0 1 0,0-1 0,0 1 0,-1-1 0,1 0 0,0 1 0,0-1 0,-1 0 0,1 1 0,0-1 0,-1 1 3,-3 5-62,3-5-151,1-1 63,0 0 49,0 0 16,18 0 218,33 0-154,0-2-1,40-8 22,-56 7-19,0 0 1,1 2-1,13 3 19,7-1-45,84 0 225,155-3 51,-197-4-141,-37 1-191,33 3 101,12 5-69,88 16 69,-51 6-192,27 4 459,-115-22-201,-1-3 1,10-2-67,-5-1-52,8-1 45,50-5 7,16-5-97,-108 9 77,183-8 889,-120 5-475,-20 1-522,22-5 128,358-32-85,-224 25 58,-136 10 61,76 7-34,86 15 79,-34 0 0,-143-13 20,79 4 522,45-8-621,121-20 134,-82 4-22,-13-1-362,65-19 250,47-6-38,-257 34 20,214-15 185,-87 9-165,39-2-84,-176 15 106,1 3 0,42 8-24,433 75 165,-382-61 164,-79-13-71,59 8-226,17-5-32,37-10 27,-180-2-203,7 0-228,-22-2 386,0 0 0,-1-1 1,1 1-1,0 0 0,0 0 0,-1-1 1,1 1-1,0 0 0,0-1 0,-1 1 1,1-1-1,-1 1 0,1-1 0,0 1 0,-1-1 1,1 0-1,-1 1 0,1-1 0,-1 1 1,1-1-1,-1 0 0,0 0 0,1 1 1,-1-1-1,0-1 18,2-2-24,-1-1 1,-1 0 0,1 0 0,-1 0-1,0 0 1,0 0 0,0 0-1,0 0 1,-1 0 23,-1-13-25,0-52-12,-6-86-1,-5-96-106,2-35 403,4 47-150,-28-497-45,21 414 128,11 236-153,-3-43 109,2 3-360,0 15-35,-1-80 102,1 0-40,-1 84-429,1 52 60,3 51 508,0-1 0,0 1 0,1-1 0,0 1 0,0-1 0,0 1 0,1-1 0,0-1 46,0 2-145,-1-1-1,0 1 1,0 0 0,-1-1 0,0-4 145,-2-17-719,3 13-231,-1-1 1,-2-10 949,2 12-688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8223 176 1056,'-20'-2'144,"1"1"0,-1 1 0,0 1 0,0 1 0,-10 2-144,2-1 214,0-1 0,-17-1-214,-12 1 63,-58 2 80,-94 8 98,-314 55 1223,132-13-830,215-37 249,-40-6-883,-141-19 486,2-16 183,304 20-544,-139-15-642,-83-4 207,-315-5 358,581 28-32,-748-43 773,465 15-752,0-16-107,164 24 103,14 4 6,-127-22 24,125 18 105,-1 6 1,-3 4-169,-232 1 361,182 7-115,23-1 372,-110 14-618,170-3 217,-226 28 113,247-25-228,0 3 1,2 2-1,-48 20-102,48-12-22,-69 27-244,-130 32 266,216-72 4,-132 36-1806,141-38-480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47 1664,'-8'4'762,"7"-4"-711,0 0 0,0 1 0,0-1 0,0 0-1,0 1 1,0-1 0,0 1 0,0-1 0,0 1 0,1-1 0,-1 1 0,0 0-1,0-1 1,0 1 0,0 1-51,-25 17 1195,26-18-907,0-1-96,0 0-188,-1 0 0,1 0 0,0 0-1,0 0 1,0 0 0,0 0 0,0 0 0,-1 0 0,1 0 0,0 0 0,0 1-1,0-1 1,0 0 0,0 0 0,-1 0 0,1 0 0,0 0 0,0 0 0,0 0 0,0 0-1,0 0 1,0 1 0,0-1 0,0 0 0,-1 0 0,1 0 0,0 0 0,0 0-1,0 1 1,0-1 0,0 0 0,0 0 0,0 0 0,0 0 0,0 0 0,0 1 0,0-1-1,0 0 1,0 0 0,0 0-4,3 10 141,8 12 94,-9-18-174,3 7-15,-1 0 0,0 0 0,-1 0 1,0 1-1,-1-1 0,0 1-46,1 17-32,-2 0-1,-1 24 33,0-23 172,-5 32-92,10-71 314,2-19-139,4-25-255,-2 6-47,42-149-6,-43 169-86,-7 25 122,-1-1-6,1 0 1,-1 0 0,1 0-1,0 1 1,0-1 0,1 1-1,-1-1 1,0 1 0,1-1-1,-1 1 1,1 0 0,0-1-1,0 1 1,1-1 22,-3 3-1,1 0 0,-1 0 1,1 0-1,-1 0 0,1 0 1,-1 0-1,1-1 0,-1 2 1,1-1-1,-1 0 0,1 0 1,-1 0-1,1 0 0,-1 0 1,1 0-1,-1 0 0,1 1 1,-1-1-1,1 0 0,-1 0 0,1 1 1,-1-1-1,0 0 0,1 1 1,-1-1-1,0 0 0,1 1 1,-1-1-1,0 0 0,1 1 1,-1-1-1,0 1 0,0-1 1,1 1-1,-1-1 0,0 1 1,8 20 206,-3 18 500,-2 1 0,-2-1 0,-2 23-706,1-14 319,-1 51 11,3 115-569,1-179-1544,-3-32 1573,1 0 1,-1-1-1,1 1 1,0-1 0,0 1-1,0 0 1,0-1 0,0 0-1,0 1 1,1 0 209,-2-3-99,1 0-1,-1 1 1,0-1 0,1 0 0,-1 0-1,1 0 1,-1 1 0,0-1-1,1 0 1,-1 0 0,1 0 0,-1 0-1,1 0 1,-1 1 0,1-1 0,-1 0-1,1 0 1,-1 0 0,1 0 0,-1 0-1,1-1 1,-1 1 0,0 0 0,1 0-1,-1 0 1,1 0 0,-1 0 99,0 0-8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2400,'-4'-11'1280,"4"11"-885,0 0-150,0 0-74,0 8 117,2 24 971,3 24-1259,-2-38 166,0 1 0,-2-1 0,-1 1 0,0-1 0,-1 1 0,-1-1 0,-1 1-166,1 2 226,2-18-164,-1 0 1,1 0-1,0 1 0,-1-1 1,0 0-1,0 0 0,0 0 1,0 0-1,0 0 0,-1 0 1,0 1-63,2-4 5,0 0 0,0 0 0,0 0 0,0 0 0,0 0 0,0 0 0,0 1 0,0-1 0,0 0 0,0 0 0,0 0 0,0 0 0,0 0 0,-1 0 0,1 0 0,0 0 0,0 0 0,0 0 0,0 0 0,0 0 0,0 0 0,0 1 0,0-1 0,0 0 0,-1 0 0,1 0 0,0 0 0,0 0 0,0 0 0,0 0 0,0 0 0,0 0 0,0 0 0,0 0 0,-1 0 0,1 0 0,0 0 0,0 0 0,0 0 0,0-1 0,0 1 0,0 0 0,0 0 0,0 0 0,-1 0 0,1 0 0,0 0 0,0 0 0,0 0 0,0 0 0,0 0 0,0 0 0,0 0 0,0-1 0,0 1 0,0 0 0,0 0 0,0 0 0,0 0 1,0 0-1,0 0-5,-3-12 90,2-15-85,1 27-1,0-14-18,1 0-1,1 0 1,0 0-1,1 0 1,0 1-1,1-1 1,1 1-1,0 0 1,1 0-1,0 0 1,1 1-1,0 0 1,1 1-1,4-5 15,2-2 74,-10 12-122,0-1 0,1 1 0,0 0 0,0 1 0,1 0 1,0-1-1,0 2 0,0-1 0,0 1 0,7-4 48,-12 8-3,1-1 0,-1 1 1,1-1-1,-1 1 0,1 0 0,0-1 0,-1 1 0,1 0 0,-1 0 1,1 0-1,0 0 0,-1 1 0,1-1 0,-1 0 0,1 1 0,-1-1 1,1 1-1,1 0 3,0 1 34,0-1 0,-1 1 1,1 0-1,0 0 0,-1 1 1,0-1-1,1 0 0,-1 1 1,0 0-35,4 6 144,0-1 1,-1 1 0,0 1 0,-1-1-1,2 6-144,0 1 232,-2 0-1,0 1 1,0 0 0,-2-1-1,0 1 1,-1 0-1,-1 16-231,-4 21 591,-8 44-591,5-57 39,4-22-134,-3 16-1453,6-33 1358,0-1 0,0 1 0,0-1 1,0 1-1,0-1 0,1 1 1,-1-1-1,0 1 0,1-1 1,-1 1-1,1-1 0,0 0 0,-1 1 1,1-1-1,0 0 0,0 0 1,0 1-1,0-1 0,0 0 190,0 0-91,-1-1 0,1 1 0,-1-1-1,1 0 1,-1 1 0,1-1 0,0 0 0,-1 0-1,1 1 1,-1-1 0,1 0 0,0 0 0,-1 0-1,1 0 1,0 0 0,-1 0 0,1 0 0,-1 0-1,1 0 1,0 0 91,12-6-2277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48 4064,'-5'-7'627,"3"4"-371,0 0-1,0-1 1,0 1 0,0-1-1,1 1 1,-1-1 0,1 1-1,0-1 1,0 0 0,0 0-256,1 3 250,0 1-138,6 14 143,-1 1 0,-1 0 0,0 1 0,-1-1-1,-1 0 1,0 1 0,-1 6-255,4 20 360,-2-8-147,-1 0 0,-2 0 0,-1 0 0,-3 15-213,-24 131 376,16-112-318,-10 51 6,17-95-3424,15-51-1109,-3-5 2570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5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10400,'16'16'3840,"-16"-11"-2976,5 2-256,-5-7-2240,10 8 768,-2-3 416,-3 1 320,-1 2 480,-4 1-160,0-1-2080,-4 0 1024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3552,'7'-23'1461,"-6"22"-1386,-1 0 1,1 0-1,-1-1 1,1 1 0,-1 0-1,1 0 1,0 0 0,0 0-1,0 0 1,0 1 0,0-1-1,-1 0 1,1 0 0,1 0-1,-1 1 1,0-1-1,0 0-75,13-5 869,-12 5-784,-1 1 0,0-1 0,1 0 0,-1 1 0,0-1 1,1 1-1,-1-1 0,1 1 0,-1 0 0,1 0 0,-1-1 0,1 1 1,-1 0-1,1 1 0,-1-1 0,1 0 0,-1 0 0,1 0 0,-1 1 1,1-1-1,-1 1 0,1-1 0,0 2-85,16 4 555,0-1-1,1 0 1,-1-1 0,1-1-1,14 1-554,11-3 667,-17-1-479,19 3-188,-39-3-228,0 2-1,0-1 0,0 1 0,0 0 0,0 0 0,0 1 0,0 0 0,3 2 229,-9-4-396,1-1 0,-1 1 0,0 0 0,1 0-1,-1 0 1,0 0 0,0 0 0,1 0 0,-1 0 0,0 0-1,0 1 1,0-1 0,-1 0 0,1 1 396,-2 6-2944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236 452 2976,'-1'-1'139,"0"0"0,0 0 0,0 0 0,0-1 0,0 1 0,0 0 0,-1 0 0,1 1 0,0-1 0,0 0 0,-1 0 0,1 1 0,-1-1 0,1 0 0,-1 1 0,1 0 0,-1-1 0,1 1 0,-1 0 0,1 0 0,-1 0 0,1 0 0,-1 0 0,1 0 0,-1 0 0,0 0 1,1 1-1,-1-1 0,1 0 0,0 1 0,-1 0-139,-7 2 43,1 0 1,0 1 0,0 0-1,0 0 1,-1 2-44,-13 7 336,14-8-246,-1 0 0,1 0-1,0 1 1,0 0 0,1 0-1,-6 6-89,6-3 75,0 0 0,1 0-1,0 1 1,0-1 0,1 1-1,0 1 1,1-1 0,0 1-1,1-1 1,-1 4-75,4-12-1,-1 0 0,1 0-1,0 0 1,0 0 0,0 0 0,0 0-1,0 0 1,1 0 0,-1 0 0,1 0-1,-1 0 1,1 0 0,0 0 0,0-1-1,0 1 1,0 0 0,0 0 0,0-1-1,0 1 1,0-1 0,1 1 0,-1-1-1,0 1 1,1-1 0,0 0 0,-1 0-1,1 0 1,0 0 0,-1 0 0,1 0-1,1 0 2,7 4-34,1-1 0,-1 0 0,1-1 0,0 0 0,1-1 34,-5 0-95,2-1 101,0 1 0,0-2 0,1 1 0,-1-1-1,0 0 1,0-1 0,0 0 0,0-1 0,8-2-6,0-1 89,0-1 1,0 0-1,0-2 1,6-3-90,-18 8 18,1 0 1,-1-1-1,1 0 1,-1 0-1,0 0 1,-1-1 0,1 1-1,-1-1 1,0 0-1,0 0 1,0-1-1,-1 1 1,1-1-1,-1 0 1,-1 0 0,1 0-1,-1 0 1,0 0-1,-1 0 1,1-1-1,-1 1 1,-1-1-1,1 0-18,-1 2 42,0 0-1,0-1 0,0 1 1,-1 0-1,1-1 0,-1 1 1,-1 0-1,1 0 0,-1-1 1,0 1-1,0 0 0,0 1 1,-1-1-1,0 0 0,0 1 1,0-1-1,0 1 0,-1 0 1,1 0-1,-2 0-41,-19-17 297,0 1-1,-1 1 1,0 2-1,-6-2-296,26 16 25,-9-6-38,1-1 0,0 0 0,0-1 0,1 0 1,0-1-1,1-1 0,0 1 0,1-2 0,1 1 1,-1-3 12,6 6-95,-1 0 0,2-1 1,-1 0-1,1 1 0,1-1 1,0 0-1,0 0 0,1-2 95,1 8-15,0-1 0,0 1 0,1 0 0,0 0 0,0 0 0,0 0 0,0 0 1,1 0-1,0 0 0,0 1 0,2-5 15,-3 6 5,1 0 0,0 0-1,0 0 1,1 0 0,-1 0 0,0 0 0,1 1 0,0-1 0,-1 1 0,1 0 0,0 0 0,0 0 0,1 0 0,-1 0 0,0 0 0,4 0-5,1 0-19,1 0-1,0 1 1,0 0 0,-1 1-1,1 0 1,0 0-1,0 1 1,0 0 0,7 2 19,10 3-100,-1 1 1,18 8 99,-37-13-31,0 1 1,-1-1-1,1 1 1,-1-1-1,0 1 1,0 1-1,0-1 1,0 1-1,-1 0 1,0 0-1,1 0 1,-1 1-1,-1-1 1,1 1 0,-1 0-1,0 0 1,0 1-1,0-1 1,-1 0-1,1 1 1,-1 0-1,-1-1 1,1 1-1,-1 0 1,0 0-1,0 0 1,-1 0-1,0 4 31,1 6-727,-1-8-218,0-1-1,0 0 0,0 1 0,-1-1 1,0 0 945,-6 6-2283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4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10 240 6400,'-7'-19'2058,"4"15"-1079,5-8-966,6 32-445,15 101 550,-18-75 1178,-4-50-1018,0 0 1,-1-1 0,2 1 0,-1 1-1,0-1 1,1-1-279,4-13-120,9-28-62,3-4 182,6-15 43,-14 37-216,2 0-1,1 1 1,1 0 0,17-23 173,-29 47-18,-1 1 0,1 0 1,-1 0-1,1 0 0,0 0 1,-1 0-1,1 1 0,0-1 0,0 1 1,1-1 17,-2 1-8,0 1 1,0 0-1,0 0 0,-1-1 1,1 1-1,0 0 1,0 0-1,0 0 1,0 0-1,0 0 0,0 0 1,0 0-1,0 0 1,0 0-1,-1 1 0,1-1 1,0 0-1,0 1 1,0-1-1,0 0 0,-1 1 1,1-1-1,0 1 1,0-1-1,-1 1 1,1 0-1,0-1 0,0 1 8,2 3 44,-1-1 0,1 0-1,0 1 1,-1 0 0,0 0-1,0 0 1,0 0 0,0 0-1,-1 0 1,1 0 0,-1 0-1,0 1 1,0 1-44,2 13 272,-1-1 0,-1 9-272,0-24 19,-1 36 402,0 0 1,-3-1-1,-1 2-421,3-32-365,0 0 0,1 1 0,0-1 0,1 7 365,-1-13-390,1 0 1,-1 0-1,1 1 1,0-1-1,-1 0 1,1 0-1,0 0 1,0 0-1,1 1 390,-2-2-257,1-1 1,-1 1-1,1 0 0,0-1 1,-1 1-1,1-1 0,0 1 1,0 0-1,-1-1 0,1 1 0,0-1 1,0 0-1,0 1 0,-1-1 1,1 0-1,0 0 0,0 1 1,0-1-1,0 0 0,0 0 1,0 0-1,0 0 257,-1 0-122,1 0-1,0 0 1,0-1 0,-1 1 0,1 0-1,0 0 1,-1-1 0,1 1-1,0-1 1,-1 1 0,1-1 0,0 1-1,-1-1 1,1 1 122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208 499 2656,'3'-5'735,"-3"6"-688,0-1 0,0 0 1,0 0-1,0 0 0,0 0 0,-1 0 0,1 0 1,0 0-1,0 0 0,0 0 0,0 0 0,0 0 1,0 0-1,0 0 0,0 0 0,0 0 1,0 0-1,0 0 0,-1 0 0,1 0 0,0 0 1,0 0-1,0 0 0,0 0 0,0 0 0,0 0 1,0 0-1,0 0 0,0 0 0,0 0 1,0 0-1,0 0 0,0 0 0,-1 0 0,1-1 1,0 1-1,0 0 0,0 0 0,0 0 1,0 0-1,0 0 0,0 0 0,0 0 0,0 0 1,0 0-1,0 0 0,0 0 0,0 0 0,0 0 1,0-1-1,0 1 0,0 0 0,0 0 1,0 0-1,0 0 0,0 0 0,0 0 0,0 0 1,0 0-1,0 0-47,5-14 1066,-5 12-980,0-29 529,-1-1 0,-1 1 0,-5-18-615,-4-30-153,9 57 205,-1 0 0,-1 1 0,-1-1 0,-1 1 0,-2-4-52,-3 0 36,7 20-39,1-1 1,1 0-1,-1 0 1,1 0-1,0 0 1,1 0-1,-1 0 1,1-7 2,0 13 0,1-1 0,0 0 0,0 0 1,0 0-1,-1 1 0,1-1 1,0 0-1,-1 0 0,1 1 0,-1-1 1,1 0-1,-1 1 0,1-1 0,-1 0 1,1 1-1,-1-1 0,0 1 0,1-1 1,-1 1-1,0-1 0,1 1 0,-1 0 1,0-1-1,0 1 0,1 0 0,-1 0 1,0-1-1,0 1 0,0 0 1,1 0-1,-1 0 0,0 0 0,0 0 1,0 0-1,1 0 0,-1 0 0,0 0 1,0 1-1,0-1 0,1 0 0,-2 1 0,1 0 14,-1 1 1,1-1-1,0 1 0,-1 0 0,1 0 0,0 0 0,0-1 0,0 1 0,0 0 0,0 0 1,1 1-1,-1-1 0,0 2-14,-2 6 40,-9 18-5,-1-1 0,-1-1-1,-1 0 1,-5 6-35,19-32 5,1 1 1,0-1-1,0 0 1,-1 1-1,1-1 0,0 1 1,-1-1-1,1 1 1,-1-1-1,1 0 0,0 1 1,-1-1-1,1 0 1,-1 1-1,1-1 0,-1 0 1,1 0-1,-1 1 1,1-1-1,-1 0 0,0 0 1,1 0-6,-1 0 3,1 0-1,0-1 1,0 1 0,-1 0 0,1 0 0,0-1 0,0 1 0,0 0-1,-1-1 1,1 1 0,0 0 0,0-1 0,0 1 0,0 0-1,0-1 1,0 1 0,0-1 0,0 1 0,0 0 0,0-1 0,0 1-1,0 0 1,0-1-3,0-3-18,0 1 0,0-1-1,1 0 1,0 1 0,0-1 0,0-1 18,8-14 5,0-1 0,1 2 1,1-1-1,0 1 0,2 1 1,8-9-6,-19 23-9,1 0 1,0 0-1,0 1 1,0-1-1,0 0 1,0 1 0,1 0-1,-1 0 1,1 0-1,0 0 1,0 1-1,-1-1 1,1 1-1,0 0 1,0 0 0,0 0-1,0 1 1,0-1-1,0 1 1,1 0-1,-1 0 1,0 1-1,0-1 1,2 1 8,17 6 319,-1 0 221,-1 0 0,21 10-540,-37-14 20,1 0 0,-1 0 1,0 0-1,0 1 1,0 0-1,0 0 1,0 0-1,-1 0 0,0 1 1,0 0-1,0 0 1,-1 0-1,1 0-20,-2 0 48,0 1 1,0-1-1,0 1 0,-1-1 1,0 1-1,0 0 0,0 0 1,-1-1-1,0 3-48,-3 53-883,-5 10-6045,3-53 4806,5-18 2044,-1 1 0,1-1 1,-1 1-1,1-1 0,-1 0 1,1 1-1,-1-1 0,1 1 1,-1-1-1,1 0 0,-1 0 1,1 1-1,-1-1 0,0 0 1,1 0-1,-1 1 78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2976,'0'-1'110,"1"0"0,-1 0 0,1 0 0,0 0 1,-1 1-1,1-1 0,0 0 0,-1 0 0,1 1 0,0-1 0,0 0 1,0 1-1,0-1 0,0 1 0,0-1 0,0 1-110,-1-1 40,1 1 0,-1 0-1,1 0 1,-1 0 0,1 0-1,-1 0 1,1 0 0,0 1-1,-1-1 1,1 0 0,-1 0-1,1 0 1,-1 0 0,1 1-1,-1-1 1,0 0 0,1 0-1,-1 1 1,1-1 0,-1 0 0,1 1-1,-1-1-39,3 4 84,0 0 0,0 0 0,0 0 0,-1 0 0,0 0-1,1 3-83,5 8 334,51 86 3052,18 49-3386,-73-141 17,1-1 0,-1 1 1,2-1-1,-1 0 0,6 5-17,-11-12 31,0-1-1,1 0 1,-1 1 0,0-1 0,0 1 0,1-1 0,-1 0 0,0 1 0,1-1-1,-1 0 1,1 1 0,-1-1 0,0 0 0,1 0 0,-1 1 0,1-1-1,-1 0 1,1 0 0,-1 0 0,0 0 0,1 0 0,-1 0 0,1 0 0,-1 1-1,1-1 1,-1 0 0,1-1 0,-1 1 0,1 0 0,-1 0 0,1 0-31,8-12 34,-3 3-87,10-19-36,-2 0 1,0 0-1,3-14 89,-11 28-34,-2 5 34,0 0 0,-1-1 0,0 1 0,0 0 0,-1-1 0,0 0 0,-2 7 28,0 1 0,0-1 0,0 1 0,0-1 0,0 0 0,-1 1 0,1-1 0,-1 1 0,0-1 0,1 1 0,-1-1 0,-1 1 0,1 0 0,0-1 0,0 1 0,-1 0 0,1 0 0,-1 0 0,0 0 0,1 0 0,-1 0 0,0 1 0,0-1 0,0 0 0,-1 1-28,-12-8 143,0 1 0,-1 0 0,-13-4-143,-23-10 179,24 8-712,-15-5 533,43 19-40,-1 0 0,1 0 0,0-1 0,-1 1 0,1 0 0,0 0 0,-1 0 0,1-1 0,-1 1 0,1 0 0,-1 0 0,1 0 0,-1 0 0,1 0 0,0 0 0,-1 0 0,1 0 0,-1 0 0,1 0 0,-1 0 0,1 0 0,0 1 0,-1-1 0,1 0 0,-1 0 0,1 0 0,-1 0 0,1 1 0,0-1 40,0 1-105,-1-1 0,1 1 1,0-1-1,0 1 0,0 0 0,1-1 0,-1 1 0,0-1 0,0 1 0,0 0 0,0-1 1,0 1-1,1-1 0,-1 1 0,0 0 0,1-1 0,-1 1 0,0-1 105,3 5-636,0-1 0,0 0-1,0 0 1,0 0 0,1 0 636,18 13-2800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2720,'-6'-3'595,"6"0"-111,1-2-166,0 5-199,0 0 1,0 0-1,1 0 0,-1 0 0,0 1 0,0-1 0,1 0 1,-1 0-1,0 1 0,0-1 0,0 1 0,0-1 1,1 1-120,-2-1 18,5 5 184,0-1 1,0 1-1,-1 1 0,0-1 0,0 0 0,-1 1 1,0 0-1,1 0 0,-1 1-202,5 8 164,0 0 7,-1 1 1,-1 1-1,4 12-171,-5-15 217,-5-13-213,0-1 1,0 0-1,0 0 1,0 0-1,0 0 0,0 1 1,0-1-1,1 0 1,-1 0-1,0 0 1,0 0-1,0 0 1,0 1-1,1-1 1,-1 0-1,0 0 1,0 0-1,0 0 0,1 0 1,-1 0-1,0 0 1,0 0-1,0 0 1,1 0-1,-1 0 1,0 0-1,0 0 1,0 0-1,1 0 0,-1 0 1,0 0-1,0 0 1,0 0-1,1 0 1,-1 0-1,0 0 1,0 0-1,0 0 1,0 0-1,1-1 1,-1 1-1,0 0 0,0 0 1,0 0-1,0 0 1,0 0-1,1-1-4,12-11 18,9-15-123,-8 2 300,-11 20-228,0-1 0,1 1 0,-1 0-1,1 0 1,0 0 0,0 0 0,2-2 33,-5 7 11,-1 0 1,1 0-1,-1-1 0,1 1 0,-1 0 1,1 0-1,-1 0 0,1 0 1,-1 0-1,1-1 0,-1 1 0,1 0 1,-1 0-1,1 0 0,-1 1 0,1-1 1,-1 0-1,1 0 0,-1 0 1,1 0-1,-1 0 0,1 1 0,-1-1 1,1 0-1,-1 0 0,0 1 1,1-1-1,-1 0 0,1 0 0,-1 1 1,0-1-1,1 1 0,-1-1 0,0 0 1,1 1-1,-1-1 0,0 1 1,0-1-1,1 1 0,-1-1 0,0 1 1,0-1-1,0 1-11,1-1 22,2 8 117,0-1 1,-1 1 0,1 0 0,0 6-140,1 4 54,3 20 226,-6-28-1126,0-1 0,1 1 0,0-1 0,3 6 846,-2-3-3429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2240,'4'-8'832,"5"8"-672,-1-4 0,2 4 1024,-2 0-672,5 0 640,10 0-672,3 0 256,5 4-448,9-1 128,9 2-256,-5 3-64,-3-1-64,-1 1 320,-4 0-192,-10 0-2336,-4 4 1184,-22-1-2304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2912,'0'0'33,"0"0"0,0 0 0,0 0 0,0-1 0,1 1 0,-1 0 0,0 0 0,0 0 0,0 0 0,1 0 0,-1 0 0,0 0 0,0 0 0,0-1 0,1 1 0,-1 0 0,0 0 0,0 0 0,0 0 0,1 0 0,-1 0 0,0 0 0,0 0 0,0 1 0,1-1 0,-1 0 0,0 0 0,0 0 0,0 0 0,1 0 0,-1 0 0,0 0 0,0 0 0,0 0 0,0 1 0,1-1 0,-1 0 1,0 0-1,0 0 0,0 0 0,0 0 0,0 1 0,1-1 0,-1 0 0,0 0-33,6 15 1345,2 17-192,-7-21-835,0 0 0,-1 0 1,-1 10-319,1 23 591,5 9 716,-2 20-1307,7 101 192,-5-123-16,-2 2 421,-3-52-554,0-1 10,0 0-5,0 0 27,0 0-11,0 0 59,0 0-70,0 0-117,0 0 48,0 0 192,0 0-53,0 0-38,-4-11 203,-6-13-11,0 0 0,0-4-277,-9-25-319,9 26 63,9 26-650,1 6 747,3 9 253,4-2-4,-4-8-80,-1 0 0,1 0-1,-1 0 1,0 1 0,1 2-10,2 8-7,2 0 0,0 0 0,1-1-1,5 8 8,-5-10 125,-8-11-84,1-1 1,-1 1 0,1-1 0,-1 0 0,0 1-1,1-1 1,-1 0 0,1 1 0,-1-1-1,1 0 1,-1 0 0,1 1 0,0-1 0,-1 0-1,1 0 1,-1 0 0,1 0 0,-1 0 0,1 0-1,0 0 1,-1 0 0,1 0 0,-1 0-1,1 0 1,0 0-42,12-4 209,44-27-2118,-39 23 677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3072,'3'-10'1126,"3"13"-603,8 21-207,-9-16-30,4 6-75,1-1 1,1 0 0,1 0 0,5 4-212,53 45 406,-1-2 250,-53-45-505,-8-6 45,0-1 0,1 0 1,0 0-1,0-1 0,1 0 1,0 0-1,8 3-196,-18-10 20,1 0 1,-1 0-1,1 0 0,-1 0 0,0 0 1,1 0-1,-1 0 0,0 0 0,1 0 1,-1 0-1,1 0 0,-1 0 0,0 0 1,1 0-1,-1 0 0,0-1 0,1 1 1,-1 0-1,0 0 0,0 0 0,1-1 0,-1 1 1,0 0-1,1 0 0,-1-1 0,0 1 1,0 0-1,0 0 0,1-1 0,-1 1-20,5-10 107,-5 9-64,9-23 183,-1 0-1,3-20-225,1-2-131,-5 17 190,-1 1 0,-2-1-1,1-23-58,-4 44 47,-1 0 0,0-1 0,-1 1 0,1 0 0,-1 0 0,-1 0 1,0-1-1,0 1 0,-2-4-47,2 7 30,0 1 1,0 0-1,-1 0 1,1 0 0,-1 0-1,0 0 1,0 1 0,0-1-1,-1 1 1,1 0 0,-1 0-1,0 0 1,0 1-1,0-1 1,0 1 0,0 0-1,-2-1-30,-11-4 246,-1 1-1,-1 0 1,1 1-1,-1 1 1,1 1-1,-11 0-245,20 2-20,1 1-1,-1 0 1,1 0 0,-1 1-1,1 0 1,-1 0 0,1 1-1,0 0 1,0 1 0,0 0 0,0 0-1,0 0 1,0 1 0,1 0-1,-6 5 21,9-6-184,0 1-1,0 0 0,0 0 0,1 0 0,-1 0 1,1 1-1,0-1 0,0 1 0,1 0 1,-1 0-1,1 0 0,0 0 0,0 0 0,1 0 1,0 1-1,0-1 0,0 5 185,3 22-3541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2496,'-1'0'111,"0"0"0,-1 0 0,1-1 0,0 1 0,0 0 0,0-1 0,-1 1 0,1-1 0,0 0 0,0 1 0,-1-2-111,0 1 171,-5 5 2762,7-1-1178,8-3-1275,180-31 1242,-171 29-1799,11-2-1631,-1 1 0,4 2 1708,4 3-3829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5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 1 6976,'0'0'2688,"4"5"-2235,-3 2-361,0 0 0,-1 1 0,0-1-1,0 0 1,-1 2-92,1 14 240,-2 26 1208,-2 0-1,-2-1 1,-5 18-1448,-39 145 2849,29-127-2303,-71 232-222,46-182-2989,42-122 1403,-1 0-1,-1-1 1,0 0 0,0 0 0,-1-1 0,-4 5 1262,-6 5-1984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1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3072,'-1'-11'723,"0"1"1315,0 18 155,2 9-1980,1 1 0,1-1 0,0 0 0,1 0 0,3 6-213,8 32 327,-12-39-113,-1-10 282,-1 0 0,1 0 0,-1 0 0,-1 4-496,1-18 51,0 0 0,0 0 0,1 0 0,0 0-1,0 1 1,3-5-51,3-16-12,3-12-87,2 0 1,17-38 98,-29 76-6,13-24 129,-13 26-113,-1-1 0,1 0 0,-1 1 0,1-1 0,-1 1 0,1-1 0,-1 0 0,1 1-1,-1-1 1,1 1 0,0 0 0,-1-1 0,1 1 0,0 0 0,-1-1 0,1 1 0,0 0 0,0 0-1,-1-1 1,1 1 0,0 0 0,0 0 0,-1 0 0,1 0 0,0 0 0,0 0 0,-1 0-1,1 0 1,0 0 0,0 1 0,-1-1 0,1 0 0,0 0 0,-1 1 0,1-1-10,2 3 24,0 0 1,-1 0-1,0 0 0,1 0 1,-1 0-1,0 0 1,-1 1-1,1-1 1,0 1-1,-1 0 1,0-1-1,1 4-24,6 23 75,-1 0-1,0 11-74,-3-17 102,1 29 283,-2-6-1079,4-18-2827,-3-20-1177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20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1312,'1'6'125,"-1"0"1,1 0-1,1-1 0,-1 1 1,1 0-1,0-1 0,1 0 1,-1 1-1,1-1 0,2 3-125,-4-6 46,1 0 0,0 1-1,0-1 1,0 0 0,0 0-1,0 0 1,0-1-1,0 1 1,1 0 0,-1-1-1,0 1 1,1-1 0,0 0-1,-1 0 1,1 0 0,0 0-1,0 0-45,7 1 428,0-1-1,0 0 1,1 0-1,2-1-427,-4 0 185,0 0-1,0 1 0,-1 0 1,1 0-1,2 2-184,2 1 2,-9-3 51,0 1-1,0-1 1,0 0-1,0 0 0,0 0 1,0-1-1,1 0 0,-1 0-52,11-1 222,0 0-1,0-2 1,0 0-1,12-4-221,-12 3 48,0 0 0,0 1 0,1 1 0,13-1-48,16 5 481,43 8-481,-44-5 297,44 1-297,-66-5 50,0 1-1,4 1-49,12 2 157,-19-2 18,0 1 0,15 5-175,18 3 456,-40-10-511,-7 0 77,-1-1 0,1 0 1,-1-1-1,1 1 0,-1-1 0,1 0 0,-1 0 1,1 0-1,-1-1 0,1 1 0,-1-1 0,0 0 1,1 0-1,0-1-22,1 0 36,0 0 0,0 1 0,1-1 1,-1 1-1,0 1 0,1-1 0,-1 1 1,0 0-1,1 1 0,-1-1 0,3 2-36,-2-1-38,1 0-1,-1-1 1,0 0-1,1 0 1,-1 0-1,0-1 1,0 0-1,3-1 39,33-10 131,-28 9-116,0-1 0,0-1 0,13-6-15,21-10 262,-26 11-78,0 0 0,5-5-184,-20 11-76,9-7 58,1 2-1,15-6 19,-28 13 1,0 0 0,-1 0 0,1 1 0,0 0-1,0 0 1,1 0 0,-1 1 0,0 0 0,0 0 0,0 0 0,0 0-1,0 1 1,2 0-1,-2 1 53,0-1-1,0 1 0,0 0 0,0 0 1,0 0-1,-1 1 0,1-1 0,-1 1 1,0 0-1,1 1-52,14 9-69,-16-11 74,0 0 1,0 0 0,0 0 0,0-1-1,0 1 1,0-1 0,1 0 0,-1 0-1,0 0 1,1 0 0,-1-1 0,1 1-1,1-1-5,11 1 53,1-1 0,6-1-53,2 0 124,-10 1-81,0 0 1,0 1-1,0 1 1,0 0-1,0 1 1,2 1-44,18 5 95,-24-7-189,-1 0-1,1 1 1,-1 1-1,2 0 95,20 15 460,-27-15-425,1-1 0,0 1 0,0-1 0,0 0-1,0 0 1,0-1 0,1 0-35,13 2-49,0-1 0,1 0-1,-1-2 1,14 0 49,-17 0 190,0 0 1,7 3-191,-11-2-157,23 7 54,-30-6 87,1-1-1,-1-1 0,1 1 1,0-1-1,0 0 0,2-1 17,36 0-6,-16-1-19,0 1 0,0 2 0,0 0 0,2 3 25,4 0 176,15 1-176,25 3 181,-51-5-93,29 5-213,1-3 125,-46-5-2,0-1-1,-1 1 1,1 1 0,-1-1 0,1 1 0,-1 0 0,0 1 0,0 0-1,0 0 1,0 1 0,0-1 0,-1 1 0,1 1 0,-1-1 0,0 1 2,10 7 186,-15-10-122,14 10-48,8-4 262,-21-8-300,-2 0 44,0 0 31,-1-5 182,1 5-241,-1 0 1,1 0 0,0 0 0,0 0 0,-1 0 0,1-1-1,0 1 1,0 0 0,-1 0 0,1 0 0,0 0 0,0 0-1,-1 0 1,1 0 0,0 0 0,0-1 0,0 1 0,-1 0-1,1 0 1,0 0 0,0 0 0,0-1 0,-1 1-1,1 0 1,0 0 0,0-1 0,0 1 0,0 0 0,0 0-1,0-1 1,0 1 0,-1 0 0,1 0 0,0-1 0,0 1 5,0 0-4,0-1 0,0 1 0,0 0 1,0-1-1,0 1 0,0 0 0,-1 0 0,1-1 1,0 1-1,0 0 0,0-1 0,-1 1 1,1 0-1,0 0 0,0-1 0,-1 1 1,1 0-1,0 0 0,-1 0 0,1-1 1,0 1-1,0 0 0,-1 0 0,1 0 0,0 0 1,-1 0-1,1 0 4,-2-1-2,0 0 0,0 0 0,0-1 0,0 1 0,1 0 0,-1 0 0,0-1-1,1 1 1,-1-1 2,-10-8 163,-13-8 61,-4-4 0,15 16-294,1 1-1,-1 0 1,-1 0 70,-17-6-125,0-3 56,19 8 69,19 4-363,6 1 256,24 9-141,-1 1-1,19 7 249,-29-7-52,-14-7 61,-1 0-1,0 0 1,6 0-9,-6-1 87,0 0 1,1 1-1,5 2-87,8-1 153,-21-3-45,-1 0-1,1 0 1,-1 1-1,1-1 0,-1 1 1,1-1-1,-1 1 1,1 0-1,1 0-107,-4 0 22,1-1 0,-1 1 1,0-1-1,0 1 0,1-1 0,-1 0 0,0 1 1,0-1-1,0 1 0,0-1 0,0 1 0,0-1 1,1 1-1,-1-1 0,0 1 0,-1-1 1,1 1-1,0-1 0,0 1 0,0-1 0,0 1 1,0-1-1,0 1-22,-4 11 239,4-12-194,-3 6-333,0 1 0,0-2 1,-1 1-1,0 0 1,0-1-1,0 1 0,0-1 1,-1 0-1,0-1 0,0 1 1,-1-1-1,1 0 1,-1 0-1,0-1 288,-15 12-2565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24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0 491 1312,'1'-1'30,"-1"1"-1,1 0 1,-1-1 0,1 1 0,-1 0-1,1-1 1,-1 1 0,1 0-1,-1-1 1,0 1 0,1-1 0,-1 1-1,1-1 1,-1 1 0,0-1-1,0 1 1,1-1 0,-1 0 0,0 1-1,0-1 1,0 1 0,0-1-1,0 0 1,1 1 0,-1-1 0,0 1-1,0-1 1,-1 0-30,4 0 303,-1 1 0,1-1 0,-1 1 0,1 0 0,-1 0 0,0 0 0,1 0 0,-1 0 0,1 0-303,-1 0 110,8 1 116,0 0 0,1 1-1,-1 0 1,0 0 0,-1 1-1,7 3-225,18 5 278,-24-9-251,0-1-1,-1 0 1,1 0-1,1-1-26,21 3 294,-6-1-200,0-1 0,25-2-94,-3-1 201,129-6 663,-146 9-888,17 4 24,-16-2 360,16 0-360,8-1 464,22 4-464,-60-2 299,5 0 10,-3-4-257,1 0 0,-1-2 0,0 0 0,5-2-52,-2-1 6,1 2 0,6 1-6,26-4 122,-21 2-117,1 2 0,-1 2 1,6 1-6,16 0-43,-35-1 65,7 1 130,0-2-1,11-3-151,-18 2 174,0 0-1,0 2-173,-10 0 63,-1 0-23,0 1-1,0-2 1,0 0 0,0 0 0,0-1 0,0-1-1,8-2-39,-10 3 38,0-1-1,0 2 0,1-1 0,-1 1 0,0 1 1,1 0-1,-1 0-37,33-1 145,10-5-124,-39 4-74,1 0-1,0 1 1,0 0 53,-1 1-119,1-1 0,-1-1 0,3-1 119,-8 2 21,-1 0 1,1 0 0,0 1 0,0 0 0,-1 1-1,5 0-21,20 1 264,-27-2-225,9 0 78,-1-1 0,1 0 0,9-2-117,-8 3-31,-14 0 29,0 0-1,0 0 1,0 0-1,0 0 0,0 0 1,1 0-1,-1-1 1,0 1-1,0 0 0,0 0 1,0-1-1,0 1 1,1-1 2,-1 0-70,-1 1 92,0 0 234,0 0-43,0 0 27,1-16 427,0 13-734,0 1 1,1-1-1,-1 1 1,1-1 0,0 1-1,0 0 1,0 0 0,0 0-1,0 0 1,1 0-1,1-1 67,32-17-193,-9 6 119,-17 9 62,0 0 0,0 1 0,0 0-1,0 1 1,10-2 12,12-5 168,-10 5-229,-1 0-1,1 1 1,12 0 61,32-6 88,-56 8-114,-2 1 33,-1-1 0,1 0 1,-1 0-1,0 0 0,0-1 0,0 0 1,0 0-1,5-4-7,33-23 312,48-35-288,-62 45-136,-25 15 103,1 0 0,0 0 0,0 1 0,1 0 0,0 0-1,-1 0 1,1 1 0,1 0 9,3-2 119,0 0-1,0-1 1,-1 0-119,3 0-139,-13 6 125,1 0 0,-1-1 1,0 1-1,0 0 0,0-1 0,1 0 1,-1 1-1,0-1 0,0 0 1,0 1-1,0-1 0,0 0 1,0 0-1,0 0 14,8-8 40,-8 8-33,0 1 0,-1-1 0,1 1 0,0-1-1,-1 1 1,1-1 0,-1 0 0,1 1 0,-1-1 0,1 0 0,-1 1 0,1-1-1,-1 0 1,0 0 0,1 1 0,-1-1 0,0 0 0,0 0 0,1 0-7,-1 0 42,0 1-38,1 0 0,-1-1 0,1 1 0,-1 0 0,1 0 0,-1-1 0,1 1 0,-1 0-1,0 0 1,1-1 0,-1 1 0,0-1 0,1 1 0,-1 0 0,0-1 0,1 1 0,-1-1 0,0 1-1,0-1 1,1 0-4,-1 1-1,0-1 0,1 1-1,-1-1 1,0 1-1,1-1 1,-1 1-1,0-1 1,1 1-1,-1-1 1,1 1 0,-1 0-1,0-1 1,1 1-1,-1-1 1,1 1-1,-1 0 1,1 0 0,0-1-1,-1 1 1,1 0-1,0 0 2,-2 0-3,0 1-1,1-1 0,-1 1 1,0-1-1,1 1 0,-1-1 1,1 1-1,-1 0 0,0-1 1,1 1-1,0 0 1,-1 0-1,1 0 0,-1-1 1,1 1-1,0 0 0,0 0 1,-1 0-1,1-1 0,0 2 4,-4 8-71,-5 1 169,-1 0-1,1-1 1,-2 0-1,0-1 1,0 0-1,0 0 0,-1-2 1,0 1-1,-1-1 1,0-1-1,-7 3-97,-4 2-16,19-8 0,0 0 1,-1-1 0,0 1-1,1-1 1,-1 0 0,0-1-1,0 1 1,0-1 0,-3 0 15,8-1-16,0 0 0,0-1 1,0 1-1,0 0 1,0-1-1,0 1 1,0 0-1,0-1 1,0 1-1,0-1 1,1 0-1,-1 1 0,0-1 1,0 0-1,1 1 1,-1-1-1,0 0 1,1 0-1,-1 0 1,1 0-1,-1 0 16,-11-24-45,8 16 118,1-5 116,3 13-169,0-1 0,-1 0-1,1 0 1,0 0 0,-1 1 0,1-1 0,-1 0 0,0 1 0,0-1-20,1 2-6,0-1-1,-1 1 1,1 0 0,0 0 0,-1-1 0,1 1 0,-1 0 0,1 0 0,-1 0-1,1 0 1,0-1 0,-1 1 0,1 0 0,-1 0 0,1 0 0,-1 0 0,1 0-1,-1 0 1,1 0 0,0 0 0,-1 1 0,1-1 0,-1 0 0,1 0 0,-1 0-1,1 0 1,0 1 0,-1-1 0,1 0 0,-1 0 0,1 0 0,0 1-1,-1-1 1,1 0 0,0 1 0,0-1 0,-1 0 0,1 1 0,0-1 0,0 1 6,-7 6-40,1 0 0,0 1 0,0 0 0,1 0 0,0 0 0,1 1 0,0 0 0,-2 5 40,6-9-12,-1-1 1,1 1-1,0 0 0,0 0 1,1-1-1,0 5 12,3-8-9,1 1 0,-1-1 0,1-1-1,-1 1 1,1-1 0,-1 1 0,1-1-1,-1 0 1,1-1 0,0 1 0,-1-1-1,1 0 1,-1 0 0,0-1 0,1 1-1,-1-1 1,0 0 0,0 0 0,1-1 9,13-7 67,-1-1-1,-1-1 1,14-13-67,-10 9-94,-1 0 163,0 0 1,9-11-70,-6 5-134,21-16 134,-27 24 16,22-10-213,-37 23 293,7-7 389,-10 11-480,0 1 0,1-1-1,-1 0 1,1 1-1,0-1 1,0 1 0,0 1-5,-1 3 111,-5 15 208,-61 193 242,59-184-1835,0 0-1,1 4 1275,7-27-1746,1-7 105,0-2 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25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369 185 2720,'0'-1'61,"0"1"-1,0-1 1,0 1 0,0 0 0,0-1 0,-1 1-1,1 0 1,0-1 0,0 1 0,0 0-1,-1-1 1,1 1 0,0 0 0,-1-1-1,1 1 1,0 0 0,0 0 0,-1-1-1,1 1 1,0 0 0,-1 0 0,1 0 0,-1 0-1,1-1 1,0 1 0,-1 0 0,1 0-1,-1 0 1,1 0-61,-19-3 691,16 3-528,0 0 0,0 0 0,0-1 0,1 1 0,-1-1 0,0 0 0,-2 0-163,-8-6 636,0 0-1,0 2 0,-1 0 1,0 0-1,0 1 0,0 1 1,-7 0-636,-4-3 950,-21-6-950,27 4 354,0 0 0,1-1 1,0-2-1,-12-7-354,24 13 76,4 4-103,0-1 1,1 1-1,-1-1 1,1 1-1,-1-1 1,1 1-1,0-1 0,0 0 1,0 0-1,0 0 1,0 0-1,0 0 27,1 2-7,-1-1 1,1 0-1,0 0 0,0 1 1,-1-1-1,1 0 0,0 0 1,0 0-1,0 1 0,0-1 0,0 0 1,0 0-1,0 1 0,0-1 1,0 0-1,0 0 0,1 0 1,-1 1-1,0-1 0,0 0 0,1 1 1,-1-1-1,1 0 0,-1 0 1,0 1-1,1-1 0,-1 1 1,1-1-1,0 0 0,-1 1 0,1-1 1,-1 1-1,1 0 0,0-1 1,-1 1-1,1-1 7,2 0-41,1 0-1,-1 0 1,0 0-1,1 0 1,-1 0-1,1 1 1,-1-1 0,1 1-1,-1 0 1,1 0-1,-1 0 1,1 1-1,1 0 42,8 2-47,0 0 1,12 5 46,-3-1-67,14 4 60,18 9 7,-41-14 5,-1 0-1,1 1 1,-1 1 0,0 0-1,6 5-4,-9-6 34,32 29-16,-37-32 2,0 0 0,-1 0 1,0 0-1,0 0 1,0 1-1,-1-1 0,1 1 1,-1-1-1,0 2-20,-2-3 135,0-1 0,-1 0 0,1 0 0,-1 1 0,1-1 0,-1 0 0,0 0-1,0 0 1,0 0 0,0 0 0,0 0 0,0 0 0,-1 0 0,0 0-135,-2 6 458,0-4-354,0 1 0,-1-1 0,1 0 0,-1 0 0,0 0 0,0-1 0,0 0 0,0 0 0,-4 2-104,3-2 56,-10 3-144,-4 2-478,19-8 362,1 1 0,-1-1 0,0 0 0,1 1 0,-1-1-1,1 1 1,0-1 0,-1 1 0,1-1 0,-1 1 0,1-1 0,0 1-1,-1 0 1,1-1 0,0 1 0,-1-1 0,1 1 0,0 0 0,0-1-1,0 1 1,0 0 0,0-1 0,0 1 0,0 0 0,0-1 0,0 1-1,0 0 205,3 14-2170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6:55:26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240 111 2240,'3'-19'2037,"-19"18"-1237,16 1-789,0 10 352,0-1-772,0-8 534,0 0-1,0 1 1,1-1 0,-1 0-1,-1 0 1,1 0-1,0 0 1,0 0-1,0 1 1,-1-1-1,1 0 1,-1 1-125,1-2 101,-1 1-1,0-1 1,1 1-1,-1-1 1,0 1 0,0-1-1,1 0 1,-1 1-1,0-1 1,0 0 0,0 1-1,1-1 1,-1 0-1,0 0 1,0 0 0,0 0-1,0 0 1,0 0-1,1 0 1,-2 0-101,-40-2 828,27 1-442,0 0 0,0 1 0,1 1 0,-1 0-1,-1 1-385,5 1-104,0-1-1,0-1 1,0 0-1,-1 0 1,-8-1 104,55-11-374,18 5 598,-51 6-183,-1 0-1,0-1 1,1 1-1,-1 0 1,0-1-1,1 1 1,-1-1-1,0 1 1,1-1-1,-1 0 1,0 1-1,0-1 1,0 0-1,1 0 1,-1 0-1,0 0-40,-1 0 40,1 0 1,-1 0-1,1 0 0,-1 0 0,1 1 0,-1-1 0,0 0 0,1 0 0,-1 0 1,0 0-1,0 0 0,0 0 0,0 0 0,0 0 0,0 0 0,0 0 0,0 0 1,0 0-41,-2-5 140,0 0-1,0 0 1,0 1 0,-1-1 0,0 1 0,-3-5-140,1 1-71,-19-25 67,17 28-245,16 22 187,0-2-82,-7-12 77,0 1 0,-1-1 0,1 1-1,-1 0 1,1-1 0,-1 1 0,0 0 0,0 0-1,0 0 1,0 0 0,-1 0 0,1 0 0,-1 0 0,0 0-1,0 1 68,0 8-1424,0 7-2986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15:18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69 160,'0'0'20,"0"0"0,0 0 0,0 0 0,0 0 0,0-1 1,0 1-1,0 0 0,0 0 0,0 0 0,0 0 0,0 0 0,0 0 0,0 0 0,0 0 0,0 0 0,0 0 1,0 0-1,0 0 0,0 0 0,0 0 0,0 0 0,0 0 0,0 0 0,0 0 0,0-1 0,0 1 0,0 0 1,0 0-1,0 0 0,0 0 0,0 0 0,0 0 0,0 0 0,0 0 0,0 0 0,0 0 0,0 0 0,0 0 1,0 0-1,0 0 0,0 0 0,0 0 0,0 0 0,0-1 0,0 1 0,0 0 0,0 0 0,0 0 0,0 0 1,0 0-1,0 0 0,0 0 0,0 0 0,0 0 0,-1 0 0,1 0 0,0 0 0,0 0 0,0 0 0,0 0 1,0 0-1,0 0 0,0 0 0,0 0 0,0 0 0,0 0 0,0 0 0,0 0-20,7-6 747,10-5-389,-17 11-360,64-36 813,-61 36-776,0-1 0,-1 1 0,1-1-1,0 1 1,-1 0 0,1 0 0,0 0 0,-1 1 0,3-1-35,3 1 203,22 0 286,-21 0-307,0 0 1,0-1-1,0-1 1,0 1 0,0-1-1,0-1-182,2-3 279,-10 4-267,0 1 1,0-1 0,0 0-1,0 1 1,0-1 0,0 1-1,0 0 1,1-1-1,-1 1 1,0 0 0,0 0-1,0-1 1,2 1-13,19 0 186,-5-1-159,0 2 0,0 0-1,6 1-26,-20-1 21,0 0 1,0 0-1,0 0 0,0 1 0,0-1 0,0 1 0,0 0 0,0 0 0,-1 0 0,1 0 0,-1 0 0,0 0 0,2 2-21,-2-1 0,1 0-1,0-1 1,0 1 0,0-1 0,0 0 0,1 1 0,-1-1 0,1-1-1,0 1 1,8 1 34,0 0 0,0-1 0,0-1 0,0 0 0,0 0 0,1-1 0,9-2-34,12 1-184,6-2 331,-30 2-158,-1 0-1,1 0 1,0 1 0,0 1-1,8 0 12,11 3 22,1-2-1,0-1 0,25-2-21,1-1 182,-32 3 33,-16 0-219,0-1 0,1 0 0,-1 0 0,0-1 0,0 0 0,1 0-1,3-2 5,17-6 16,1 1-1,0 2 1,14 0-16,-8 0-111,-3 2 115,0 2 0,0 1 0,2 2-4,13-1 52,0-2-52,-3 1 102,16 2-102,-60-1 3,-1 0 0,1 0 0,-1 0 1,1 0-1,-1 0 0,1 1 0,-1-1 1,1 0-1,-1 0 0,1 1 0,-1-1 1,0 0-1,1 1 0,-1-1 0,1 0 0,-1 1 1,0-1-1,1 0 0,-1 1 0,0-1 1,1 1-1,-1-1 0,0 1 0,0-1 0,1 1 1,-1-1-1,0 1 0,0-1 0,0 1 1,0-1-1,0 1 0,0-1 0,1 1 0,-1-1 1,-1 1-4,2 0 15,-1 0 1,0 0 0,0 0-1,-1 0 1,1 0 0,0 0-1,0 0 1,0 0 0,-1 0-1,1 0 1,0 0 0,-1 0-1,1-1 1,-1 1 0,1 0-1,-1 0 1,0 0 0,1 0-1,-1-1-15,-3 8 48,4-8-47,0 1 1,0-1-1,-1 1 0,1-1 1,0 1-1,0-1 0,-1 1 0,1-1 1,0 1-1,0-1 0,-1 1 0,1-1 1,-1 1-1,1-1 0,0 0 0,-1 1 1,1-1-2,-6 4 4,0-1 1,0 0-1,0-1 1,0 1-1,0-1 0,-1-1 1,1 1-1,0-1 1,-1 0-1,1 0 1,-1-1-1,-2 0-4,-57 5-43,28-2-102,0 0-1,1 3 0,-1 1 0,2 2 1,-1 1-1,-10 6 146,29-11-1088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4:15:23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92 736,'0'0'224,"-4"0"1680,5 0-1847,1-1-1,0 0 1,-1 0-1,0 0 1,1 0 0,-1 0-1,1 0 1,-1 0 0,0 0-1,0 0 1,1-2-57,1 0 124,13-2-226,-14 4 76,1 0-1,-1 0 0,0 0 1,1 1-1,0-1 1,-1 1-1,1-1 0,-1 1 1,2 0 26,-1 0 7,0 0-1,0-1 1,0 1 0,1-1 0,-1 0-1,0 0 1,1 0-7,0-1 57,0 1 0,0-1 0,0 1-1,1 0 1,-1 0 0,0 1 0,1-1 0,0 1-57,17-3 185,-14 2-159,-1 0 0,1 0 1,-1 0-1,1 1 0,3 1-26,7-1 8,-17 0-7,0-1 1,0 1-1,0 1 0,0-1 1,0 0-1,0 0 0,0 0 1,0 0-1,0 1 0,0-1 1,0 0-1,0 1 0,0-1 1,-1 1-1,1-1 0,0 1 1,0-1-1,0 1 0,0 0 1,-1 0-1,1-1 0,0 1 1,-1 0-1,1 0-1,0 0 26,0 0 0,1 1 1,-1-1-1,1 0 0,-1 0 0,1 0 1,0 0-1,-1 0 0,1-1 0,0 1 1,-1 0-1,1-1 0,1 1-26,6 2 11,-3-1 27,1 0 0,0-1 1,0 0-1,0 0 0,0 0 0,0-1 1,-1 0-1,1-1 0,4 0-38,14 0 472,-18 0-311,0 0 0,0-1-1,0 0 1,-1 0 0,1-1 0,6-2-161,-4 1-66,1 0 1,0 0-1,3 1 66,25-10-155,-18 5 230,-15 7-64,0-1-1,0 0 1,0 0-1,4-3-10,-5 3-5,1 1 0,-1-1 0,1 1 0,-1 0 0,1 0 0,0 0 0,-1 1 0,1 0 0,0 0 0,0 0 0,-1 0 0,3 1 5,24 0 146,-10 0-24,-20-1-119,0 1 0,1-1 1,-1 0-1,1 0 1,-1 0-1,0 0 1,1 0-1,-1 0 0,1 0 1,-1-1-1,0 1 1,1 0-1,-1-1 0,0 1 1,1-1-1,-1 0 1,0 1-1,0-1 0,1 0-3,30 0 438,12 6-636,-26-5 343,-4 0-159,0 0-1,0 1 1,6 1 14,-9-1-78,5 2 102,-12-1 7,0-1-1,1 1 0,-1-1 1,1 0-1,-1-1 0,1 1 0,0-1 1,0 0-31,25 4-195,-6-1 449,-21-3-256,0 0 0,0 0 1,0 0-1,0 1 0,1 0 1,-1-1-1,0 1 0,1 1 2,6 1 26,-1-1-1,1 0 0,0 0 0,-1-1 0,1 0 0,0-1 1,0 0-1,0-1 0,2 0-25,21 0-56,29 1 51,-60 0 7,-1-1 1,1 1-1,-1 0 0,1 1 1,-1-1-1,1 0 0,-1 0 1,0 1-1,1-1 0,-1 0 1,1 1-1,-1 0-2,7 1 89,28 1-20,-1-3-127,-29-1 93,0 1 0,-1-2 1,1 1-1,0-1 0,-1 1 1,1-1-1,-1-1 0,1 1 1,-1-1-1,0 0 0,3-3-35,-6 5 1,3-1-1,-1 0 1,0 0-1,0 0 1,1 1-1,-1-1 0,1 1 1,0 0-1,-1 1 1,1-1-1,0 1 0,-1 0 1,1 0-1,0 0 1,4 1-1,8 3-9,0 0 0,0 1 0,8 4 9,-13-5-19,0 0 1,0 0-1,0-1 0,1-1 0,-1 0 1,6 0 18,240-2 800,-253 1-843,1-1 1,0 1-1,0 0 1,-1 1-1,1 0 43,0-1 12,0 1-1,0-1 1,0 0 0,0 0-1,1-1-11,28 3 108,-25-2-87,1 0 0,-1-1 0,1 0 0,-1-1 0,1 0-21,-3-1 63,1-1-1,-1 0 0,7-3-62,5-3 165,-13 7-133,-2 0-20,0 0 0,0 0 0,0 1 0,1 0 0,-1 0 0,0 0 0,1 1 0,0 0-12,3 0-1,-1 0-1,1 1 1,-1 0 0,1 1-1,-1 0 1,1 0-1,-1 1 1,0 0-1,0 1 1,0 0-1,2 1 2,49 24 32,14 1-32,13 7-16,-16-10 123,-49-22-365,-20-5 99,0 0 0,0 0 0,0 0 0,0 0 0,0 0 1,0 0-1,0 0 0,0 0 0,0 0 0,0 0 0,0-1 1,0 1-1,0 0 0,0-1 0,0 1 0,0-1 159,-2-5-3157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55:07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58 172 896,'-6'-1'293,"8"4"-170,-1-2-22,-1-1 123,0 0-16,-16 13 1227,14-13-1283,-1 1-1,1 0 1,-1-1-1,0 0 1,1 1 0,-1-1-1,0 0 1,1 0 0,-1-1-1,0 1-151,3 0 39,-1 0-1,1 0 0,-1 0 0,1-1 1,-1 1-1,1 0 0,-1 0 1,1 0-1,-1-1 0,1 1 0,-1 0 1,1 0-1,-1-1 0,1 1 1,0-1-1,-1 1 0,1 0 0,0-1 1,-1 1-1,1-1 0,0 1-38,0-1 14,-1 0-1,1 1 0,0-1 0,0 0 0,0 0 0,0 1 1,1-1-1,-1 0 0,0 1 0,0-1 0,0 0 1,0 1-1,1-1 0,-1 0 0,0 1 0,1-1 0,-1 0 1,1 1-1,-1-1 0,0 1 0,1-1-13,2-3-12,-1 0 1,0 0-1,1 0 0,-2 0 0,2-4 12,-3 7 62,0 1-63,0 0-1,0 0 0,0 0 0,0-1 1,0 1-1,0 0 0,0 0 1,0 0-1,0 0 0,0-1 0,0 1 1,0 0-1,0 0 0,0 0 1,1 0-1,-1-1 0,0 1 1,0 0-1,0 0 0,0 0 0,0 0 1,0 0-1,0 0 0,0-1 1,0 1-1,1 0 0,-1 0 0,0 0 1,0 0-1,0 0 0,0 0 1,0 0-1,1 0 0,-1 0 2,1 0 61,1 0-1,-1 0 1,1 0 0,-1 0-1,1 1 1,-1-1-1,0 0 1,1 1-1,-1 0 1,0-1 0,1 1-1,-1 0-60,7 3 52,0 1-1,0 0 1,5 5-52,12 9 426,-2-5-88,26 17 7,17 15-345,-27-18 240,-28-21-177,1 1 0,-2 0 1,1 1-1,-1 0 1,0 1-1,-1 0 0,0 0 1,0 1-64,0 3 110,0 0 0,-1 1 0,0 0 1,-1 0-1,-1 1 0,3 10-110,-6-16 14,3 13 173,0 0 0,-1 1 0,-2-1 1,1 24-188,-9-52 389,-31-41-23,15 17-280,-2 0 0,-1 2 0,-26-23-86,-32-15 95,29 24-377,-3-7 282,51 44 25,1-1-1,-1-1 0,1 1 1,-3-5-25,-8-12-108,14 22 95,1-1-1,0 1 1,-1-1-1,1 1 1,-1-1-1,1 1 1,0-1-1,-1 1 1,1-1-1,0 1 1,0-1-1,-1 0 1,1 1-1,0-1 0,0 1 1,0-1-1,0 0 14,0 1-101,0 1-75,1 11 105,1-1 0,0 0 0,1 0 1,0 0-1,1 0 0,4 8 71,5 15-156,-6-13 161,1 0 1,1 0-1,3 2-5,-8-14 24,1-1-1,0 0 0,1 0 0,0 0 1,0-1-1,1 0 0,0 0 0,4 3-23,-10-9 14,0-1-1,-1 1 1,1-1-1,0 1 1,-1-1 0,1 1-1,0-1 1,0 1-1,-1-1 1,1 0-1,0 1 1,0-1-1,0 0 1,-1 0-1,1 1 1,0-1-1,0 0 1,0 0-1,0 0 1,0 0-1,-1 0 1,1 0-1,0 0 1,0-1-1,0 1 1,0 0 0,-1 0-1,1-1 1,0 1-1,0-1 1,-1 1-1,1 0 1,0-1-1,0 1 1,-1-1-1,1 0 1,0 1-1,-1-1 1,1 0-14,1-2 124,1-1 0,-1 0 1,0 0-1,0 0 0,-1-1 0,1 1 1,-1 0-125,1-3 58,3-8-25,-1 0 0,-1-1 0,-1 1-1,0-1 1,-1 1 0,0-1 0,-1 0 0,-1 1-1,-1-1 1,-1-6-33,-7-24-193,-1 0 0,-15-36 193,24 74-77,-1-1-8,0 0 0,0 0 0,-1 1 0,0-1 0,0 1-1,-1 0 1,0 0 0,-2-3 85,6 11 29,-1-1 0,1 0 0,-1 1 0,1 0 0,-1-1 0,1 1 0,0 0 0,-1 0 0,1-1 0,-1 1 0,1 0 0,-1 1 0,0-1-29,0 0-78,1 0 59,0 0 1,0 0-1,0 1 1,0-1-1,1 0 1,-1 1-1,0-1 1,0 1-1,0-1 1,0 1-1,0 0 0,1-1 1,-1 1-1,0 0 1,0-1-1,1 1 1,-1 0-1,0 0 1,1 0-1,-1 0 19,-12 23-289,5-9 330,-3 4-82,2-1-1,0 1 0,-1 7 42,-5 10 120,11-27-134,1-1 1,1 1-1,-1 0 0,1 0 0,1 0 1,0 0-1,0 0 0,0 0 0,1 0 1,1 1-1,0-1 0,1 8 14,0-11 3,-1 0-1,1 0 1,0 0-1,0 0 1,1 0-1,0 0 1,0-1-1,0 0 1,0 1-1,1-1 1,0 0-1,0-1 1,1 1-1,-1-1 1,1 0-1,0 0 1,0 0-1,0-1 1,3 2-3,4 1 59,1-1 1,0 0-1,0-1 0,0-1 1,0 0-1,1 0 1,-1-2-1,8 1-59,27-1 479,36-3-479,-80 2 0,97-9 144,51-13-144,-75 8 195,-21 3-619,24 0 424,0 3-106,8-1 751,41 3-645,-128 6-11,0 0 1,0 0-1,0 0 1,0 0 0,-1 0-1,1 0 1,0 0-1,0 1 1,0-1 0,0 0-1,0 0 1,0 1-1,-1-1 1,1 1-1,0-1 1,0 1 10,-1-1 2,0 0 0,1 1 1,-1-1-1,0 0 0,0 0 0,0 1 0,0-1 0,0 0 1,0 1-1,0-1 0,0 0 0,0 1 0,0-1 0,0 0 0,0 0 1,0 1-1,0-1 0,0 0 0,0 1 0,0-1 0,0 0 1,0 0-1,-1 1 0,1-1 0,0 0 0,0 1 0,0-1 1,0 0-1,-1 0 0,1 1-2,-2 1 41,0 0-1,0 0 1,-1 1 0,1-1-1,-1-1 1,1 1 0,-1 0 0,-1 0-41,-37 15-51,11-6 70,-22 10 36,27-12-11,1 1 1,0 1-1,1 2 1,0 0-1,-10 8-44,0 5-109,2 0-1,1 3 1,1 0 0,2 2-1,0 0 1,0 6 109,25-34-20,0 1-1,0-1 1,0 1-1,1 0 1,-1 0-1,1 1 21,1-4 10,-1-1 0,1 1 0,0-1 0,0 1 0,0-1 0,0 0 0,0 1 0,0-1-1,0 1 1,0-1 0,0 1 0,0-1 0,0 1 0,0-1 0,0 0 0,1 1 0,-1-1 0,0 1 0,0-1-1,0 0 1,1 1 0,-1-1 0,0 1 0,0-1-10,1 0 21,0 0 0,-1 1 0,1-1 0,0 0 0,0 0 0,-1 0 0,1 0 0,0 0-1,-1 0 1,1 0 0,0 0 0,0-1 0,-1 1 0,1 0 0,0 0 0,-1-1 0,1 1 0,0 0 0,-1-1 0,1 1 0,0-1-21,69-38 70,30-23-70,-18 10 111,-9 4-425,4-8 314,-58 42-11,-15 11 76,0 1 1,0-1-1,0 0 0,-1-1 1,0 1-1,1 0 1,-1-1-1,0 0 1,-1 0-1,1 0 1,1-3-66,-2 3 2,1-1 0,-1 1 1,1 1-1,-1-1 0,1 0 1,0 1-1,1-1 0,-1 1 1,0 0-1,1 0 0,0 0 1,0 1-1,2-2-2,23-19-137,8-13 62,50-53-122,2 2 165,-86 84 27,-1 1 1,1-1-1,0 1 1,0 0-1,1 0 1,-1 0-1,3-1 5,2 3-160,-3 1 57,-1 1 0,1 0 0,-1 0 0,1 0-1,-1 1 1,1 0 103,-5-3 18,1 0 0,-1 1-1,1-1 1,-1 0 0,0 1 0,1-1-1,-1 0 1,0 1 0,1-1 0,-1 0-1,0 1 1,0-1 0,1 0-1,-1 1 1,0-1 0,0 1 0,0-1-1,1 1 1,-1-1 0,0 1 0,0-1-18,0 1 23,0-1 1,-1 1-1,1 0 1,0-1-1,0 1 1,0-1 0,-1 1-1,1-1 1,0 1-1,-1-1 1,1 1-1,0-1 1,-1 1-1,1-1 1,-1 1 0,1-1-1,-1 0 1,1 1-1,-1-1 1,1 0-1,-1 1 1,1-1-24,-3 1 44,1 0-1,-1 0 1,1 0 0,-1 0 0,0-1 0,1 0-1,-3 1-43,-11 2-50,10-1 62,-1-1 1,1 0-1,-1 0 0,0 0 1,1-1-1,-1 0 0,0-1 1,-2 1-13,-14-4 126,-18-5-126,21 5-321,-20-3 321,-31-1 62,15 2 244,-44 0-306,66 6 184,-7 1-77,0-2 1,-1-2 0,-34-7-108,75 10-7,-16-4-1,1 0 1,-1 1 0,1 1 0,-1 1 0,0 1 0,0 0 0,1 1 0,-2 0 7,-102 22-288,92-19 314,-27-1-26,24-1-69,-15 2 69,-26 2 167,24-3-51,44-3-122,-23 3-98,26-3 97,0 0 0,0 0 0,0 1 1,1-1-1,-1 0 0,0 0 0,0 0 0,0 1 0,0-1 0,0 0 1,0 1-1,1-1 0,-1 0 0,0 1 0,0 0 0,1-1 0,-1 1 0,0-1 1,0 1 6,16 4-304,3-2 243,1-1 0,0-1 0,0 0 0,3-1 61,18 0-92,40 2-110,79 4 190,-91-3 219,0-3 0,58-7-207,-43 1 168,-4 5-168,-78 1 5,0 0 1,-1 0-1,1 0 1,0 0-1,-1 0 1,1 0-1,0 0 1,-1 0-1,1 0 1,0-1-1,-1 1 1,1 0-1,-1 0 1,1-1-1,0 1 1,-1 0-1,1-1 1,-1 1-1,1-1 1,-1 1-6,0-1 9,0 1 1,0 0-1,0-1 1,0 1 0,0 0-1,0-1 1,0 1-1,0 0 1,0-1 0,0 1-1,0 0 1,0 0-1,-1-1 1,1 1 0,0 0-1,0-1 1,0 1-1,-1 0 1,1 0-1,0-1 1,0 1 0,-1 0-1,1 0 1,0 0-1,0-1 1,-1 1 0,1 0-1,0 0 1,-1 0-1,1 0 1,0 0 0,-1 0-1,1-1 1,0 1-1,-1 0 1,1 0 0,0 0-1,-1 0-9,-49-17 29,6 2 117,0-2-1,-35-19-145,45 19-36,-1 0-1,-1 3 1,0 0-1,-1 3 0,0 1 1,-1 2-1,-14-1 37,31 6 18,-37-3 32,53 6-110,0 0 1,0 0-1,0 0 0,0 1 1,0 0-1,0 0 0,0 0 1,0 1-1,-4 1 60,8-2-5,1-1 1,-1 0-1,1 0 1,-1 1 0,0-1-1,1 0 1,-1 1-1,1-1 1,-1 1-1,1-1 1,-1 0-1,1 1 1,-1-1-1,1 1 1,0-1-1,-1 1 1,1 0-1,0-1 1,-1 1-1,1-1 1,0 1-1,0 0 1,0-1-1,-1 1 1,1 0-1,0-1 1,0 1-1,0 0 5,0 0-7,1 0 0,-1 0 0,1 0 0,-1 0 0,1 0 0,-1 0-1,1 0 1,-1 0 0,1 0 0,0 0 0,0 0 0,0 0 0,-1 0 0,2 0 7,2 3-15,1-1 0,-1 0 0,1 0 0,0-1 0,-1 1 0,5 0 15,32 8-8,1-1-1,0-2 0,1-3 0,5 0 9,-34-4 9,63 5-25,-1-4 1,7-3 15,151-14-71,-38-13 187,-26 4 54,-125 19-134,1 3 0,34 3-36,-71-1-27,-1 1 1,0 0 0,1 0 0,-1 1 0,0 0 0,0 0-1,0 1 1,0 0 0,-1 0 0,1 1 0,6 4 26,-13-7 8,-1-1 1,1 1 0,0-1 0,-1 1 0,1-1 0,0 1 0,-1-1 0,1 1-1,-1 0 1,1-1 0,-1 1 0,0 0 0,1-1 0,-1 1 0,0 0 0,1 0-1,-1-1 1,0 1 0,0 0 0,0 0 0,1-1 0,-1 1 0,0 0-1,0 0 1,0 0 0,0-1 0,-1 1 0,1 0 0,0 0 0,0-1 0,0 1-1,-1 0 1,1 0 0,0-1 0,-1 1 0,1 0 0,0-1 0,-1 1 0,1 0-1,-1 0-8,-1 1 21,0 0 1,0 0-1,0 0 0,0 0 0,0-1 0,0 1 0,0-1 0,-1 1 0,1-1 0,-1 0 0,-1 1-21,-6 1 80,-1 0-1,0-1 0,0 0 1,0-1-1,0 0 1,-2 0-80,-68-4 87,73 3-171,-14-2 63,-22-5 21,25 3-7,0 1 0,1 1 0,-8 1 7,-20 4-64,1 1 0,0 3 0,0 2 0,-39 13 64,81-21-32,-62 17-364,-15 8 396,62-19-487,0 1-1,1 0 0,-1 1 0,2 1 0,-1 1 0,-9 8 488,22-16-272,1 0 0,0 0 0,0 0 0,0 1 0,0-1 0,1 1 0,-2 2 272,2-3-669,1 1 1,0 0-1,-1 0 0,1 0 0,1 0 1,-1 3 668,1-7-89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07:18.4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1 262 1472,'5'39'1376,"-2"21"91,-3-54-1442,0 4 215,0-1-1,0 1 0,1 0 1,0-1-1,1 1 0,0-1 1,2 5-240,4 6 145,-1 0 1,-1 1-1,0-1 1,-2 1-1,0 0 1,-2 1-1,0 10-145,-2-7 123,-8 285 688,-1-128-481,0-11-260,3 201-378,7-233 226,-1 462 920,6-466-577,12-29-400,-14-77 200,1-1 0,2 0 0,1 0 0,1 0-1,1 0-60,7 28 100,-3-8-2,-12-44-103,8 26-70,2 0 0,1-1 0,3 4 75,20 41 48,-23-51 43,-13-23-80,0 1 0,0 0 0,0-1 0,0 1 0,1-1 0,-1 1 0,0-1 0,0 1 0,0-1 0,0 1 0,0 0 0,-1-1 0,1 1 0,0-1 0,0 1 0,0-1 0,0 1 0,-1-1 0,1 1 0,0-1 0,0 1 0,-1-1 0,1 1 0,0-1 0,-1 1 0,1-1 0,-1 1-11,-2 5-73,-1 2 56,3-7 0,0 0 0,1-1 1,-1 1-1,0 0 0,1 0 0,-1 0 0,1 0 1,0 0-1,-1 0 0,1 1 0,0-1 0,-1 0 17,1-1 1,0 1 0,0-1 1,0 1-1,0-1 0,0 0 0,0 1 0,1-1 0,-1 1 0,0-1 0,0 0 0,0 1 0,0-1 0,0 1 0,1-1 0,-1 0 0,0 1 0,0-1 0,0 0 0,1 1 0,-1-1 1,0 0-1,1 0 0,-1 1 0,0-1 0,1 0 0,-1 0 0,0 1 0,1-1 0,-1 0 0,0 0 0,1 0 0,-1 0 0,1 0 0,-1 0 0,0 1 0,1-1 0,-1 0-1,2 0 9,10 4-12,1 0-1,0-1 0,0 0 1,0-1-1,0-1 0,0 0 1,6-1 3,-14 0 4,79 1 342,25-6-346,-25 1 118,-21 1-61,38-2-29,274-9 923,-217 5-846,26 4-83,24 8-22,45 24-5,-99-9 31,-1-6 52,-55-6-109,-1 5 0,7 5 31,304 46 523,-194-42-507,-178-18-46,1-2 1,19-2 29,9-2-19,60 6 19,-32-1-248,37 2 251,-40 0 538,77-8-541,86-13-46,-173 16 2,0 4 1,13 4 43,174 22 224,-244-26-204,77 11 88,-18-1-41,-50-9-123,1 2 0,-1 1 0,8 4 56,-36-9 18,1 0 0,0 0 0,-1 0 0,1-1 0,1 1-18,-4-1 75,-2 0-11,0 0-50,1 0 0,-1 0-1,1 0 1,-1 0 0,1 0 0,-1 0 0,1 0-1,-1 0 1,1 0 0,-1 0 0,1 0 0,-1-1-1,1 1 1,-1 0 0,1 0 0,-1 0 0,1-1-14,-1 0-1,1 0 1,-1-1 0,1 1-1,-1-1 1,0 1-1,1-1 1,-1 1 0,0-1-1,0 1 1,0-1 0,0 1-1,0 0 1,-1-1-1,1 0 1,-7-25-260,3 14 147,-21-72-52,10 36-6,-3-28 171,-49-267-619,47 262 559,-4-1 60,-16-59 114,8-19-30,6 20 104,2 0 108,3 17 21,10 50-23,-2-50-294,3 16-11,5 68-67,-1-18 305,-10-34-227,-7-12-21,-3-58 21,13 46-534,3-83 534,10 170-37,1 0 0,2 0-1,0 0 1,3-7 37,8-61-59,-13 95 67,-1-1 0,1 0 0,0 1 0,0-1 0,0 1 0,1-1 0,0 0-8,-1 1-39,0 0 0,0 0 1,0 0-1,0-1 0,0 1 0,-1 0 1,1 0-1,-1-1 0,1 1 39,0-4-72,-1 1-1,2-1 1,-1 1-1,1 0 1,-1 0 0,1 0-1,2-3 73,3-14-260,-7 19 216,1-1 0,0 0 0,1 0 0,-1 0 0,2-2 44,-2 3 8,0 0-1,0 1 1,-1-1 0,1 0-1,-1 0 1,1 0-1,-1 0 1,0 0-1,0 0 1,-1 0-1,1 0 1,-1 0-1,0-2-7,-1-14-412,2 18 403,0 0 0,-1 0 1,1 1-1,-1-1 0,1 0 0,-1 1 1,0-1-1,1 0 0,-1 1 1,1-1-1,-1 1 0,0-1 0,0 1 1,1-1-1,-1 1 0,0 0 1,0-1-1,0 1 0,1 0 0,-1 0 1,0-1-1,0 1 0,0 0 1,0 0-1,1 0 0,-1 0 0,0 0 1,-1 0 8,-26 1-220,9 1 160,-11 3-14,20-3 90,-1 0 1,1-1-1,-1-1 0,1 0 0,-1 0 0,1-1 0,-1 0 0,-6-2-16,-16-1 117,-12 2 47,0 3 0,-5 1-164,-35 1-30,78-3 46,-44 0 61,-38-5-77,72 3 3,0-1 0,1-1-1,0 0 1,0-1 0,0 0 0,0-2-1,-4-2-2,-36-20 176,-2 2 0,-1 2 0,-3 3-176,9 4 116,25 7-336,0 2-1,-22-3 221,-100-11 137,-9 6-137,111 12-36,22 2 36,-1-1 0,1-2 0,0-1 0,0 0 0,-16-9 0,14 4 183,-2-1-130,-1 1 0,0 2 0,0 1 0,-1 1 0,-2 1-53,-58-10 171,70 12-247,-18-6 76,25 7-5,1 0 0,0 1 0,-1 0 0,0 1 0,-8 0 5,-66-6-502,68 8 466,-1 1 0,0 0 0,0 2 0,-15 4 36,-37 9-42,-47 3 42,-17-6 240,134-13-278,0 1 1,-1 0-1,1 0 0,0 1 1,0-1-1,-2 2 38,-21 7-212,-20 10 68,-11-3 454,52-16-302,1 1 0,-1-1 0,1 2 0,0-1 1,0 0-1,0 1 0,-1 1-8,-1 0-8,0 0-1,0-1 1,-6 2 8,-22 8-30,-12 8 30,21-9-4,1-1-1,-1-1 1,-13 1 4,6-2 60,1-1 41,1-1-1,-29 1-100,-95-4 283,25 1-534,103-6 251,0-2 0,-1-1-1,-8-3 1,-40-6-9,-65 1 323,-91 5-314,214 7 16,11 1 74,1-1 0,-1 0 0,0-1 0,1 1 0,-1-1 0,1 0 0,-6-2-90,2-1 148,-1 0 0,0 1 0,-8-1-148,16 4-20,-1-1-1,1 1 1,0-1-1,-1 1 1,1 0 0,0 1-1,0-1 1,-1 0 0,1 1-1,0 0 1,0 0-1,-1 0 1,1 0 0,0 0-1,0 1 21,-51 28-490,36-22 546,0 2 0,1 0 0,1 1 0,-3 3-56,6-4 28,-1-1 0,1 0 1,-1-1-1,-1 0 0,1-1 0,-1-1 1,-1 0-1,1-2 0,-1 1 1,0-2-1,0 0 0,0-1 1,-2 0-29,-12 2 77,-8 0-1024,38-4 825,-1 0 0,0 0 0,1 0-1,-1 0 1,1 0 0,-1 0 0,0 1 0,1-1-1,-1 0 1,1 0 0,-1 0 0,1 0 0,-1 1-1,1-1 1,-1 0 0,1 0 0,-1 1-1,1-1 1,-1 1 0,1-1 0,-1 0 0,1 1-1,0-1 1,-1 1 122,-4 7-1493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4:59.3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9193 209 1056,'0'3'113,"-1"0"-1,1 1 1,-1-2 0,0 1-1,0 0 1,-1 0 0,1 0-1,-1 1-112,-6 3 294,7-4-135,-1-1 0,0 0 1,0 0-1,0-1 0,0 1 0,0 0 1,0-1-1,-1 1 0,1-1 1,0 0-1,-1 0 0,1 0 0,-1 0 1,1 0-1,-3 0-159,-5 1 36,-3 0 140,1 0 1,-1 0-1,-5-1-176,-101 2 464,110-3-450,-33-1 282,0 3 0,1 1-1,-26 6-295,-49 7-469,42-4 605,-1-3 0,0-3 0,-1-4 0,-53-5-136,80-1 90,1-3-1,-1-1 1,-18-8-90,65 15 3,-39-14 64,8 3-161,4 2-47,-12-7 141,16 7-205,-23-7 205,-86-13-361,15 4 332,69 13 312,3 2-227,0-3 0,-36-15-56,49 15-138,-2 1 0,0 3 0,0 0 0,-21-1 138,-149-13-71,151 19 219,-62 0 4,46 4-80,-47 0 91,-2 5-163,48-1-77,-154 16-128,107-7-81,-49-4 286,-76 3-335,148-6 329,11 3-241,34-3 350,-23-1-103,-543 20-665,561-21 642,-132 13-88,67-4 531,-41-5-420,77-7 160,-80-12-160,89 1-314,-56-5 335,-201 8 411,182 16 149,80-6-316,-67 11-265,-69 20-142,189-30 56,-127 28 116,22-4 159,37-14 191,-22-2-380,-65 9 89,21 0-217,94-13 139,-14 2 5,26-2 199,0-2 0,-2-2-215,-29 3-89,50-4 84,-278 35-587,276-32 591,1 0-1,-1 2 1,2 2 0,-11 4 1,-17 7 399,-20 3-399,59-19 11,-43 11 128,6 2-182,3 3-170,6-2-140,18-8 391,-116 50 325,136-57-370,0 0 0,1 1 1,-1 0-1,1 0 0,0 0 0,0 1 0,-3 2 7,-12 12-123,12-12 75,1 1-1,1 0 0,0 0 0,0 0 0,0 0 0,1 1 0,0 0 0,-3 9 49,-11 19 247,-12 26-65,19-38-243,8-15 113,-1 1 1,0-1 0,-1-1 0,0 1-1,-5 5-52,-16 21-85,17-22 162,0-1 1,-10 10-78,-7 7-166,19-20 298,1-1-1,-2 0 1,-6 5-132,2-2 171,11-10-166,0 1 0,-1-1-1,1 0 1,-1 0 0,1 0-1,-1-1 1,0 1 0,1 0-1,-3 0-4,-30 15 408,16-7-218,-29 22 162,20-17-400,24-13 145,0 1 0,0-1 0,0-1 0,-1 1 0,-3 1-97,7-3-37,-13-1 645,13 0-587,1 0 1,-1 0-1,0 0 0,1 0 1,-1 0-1,1 0 1,0-1-1,-1 1 0,1 0 1,0 0-1,0 0 1,-1 0-1,1-1 0,0 1 1,0 0-1,0 0 1,1 0-1,-1-1 0,0 1 1,0 0-1,1 0 1,-1 0-1,0 0 0,1-1 1,0 1-1,-1 0-21,4-8-103,1 1-1,0 0 1,2-3 103,1-1 116,18-37 276,-1 0 0,13-44-392,-33 78 182,9-21 224,13-23-406,-22 48-107,2 0-1,-1 1 0,2-1 1,-1 1-1,1 1 1,1 0-1,2-2 108,-7 7 17,1 1 1,0 0-1,1 0 1,-1 0-1,2 0-17,14-9 94,-21 12-131,-9 24-134,3-3 73,-1-1-1,-1 1 1,-6 8 98,-9 25-339,11-22 359,-2-1 1,-1-1-1,-1-1 0,-2 0 1,-1-1-1,-3 2-20,-49 52 150,40-45 52,10-18 81,21-18-261,-1 0-1,0-1 1,0 1 0,0-1-1,0 1 1,0-1-1,0 0 1,0 1 0,0-1-1,0 0 1,0 1 0,0-1-1,0 0 1,0 0-1,0 0 1,0 0 0,0 0-1,0 0-21,1 0 0,-1 0 75,1 0 10,6-9-53,-2 7-48,1 0 0,-1 0 0,1 1 0,0-1 0,0 1 0,2 0 16,20-7-80,24-9 64,-32 12 43,-1-1 0,4-3-27,16-7 174,-9 4-120,-1-1 0,19-13-54,-26 17 189,-18 8-163,0 0-1,-1 0 1,1 0-1,-1 0 1,1-1 0,-1 1-1,0-1 1,0 1-1,1-1 1,-1 0 0,0 0-1,1-2-25,5-5-545,-7 8 552,0 1 0,0-1 0,0 0 0,0 0 0,0 0 0,0-1 0,0 1 0,-1 0 0,1 0 0,0-1-7,-1 1 17,0 1 1,0-1 0,0 0 0,0 0-1,0 1 1,0-1 0,0 0-1,-1 1 1,1-1 0,0 1-1,0-1 1,-1 0 0,1 1-1,0-1 1,-1 1 0,1-1-1,0 0 1,-1 1 0,1-1-1,-1 1 1,1-1 0,-1 1-1,1 0 1,-1-1 0,1 1-1,-1-1-17,-5-4 62,0 0-1,1-1 1,0 0-1,0-1 1,1 1 0,-1-1-1,-2-5-61,-4-12 205,-6-17-205,3 6 260,-12-35-390,21 54-60,4-7-98,2 23 253,-1 0-1,1-1 0,0 1 1,-1 0-1,1 0 0,-1 0 1,1 0-1,-1 0 0,1 0 1,0 0-1,-1 0 0,1 1 1,-1-1-1,1 0 0,-1 0 1,1 0 35,4 3-20,-1 0 0,1-1 1,-1 2-1,0-1 0,1 0 1,-1 1-1,-1 0 0,1 0 0,-1 0 1,3 4 19,5 9 76,-1 0 0,3 7-76,3 6 103,-6-16 27,-8-11-108,1 0 1,-1 1-1,0-1 1,0 0-1,0 1 1,0 0 0,-1-1-1,0 1 1,1 0-1,-1 0 1,-1-1-1,1 1-22,-1-3 6,0-1-1,0 0 0,0 0 0,0 0 0,0 0 1,0 1-1,0-1 0,0 0 0,0 0 0,0 0 1,0 0-1,0 0 0,0 1 0,0-1 1,0 0-1,0 0 0,0 0 0,0 0 0,0 0 1,0 1-1,0-1 0,0 0 0,0 0 1,-1 0-1,1 0 0,0 0 0,0 0 0,0 1 1,0-1-1,0 0 0,0 0 0,-1 0 0,1 0 1,0 0-1,0 0 0,0 0 0,0 0 1,0 0-1,-1 0 0,1 0 0,0 0 0,0 0 1,0 0-1,0 0 0,-1 0 0,1 0 1,0 0-1,0 0 0,0 0 0,0 0 0,0 0 1,-1 0-1,1 0 0,0 0 0,0 0 0,0 0 1,0 0-1,0 0 0,-1-1 0,1 1 1,0 0-1,0 0-5,-8-6 295,3-3-263,-1 0 1,1 0-1,-4-8-32,7 10-24,-1 0-1,-1 1 0,1 0 1,-1 0-1,0 0 0,0 0 1,-1 0-1,0 1 0,0 0 1,-1 0 24,5 4-7,0 0 0,0 0 0,0 1 0,0-1 0,0 1 0,-1-1 0,1 1 0,0-1 1,0 1-1,-1 0 0,1-1 0,0 1 0,-1 0 0,1 0 0,0 0 0,-1 0 0,1 0 0,0 0 1,-1 1-1,1-1 0,0 0 0,0 1 0,-1-1 0,1 1 0,0-1 0,0 1 0,0 0 0,-1-1 1,1 1-1,0 0 0,0 0 0,0 0 0,0 0 0,1 0 0,-1 0 0,0 0 0,0 0 7,-4 6-58,0 0-1,1 0 1,0 0-1,0 1 1,-1 4 58,1-4-12,-21 45 233,-2 0 0,-15 17-221,48-70 421,11-5-344,18-8 17,-30 11-11,8-2 179,-13 5-241,0 0-1,0-1 1,0 1 0,0 0 0,-1 0-1,1 0 1,0 0 0,0 0-1,-1 0 1,1 0 0,-1 0 0,1-1-1,-1 1 1,0 0-21,-4 9 105,4-9-145,0 1 0,0 0 0,0-1 0,0 1 0,1 0 0,-1 0 0,0 0 0,1-1-1,0 1 1,-1 0 0,1 0 0,0 0 0,0 0 40,0-1 3,0 0 0,0-1-1,0 1 1,0 0 0,0-1 0,0 1-1,0 0 1,1-1 0,-1 1 0,0 0 0,0-1-1,1 1 1,-1-1 0,0 1 0,1 0 0,-1-1-1,0 1 1,1-1 0,-1 1 0,1-1 0,-1 1-1,1-1 1,-1 1 0,1-1 0,0 0-1,-1 1 1,1-1 0,-1 0 0,1 0 0,0 1-1,-1-1 1,1 0 0,0 0 0,-1 0 0,1 0-1,0 0 1,-1 0 0,1 0 0,0 0 0,0 0-1,-1 0 1,1 0 0,0 0-3,2 0 77,0 1-52,1-1-1,0 1 0,0-1 0,0 0 0,-1 0 1,1 0-1,0-1 0,0 1 0,0-1 1,-1 0-1,4-1-24,-2-2-48,-16 9 38,-17 12-215,17-10 201,-1-1 0,-10 5 24,70-35-80,-44 21 144,-4 2-48,0 1-80,0 0-10,-7 5-268,7-4 331,-1 0 1,1-1-1,0 1 0,0 0 0,0 0 0,0 0 0,0 0 0,0-1 0,0 1 1,0 0-1,1 0 0,-1 0 0,0-1 0,0 1 0,1 0 0,-1 0 0,0-1 1,1 1-1,-1 0 0,1-1 0,-1 1 0,1 0 0,-1-1 0,1 1 1,-1 0-1,1-1 0,0 1 0,-1-1 0,1 0 0,0 1 0,-1-1 0,1 1 1,0-1 10,2 2 27,1 0 1,-1-1 0,1 1 0,-1-1 0,1 0-1,3 1-27,20-2 443,-27 1-440,0-1-1,0 0 1,0 0-1,0 1 1,0-1 0,0 0-1,0 1 1,0-1-1,0 0 1,0 0-1,0 1 1,0-1 0,0 0-1,0 1 1,0-1-1,0 0 1,-1 0 0,1 1-1,0-1 1,0 0-1,0 0 1,0 0 0,-1 1-1,1-1 1,0 0-1,0 0 1,-1 0 0,1 1-1,0-1 1,0 0-1,-1 0 1,1 0 0,0 0-1,0 0 1,-1 0-1,1 0 1,0 0-3,-5 0 19,0 0-1,0 0 1,0-1 0,0 1 0,1-1 0,-1-1-1,0 1 1,1-1 0,-1 1 0,1-1-1,-1-1 1,1 1 0,0-1 0,0 1 0,-2-3-19,4 3-16,-1-1 1,1 0-1,0 1 1,-1-1-1,1 0 1,0 0-1,1 0 1,-1-1 0,1 1-1,-1 0 1,1-1-1,0 1 1,0-1-1,1 1 1,-1-1-1,1 1 1,-1-1 0,1 0-1,0 1 1,1-1-1,-1-1 16,1-2-49,1 1 0,-1 0-1,1-1 1,1 1 0,-1 0 0,1 0-1,3-4 50,8-23 143,-3 10-146,2-4-128,-13 26 117,0 1-1,0-1 0,1 1 1,-1-1-1,1 1 1,-1 0-1,0-1 0,1 1 1,-1 0-1,1-1 0,-1 1 1,1 0-1,-1-1 0,1 1 1,-1 0-1,1 0 1,-1 0-1,1-1 0,-1 1 1,1 0-1,-1 0 0,1 0 1,-1 0-1,1 0 1,-1 0-1,1 0 0,0 0 1,-1 0-1,1 0 0,-1 0 1,1 1-1,-1-1 1,1 0-1,-1 0 0,1 0 15,1 2-28,1 1-1,-1-1 0,1 0 0,-1 0 1,0 1-1,0 0 0,0-1 1,0 1-1,0 0 0,-1 0 0,1 0 1,-1 0-1,1 1 29,5 10-75,15 30 177,-14-28 178,0 1 0,7 8-280,5 12 81,-4-5 179,-16-31-262,1-1 0,0 1 0,-1 0 1,1-1-1,-1 1 0,1-1 0,0 1 0,-1-1 1,1 0-1,0 1 0,-1-1 0,1 1 0,0-1 0,0 0 1,0 0-1,-1 0 0,1 1 0,0-1 0,0 0 0,0 0 1,-1 0-1,1 0 0,0 0 0,0 0 0,0-1 0,0 1 2,4 0-69,-3 0-182,-2 0 102,1 0 163,0 0 0,1 0 0,-1 0 0,0 1 0,0-1 0,0 0 0,0 1 0,0-1 0,0 1 0,0-1 0,1 1-14,4 5 75,-5-5-176,1 1 21,-1 0 47,2 0 10,18 5 15,-20-7 8,-1 1 0,1-1-1,0 0 1,0 0 0,-1 1 0,1-1 0,0 0 0,0 0 0,-1 0 0,1 0 0,0 0 0,0 0 0,0 0 0,-1 0 0,1 0 0,0 0 0,0 0 0,0 0 0,-1-1 0,1 1-1,0 0 1,0-1 0,-1 1 0,2-1 0,-2 1 2,0 0 0,0-1 0,0 1-1,0-1 1,0 1 0,0 0 0,0-1-1,0 1 1,0 0 0,0-1 0,0 1-1,0-1 1,0 1 0,0 0 0,0-1-1,0 1 1,-1 0 0,1-1 0,0 1-1,0 0 1,0-1 0,0 1-2,-23-47 32,8 23 1,1-1 1,1 0-1,1-1 0,-6-20-33,17 36 38,1 9-85,-1 0 0,1 0 0,0 0 0,0 0 0,0 0 1,-1-1-1,1 1 0,0 0 0,-1 0 0,1 0 0,-1 0 0,1 0 1,-1 0-1,0-1 47,0 2-182,2 1-31,7 14 265,0-1 0,-1 2 0,-1-1 0,4 14-52,2 4 997,-10-30-716,-8-20-1735,-3-5 377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35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11712,'0'0'4352,"8"0"-3393,1 0-255,0 0-1888,0 0 513,0 0-577,0 0 736,-1-5-4064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2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63 2496,'0'0'784,"9"-5"1936,12-1 0,-19 5-2597,1 1 1,-1-1-1,0 0 1,1 0-1,-1 0 0,0 0 1,0 0-1,0 0 1,1-1-1,-1 1 1,0-1-1,1-1-123,-2 3 44,0-2-41,0 2 108,1-1 1,0-1-1,-1 1 1,0 0 0,1 0-1,-1 0 1,0-1-1,1 1 1,-1-1-1,0 1 1,0-1 0,0 1-1,0-1 1,-1 0-1,1 1 1,0-1-1,-1 0 1,1 0 0,-1 0-112,0 1 80,0 1-139,0 0 6,0 0 69,0 0-22,0 0-132,5-3 884,-5 4-729,0 8 23,0 0 1,0 0-1,-1 0 1,-1 0-1,0 0-40,-1 5-18,1 1-1,1 0 1,0-1 0,0 1 0,2 4 18,-3 42-117,-31 182 399,23-170-89,4-27-33,3 1 0,2 17-160,-1-36-34,2-26-66,-1-1 1,1 1-1,-1 0 1,1 0-1,-1-1 1,1 1-1,-1 0 0,0-1 1,0 1-1,0 0 1,0-1-1,0 1 1,-1 0 99,-10 8-4848,11-16 816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3.4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 2720,'0'0'33,"0"0"1,-1 0-1,1 0 0,0-1 1,0 1-1,0 0 0,0 0 1,-1-1-1,1 1 0,0 0 1,0 0-1,0 0 1,0-1-1,0 1 0,0 0 1,0-1-1,0 1 0,0 0 1,0 0-1,0-1 0,0 1 1,0 0-1,0 0 0,0-1 1,0 1-1,0 0 1,0 0-1,0-1-33,9 0 534,-8 1-477,-1 0 605,0 0-108,0 0 283,0 0-197,5 11 1031,-5-10-1619,1 0-1,0 0 1,-1 0 0,1 0 0,-1 0 0,1 0 0,-1 0 0,0 0 0,1 0 0,-1 0 0,0 1 0,0-1-52,2 28 1006,-1 13-98,-3 92-300,0-69-114,3-33-111,-3 0-1,-1 5-382,0-4 201,1 1 0,2 1-201,0 2 329,-3 16-329,-11 94 256,13-106-1360,1-41 1055,0 0 0,0 1 0,0-1 0,0 0 0,0 0 1,0 0-1,0 0 0,0 1 0,0-1 0,0 0 0,0 0 0,0 0 1,0 0-1,0 1 0,0-1 0,0 0 0,0 0 0,0 0 0,0 0 1,0 0-1,0 1 0,-1-1 0,1 0 0,0 0 0,0 0 1,0 0-1,0 0 0,0 0 0,0 1 0,-1-1 0,1 0 0,0 0 1,0 0-1,0 0 0,0 0 0,-1 0 49,1 0-2556,0-6 1111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3.8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4896,'1'-4'2192,"2"2"-2011,-1 0-1,1 0 1,-1-1 0,1 2 0,0-1-1,0 0 1,0 1 0,0-1 0,0 1 0,0 0-1,0 0 1,0 0 0,1 0 0,-1 1-1,2-1-180,10 0 875,1 0 0,-1 1 0,1 1-875,10-1 397,71-3 888,-58 6-1487,-35-5-1021,-3 1-4280,-5 1 1621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4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0 3808,'1'0'2614,"-2"1"984,-8 7-1666,5-1-1870,1 1 0,0 0-1,0 0 1,0 0 0,1 1 0,0-1 0,1 1 0,0-1 0,0 1-62,0 11 138,0 0 0,2 0-1,1 7-137,0-18 5,-1 1 1,1-1-1,1 0 0,0 0 0,0 0 0,4 8-5,-5-13 19,1 0-1,-1 1 0,1-1 1,-1 0-1,1 0 1,0-1-1,1 1 0,-1-1 1,0 0-1,1 1 0,0-1 1,0-1-1,0 1 0,3 1-18,-5-3 12,0 0 0,-1-1 0,2 1 0,-1-1 0,0 1 0,0-1 0,0 1 0,0-1 0,0 0 0,0 0 0,0 0 0,0 0-1,1-1 1,-1 1 0,0 0 0,0-1 0,0 1 0,0-1 0,1 0-12,-1-1 48,1 1 0,-1-1 0,1 0 0,-1 0 0,0 0 0,0 0 0,0 0 0,0 0 0,0-1 0,0 1 0,-1-1 0,2-2-48,0 0 92,0-1 0,-1 0-1,1 0 1,-2-1 0,1 1 0,-1 0-1,0-1 1,0 1 0,0-1 0,-1 1-1,0-1 1,-1-2-92,0 4 96,0-1 0,0 0 0,-1 0-1,0 1 1,0-1 0,0 1 0,-1 0 0,0-1-96,1 3 9,1 1 0,-1-1 0,0 1 0,0-1 0,0 1 0,-1-1 0,1 1 0,0 0 0,-1 0 0,0 0 0,1 1 0,-1-1 0,0 1 0,0-1 0,-1 0-9,-58-12-368,61 14 300,0 0 1,-1-1 0,1 1 0,0 0 0,0-1 0,0 1 0,-1-1 0,1 1 0,0-1-1,0 0 1,0 1 0,0-1 0,0 0 0,0 0 0,0 0 0,1 0 0,-1 0 0,0 0-1,0 0 1,1 0 0,-1 0 0,0 0 0,1 0 0,-1 0 0,1 0 0,0 0 0,-1-1-1,1 1 1,0 0 0,0 0 0,-1-1 0,1 1 67,1-3-566,-1 0 0,1 1 0,0-1 0,0 0 0,0 1 0,0-1 0,0 0 0,1 1 0,0 0 0,0-1 566,6-9-1632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5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1 116 5312,'0'0'43,"0"0"0,0 0 0,0 0 0,0 0 0,0 0 1,0 0-1,1 0 0,-1 0 0,0 0 0,0 0 0,0 0 0,0 0 0,0 0 0,0 0 1,0 0-1,0 0 0,0 0 0,1 0 0,-1 0 0,0 0 0,0 0 0,0 0 1,0 0-1,0 0 0,0 0 0,0 0 0,0 0 0,0 0 0,0 0 0,0 0 0,1-1 1,-1 1-1,0 0 0,0 0 0,0 0 0,0 0 0,0 0 0,0 0 0,0 0 1,0 0-1,0 0 0,0 0 0,0 0 0,0-1 0,0 1 0,0 0 0,0 0 0,0 0 1,0 0-1,0 0 0,0 0 0,0 0 0,0 0 0,0 0 0,0-1 0,0 1 1,0 0-1,0 0 0,0 0 0,0 0-43,11 4 2655,-8-3-2356,-2 1-251,0-1-1,0 0 1,-1 0 0,1 1-1,0-1 1,0 0-1,-1 1 1,1-1 0,-1 1-1,1-1 1,-1 1 0,1-1-1,-1 1 1,0-1-1,0 2-47,2 3 171,3 28 328,-2-6-198,-1-16-215,0-2-48,0 0-1,1 0 0,0 0 0,3 5-37,0 0 16,-5-12-16,1 1 0,0 0 0,-1 0 0,1 0 0,0-1 0,1 1 0,-1-1 0,1 1 0,0-1 0,0 0 0,-3-3 4,1 0 0,-1 1 0,1-1 1,-1 0-1,1 0 0,0 0 0,-1 0 0,1 0 0,-1 0 1,1 0-1,0 0 0,-1 0 0,1 0 0,-1-1 0,1 1 1,0 0-1,-1 0 0,1 0 0,-1-1 0,1 1 0,-1 0 1,1-1-1,-1 1-4,1-1 11,2-1-9,0 0 1,0 0 0,0 0 0,-1-1-1,1 1 1,-1-1 0,1 1-1,-1-1 1,0 0 0,0 0 0,0 0-1,0-3-2,4-5 11,0-1-1,2-12-10,-4 12 153,1 1 0,0-1 0,4-7-153,-9 21-54,0 0 0,0 0 0,0 0 0,1 0 0,-1-1 0,0 1 0,1 0 0,-1 0 0,1 0 0,0 1 54,1 3-100,6 23-31,-1-1 88,8 21 43,-12-42 91,0 0 0,0 0 0,1 0 0,-1-1 0,1 1 0,1-1 0,-1 0 0,1-1 0,1 2-91,-5-6 83,0 0-1,1 0 1,-1 0 0,0 0 0,0 0-1,1 0 1,-1 0 0,0-1 0,1 1-1,-1-1 1,1 1 0,-1-1 0,1 1-1,-1-1 1,1 0 0,-1 1 0,1-1-1,-1 0 1,1 0 0,-1 0-1,1-1-82,1 1 114,-1-1 0,0 0 0,0 0 0,0 0 0,0 0 0,0 0 0,0 0 0,0 0-1,-1-1 1,1 1 0,0-1 0,-1 1 0,2-2-114,2-3 149,-1 0 0,1-1 0,-1 0 0,0 0 0,0 0 0,-1 0 0,2-7-149,1-7 36,0-1 1,-2 0-1,-1 1 0,0-1 0,-2-1 1,0 1-1,-2 0 0,0 0 1,-1 0-1,-4-13-36,5 30-77,0 1 0,-1-1 1,1 0-1,-1 1 1,0-1-1,0 1 0,0-1 1,-1 1 76,1 2-165,1 0 0,-1 0 0,0 0 0,0 0 0,0 0 0,0 0 0,0 1 0,0-1 0,-1 1 0,1-1 0,-1 1 0,1 0 0,-1 0 0,0 0 165,-3-2-4427,14 3-2944,-1 0 6962,7 0-1378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27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187 598 2912,'0'0'923,"0"0"-821,0 0 1,0-1 0,-1 1 0,1 0 0,0 0-1,0 0 1,0 0 0,0-1 0,0 1 0,0 0-1,-1 0 1,1 0 0,0 0 0,0 0 0,0 0-1,0 0 1,-1 0 0,1-1 0,0 1 0,0 0-1,0 0 1,0 0 0,-1 0 0,1 0 0,0 0-1,0 0 1,0 0 0,-1 0 0,1 0-103,-27 16 3232,22-13-3042,0 1 1,0-1-1,0 1 1,0 0-1,1 0 1,-1 0 0,1 1-1,0 0-190,-30 42 724,23-31-658,4-5-63,0 0 0,2 1 0,-1-1 0,1 1 0,-1 7-3,-16 62-68,19-66 57,0 0-1,1-1 1,1 4 11,0-13-38,1 1-1,0 0 1,1-1 0,-1 1 0,1-1-1,0 1 1,1-1 0,-1 1-1,3 4 39,-3-8 10,-1-1 0,1 1 0,0-1 0,0 0 0,0 0 0,0 1 0,0-1 0,0 0 0,0 0 0,0 0 0,0 0 0,0 0 0,1 0 0,-1 0 0,0 0 0,1-1 0,-1 1 0,0 0 0,1-1 0,1 1-10,-1-1 19,0 0 0,1 1 0,-1-1 1,0 0-1,1-1 0,-1 1 0,0 0 0,1-1 0,-1 1 0,0-1 0,1 0 1,1-1-20,1 0 59,1-1 0,-1-1 1,1 1-1,-1-1 1,0 0-1,0 0 1,-1 0-1,1-1 1,-1 1-1,0-1-59,10-18 140,-1 0-1,-2 0 1,0-2 0,-1 1-1,6-26-139,-3 11 65,11-34-70,-3 0-1,-3-1 1,-1-18 5,-10 39 180,-2 0 0,-2 0 0,-3 0 0,-6-53-180,6 105 3,-9-58 617,8 53-550,-1 0 0,1 1 1,-2-1-1,1 1 0,0-1 0,-1 1 0,0 0 0,-3-3-70,6 7-5,-1 0 0,0 0 0,1 0-1,-1 0 1,0 0 0,0 0 0,0 0 0,0 0 0,0 1 0,0-1 0,0 0-1,0 1 1,0-1 0,0 1 0,0-1 0,-1 1 0,1-1 0,0 1 0,0 0 0,-1 0 5,0 0-4,1 0 0,0 0 0,0 1 0,0-1 0,0 0 0,0 1 0,0-1 0,0 1 0,0-1 0,0 1 0,0 0 0,0-1 0,0 1 0,1 0 0,-1-1 0,0 1 0,0 0 0,0 1 4,-2 2 5,0 1 1,0 0 0,1-1 0,0 2 0,0-1-1,0 0 1,0 0 0,0 4-6,-7 35-18,2 1 0,1-1 0,3 1 0,2 2 18,1-15-27,2-1 1,1 0 0,2 0 0,1 0 0,1 0 0,5 8 26,7 18-130,4 0 0,1-2 0,12 16 130,-30-60 33,1-1-1,0 1 1,1-2-1,0 1 1,0-1-1,1 0 1,0-1-1,1 0 1,-1 0-1,2-1 1,7 5-33,-15-11 12,-1 0 0,1 0 0,0 0 0,-1-1 0,1 1 0,0-1 0,0 1 0,-1-1 0,1 0 0,0 0 0,0 0 0,-1 0 0,1-1 1,0 1-1,0-1 0,-1 1 0,1-1 0,0 0 0,-1 0 0,1 0 0,-1-1 0,1 1 0,-1-1 0,0 1 0,0-1 0,0 0 0,0 0 0,0 0 1,0 0-1,0 0 0,0 0 0,-1 0 0,1-1 0,-1 1 0,1 0 0,-1-1 0,0 0 0,0-1-12,3-5 29,-3 8-24,0-1 0,0 0 0,-1 0 0,1 0 0,-1 0 0,1 1 0,-1-1 1,1-2-6,-1 4-1,0 0 0,0 0 1,0 0-1,0 0 1,0 0-1,0 0 1,0 0-1,0 1 1,0-1-1,-1 0 1,1 0-1,0 0 1,0 0-1,0 0 0,0 0 1,0 0-1,0 0 1,0 0-1,0 0 1,0 0-1,0 0 1,0 0-1,0 1 1,-1-1-1,1 0 1,0 0-1,0 0 0,0 0 1,0 0-1,0 0 1,0 0-1,0 0 1,0 0-1,0 0 1,-1 0-1,1 0 1,0 0-1,0 0 1,0 0-1,0 0 1,0 0-1,0 0 0,0-1 1,0 1-1,0 0 1,-1 0-1,1 0 1,0 0-1,0 0 1,0 0-1,0 0 1,0 0-1,0 0 1,0 0-1,0 0 0,0 0 1,0 0-1,0 0 1,0-1-1,0 1 1,0 0-1,0 0 1,0 0-1,0 0 1,0 0 0,-5 7-109,5-6 107,-4 13-46,1 0 0,0 0 0,2 0 0,-1 5 48,2-15-13,0-1-1,0 1 1,0 0 0,1-1-1,-1 1 1,1 0-1,0-1 1,0 1 0,0-1-1,1 1 1,-1-1-1,1 0 1,0 1 0,0-1-1,0 0 1,0 0-1,1 0 1,-1-1 0,2 3 13,0-2-6,0 0 1,-1 0 0,1-1 0,1 1 0,-1-1 0,0 0-1,1 0 1,-1 0 0,1 0 0,3 0 5,-6-2 22,1 1 0,-1-1 0,0 0 0,1 0 0,-1 0 0,0 0 0,1-1 0,-1 1-1,0-1 1,0 1 0,1-1 0,-1 0 0,0 0 0,0 0 0,0 0 0,0 0 0,0 0 0,0-1 0,0 1 0,0 0 0,-1-1 0,1 0 0,0 0-22,2-3 34,0-1-1,0 1 1,-1-1 0,1 1 0,-1-1 0,-1 0-1,1-1 1,-1 1 0,0 0 0,-1 0 0,1-1-1,-1-1-33,2-15 85,-2 0-1,0-19-84,-1 36 7,0-3 28,-1 0 1,0 0-1,0 0 0,0 1 1,-1-1-1,-1 1 0,-1-6-35,3 12 2,0-1 0,0 1 0,0 0 0,0 0-1,0 0 1,0 0 0,0 0 0,-1 0 0,1 1 0,-1-1-1,0 0 1,1 1 0,-1-1 0,0 1 0,0-1 0,0 1-1,0 0 1,0 0 0,0 0 0,0 0 0,0 0 0,-1 0-1,1 1 1,0-1 0,0 1 0,-1 0 0,1-1 0,0 1-1,-1 0 1,1 0 0,-1 1-2,-32 9 299,70-21 2360,-17 5-2765,1 2 1,10-2 105,9 4-529,-21 2-2692,0-2 0,15-2 3221,-10-1-2768,8-5-2346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32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9 1888,'-5'1'1490,"5"0"-1438,0-1 0,-1 0 0,1 0 0,0 0 0,-1 1 0,1-1 0,0 0 0,-1 0 0,1 0-1,0 0 1,-1 0 0,1 0 0,0 0 0,-1 0 0,1 1 0,0-1 0,-1 0 0,1 0 0,0-1 0,-1 1 0,1 0-1,0 0 1,-1 0 0,1 0 0,0 0 0,-1 0 0,1 0 0,0-1 0,-1 1 0,1 0 0,0 0 0,0 0 0,-1-1-1,1 1 1,0 0 0,0 0 0,-1-1 0,1 1 0,0 0 0,0 0 0,0-1 0,-1 1 0,1 0 0,0-1 0,0 1-1,0 0 1,0-1 0,0 1 0,0 0 0,0-1 0,0 1 0,0 0 0,0-1 0,0 1 0,0 0 0,0-1 0,0 1-1,0 0 1,0-1 0,0 1 0,0 0 0,0-1-52,0 1 219,0 0 181,0 0-38,0 0 241,0 0-123,-14 17 2923,4 0-2890,0 1 0,2 0 1,0 0-1,-3 9-513,-2 17 36,2 0 0,2 1 1,2 0-1,1 0 0,2 43-36,4-86 0,0 0-1,0 0 1,0 0-1,1 0 1,-1 0 0,1 0-1,-1 0 1,1 0-1,0 0 1,0 0-1,-1 0 1,1-1-1,1 1 1,-1 0 0,0-1-1,0 1 1,1 0-1,-1-1 1,1 0-1,-1 1 1,1-1 0,-1 0 1,0-1-1,0 1 1,0-1 0,1 1-1,-1-1 1,0 0 0,0 0 0,0 1-1,1-1 1,-1 0 0,0 0-1,0 0 1,1 0 0,-1 0-1,0-1 1,0 1 0,0 0 0,1-1-1,-1 1 1,0 0 0,0-1-1,0 1 1,0-1 0,0 0 0,0 1-1,0-1 1,0 0 0,0 0-1,0 0 1,0 1 0,0-1-1,-1 0 1,1 0 0,0 0 0,-1 0-1,1-1 0,52-75 267,-47 70-184,-3 7-47,-2 16-149,-1-10 43,0 4 1,0 0 1,1 0-1,0 0 1,0 0-1,1 0 0,1 1 69,-3-9 22,1 1 0,0-1-1,0 0 1,0 1-1,1-1 1,-1 0-1,1 0 1,-1 1 0,1-1-1,0 0 1,-1-1-1,1 1 1,0 0 0,0 0-1,1-1 1,-1 0-1,0 1 1,0-1-1,1 0 1,-1 0 0,1 0-1,-1 0 1,1 0-1,-1-1 1,3 1-22,2 0 132,0 0-1,0-1 1,0 0-1,0 0 1,-1 0 0,1-1-1,0 0 1,0-1 0,-1 1-1,1-1 1,0-1-1,-1 1 1,0-1 0,0 0-1,0-1 1,0 1 0,0-1-1,-1 0 1,1-1 0,-1 1-1,0-1 1,2-2-132,10-14 156,0 0 0,-2 0 0,0-2 0,-1 0 0,-2-1 0,0 0 0,-2 0 0,2-7-156,-11 27-9,1 0 1,-1-1 0,0 0 0,0 1-1,-1-1 1,1 0 0,-1 1 0,0-1-1,-1 0 1,1 1 0,-1-1-1,0-3 9,0 6-99,1 0 0,-1 0 0,0-1 0,0 1 0,0 0 0,0 0-1,-1 0 1,1 0 0,0 1 0,-1-1 0,1 0 0,-1 1-1,0-1 1,1 0 0,-1 1 0,0 0 0,0 0 0,0-1 0,0 1-1,0 0 1,0 0 0,-1 1 0,1-1 0,0 0 0,0 1-1,-1-1 101,1 1-259,0 0 0,0 0 0,0 0 0,0 0 1,0 0-1,0 1 0,0-1 0,0 1 1,0-1-1,0 1 0,0 0 0,0-1 0,1 1 1,-1 0-1,0 0 0,1 0 0,-1 1 1,0-1-1,1 0 0,0 0 0,-1 1 1,1-1-1,0 1 0,-1 0 258,-2 10-3109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33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0 247 4736,'0'-1'99,"0"0"-1,0 1 1,0-1-1,1 1 1,-1-1 0,0 1-1,0-1 1,0 1 0,0-1-1,0 1 1,1-1 0,-1 1-1,0-1 1,0 1 0,1 0-1,-1-1 1,0 1 0,1-1-1,-1 1 1,0 0 0,1-1-1,-1 1 1,1 0 0,-1-1-1,1 1 1,-1 0 0,1 0-1,-1-1 1,1 1 0,-1 0-1,1 0 1,-1 0 0,1 0-1,-1 0 1,1 0 0,-1 0-1,1 0 1,-1 0 0,1 0-99,27 4 1143,-9 0-561,-15-4-547,-1-1 1,1 1-1,-1 0 0,1-1 1,-1 0-1,1 0 0,-1 0 1,0 0-1,1 0 0,-1-1 1,0 1-1,0-1 0,0 0 0,0 0 1,0 0-1,-1 0 0,1-1 1,0 1-1,-1-1 0,0 1 1,0-1-1,0 0 0,2-2-35,-1-2 39,0 0-1,0 1 0,0-1 0,-1 0 0,0 0 0,-1-1 0,1 1 1,-1 0-1,-1-1 0,1 1 0,-1-1-38,0-6 69,0 3-2,0 1 1,0 0-1,-1 0 0,-1-6-67,1 14 15,1-1 1,-1 1 0,0 0-1,0-1 1,0 1 0,0 0-1,0 0 1,0 0 0,0 0-1,-1 0 1,1 0 0,-1 0-1,1 0 1,-1 0 0,0 1-1,0-1 1,0 1 0,0-1-1,0 1 1,0 0 0,-1-1-16,2 2 7,0-1-1,-1 1 1,1 0 0,-1 0 0,1-1 0,0 1 0,-1 0 0,1 0 0,-1 0 0,1 1 0,0-1 0,-1 0 0,1 0 0,-1 1-1,1-1 1,0 1 0,-1-1 0,1 1 0,0-1 0,0 1 0,0 0 0,-1 0 0,1 0 0,0 0 0,0 0 0,0 0-1,0 0 1,0 0 0,0 0-7,-4 6-1,0 0 0,0 0 0,1 0 0,-2 5 1,2-5-4,-7 15-1,1 1 1,-3 11 4,12-31 14,-2 6 98,1-1-1,0 1 1,0 0 0,1 0 0,0 0-1,0 0 1,1 0 0,0 0-1,1 0 1,0 0 0,0 0 0,1 0-112,-1-4 64,1 1 0,-1-1 0,1 0 0,0 0 0,0 0 1,1 0-1,0-1 0,-1 1 0,2-1 0,-1 1 0,0-1 1,1 0-1,0 0 0,0 0 0,0-1 0,0 0 0,1 1 1,-1-2-1,1 1 0,2 1-64,3 1 182,-5-3-128,0 0 1,-1 1-1,1-2 1,0 1-1,0-1 1,0 1-1,0-1 0,1-1 1,1 1-55,2 0-3,0 0 1,0 0 0,5 2 2,-4-1-409,0 0 0,0 0 0,4-1 409,-12-1-525,1 0-1,-1-1 0,1 1 0,0 0 0,-1-1 1,1 1-1,-1-1 0,3-1 526,1-1-3541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36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1 4992,'1'0'83,"-1"0"0,0 0 0,0 0 0,1 0 0,-1 0 0,0 1 0,0-1 0,1 0 0,-1 0 0,0 0 0,0 1 0,0-1 0,0 0 0,1 0 0,-1 0 0,0 1 0,0-1 0,0 0 0,0 0 0,0 1 0,0-1 0,0 0 0,0 1 0,0-1 0,0 0 0,0 0 0,0 1 0,0-1 0,0 0 0,0 0 0,0 1 0,0-1 0,0 0 0,0 1-83,-2 14 442,1-10-37,-4 97 3190,-7 127-2500,6-66-468,2-31-146,4-65-57,-3-1-1,-4 2-423,4-35 127,2-20-54,0 0 1,-1-1 0,-1 1 0,0-1-74,-1 27 486,3-30 191,1-27-86,3-39-885,2 0 0,3 0 0,3 1 294,-10 48-73,7-34-173,1 0 0,5-6 246,-9 33 63,0 0 1,1 0-1,1 0 1,0 1-1,1 0 1,1 1-1,5-6-63,-11 15-20,0 0 0,1 0 0,0 0 0,0 1-1,0 0 1,0-1 0,1 2 0,-1-1-1,1 0 21,-3 2-9,-1 1 0,1-1-1,0 0 1,0 1-1,-1-1 1,1 1-1,0 0 1,0-1-1,0 1 1,0 0-1,-1 0 1,1 0 0,0 1-1,0-1 1,0 0-1,0 1 1,-1-1-1,1 1 1,0-1-1,-1 1 1,1 0-1,0 0 1,-1 0 0,1 0-1,-1 0 1,1 0-1,-1 0 10,1 1 16,-1 0 0,1 0 1,-1 0-1,0 0 0,1 0 0,-1 0 0,0 0 0,-1 0 1,1 0-1,0 1 0,0-1 0,-1 0 0,0 1 0,1-1 1,-1 0-1,0 1 0,0-1 0,0 1 0,0 0-16,-1 9-39,-1 1-1,0-1 1,-2 3 39,3-10-50,-4 16-34,-1 0 1,0-1-1,-2 0 0,-7 14 84,10-25-44,0 0-1,0 0 0,-1-1 0,0 0 1,0 0-1,-1 0 0,0-1 0,0 0 1,-1 0-1,0-1 0,-1 1 45,7-6-24,-1 1-1,1-1 1,-1 0-1,1 1 1,-1-1 0,0 0-1,1-1 1,-1 1-1,0 0 1,0-1-1,0 1 1,0-1 24,2 0-48,7 20-96,-3-13 215,1 0 0,0 0 1,0-1-1,0 1 0,0-1 1,1 0-1,0 0 0,1-1 1,-1 0-1,1 0 0,0 0 0,0 0 1,1-1-1,-1 0 0,1-1 1,0 1-1,0-1 0,0 0 1,8 1-72,-11-3 59,1-1 1,-1 0 0,1 0 0,-1-1 0,1 1 0,-1-1 0,0 0 0,1 0 0,-1 0 0,0-1 0,2-1-60,4-1 35,-1-1 0,0 0 0,0 0 0,2-3-35,2-2 54,-1-1 0,0 0-1,-1-1 1,9-10-54,37-56-168,-34 45 191,5-2-93,1 2 0,2 0 1,1 2 69,1-1-5,-33 33 2,1-1 0,-1 1 0,1-1 0,-1 1 0,0 0 0,1-1 0,-1 1 0,0-1 0,1 1 0,-1 0 0,0-1-1,0 1 1,0 0 0,0 0 0,0-1 0,0 1 0,0 0 0,0-1 0,0 1 3,0 19 119,-2-1 1,0 1 0,-2-1-1,-3 14-119,-28 77 337,25-79-187,-8 12-40,13-31 84,0 0 1,0 0-1,-1 9-194,6-15-44,3-6-59,7-7-38,3-6-53,-2 0 0,1-1 0,-2 0-1,0-1 1,3-6 194,-5 7 39,0 1 0,1 0 0,1 0 0,0 1 0,1 0 0,0 1 0,3-1-39,-14 12 9,0-1 1,1 1-1,-1 0 0,0-1 1,1 1-1,-1 0 1,0 0-1,1-1 1,-1 1-1,1 0 0,-1 0 1,1 0-1,-1-1 1,1 1-1,-1 0 0,0 0 1,1 0-1,-1 0 1,1 0-1,-1 0 1,1 0-1,-1 0 0,1 0 1,-1 0-1,1 1 1,-1-1-1,0 0 0,1 0 1,-1 0-1,1 0 1,-1 1-10,1-1 20,0 1 1,0 0-1,-1 0 1,1 0-1,-1 0 1,1 0-1,-1 0 1,1 0-1,-1 0 1,1 0-1,-1 0 1,0 0 0,0 1-21,3 33 319,-3-35-317,-1 38 401,-4 15-403,2-27 66,3-21-59,-2 32-23,2-36-11,0 1-1,0-1 1,0 1 0,0 0-1,0-1 1,1 1 0,-1-1-1,1 1 1,-1-1 0,1 1-1,-1-1 1,1 1-1,0-1 1,0 0 0,0 1-1,-1-1 1,1 0 0,2 2 27,-3-3-25,1 0 0,0 1 1,0-1-1,0 0 0,0 0 1,0 1-1,0-1 0,0 0 0,0 0 1,-1 0-1,1 0 0,0 0 1,0 0-1,0-1 0,0 1 1,0 0-1,0 0 0,0-1 0,0 1 1,0 0-1,-1-1 0,1 1 1,0-1-1,0 1 25,17-15-319,3-9 27,0-1 1,-2-1-1,4-7 292,-22 31 41,0 0-1,1 0 1,0 0 0,-1 0-1,1 1 1,0-1 0,0 1-1,1-2-40,-6 20-48,-2 0 5,-1-2 39,2 1 0,0 0 0,1 0 0,1 0-1,-1 10 5,3-25-6,0-1 0,0 1-1,0 0 1,0 0-1,0 0 1,0 0-1,1 0 1,-1 0-1,0 0 1,0 0-1,1 0 1,-1 0-1,1 0 1,-1 0-1,1-1 1,-1 1-1,1 0 1,-1 0-1,1-1 1,0 1-1,-1 0 1,1 0-1,0-1 1,0 1 6,0-1 10,0 1 0,1-1 0,-1 1 0,0-1 0,1 0 0,-1 0 0,0 1 0,1-1 0,-1 0 0,1 0 0,-1-1 0,0 1 0,1 0 0,-1 0 0,1-1-10,3 0-12,-1-1 1,1 1-1,-1-1 0,0 0 0,1-1 0,-1 1 0,0-1 0,0 1 0,1-2 12,3-4-4,0 0-1,0-1 0,-1 0 0,2-2 5,-6 6 59,0 0 0,0-1 0,-1 1 0,1-1 1,-1 1-1,0-1 0,-1 0 0,1-4-59,-1 8 13,-1 0 0,0 0 0,0 0-1,-1-1 1,1 2 0,0-1 0,-1 0 0,1 0 0,-1 0 0,1 0 0,-1 0 0,0 0 0,0 0 0,0 1 0,0-1-1,0 0 1,0 1 0,-1-1 0,1 1 0,0-1 0,-1 1 0,1-1 0,-1 1 0,0 0 0,1 0 0,-1 0 0,0 0-1,0 0 1,1 0 0,-1 1 0,-1-1-13,0-1 6,-1 1 0,0-1 0,0 1 0,0 0 1,0 1-1,0-1 0,0 1 0,0-1 0,0 1 0,-1 0 0,1 1 0,0-1 0,0 1 0,-2 0-6,3 1 20,0-1 1,0 1-1,0-1 1,0 1-1,0 0 0,0 0 1,1 1-1,-1-1 0,1 0 1,0 1-1,-1 0 0,1-1 1,0 1-1,1 0 1,-2 2-21,2-3-12,0-1 0,1 0 1,-1 1-1,1-1 0,-1 1 1,1-1-1,-1 1 1,1-1-1,0 1 0,0-1 1,0 1-1,0-1 0,0 1 1,0-1-1,0 1 1,1-1-1,-1 1 0,0-1 1,1 1-1,-1-1 0,1 1 1,0-1-1,-1 0 1,1 1-1,0-1 0,0 0 1,0 0-1,0 1 1,0-1-1,0 0 0,0 0 1,0 0-1,1 0 0,-1 0 1,1 0 11,1 0 38,0 1 1,1-1-1,-1 0 1,1 0-1,-1 0 0,1 0 1,0-1-1,-1 1 1,1-1-1,0 0 1,-1 0-1,1 0 0,3-1-38,3-1 33,-1 0-1,1 0 1,-1 0-1,6-3-32,2-4 50,0 1 1,0-2-1,-1 0 0,3-4-50,15-8 156,20-17 53,-35 25 7,1 0-1,20-10-215,-40 24-1,0 0-1,1 0 1,-1 1-1,0-1 0,1 0 1,-1 0-1,0 1 1,0-1-1,1 0 0,-1 1 1,0-1-1,0 0 0,0 1 1,1-1-1,-1 0 1,0 1-1,0-1 0,0 0 1,0 1-1,0-1 1,0 0-1,0 1 0,0-1 1,0 1-1,0-1 1,0 0 1,0 0-1,1 13-44,-1 0 1,0 0-1,-1 0 1,0 0-1,-3 9 45,1-4 119,1 0 1,0 12-120,1-17 17,1-3 102,0 0-1,0-1 1,1 1 0,0 0-1,2 6-118,-2-14 14,-1-1-1,0 1 1,1 0-1,-1-1 1,1 1-1,0-1 1,0 1-1,-1-1 1,1 0-1,0 1 1,0-1-1,0 0 1,0 1-1,1-1 0,-1 0 1,0 0-1,0 0 1,1 0-1,-1 0 1,1 0-1,-1-1 1,1 1-1,-1 0 1,1-1-1,-1 1 1,1-1-1,0 1 1,-1-1-1,1 0 1,0 0-1,-1 0 1,1 0-1,0 0 1,-1 0-1,2 0-13,3-1 5,-1-1 0,1 0 1,0 1-1,-1-2 0,0 1 0,1-1 0,-1 0 0,0 0 0,0 0 0,-1 0 0,1-1 0,-1 0 0,1 0 0,-1 0 0,0-1 0,1-2-5,10-13-101,-2 0-1,-1 0 1,5-11 101,-9 15-22,-4 9 53,-2 3-40,0 0 0,0 1-1,0-1 1,1 1 0,-1-1 0,1 1 0,0 0-1,1-1 10,-4 4 2,0 0 1,0 0-1,1-1 0,-1 1 0,0 0 0,0 0 0,1-1 0,-1 1 0,0 0 0,1 0 1,-1 0-1,0 0 0,1 0 0,-1-1 0,0 1 0,1 0 0,-1 0 0,0 0 0,1 0 0,-1 0 1,0 0-1,1 0 0,-1 0 0,1 0 0,-1 0 0,0 0 0,1 1 0,-1-1 0,1 0-2,5 10 110,0 19 130,-6-26-208,2 16 25,-2-13-85,1 0 1,0-1 0,0 1-1,0 0 1,2 4 27,-1-5 21,0 1 0,0-1-1,0 1 1,1-1 0,0 0 0,0 0 0,1 0-1,-1 0 1,1-1 0,3 3-21,-7-7 1,1 1 1,0-1-1,-1 0 0,1 0 0,0 0 1,-1 0-1,1 0 0,0 0 1,-1 0-1,1 0 0,0 0 1,-1 0-1,1 0 0,0 0 0,-1-1 1,1 1-1,-1 0 0,1 0 1,0-1-1,-1 1 0,1 0 0,-1-1 1,1 1-1,-1-1 0,1 1 1,-1 0-1,1-1 0,-1 1 0,1-1 1,-1 0-1,0 1 0,1-1-1,-1 1 7,5-7-21,0 1 0,-1-1 0,0 0 0,-1-1 0,1 1 0,-1 0 0,-1-1 0,1 0 0,-1 0 0,-1 0 0,1-5 14,4-15-113,-1 10-80,-1-1 0,-2 1 0,1-8 193,-2 17-29,-1 0 0,-1 1 0,1-1 0,-1 0 0,-1 0 0,0 1 1,0-1-1,-1 0 29,3 8 3,0 0 0,0 0 0,-1 1 0,1-1 0,-1 0 1,1 0-1,0 1 0,-1-1 0,1 0 0,-1 1 0,0-1 0,1 1 1,-1-1-1,1 1 0,-1-1 0,0 1-3,1-1 18,0 1 1,-1 0-1,1 0 0,0 0 1,0 0-1,-1 0 0,1 0 1,0 0-1,0 0 0,-1 0 1,1 0-1,0 0 0,0 0 1,-1 0-1,1 0 0,0 0 1,0 1-1,-1-1 0,1 0 1,0 0-1,0 0 0,0 0 1,-1 0-1,1 0 0,0 1 0,0-1 1,0 0-1,-1 0 0,1 0 1,0 1-1,0-1 0,0 0 1,0 0-1,0 0 0,-1 1 1,1-1-1,0 0 0,0 1-18,0-1 28,0 1-1,0 0 0,1 0 0,-1 0 1,0 0-1,0-1 0,1 1 1,-1 0-1,1 0 0,-1 0 0,0-1 1,1 1-1,-1 0 0,1-1 0,0 1 1,-1 0-1,1-1 0,0 1 0,-1-1 1,1 1-1,0 0-27,1 1 51,12 14 81,-9-10-98,0-1 0,0 1 0,1-1 0,-1 0 0,1 0 0,2 1-34,-3-3-7,1 0 0,-1 0-1,1-1 1,0 1 0,-1-1 0,1-1-1,0 1 1,0-1 0,0 0-1,1 0 1,3 0 7,-7-1-212,-1 0 0,1-1 1,-1 1-1,1 0 0,-1-1 0,1 1 0,-1-1 0,0 0 0,1 0 1,-1 0-1,0 0 0,0 0 0,1-1 0,-1 1 0,0 0 1,0-1-1,-1 0 0,1 1 0,0-1 0,0 0 0,-1 0 0,1 0 1,-1 0-1,0 0 0,1-1 0,-1 1 0,0 0 0,0 0 1,0-2 211,-1 2-532,1 0 0,0 0 0,-1-1 0,0 1 0,1 0 0,-1 0 0,0 0 0,0-1 532,-6-21-2912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09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1472,'3'10'1557,"-3"-8"-1311,0 2 214,0 0 0,0 0 0,-1 0 1,0 1-1,0-1 0,0 0 0,-1 3-460,1-4 170,0 0-174,1 0 0,0 1 0,0-1 0,0 0 0,1 0 0,-1 1 0,1-1 0,-1 0 0,1 0 0,0 0 0,0 0 0,1 0 0,-1 0-1,1 0 5,5 18 244,3 24-762,-7-28 577,0 0 0,2-1 0,0 1-1,0-1 1,4 5-59,11 13 314,-18-32-316,-1 1 1,1-1 0,0 0 0,-1 0-1,1 0 1,0-1 0,0 1 0,1 0 0,-1-1-1,0 1 1,0-1 0,3 1 1,23 14 245,6-7-106,-32-9-38,16 0 299,-14 0-405,-4 0 9,0 0 0,1 1 1,-1-1-1,1 0 0,-1 0 0,0 0 0,1 0 0,-1 0 0,1 0 1,-1 0-1,0 0 0,1 0 0,-1-1 0,1 1 0,-1 0 1,0 0-1,1 0 0,-1 0 0,1 0 0,-1-1 0,0 1 0,1 0 1,-1 0-1,0-1 0,1 1 0,-1 0 0,0-1 0,0 1 0,1 0 1,-1-1-1,0 1 0,0 0 0,0-1 0,1 1 0,-1 0 0,0-1-4,1-1 117,5-5 54,-5 7-160,0-1 1,-1 1 0,1 0-1,-1-1 1,1 1 0,-1-1-1,1 0 1,-1 1 0,0-1 0,1 1-1,-1-1 1,0 0 0,1 1-1,-1-1 1,0 0 0,0 1-12,15-32-171,-13 4 259,-2 23-86,0 0-1,0 1 1,0-1 0,1 0-1,0 1 1,0-1 0,0 1-1,1-1-1,-1 2 20,0 0 0,-1-1 0,1 1 0,-1 0 0,1-1 0,-1 1 0,0-2-20,0 4 4,0-1 0,0 0 0,0 0 0,0 0 0,0 0 0,0 1 0,1-1 0,-1 0 0,1 0 0,-1 0 0,1 1 0,0-1 0,0 0-1,0 1 1,0-1 0,0 1 0,0-1 0,0 1 0,0-1 0,1 1-4,12-20-293,-6 14 208,-8 6 69,1 0 0,0 0 0,0 0 0,0 0 0,-1 0 0,1 0 0,0 0 0,0 1 0,0-1 0,1 0 0,-1 1 0,0-1 0,0 1 0,0-1-1,0 1 1,1-1 16,-1 1 48,-1-2-10,0 1 47,1 1-58,0 0 1,0 0-1,0 0 0,0 0 0,0 1 1,0-1-1,0 0 0,0 0 1,0 1-1,0-1 0,0 1 0,0-1 1,0 1-1,0-1 0,-1 1 0,1-1 1,0 1-1,0 0-27,6 3 117,-6-3-87,1 0-1,-1 1 1,1-1 0,-1 0-1,0 1 1,0-1 0,1 0-1,-1 1 1,0 0-30,1 1 26,2 2-62,0 1-1,-1-1 0,1 1 0,-1 0 0,0 0 1,-1 1-1,1-1 0,-1 0 0,-1 1 0,1 3 37,10 13 165,-11-21-125,0 1 0,1-1 0,-1 0 0,0 0 0,0 1 0,0-1 1,0 0-1,-1 1 0,1-1 0,0 2-40,-1-2 144,0 3 661,0-11-709,-5-41-91,5 34-23,0 0-1,1 1 1,2-10 18,-2 18 5,0-1 0,1 1 0,-1 0 0,1-1 0,-1 1 0,1 0 0,1 0 0,-1 0 1,0 0-1,1 1 0,0-1 0,1-1-5,-2 4-23,-1-1 1,1 1-1,0 0 1,-1-1-1,1 1 0,0 0 1,0 0-1,0 0 1,0 0-1,0 0 1,0 1-1,0-1 1,0 1-1,1-1 1,-1 1-1,0 0 1,0 0-1,0-1 0,1 2 1,-1-1 22,5 1-48,0 0 1,-1 1 0,1 0-1,0 0 1,3 3 47,6 1 80,28 10 304,-43-16-203,1 1-163,-1-1 0,0 1-1,1-1 1,-1 1 0,0 0 0,0-1 0,0 1-1,1 0 1,-1 0 0,0 0 0,0 0-1,0 0 1,0 0 0,-1 0 0,1 0 0,0 0-1,0 0 1,-1 1 0,1-1 0,0 1-18,7 10 17,-2-7-47,-1 1 0,0 0 0,-1 1 0,4 5 30,0 0-72,14 30 8,-9-22 199,-7-9 50,0-1 0,1 0 0,1-1 0,0 1-185,-7-10 165,8 2 131,-8-2-273,0 1 0,0-1 0,0 0 0,-1 0 0,1 0 0,0 0 0,0 1-1,0-1 1,-1 0 0,1-1 0,0 1 0,0 0 0,0 0 0,-1 0 0,1 0 0,0-1 0,0 1 0,-1 0 0,1-1-1,0 1 1,-1 0 0,1-1-23,2-2 21,0 1 0,-1-1 0,1 0-1,-1 0 1,0-1 0,0 1 0,0 0-1,0-1 1,0 1 0,-1-2-21,6-9 128,3-6 42,-1 0 0,-1 0-1,-1-1 1,4-19-170,10-28-247,-16 47-118,-5 19 215,1-1 0,-1 1 0,1-1 0,0 1 0,-1-1 0,1 1 0,0 0 0,0-1 0,1 1 0,-1 0 0,0 0 0,2-1 150,5-8-3131,-7 10-847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36.9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25 6144,'0'-1'326,"-1"1"-1,1 0 1,0-1 0,0 1 0,-1 0-1,1-1 1,0 1 0,0 0 0,0-1 0,0 1-1,0-1 1,-1 1 0,1 0 0,0-1-1,0 1 1,0-1 0,0 1 0,0-1 0,0 1-1,0 0 1,1-1 0,-1 1 0,0-1 0,0 1-1,0 0 1,0-1 0,0 1 0,1-1-1,-1 1 1,0 0 0,0-1 0,1 1-326,0-1 194,0 0 0,0 0 0,0 1 0,0-1 0,0 0 0,1 1 1,-1-1-1,0 1 0,1-1 0,-1 1 0,0-1-194,6 0-119,0 0 0,-1 0 1,1 0-1,2 1 119,10 0 17,1 2 1,-2 0 0,1 1-1,0 0 1,0 2-1,12 4-17,-21-5 0,0 0 0,0 1-1,0 0 1,0 0 0,-1 1-1,1 0 1,-1 1 0,-1 0-1,0 0 1,0 1-1,0 0 1,1 3 0,-5-7-4,-2 0-1,1 0 0,0 0 1,-1 1-1,1-1 1,-1 1-1,0-1 1,-1 1-1,1 0 1,-1 0-1,0 0 1,0 0-1,-1 0 1,1 0-1,-1 0 0,0 0 1,-1 0-1,1 0 1,-1 0-1,0 0 1,0-1-1,0 1 1,-1 0-1,0 0 1,0-1-1,0 1 0,-2 2 5,-11 13 45,0-1 0,-1-1 0,0-1 0,-2 0-1,-4 3-44,17-16 48,1 0-1,0 0 0,0 1 0,1 0 0,-1 0 0,1 0 0,0 0 0,1 0 0,-1 0 0,1 1 0,0 0 0,0-1 0,1 1 1,-1 0-1,1 0 0,1 0 0,-1 0 0,1 1-47,0 15 130,2-1 1,0 1-1,1-1 1,4 11-131,-1-4 241,1 25-241,4 40 686,0-13-161,-11-76-583,1 0 1,0 0 0,0-1-1,0 1 1,1 0-1,-1 0 58,5 14-3261,3-28-1986,-9-7 2111,-4-9-1936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8:37.3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12128,'8'12'4479,"2"-7"-3455,-7-2-320,-3-3 544,0 0-832,10 3 960,-10 5-768,3 1 128,-6-1-448,-2 0-1248,5 0 544,0-8-2208,0 0 1472,0 0-4703,-8-24 3295,-7-12-2944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0:19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9 992,'-2'-9'1295,"-1"14"-632,-4 15-216,7-20-441,-2 6 231,1 0 1,0 0 0,1 0 0,0 0 0,0 2-238,0-6 101,0-2-53,0 17 352,2-12-402,1 0-1,-1-1 1,1 1 0,0-1-1,0 0 1,1 0 0,-1 0-1,1-1 1,3 4 2,21 16 84,-23-17-48,2 0 0,-1-1 0,6 4-36,19 15 432,-20-17-366,-8-4-51,1-1-1,-1 0 0,1 0 1,-1 0-1,1-1 0,0 1 1,0-1-1,0 0-14,9 4-41,-11-4 13,1 0 0,-1 0 1,1 0-1,0-1 1,-1 1-1,1-1 0,1 1 28,-3-1 64,-1 1-43,1-1-1,-1 1 0,1-1 0,-1 1 0,0 0 0,1-1 1,-1 1-1,1-1 0,-1 1 0,1-1 0,0 0 0,-1 1 0,1-1 1,-1 1-1,1-1 0,0 0 0,-1 0 0,1 1 0,0-1 0,0 0-20,13 5 56,-12-4-53,1 1-1,-1-1 1,1 1-1,-1 0 0,0 0 1,0 0-1,0 0 1,0 1-1,0-1 1,-1 0-1,1 1 1,-1 0-1,1 0-2,16 28-229,-13-24 246,-1-2 93,0 1 0,1-1 0,0 0 0,0 0 0,0-1 0,1 2-110,-3-4 9,0 0-1,-1 0 0,1 1 1,-1-1-1,1 1 1,0 1-9,13 14-147,-14-17 136,0 0-1,-1 0 0,1 1 1,0-1-1,-1 0 1,0 1-1,1 0 1,-1-1-1,0 1 1,0 0-1,0 0 0,0 0 12,22 26 422,-22-26-410,0 0-1,0 0 1,0-1 0,0 1-1,0 0 1,0 0 0,1-1 0,-1 1-1,0-1 1,1 1 0,0-1 0,-1 1-1,1-1 1,0 0 0,0 0 0,-1 0-1,1 0 1,0 0 0,0 0-1,0-1 1,0 1 0,0-1 0,0 1-1,0-1 1,1 0 0,-1 0 0,0 0-1,0 0 1,0 0 0,1 0-12,36-3 177,-28 2-87,0 0-1,0 1 0,0 0 1,0 1-1,2 0-89,-2 2 100,-10 0-122,1-1 2,2 0-48,0 1 0,-1 1 0,1-1 0,-1 0-1,4 4 69,3 5 107,-4-8 39,-4-3-140,-1 0 1,0 0-1,1 0 0,-1 0 0,0 0 1,0 0-1,0 1 0,0-1 0,0 0 1,0 1-1,-1-1 0,1 0 0,0 1 1,-1-1-1,1 2-6,1 0 1,-1 0 0,0 0 1,0 0-1,0 0 0,0 0 0,0 0 1,-1 1-1,0-1 0,1 0 0,-1 0 1,0 1-1,0-1 0,-1 0 0,1 0 1,-1 1-1,0-1 0,0 2-1,0-3 17,0 0 1,1 0-1,-1 0 0,1 0 0,0 0 0,0 1 1,-1-1-1,1 0 0,1 0 0,-1 0 1,0 0-1,0 0 0,1 2-17,0-4-101,10 4-134,-9-3 271,0 0 0,0-1-1,0 1 1,0-1 0,1 1 0,-1-1-1,0 0 1,0 0 0,0 0 0,0 0-1,1 0 1,1-1-36,-2 1 30,1 0 1,-1-1-1,1 1 0,-1 0 0,1 0 0,-1 1 0,0-1 1,1 0-1,-1 1 0,1 0 0,-1-1 0,0 1 0,2 1-30,-3-2-7,-1 0 0,0 0 0,0 0 0,0 0 0,1 0 0,-1 0 0,0 0 0,0 0-1,0 0 1,1 1 0,-1-1 0,0 0 0,0 0 0,0 0 0,0 0 0,0 0 0,1 0 0,-1 1-1,0-1 1,0 0 0,0 0 0,0 0 0,0 0 0,0 1 0,0-1 0,1 0 0,-1 0 0,0 0-1,0 1 1,0-1 0,0 0 0,0 0 0,0 0 0,0 1 0,0-1 0,0 0 0,0 0-1,0 0 1,0 1 0,0-1 7,-10 2 83,-17-6 332,17 1-329,-1 0-28,2 0 1,-1-1-1,0 0 1,1 0-1,-2-2-58,-9-5-275,-18-8 275,18 10-55,-17-11 55,32 17 10,1 0-13,0 0 0,-1 0 0,0 0 0,0 1 1,0 0-1,0 0 0,0 0 0,0 0 0,0 1 0,-1 0 0,-3 0 3,8 0-5,-1 1-1,1-1 1,0 0 0,-1 1-1,1-1 1,-1 0-1,1 0 1,0 0-1,0 0 1,-1 0-1,1 0 1,0 0-1,0 0 1,0 0-1,0-1 1,1 1 0,-1 0-1,0-1 1,0 0 5,-11-13-46,-16 0-47,22 13 140,1-1 1,-1 0 0,1 0-1,0-1 1,-1 0 0,1 0 0,1 0-1,-1 0 1,0-1-48,-61-79-133,58 74 69,0-2 64,-1 1 0,-6-7 0,67 79-957,-21-23 906,18 14 51,-31-35 20,-4-2 107,0-2 0,1 0 0,1-1 0,1 0-127,-7-5 1,1-1 0,-1 0 0,1 0 0,0-1 0,1-1 0,-1 0 0,1 0 0,0-1-1,0-1 1,0 0 0,10 0-1,26 6 262,-46-7-264,0-1 1,0 1-1,-1 0 1,1 0-1,0 0 0,0 0 1,-1 0-1,1 0 1,-1 0-1,1 0 1,-1 1-1,1-1 0,-1 0 1,1 2 1,1 0-32,15 16-60,1-2 0,1 0 0,0-1 0,5 2 92,-14-10 103,-8-6-71,0 0-1,0 0 0,0 0 1,0 0-1,0 0 1,1-1-1,-1 1 1,1-1-1,-1 0 1,1 0-1,-1 0 1,1-1-1,-1 1-31,43 7 176,-16-6-274,-24-1 158,0-1 1,0 1-1,0-1 1,0 0-1,0-1 1,0 1-1,0-1 1,0-1-1,0 1 1,5-3-61,42-15-105,-44 17 129,1-1-1,0-1 1,-1 1-1,0-2 1,0 1-1,0-1 1,0-1-1,-1 0 1,4-3-24,-5 2 30,0 0 1,1 1-1,0-1 0,0 2 1,0-1-1,1 1 1,0 0-1,0 1 0,0 0 1,2 0-31,5-3 3,-1 0 1,-1-1-1,1-1 1,-1 0-1,-1-1 1,12-11-4,69-51 436,18-6-436,-83 59-31,-19 12 31,2 1 0,-1 1-1,1 0 1,0 0 0,15-6 119,31-10-24,-39 15-171,-1 0-1,-1-2 1,8-3 76,9-5-116,-26 13 107,-1 0 0,1 0 0,-1-1 0,0 0 0,0-1 0,1 0 9,26-18-60,-24 17 158,-1 0 0,0 0 0,5-5-98,1-2 7,1 1-1,0 1 1,1 0-1,0 1 0,3 0-6,-15 7 54,4-1-475,-8 6 237,-3 3 218,-3 2 51,1-1 0,-1-1 1,0 1-1,0-1 0,-1 0 0,0 0 0,0 0-85,-46 30-95,23-16 111,-2-1 0,0-1 0,-1-2 0,-14 4-16,-58 18 566,2 4-1,-23 18-565,-22 27-475,94-56 365,14-8 259,-1-1-1,-1-2 1,-27 7-149,58-23 42,-1 0 0,0-1 1,0 0-1,0-1 0,-1 0 0,1-1 0,0 0 0,-4-2-42,-16-2 118,0-2 0,-8-3-118,12 3 307,18 4-316,0 1 0,0 0 0,0 0-1,0 1 1,0 1 0,0-1 0,1 1-1,-1 1 1,0-1 0,0 1 0,0 1-1,1 0 1,0 0 0,-1 1 0,1 0 9,-13 8-88,0 1 0,1 0 0,1 2 0,-18 16 88,-21 16-6,49-40 116,7-6-91,0 0 0,1 0 0,-1 0-1,1 0 1,0 0 0,-1 0 0,1 0 0,0 1 0,0-1 0,-1 1-19,1-1-13,1-1-1,0 1 1,-1-1 0,1 1-1,0-1 1,-1 1-1,1-1 1,0 1 0,0-1-1,0 1 1,-1-1 0,1 1-1,0-1 1,0 1-1,0-1 1,0 1 0,0-1-1,0 1 1,0 0 13,10 0-391,-3-1 476,8-1-66,-1 0 0,1-1 0,-1 0 1,1-1-1,5-3-19,22-7 158,5-5-158,33-11 29,96-19-252,-113 32-45,-60 15 263,3 0 95,0 0 1,0-1 0,-1 0-1,1 0 1,-1 0 0,1-1-1,-1 0 1,5-3-91,-37-1 123,-75 2-178,57 4 61,1-2 0,0-2-1,-18-6-5,39 6-4,-1 0 80,1-1 0,0-1 0,-8-4-76,-133-57 107,-62-23-213,66 28 223,131 50 43,-22-15-160,6 3 373,-56-32-176,62 30-1186,33 23 400,6 4 495,-1 0 1,1-1 0,-1 1 0,1 0 0,0 0-1,-1-1 1,1 1 0,0 0 0,-1-1 0,1 1-1,0-1 1,-1 1 0,1 0 0,0-1 0,-1 1-1,1-1 1,0 1 0,0 0 0,0-1 0,0 1-1,-1-1 1,1 1 0,0-1 0,0 0 93,8-4-3956,3-3 2117,-9 3 1391,1 0 0,-1 0 0,0 0 0,0 0 0,1-3 448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1.0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9 1728,'-3'4'656,"6"-8"133,-3 4-453,0 0-16,0 0 16,0 0 518,11 17 2820,-7-16-3478,0 0 1,0 0-1,0 0 0,0-1 0,0 1 1,0-1-1,0 0 0,0 0 1,0-1-1,0 1-196,45-10 339,-18 4-86,15-1 1,0 3 1,0 2 0,0 2-1,44 5-254,-83-3 27,0-1-1,-1 1 0,1 1 1,0-1-1,5 4-26,2 0-68,-12-5-172,-2-1-442,0 0-321,0-1-2363,0-2 1911,0 0-1633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0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0 868 1056,'9'-5'4246,"13"-17"-3239,22-55-342,-18 30-136,2 0 0,30-35-529,-35 56 129,21-18-129,13-15-60,-37 35 76,-1-1 0,6-11-16,-18 26-6,-1-1 0,0-1 0,-1 1 0,0-1 0,-1 0 0,0 0-1,1-7 7,5-18 243,-7 25-331,1 0 0,-2-1 0,1-2 88,0-23-55,-1 17 29,0-1 0,1 0 0,6-17 26,-8 36-25,-1 0-1,1 0 1,0-1 0,-1 1 0,0 0 0,0 0 0,0-1-1,0-1 26,0 4-5,0 1 0,0-1 0,-1 0 0,1 1 0,0-1 0,0 1 0,0-1 0,-1 1 0,1-1 0,0 1 0,0-1 0,-1 1 0,1-1 0,-1 1 0,1 0 0,0-1 0,-1 1 0,1 0 0,-1-1 0,1 1 0,-1 0 0,1-1 0,-1 1 0,1 0 0,-1 0 0,1-1 0,-1 1 0,1 0 0,-1 0 0,1 0 0,-1 0 0,0 0 0,1 0-1,-1 0 1,1 0 0,-1 0 0,1 0 0,-1 0 0,1 0 0,-1 0 0,0 1 0,1-1 0,-1 0 0,1 0 0,-1 1 0,1-1 0,-1 0 0,1 1 5,-4 1-7,1 1-1,-1-1 1,1 1-1,0 0 1,0 0-1,0 1 1,0-1-1,1 0 1,-1 1 0,1 0-1,0-1 8,-8 11 82,1 1-44,0 1 0,0-1 0,1 2 0,-2 6-38,-15 33-99,13-35 36,-43 84-23,48-91-46,0 0 178,0 0 1,2 0-1,0 1 0,0 1-46,-5 13 258,8-24-224,0 0 0,0 0 0,0 1 0,1-1 0,0 0 0,0 1 0,0 3-34,0 23 97,0-23-61,0 1 0,1-1 0,0 1 1,1-1-1,1 7-36,10 33 546,2-1 1,14 29-547,-14-44 237,9 13-237,1 4 280,-20-42-205,-1-1 0,2 0-1,-1 0 1,0 0 0,1 0-1,1-1 1,-1 0 0,1 0-1,6 5-74,-11-11-122,-1 1-1,1-1 0,-1 0 0,1 1 0,-1-1 0,1 0 1,0 1-1,-1-1 0,1 0 0,0 0 0,0 0 0,-1 1 1,1-1-1,0 0 0,-1 0 0,1 0 0,0 0 1,-1 0-1,1 0 0,0-1 0,0 1 0,-1 0 0,1 0 1,0 0-1,-1-1 0,1 1 0,0 0 0,-1-1 0,1 1 1,-1 0-1,1-1 0,-1 1 0,1-1 123,8-11-3445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1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1728,'15'-1'7871,"41"-6"-6921,17-3 231,-17 4-943,-23 2 122,1 2 0,16 2-360,-40 0 16,57 5 48,-66-5 5,4 3 473,1 0-1361,-4 1-3645,-2 3 2832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2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2400,'3'-1'5650,"6"4"-4286,11 6-2032,-18-8 1319,4 1-394,-1-1-1,0 1 1,1-1-1,-1 0 1,0 0-1,1-1 1,-1 1 0,1-1-1,0-1 1,-1 1-1,4-1-256,12-3 737,0-1 0,7-2-737,-19 4-51,20-3-351,-1 0 0,1 2 0,0 2 0,0 0 0,4 2 402,-31 0-448,1 0 1,-1 0 0,0 0-1,0 0 1,1-1 0,-1 1-1,0-1 1,2 0 447,8-4-3061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6.2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36 647 1056,'-1'-4'470,"1"4"-429,0 0 0,0 0 1,0 0-1,0-1 1,0 1-1,0 0 1,-1 0-1,1-1 0,0 1 1,0 0-1,0 0 1,0 0-1,0 0 1,0-1-1,-1 1 0,1 0 1,0 0-1,0 0 1,0 0-1,-1-1 1,1 1-1,0 0 0,0 0 1,0 0-1,-1 0 1,1 0-1,0 0 1,0 0-1,0 0 0,-1 0 1,1 0-1,0 0 1,0 0-1,-1 0 1,1 0-1,0 0 0,0 0 1,-1 0-1,1 0-41,0 0 13,0 0 0,0 0 0,-1 0 0,1 0 0,0 0 0,0 0-1,0 0 1,0 0 0,-1 0 0,1 0 0,0 0 0,0-1 0,0 1 0,-1 0 0,1 0-1,0 0 1,0 0 0,0 0 0,0 0 0,0 0 0,-1-1 0,1 1 0,0 0-1,0 0 1,0 0 0,0 0 0,0 0 0,0-1 0,0 1 0,-1 0 0,1 0 0,0 0-1,0-1 1,0 1 0,0 0 0,0 0 0,0 0 0,0-1-13,0 1 25,0 0 1,0 0-1,0 0 1,0 0-1,0-1 0,0 1 1,0 0-1,0 0 1,0 0-1,0 0 1,0 0-1,0-1 0,0 1 1,0 0-1,-1 0 1,1 0-1,0 0 1,0 0-1,0 0 0,0-1 1,0 1-1,0 0 1,0 0-1,-1 0 1,1 0-1,0 0 0,0 0 1,0 0-1,0 0 1,0 0-1,-1 0 1,1 0-1,0 0 0,0 0 1,0 0-1,0 0 1,-1 0-1,1 0-25,-1 0 635,1 0-209,0-2 774,0 14-947,-2-1 0,1 1 0,-2 0 0,1 0-1,-2 2-252,2-5 171,0-1 0,1 1-1,0 0 1,1 0-1,0 0 1,1 5-171,0 10 80,-1-16-37,0 1-1,1-1 0,0 0 0,0 1 0,1-1 0,0 0 1,1 0-1,-1 0 0,1 0 0,1-1 0,0 1 1,0-1-1,0 0 0,1 0 0,0 0 0,0-1 0,1 1 1,0-1-1,0-1 0,0 1 0,1-1 0,0 0-42,-5-4 9,-1 0 0,0-1-1,1 1 1,-1 0 0,1-1 0,-1 1-1,0-1 1,1 0 0,-1 0-1,1 1 1,-1-1 0,1 0 0,-1 0-1,1 0 1,-1 0 0,1-1-1,-1 1 1,1 0 0,-1-1 0,1 1-1,-1-1 1,0 1 0,1-1-1,-1 1 1,0-1 0,1 0-1,-1 0 1,0 0-9,5-3-41,-1-1 0,0 0 0,0 0 0,-1-1 0,3-3 41,5-5 121,-2 1 116,-1-1 0,0 1 0,1-5-237,-5 9-76,-2 3 62,0-1 0,0 1 0,-1 0 0,1-5 14,-1 4-25,0 1 1,0 0-1,1-1 0,1-2 25,-1 2-31,0 0 0,0-1 0,-1 1 0,0 0 0,-1-1 0,1-3 31,0-1-48,11-44 208,-11 32 13,-2 23-187,0 1 0,0-1 0,0 1 0,0-1 0,0 0 0,0 1 1,0-1-1,0 1 0,-1-1 0,1 1 0,0-1 0,0 0 0,0 1 0,-1-1 1,1 1-1,0-1 0,-1 1 0,1-1 0,0 1 0,-1 0 0,1-1 0,-1 1 1,1-1-1,-1 1 0,1 0 0,-1-1 0,1 1 0,-1 0 0,1-1 0,-1 1 1,1 0-1,-1 0 0,1 0 0,-1 0 14,0 1-35,-1 0 0,1 1 0,0-1 1,0 0-1,0 1 0,0-1 0,0 1 0,1 0 0,-1-1 0,0 1 0,1 0 1,-1-1-1,1 3 35,-4 59 714,4-15-628,0-45-99,0-1 0,0 0 0,0 1 0,0-1 0,1 1 0,-1-1 0,1 0 0,0 1 0,0-1 0,-1 0 0,1 0 0,2 2 13,4 19 44,-6-20-22,0 0 1,0 0 0,0 0 0,0 0-1,1 0 1,-1 0 0,1-1 0,-1 1-1,1 0 1,1 1-23,10 15 141,-11-15-136,1 0 0,-1-1 1,1 1-1,0 0 0,1-1 1,-1 0-1,0 0 0,1 0 1,1 1-6,-4-3 16,0-1 0,0 1 0,0-1 0,0 0 0,0 1 0,0-1 1,0 0-1,0 1 0,0-1 0,0 0 0,0 0 0,0 0 0,0 0 1,1 0-1,-1 0 0,0 0 0,0 0 0,0-1 0,0 1 0,0 0 0,0-1 1,0 1-1,0-1 0,0 1 0,0-1 0,-1 1 0,1-1 0,0 1 1,0-1-1,0 0 0,-1 0 0,1 1 0,0-1 0,0 0 0,-1 0 0,1 0-15,3-6 105,0 1 0,0-1 0,0-1 0,-1 1 0,0-1-106,5-8-87,35-59-105,-33 54 171,-9 18 32,0-1 0,1 1 1,0-1-1,0 1 0,0-1 0,0 1 1,0 0-1,1-1-11,2-1 89,-3 2-121,0 1 0,1-1 0,-1 1 1,0 0-1,1 0 0,-1 0 0,1 0 0,0 1 1,2-2 31,-3 2-37,1 0 0,0 0 0,0 0 1,0 1-1,0-1 0,-1 1 0,1 0 0,0-1 1,0 1-1,0 1 0,0-1 0,0 0 1,0 1-1,0-1 0,0 1 0,0 0 37,10 2-62,-12-3 76,0 1-1,0-1 1,0 0 0,0 1 0,0 0-1,0-1 1,0 1 0,-1-1-1,1 1 1,0 0 0,0 0 0,-1-1-1,1 1 1,0 0 0,-1 0-1,1 0 1,0 0 0,-1 0 0,0 0-1,1 0 1,-1 0 0,0 0-1,1 0 1,-1 0 0,0 0 0,0 0-1,0 0 1,0 0-14,1 7 145,0 0 0,-1 0 0,-1 6-145,1-2 56,1 8-28,-1-15-5,1 1-1,-1-1 0,0 1 0,0-1 1,-1 1-1,1-1 0,-1 0 1,0 1-1,-2 4-22,14-26 176,1 1 0,1 0 0,14-12-176,2-3 197,-15 15-48,-10 9-216,1 1-1,0 0 0,0 0 1,0 0-1,1 0 0,-1 1 0,1 0 1,0 0-1,0 1 0,3-2 68,7-3-144,-15 7 133,1 0 0,0 0 1,0 0-1,0 0 1,0 0-1,0 1 0,1-1 1,-1 1-1,0-1 1,0 1-1,0 0 0,2 0 11,-2-1 5,0 2 0,-1-1 0,1 0-1,0 0 1,-1 0 0,1 1 0,-1-1 0,1 1-1,-1-1 1,1 1 0,-1 0 0,1-1-1,-1 1 1,0 0 0,1 0 0,-1 0 0,0 0-1,0 0 1,1 0 0,-1 0 0,0 1-1,0-1 1,0 0 0,-1 1 0,2 0-5,0 4-46,1 0-1,-2 0 1,1 0 0,0 0 0,-1 1-1,0 0 47,5 20 73,-3-13-147,3 4 185,7 21 1,-1-20-314,-11-18 175,-1-1 203,0 0-43,2 0-39,21 4 107,-22-5-209,0 1-1,0 0 1,0-1-1,1 1 1,-1-1-1,0 1 0,0-1 1,0 1-1,0-1 1,0 0-1,0 1 1,0-1-1,0 0 0,0 0 1,-1 0-1,1 0 1,1-1 8,12-14 192,-11 14-155,0-1 0,-1 0 0,1 0 0,-1 0 0,1 0-1,-1 0 1,0-1 0,0 1 0,-1-1 0,1 1-1,-1-1 1,1-1-37,1-6 113,1-6-284,-3 15 168,-1 0 1,0 1-1,1-1 1,-1 0-1,1 0 1,0 0-1,0 0 1,-1 1-1,1-1 1,0 0 0,1 0 2,-1 0 14,0 1 1,0-1-1,0 0 1,0 0-1,0 0 1,0 0 0,0 1-1,-1-1 1,1 0-1,-1 0 1,0-2-15,9-28 352,-6 21-771,-3 11 412,0 0 0,0 0 0,0 0 0,0 0 1,0 0-1,0 0 0,1 0 0,-1-1 0,0 1 0,0 0 0,0 0 0,0 0 1,0 0-1,0 0 0,1 0 0,-1 0 0,0 0 0,0 0 0,0 0 1,0 0-1,0 0 0,0 0 0,1 0 0,-1 0 0,0 0 0,0 0 0,0 0 1,0 0-1,0 0 0,1 0 0,-1 0 0,0 0 0,0 0 0,0 0 0,0 0 1,0 0-1,0 0 0,1 1 0,-1-1 0,0 0 0,0 0 0,0 0 1,0 0-1,0 0 0,0 0 0,0 0 0,0 1 0,0-1 0,0 0 0,0 0 1,1 0-1,-1 0 0,0 0 0,0 0 0,0 1 0,0-1 0,0 0 0,0 0 1,0 0-1,0 0 0,0 0 0,0 1 0,0-1 0,0 0 7,2 13 62,1-1 0,-2 1 0,1 0 0,-2 1 0,0-1 0,-2 12-62,1 11-94,1-23 85,-1-9 59,1-1-1,0 1 0,0-1 1,0 1-1,0-1 0,1 1 1,-1-1-1,1 0 1,0 1-1,1 2-49,1 0 50,-3-5-49,0 0 1,1 0-1,-1 0 0,1-1 0,-1 1 1,0 0-1,1 0 0,-1-1 1,1 1-1,-1 0 0,1-1 1,0 1-1,-1-1 0,1 1 1,0 0-1,-1-1 0,1 1 1,0-1-1,0 0 0,0 1 1,-1-1-1,1 0 0,0 1 1,0-1-1,0 0 0,0 0 0,-1 0 1,1 0-1,0 0 0,0 0 1,0 0-1,0 0 0,0 0 1,0 0-1,-1 0 0,1-1 1,0 1-1,0 0 0,0-1-1,2 1 37,0-1-1,1 0 0,-1 0 1,0-1-1,0 1 0,-1-1 1,1 1-1,0-1 0,0 0 1,-1 0-1,3-2-36,24-29 235,-7 7-288,-9 13 43,-2-1 0,0 0 0,0 0 1,-2-1-1,1 0 0,-2 0 1,5-13 9,-2-2 125,0 0 1,-2 0 0,4-28-126,-3 1-151,-3-1 0,-2-14 151,-1-116 25,-4 179-49,0-1 0,-1 0 0,-1 1 1,0-1-1,0 1 0,0-1 0,-1 1 1,-1 0-1,0 0 0,0 0 0,-2-2 24,7 23-265,-1 0 0,0 0 0,-1 1 265,0 18-106,3 11-68,2 0 0,3 9 174,3 26-36,-6-32 117,4 40 257,3-1 0,5 9-338,-14-86 63,0 1 0,1-1-1,0 0 1,0 0 0,0 0-1,1 0 1,0 0 0,0-1-1,0 0 1,1 0 0,0 0-1,0 0 1,1-1 0,0 0-1,0 0 1,0 0-63,1 0 27,0-1 0,1 1 0,0-2 0,-1 1 1,1-1-1,0 0 0,1-1 0,-1 0 0,0 0 0,1 0 1,7-1-28,98 2 816,-112-3-917,0 0 69,-1 0 0,1 0 0,0 0 0,-1 0 0,1 0 0,-1-1-1,1 1 1,-1-1 0,1 1 0,-1-1 0,1 0 0,-1 1 0,1-1 0,0-1 32,-2 2-288,1-1 0,-1 0 0,0 1 0,0-1 0,0 1 0,1-1 0,-1 1 0,0-1 0,0 1 0,0-1 0,0 1 0,0-1 0,0 0 0,0 1 0,0-1 0,0 1 0,0-1 0,-1 1 0,1-1 0,0 1 0,0-1 288,-4-3-3642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6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4160,'0'-1'146,"7"-8"1962,3 12-763,-3-1-987,5 2 134,0-1 0,0 0-1,0-1 1,1-1 0,2 1-492,32 4 389,191 45 118,-205-42-716,-27-7-52,-1 0 1,1 0-1,0-1 0,-1 0 1,1 0-1,0 0 0,0-1 1,0 0-1,3 0 261,1-4-2229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17.1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5632,'0'-16'2112,"0"13"-1664,0 3-96,0 0-2528,0 0 1120,5 6-928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12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2144,'1'1'312,"0"-1"-173,-1 0-1,0 0 1,0 0 0,0 0-1,1 0 1,-1 0 0,0 1-1,0-1 1,0 0 0,0 0-1,1 0 1,-1 0 0,0 0-1,0 1 1,0-1 0,0 0-1,0 0 1,1 0 0,-1 1 0,0-1-1,0 0 1,0 0 0,0 0-1,0 1 1,0-1 0,0 0-1,0 0 1,0 1 0,0-1-1,0 0 1,0 0 0,0 0-1,0 1 1,0-1 0,0 0-1,0 0 1,0 1-139,0 6-371,0-6 479,-1 9 317,1 1-1,1 0 1,0 0 0,1-1-1,0 1 1,1 3-425,3 6 61,4 15 262,10 21-323,-7-26 144,1-1 1,1 0 0,1-1 0,2-1-1,1-1 1,1 0 0,16 15-145,10 3 550,33 35-679,-60-59 97,1-1 0,2-1 0,-1-1 0,2-1 0,1 0 32,3-1 46,1-1 0,1-1-1,8 1-45,2 1 135,48 22 23,-1 4-1,-2 3 0,-2 4 1,30 27-158,-80-54-35,0-1 0,1-1 0,1-2 0,1-1 0,1-2 35,69 23 841,6-4-841,-13-1-49,-28-9 482,3-2-433,0-7 166,1-3-1,30-1-165,123 6 245,-169-10-113,0-2-1,-1-3 1,33-4-132,122-13 213,1 4-373,-110-2 27,-57 7 248,-1 1-1,29 2-114,2 3 166,148 5-374,-200-4 259,-15 0-63,-1 1 1,1-1-1,-1 1 1,7 2 11,30 5-103,-35-8 132,-1 2 1,0-1 0,-1 1-1,1 0 1,0 1 0,2 1-30,-8-3 43,1 0 0,-1 0 1,1 0-1,-1-1 0,0 1 1,1-1-1,0 0-43,17 3 6,-18-2 6,-1-1 0,0 1 0,1-1 0,-1 0 0,0 0 0,1 0 0,-1 0 1,1 0-1,-1 0 0,0-1 0,1 1 0,-1-1 0,0 0 0,0 1 0,2-2-12,11-3-154,-7 2 1000,-4 0-914,-8-6 138,1 6-71,0-1 0,1 1 0,-1 0 1,-1 1-1,1-1 0,0 0 0,-1 1 1,1 0-1,-1 0 0,0 0 1,-18-12 82,13 8-131,-1 1 0,0 0-1,0 0 1,-1 1 0,1 1 0,-1 0-1,-7-2 50,-9-2-60,-3-1 67,-1 1 0,1 1 0,-24 0-7,25 5 113,17 1-146,1-1 1,-13-2 32,16 2 73,-1 1 0,1-1 0,-1 1 1,0 1-74,-9-1-37,17 0-229,11 5 106,16 4 332,0-1 0,0-1 1,20 1-173,18 4-152,-29-5 260,0-1 0,12-1-108,-35-4 55,0 1 0,0 1 1,6 1-56,-5 0 53,-1-2 0,11 2-53,-12-4-16,0 2 0,0-1 0,-1 1 0,1 1 0,1 0 16,-11-2-21,-22 12 788,14-7-760,6-5 0,1-1 0,0 1-1,-1-1 1,1 0 0,0 1-1,-1-1 1,1 0 0,-1 1-1,1-1 1,-1 0 0,1 0-1,-1 1 1,1-1 0,-1 0-1,1 0 1,-1 0 0,1 0-1,-1 0 1,1 0 0,-1 1-1,1-1 1,-1 0 0,0-1-8,-2 2 27,-1 0 0,1 0 0,0 0 0,0 1-1,-1-1 1,1 1 0,0 0 0,0 0-1,1 0 1,-1 0 0,0 0 0,0 1-1,0 0-25,-16 12-25,3-6-93,0 0 1,-1 0 0,-14 3 117,23-8-1,1 0-1827,-1-4-4172,0 0 1088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2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1001 2080,'-13'2'3525,"11"-2"-3465,1-1 1,0 1-1,0-1 0,0 1 0,0 0 0,0-1 0,0 1 1,-1 0-1,1 0 0,0 0 0,0 0 0,0 0 1,0 0-1,-1 0 0,1 0 0,0 0 0,0 1 0,0-1 1,0 0-1,-1 1 0,1-1 0,0 1 0,0 0-60,-29 19 230,12-7-84,10-8-24,1 0 0,0 0 0,-1 0 1,2 1-1,-1 0 0,1 0 0,0 1 0,0 0 0,1 0 0,-3 4-122,7-9 2,0 0 0,1-1 0,-1 1 0,0 0 0,1 0 0,0-1 0,-1 1 0,1 0 0,0 0 0,0 0 0,0-1-1,0 1 1,0 0 0,0 0 0,1 0 0,-1 0 0,1-1 0,-1 1 0,1 0 0,-1 0 0,1-1 0,0 1 0,0-1-1,0 1 1,0 0 0,0-1 0,0 0 0,1 1 0,-1-1 0,0 0 0,1 0 0,-1 1 0,1-1 0,-1 0 0,1 0 0,0-1-1,-1 1 1,1 0 0,0 0 0,-1-1 0,1 1 0,0-1 0,0 0 0,0 0 0,-1 1 0,1-1 0,0 0 0,0 0-1,0-1 1,1 1-2,5-2 34,1 0-1,0 0 0,0-1 0,-1 0 1,1 0-1,-1-1 0,0-1 1,0 1-1,-1-1 0,1 0 0,-1-1 1,0 0-1,0 0 0,-1 0 0,0-1 1,0 0-1,3-5-33,-1 1 2,0-1 1,-1 0-1,0-1 1,-1 1-1,0-1 0,-1 0 1,-1-1-1,0 1 1,-1-1-1,0 0 0,-1-1-2,6-78 399,-3-37-399,-7 78 48,-1 0 1,-3 1-1,-4-15-48,7 47 35,3 15 6,0 0-1,-1-1 0,1 1 1,-1 0-1,0 0 1,-1 0-1,1 0 0,-1 0 1,1 1-1,-1-1 1,0 0-1,0 1 0,-3-3-40,5 6 1,0-1-1,0 1 0,-1 0 1,1 0-1,0 0 0,0 0 1,0 0-1,-1 0 0,1 0 1,0 0-1,0 0 0,0 0 1,-1 0-1,1 1 1,0-1-1,0 0 0,0 0 1,0 0-1,-1 0 0,1 0 1,0 0-1,0 0 0,0 0 1,0 0-1,-1 1 0,1-1 1,0 0-1,0 0 0,0 0 1,0 0-1,0 1 0,0-1 1,-1 0-1,1 0 0,0 0 1,0 0-1,0 1 0,0-1 1,0 0-1,0 0 0,0 1 0,-7 15 100,5-10-30,0 1 0,0-1 1,1 0-1,0 5-70,-9 79-69,12-40 802,7 36-733,-2-23 211,0-14-111,2 0 0,6 12-100,-2-6-110,-10-40 174,0 0-1,1 0 0,1 0 0,1-1 0,0 0 1,0 0-1,6 7-63,-9-16 93,1 1 1,0 0-1,0-1 1,1 0-1,2 2-93,-5-5 11,0-1 0,0 1 0,0-1 0,0 0-1,1 1 1,-1-1 0,0 0 0,1-1-1,-1 1 1,1 0 0,-1-1 0,1 1 0,-1-1-1,1 0 1,-1 0 0,1 0-11,2 0 33,1-1 1,-1 0-1,0 0 0,0 0 0,1-1 1,-1 0-1,0 0 0,0 0 1,-1 0-1,1-1 0,0 0 1,-1 0-1,1 0 0,-1-1 1,0 1-1,1-2-33,2-3 13,1 0 0,-1 0 0,-1-1 0,0 0 0,0 0 0,0 0 0,2-8-13,-6 10 33,0 1-1,0-1 1,-1 0 0,0 0 0,0-1-1,0 1 1,-1 0 0,0 0 0,-1-3-33,1-6 30,-3-1-366,3 17 118,0 16-604,-2 29 1275,1-19-330,1-1 0,3 20-123,-1-38 3,0 0-1,0-1 1,1 0 0,0 0-1,0 1 1,2 0-3,-4-5 96,1-1 176,0-1-230,1 1 1,0 0-1,1-1 1,-1 1-1,0-1 1,0 0-1,0 0 1,0 0-1,0 0 1,0-1-1,0 1 1,0-1-1,0 0 1,0 0-1,0 0 1,0 0-1,0-1 1,2-1-43,4-1-51,0-2 1,0 1-1,0-1 1,-1-1-1,2-1 51,8-8-33,-4 4 84,0-1 0,7-10-51,32-36 288,-49 53-386,0 1-1,0-1 0,0 0 1,-1 0-1,0 0 1,1-5 98,-3 10 5,-1 1-5,0 0 0,0 0 0,0 0 0,0-1 0,0 1 0,0 0 0,1 0 0,-1 0 0,0 0 0,0-1 0,0 1 0,0 0 0,0 0 0,0 0 1,0-1-1,0 1 0,0 0 0,0 0 0,0 0 0,0-1 0,0 1 0,0 0 0,0 0 0,0 0 0,0-1 0,0 1 0,0 0 0,0 0 0,0 0 1,-1-1-1,1 1 0,0 0 0,0 0 0,0 0 0,0 0 0,0-1 0,0 1 0,-1 0 0,1 0 0,0 0 0,0 0 0,0 0 0,0 0 0,-1 0 0,-1-5 30,19-2 226,-15 5-294,0 1 0,-1 1 0,2-1 0,-1 0 0,0 0 0,0 1 0,0-1 0,0 1 0,0 0 0,2-1 38,3 0-90,-5 1 112,0 0 1,0 0-1,-1 0 0,1 0 0,0 0 0,0 0 0,-1 0 0,1 0 1,0 1-1,-1-1 0,1 1 0,0-1 0,1 2-22,-2-2-10,0 2-65,1 1 57,0 1 0,-1-1 0,1 1-1,-1-1 1,0 1 0,0 0 0,0-1 0,0 1 0,-1 0 0,1 0-1,-1 0 1,0-1 0,0 1 0,-1 0 0,1 2 18,-4 15 48,0-1 0,-5 14-48,8-30 1,0-1 0,1 1 0,0 0-1,0-1 1,0 1 0,0 0 0,0-1 0,1 1 0,-1-1 0,1 1 0,0 0 0,1 2-1,-1-5 101,1 0 6,13 10 47,-14-10-4,5 2-241,5 2 37,-10-4 60,0-1 0,0 1 1,0-1-1,0 1 0,0-1 0,0 1 0,0-1 0,-1 0 0,1 1 1,0-1-1,0 0 0,0 0 0,0 0 0,0 0 0,0 0 1,0 0-1,0 0 0,0 0 0,0 0 0,1-1-6,-1 1 11,26 0 362,-14-6-255,-10 6-136,0-1 1,0 0-1,0 0 1,-1-1-1,1 1 1,0-1-1,-1 1 1,1-1-1,-1 0 1,0 0 0,2-1 17,1-1 67,1 1 1,-1 0-1,1 0 1,-1 0-1,3 0-67,10-6-28,6-3-125,-14 7 100,0 0 0,-1 0 0,1-1 1,-1 0-1,0-1 0,0 0 0,6-7 53,-14 13 26,6-7 71,0 0 0,0-1 0,-1 0 0,0 0 0,3-7-97,-8 13-2,1 0-1,-1 0 1,0 0-1,0 0 1,-1-1-1,1 1 1,-1 0-1,0 0 1,0 0-1,0-1 1,0 1-1,0 0 1,-1 0-1,1 0 1,-1-1-1,0 1 1,0 0-1,0 0 1,0 0-1,-1 0 1,0-2 2,0 2-17,0 0 1,0 0 0,0 0-1,-1 0 1,1 1-1,-1-1 1,1 1-1,-1-1 1,0 1 0,0 0-1,0 0 1,0 0-1,0 1 1,-3-2 16,3 2-4,1 0 0,-1 1 0,1-1 0,-1 1 0,0-1 0,1 1 0,-1 0 0,0 0 0,1 0 0,-1 1 0,1-1 0,-1 0 0,0 1 0,1 0 0,-1 0 0,1 0 0,0 0 0,-1 0 1,1 0-1,-2 1 4,-1 1-37,1 0 1,-1 0-1,1 1 1,-1-1 0,1 1-1,0 0 1,0 0 0,1 0-1,-1 1 1,1 0 0,-1 0 36,-11 17-88,13-20 76,0 1 1,0 0-1,0-1 1,1 1-1,-1 0 0,1 0 1,-1 0-1,1 0 1,0 1 11,-8 23-123,7-23 152,0 0-1,1 0 0,-1 1 0,1-1 0,0 1 0,0 0 1,1-1-1,-1 1 0,1-1 0,0 1 0,0 0 0,1-1 0,-1 1 1,1 0-29,0 0 26,0-1 0,0 0 1,1 0-1,-1 0 0,1 0 0,0-1 1,0 1-1,1 0 0,-1-1 1,1 0-1,-1 1 0,1-1 1,0 0-1,0 0 0,1-1 1,-1 1-1,0-1 0,1 1 0,0-1 1,-1 0-1,1 0 0,0-1 1,0 1-1,0-1 0,0 0 1,0 0-1,0 0 0,1-1 1,-1 1-1,0-1-26,20 1 83,0-1 1,10-2-84,18 0 153,-38 2-76,0-1 0,-1-1 0,1-1 0,0 0 0,3-1-77,68-25 0,-70 23-1,-1-1 15,0 0 0,0-1 1,-1 0-1,-1-1 0,1 0 0,-2-1 0,1 0 1,-1-1-1,0-2-14,-3 3 51,0 0 1,0-1-1,-2 0 0,7-11-51,-7 10-155,0 0 0,1 1-1,1 0 1,6-7 155,-9 11-6,-3 5 5,-1 0-1,0 1 0,1-1 0,-1 0 1,1 1-1,0-1 0,-1 1 0,1 0 1,1-1 1,-2 1-70,1 17-33,-2-14 99,1-1 0,-1 1 0,1-1 0,-1 1 0,0 0 0,0-1 1,0 1-1,0 0 0,0-1 0,0 1 0,0-1 0,0 1 0,-1 0 0,1-1 0,-1 1 0,1-1 0,-1 1 0,0-1 0,1 1 1,-1-1-1,0 1 0,0-1 0,0 0 0,-1 1 4,-23 22 363,-7 2-305,22-18-89,-1-1 1,1 1-1,-8 8 31,-13 10-270,27-23 272,0 0 1,1 1-1,-1-1 1,1 1-1,0 0 1,0 0 0,0 0-1,1 1 1,-1-1-1,1 1 1,0 1-3,1-4 20,0 0-1,0 0 1,1 0 0,-1 0 0,1 0-1,-1 0 1,1 0 0,0 0 0,0 0-1,0 0 1,0 0 0,0 0 0,1 0-1,-1 1 1,0-1 0,1 0 0,0 0-1,-1 0 1,1 0 0,0-1 0,0 1-1,0 0 1,0 0 0,0 0 0,1-1-1,-1 1 1,1-1 0,-1 1-20,2 0 10,-1-1 0,1 1 0,-1-1 0,1 1 0,0-1 0,-1 0 0,1 0 0,0-1 0,0 1 1,0 0-1,0-1 0,0 0 0,0 0 0,0 1 0,0-2 0,0 1-10,9-1 94,1-1-1,-1 0 1,2-1-94,-11 2-5,15-4 104,1-2 0,-1 0 0,-1-1 0,1 0-1,1-3-98,14-7-121,-9 5 42,-1-1-1,12-11 80,-15 11 90,1-2-72,-1-1 0,-1-1 0,0 0 0,-1-1 0,3-7-18,17-23 305,19-36-305,-38 54-93,-2-1 1,0-1-1,-2 0 1,-2-1 0,-1-1-1,5-24 93,-9 19-16,-1 1 0,-2-1 0,-1 0 0,-2 0 0,-2 0 0,-2 0 0,-2 0 0,-6-27 16,9 58-96,1 7 58,-1-1 1,1 1-1,0-1 0,-1 1 1,0-1-1,1 1 0,-1 0 1,0-1-1,0 1 0,0 0 1,-1 0-1,1-1 0,0 1 1,-1 0-1,0 0 1,0 0 37,2 2-19,-1 0 1,1-1-1,-1 1 1,1 0-1,-1 0 1,1 0-1,-1 0 1,1 0-1,-1 0 1,0 0-1,1 0 1,-1 0-1,1 0 1,-1 0 0,1 0-1,-1 0 1,1 0-1,-1 0 1,1 1-1,-1-1 1,1 0-1,-1 0 1,1 1-1,0-1 1,-1 0-1,1 1 1,-1-1 0,1 0-1,0 1 1,-1-1-1,1 1 1,0-1-1,-1 0 1,1 1-1,0-1 1,-1 1-1,1-1 1,0 1-1,0-1 1,0 1 18,-9 24-205,-10 60 541,4 1 0,0 29-336,12-37 431,4 20-431,1-16 395,-2-56-256,0 40 309,4 22-448,1-35 79,0 2-180,2-1 0,3 2 101,-7-34 73,-2-18-46,-1-1 0,0 1 0,1 0 1,0-1-1,0 1 0,0 0 0,0-1 0,0 1 0,1-1 0,-1 0 1,1 1-1,0-1 0,0 0 0,1 0 0,1 2-27,0-2 34,-1 0 0,0 0-1,1 0 1,0-1 0,-1 0 0,1 1 0,0-1-1,0-1 1,2 2-34,-4-3 1,0 0 1,-1 1-1,1-1 0,0 0 0,-1 0 0,1 0 1,0 0-1,-1 0 0,1 0 0,0-1 1,-1 1-1,1 0 0,0-1 0,-1 0 1,1 1-1,-1-1 0,1 0 0,-1 0 1,1 1-1,-1-1 0,0 0 0,1-1 0,-1 1 1,0 0-1,0 0 0,1-2-1,16-16 110,-7 7 125,0 0 1,6-10-236,-8 7-36,0 0 0,0 0 0,-2 0 0,0-1 0,-1 0 0,0 0 0,-2-1 0,0 0 0,0 1 0,-2-2 0,0 1 0,-1-15 36,-1 24-106,0 8 104,0 0 0,0 0 0,0 0 0,0 0 0,0 0 0,0 0 1,0 0-1,0 0 0,0-1 0,0 1 0,0 0 0,-1 0 0,1 0 0,0 0 0,0 0 0,0 0 1,0 0-1,0 0 0,0 0 0,0 0 0,0 0 0,0 0 0,0 0 0,0 0 0,0-1 1,-1 1-1,1 0 0,0 0 0,0 0 0,0 0 0,0 0 0,0 0 0,0 0 0,0 0 0,0 0 1,-1 0-1,1 0 0,0 0 0,0 0 0,0 0 0,0 0 0,0 0 0,0 1 0,0-1 0,0 0 1,0 0-1,0 0 0,-1 0 0,1 0 0,0 0 0,0 0 0,0 0 0,0 0 0,0 0 1,0 0-1,0 0 0,0 0 0,0 0 0,0 1 0,0-1 0,0 0 0,0 0 0,0 0 0,0 0 2,-4 5-25,4-5 17,-2 5-24,1 0 1,-1-1-1,1 1 0,0 0 0,0 0 1,0 5 31,-3 13-242,0 3 208,1 0 0,0 0 0,3 1 0,0 10 34,0-11 147,0-23-141,0 0 0,1 0 0,-1-1 1,0 1-1,1 0 0,-1 0 0,1-1 0,0 1 1,0 0-1,0-1 0,1 1 0,-1-1 0,0 0 1,1 1-1,0-1 0,-1 0 0,1 0 0,0 0 1,0 0-1,0 0 0,0 0 0,1-1 0,-1 1 1,0-1-1,1 1 0,-1-1 0,1 0 1,0 0-1,-1 0 0,1 0 0,0-1 0,-1 1 1,1-1-1,0 1 0,0-1 0,-1 0 0,1 0 1,0-1-1,0 1 0,0 0 0,-1-1 0,1 1 1,0-1-1,-1 0 0,1 0 0,0 0 0,-1-1 1,0 1-1,2-1-6,16-12 28,1-1 0,-2-1 0,0-1 0,16-18-28,5-1-795,-39 35 635,-1 1 43,0 4 136,1 1 0,0-1 0,1 0 0,-1 0 0,1 0 0,-1 0 0,1 0 1,1 0-1,-1 0 0,0-1 0,1 1 0,0-1 0,0 0 0,0 0 0,0 0 0,0 0 0,0 0 0,1-1 1,2 2-20,-1-1 16,1 0 0,0 0 1,0-1-1,1 0 1,-1 0-1,0 0 1,1-1-1,0 0 1,-1 0-1,1-1 0,-1 0 1,1 0-1,0 0 1,-1-1-1,1 0 1,-1 0-1,1-1 1,-1 0-1,0 0 0,0 0 1,0-1-1,0 0 1,0 0-1,2-2-16,0 0 20,-1-1-1,0 0 1,-1 0-1,1-1 1,-1 1-1,0-1 1,-1-1-1,4-4-19,-6 7 3,0 0 0,0 0-1,-1 0 1,0-1 0,0 1 0,0 0-1,0-1 1,-1 0 0,0 1 0,0-1 0,0 0-1,-1 1 1,0-7-3,0 10-23,0 0 0,-1 1 0,1-1 0,-1 0 0,1 0 0,-1 0 0,0 1 0,1-1 0,-1 0 0,0 1 0,0-1 0,0 1 0,0-1-1,-1 1 1,1-1 0,0 1 0,-1 0 0,1 0 0,-1 0 0,1 0 0,-1 0 0,1 0 0,-1 0 0,0 0 0,1 0 0,-1 1 0,0-1 0,0 1 0,0-1 0,0 1 0,1 0 0,-1 0 0,0 0 0,0 0-1,0 0 24,-8 0-28,0 1 0,0 0 0,1 0 0,-1 1-1,1 1 1,-1 0 28,-10 4 105,0 1 1,1 1-1,-1 0 0,-3 5-105,-7 2-5,-12 11-379,115-58 1216,35-27-1160,54-25 907,-155 80-541,0 0-1,0 1 1,0-1 0,0 2-1,1-1 1,-1 1 0,8 0-38,-13 0 11,1 1-1,-1 0 1,1 1 0,0-1 0,-1 0 0,1 1-1,-1-1 1,1 1 0,-1 0 0,1 0-1,-1 0 1,1 0 0,-1 1 0,0-1 0,0 0-1,0 1 1,0 0 0,0-1 0,0 1-1,0 0 1,0 0 0,-1 0 0,1 1-11,1 2 52,0-1 0,-1 1 0,1 0 1,-1 0-1,0 0 0,-1 0 0,1 0 0,-1 2-52,1 5 135,-1 0-1,-1 0 1,0 1-135,0-13 0,0 28 869,0-27-581,5-15-58,3-5-221,0 2 0,2-1 0,0 1 1,1 0-1,0 1 0,1 1 0,1 0 0,1 0 1,0 1-1,1 1 0,9-6-9,-10 9 48,-1 0-86,0 2 1,0-1-1,1 2 38,-10 5-13,-1 0-1,1 1 0,0-1 1,-1 1-1,1 0 0,0 0 1,0 1-1,0-1 0,0 1 1,-1 0-1,1 0 0,0 0 1,0 0-1,1 1 14,-2 0 30,0 0 0,-1 0 0,1 1 0,0-1 0,0 1 0,-1-1 0,1 1 1,-1 0-1,0 0 0,1 0 0,-1 1 0,0-1 0,0 0 0,-1 1 0,3 2-30,0 2 155,1 1 0,-1 0 1,0 0-1,2 7-155,15 52 418,-10-28-137,4 4-281,-7-20 116,-3-9-30,1 0 0,0 0-1,5 7-85,-9-18 26,0 1-1,1 0 1,-1-1-1,1 0 1,0 0-1,0 0 1,0 0-1,0 0 1,1-1-1,-1 1 1,1-1-1,-1 0 1,1 0-1,3 1-25,-5-2 12,-1-1 0,1 1-1,0-1 1,0 0 0,-1 1-1,1-1 1,0 0 0,0 0-1,-1 0 1,1 0 0,0-1-1,0 1 1,0 0 0,-1-1-1,1 1 1,0-1 0,-1 1-1,1-2-11,2 1-124,-2-1 0,1 0-1,0 0 1,0-1 0,-1 1 0,1 0-1,-1-1 1,0 0 0,1 0 124,4-8-969,0 0 0,-1-1 0,0 1 1,2-8 968,-8 18-43,8-18-2626,-2 0-1,2-10 2670,2-6-4554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3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 5728,'5'-20'2112,"3"17"-1632,1-2-128,-9 5-544,9 5 32,0-2-32,1 2 128,-2 2-1152,-3 1 672,-2 0-2720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3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4064,'13'-12'1504,"0"4"-1184,5 5-64,-5 3 416,9-4-416,1 4 608,8-5-480,0 2 64,3 3-256,2 0-512,-4 3 128,-1-3-1024,0 5 640,0-10-1120,-5 5 960,1-8-1632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3.8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8 5728,'-21'-3'2112,"11"3"-1632,2-5-128,8 5 64,0 0-288,0 0-960,0 5 448,-5 3-1056,5 4 800,5-1-2624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8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15 625 2656,'-9'5'833,"14"-8"-445,-5 6-221,-2 9 390,2-12-393,-1 0 0,1 1-1,0-1 1,-1 0 0,1 0-1,0 1 1,-1-1 0,1 0-1,0 0 1,-1 0 0,1 1 0,0-1-1,-1 0 1,1 0 0,0 0-1,-1 0 1,1 0 0,-1 0-1,1 0 1,0 0 0,-1 0-1,1 0-163,1-1 117,0 0-1,1 0 0,-1 0 0,0 0 0,0 0 0,0 0 0,0-1 0,0 1 0,0 0 0,0-1 0,0 1 1,0-1-1,0 0-116,2-3 165,10-11 134,-1-1-1,-1 0 1,-1 0 0,6-14-299,-12 22 62,10-20-41,-13 27-46,0 0 0,1 0-1,-1 1 1,0-1 0,0 0 0,1 1-1,-1-1 1,1 1 0,-1 0-1,1-1 1,0 1 0,-1 0-1,1 0 26,0 1-74,-1 1 10,3 3 132,0 1 1,0 0-1,-1-1 0,1 2 1,-1-1-1,0 0 1,-1 1-1,1-1 1,-1 1-1,0 0-68,8 18 20,7 11-19,-6-11-49,1-1-1,11 17 49,-19-34 25,0 0 0,1 0-1,0-1 1,0 1 0,0-1-1,1 0 1,0 0 0,0-1-1,0 0 1,0 0 0,6 3-25,-8-6-6,16 8 552,18 5-546,-32-12 78,0 0 0,0-1-1,0 0 1,0 0 0,1-1 0,-1 1 0,0-2-1,6 1-77,-10-1 32,0 1-1,0-1 0,0 0 1,0 0-1,0 0 1,-1 0-1,1 0 0,0 0 1,0 0-1,-1-1 0,1 1 1,-1 0-1,1-1 1,-1 0-1,0 1 0,1-1 1,-1 0-1,0 1 0,0-1 1,0 0-1,0 0 1,-1 0-1,1 0 0,0 0 1,-1 0-1,1 0 1,-1-2-32,2-8 2,0-1 0,-2 1 1,1 0-1,-1-5-2,-1 8-35,1-212-440,1 219 469,-1-1 0,0 1 0,0-1 0,1 1 0,0-1 0,-1 1 0,1 0 0,0-1 0,0 1 0,0 0 0,0-1 0,1 1 1,-1 0-1,1 0 0,-1 0 0,1 0 0,0 0 0,-1 1 0,1-1 0,0 0 0,0 1 0,1 0 0,-1-1 0,0 1 0,0 0 0,1 0 0,-1 0 0,0 0 0,1 0 0,1 0 6,2 0-8,0 0 0,0 0 0,0 0-1,0 1 1,0 0 0,0 0 0,0 0-1,0 1 1,0 0 0,0 0 0,0 1 0,2 0 8,1 1 70,-1 1 1,0 0 0,0 0-1,0 0 1,0 1 0,-1 1-1,0-1 1,6 7-71,8 8 347,-1 2-1,11 15-346,-28-33 8,0-1 0,0 1 0,1-1 0,-1 1 0,1-1 0,0 0 0,0-1 0,0 1-1,0 0 1,0-1 0,1 0 0,-1 0 0,1-1-8,-2 0 19,1 0 0,-1 0 0,1-1 0,0 0-1,-1 1 1,1-1 0,-1-1 0,1 1 0,-1 0 0,1-1 0,-1 0 0,1 0-1,-1 0 1,0 0 0,1 0 0,-1-1 0,0 0 0,1 0-19,7-5 22,0 0-1,-1-2 1,0 1-1,0-1 1,0-1 0,-1 1-1,-1-2 1,0 1 0,0-1-1,-1 0 1,-1-1 0,1 0-1,-2 0 1,0 0 0,0-1-1,-1 1 1,2-14-22,-6 21 5,1 0-1,-1 0 1,0 0 0,-1 0 0,1-1 0,-1 1-1,0 0 1,-1 0 0,1 0 0,-1 0 0,0 1-1,0-1 1,0 0 0,-1 1 0,1-1 0,-3-1-5,4 4-14,0 0 1,-1 0 0,1 1 0,-1-1-1,0 0 1,0 1 0,0-1 0,1 1-1,-1 0 1,0 0 0,-1 0 0,1 0-1,0 0 1,0 0 0,0 0 0,-1 1-1,1-1 1,0 1 0,-1-1 0,1 1 0,0 0-1,-1 0 1,1 0 0,0 0 0,-1 1-1,1-1 1,0 1 0,0-1 0,-1 1-1,1 0 1,0 0 0,0 0 0,0 0-1,0 0 1,0 0 0,-1 1 13,-3 2-43,1 1 0,0-1 0,0 1 0,0 0 0,0 1 0,1-1 0,-1 1 0,1 0 1,1 0-1,-1 0 0,1 0 0,0 1 0,1-1 0,0 1 0,0 0 0,0-1 0,0 6 43,-3 16 26,3 0-1,0 0 1,2 23-26,0-31-62,0-9 73,1 1 0,0 0-1,1 0 1,1-1 0,-1 1-1,2-1 1,0 0 0,0 0-1,1 0 1,0 0-1,2 2-10,-3-7 12,0 0 0,0 0 0,1 0 0,0-1 0,0 1 0,0-1-1,0 0 1,1-1 0,0 1 0,0-1 0,0 0 0,0 0 0,1-1-1,0 0 1,-1 0 0,1-1 0,0 0 0,5 1-12,-2-2 72,0-1-1,0 0 1,-1 0 0,1-1 0,0 0-1,0-1 1,0 0 0,-1-1 0,1 0-1,-1 0 1,4-3-72,3-1 9,-1-2 0,0 0 0,0-1 0,-1 0 0,0-1 0,-1 0 0,-1-1 0,1-1 0,-2 0 0,0-1 0,-1 0 0,0 0 0,-1-1 0,0 0 0,-2-1 0,3-5-9,0-1 22,1 2-1,1-1 0,4-3-21,-12 19-84,0 1-1,0-1 1,0 1-1,1 1 1,-1-1 0,6-3 84,-3 7-148,-5 0 125,7 4-36,3 10 225,-10-12-22,-2-2 80,-1 1-204,1 0 0,-1 0 1,1 1-1,-1-1 0,0 0 1,0 0-1,1 0 0,-1 0 1,0 0-1,0 0 1,-1 1-21,-5 0-14,-1 1 0,1 0 0,0 1 1,0-1-1,0 1 0,0 1 1,1-1-1,0 1 0,0 0 0,0 1 1,0-1-1,1 1 0,0 0 1,-3 5 13,0 0-24,1 1 0,0 0 0,1 0 0,0 0 0,1 1 0,0 0 0,1 0 0,0 2 24,3-11 12,0 1 1,0-1 0,1 0-1,-1 0 1,1 1 0,0-1 0,0 0-1,1 1 1,-1-1 0,1 0-1,0 0 1,0 1 0,0-1 0,1 0-1,-1 0 1,1 0 0,0 0-1,0-1 1,1 1 0,-1-1 0,1 1-1,-1-1 1,1 0 0,0 0-1,0 0 1,4 2-13,0 1 62,0-1 1,0-1-1,0 0 0,1 0 0,0 0 1,0-1-1,4 2-62,-8-5 3,0 1 1,0 0-1,-1-1 0,1 1 1,0-1-1,0 0 0,0 0 1,0-1-1,0 1 0,-1-1 1,1 0-1,0 0 0,-1 0 1,1 0-1,0-1 1,-1 0-1,1 1 0,2-3-3,3-3 32,0 0 0,-1 0 0,0-1 0,0 0 0,2-3-32,36-47 150,-19 19-87,-1 0 0,-2-2 0,-1-1 0,-3 0 1,-1-2-1,-3 0 0,0-3-63,-12 30-14,0-1 1,-2 1-1,0 0 0,0-1 0,-2 1 1,0-1-1,-1 1 0,-1-1 0,-1 1 0,0 0 1,-1 0-1,-5-12 14,8 27-39,0-1 0,0 1-1,0 0 1,0-1 0,0 1 0,0 0 0,-1 0 0,1 0 0,-2-2 39,3 4-18,0 0 0,-1 0 0,1 0 1,0-1-1,0 1 0,-1 0 1,1 0-1,0 0 0,-1 0 1,1 0-1,0-1 0,0 1 0,-1 0 1,1 0-1,0 0 0,-1 0 1,1 0-1,0 0 0,-1 0 1,1 0-1,0 0 0,-1 0 1,1 0-1,0 0 0,-1 0 0,1 1 1,0-1-1,-1 0 18,0 1-32,1-1 1,-1 1-1,0 0 1,0 0-1,0 0 0,1 0 1,-1 0-1,0-1 1,1 1-1,-1 0 0,1 0 1,-1 1-1,1-1 32,-6 14-8,2-1-1,-1 1 0,2-1 1,0 1-1,1 0 0,0 0 1,1 0-1,1 10 9,1 12 85,2 0 1,1-1-1,2 1 0,1-1 1,3 0-1,0 0 0,7 11-85,-11-32-21,0-1 0,1 0-1,1 0 1,0-1 0,1 0-1,10 11 22,-13-16 49,1-1 0,0-1 0,0 1 0,0-1 0,1 0 0,0-1 0,0 0 0,1 0 0,-1-1 0,1 0 0,9 3-49,-12-6 41,0 0 1,0 0-1,0-1 0,0 0 1,0 0-1,0 0 0,0-1 1,0 1-1,0-2 0,0 1 1,0-1-1,-1 1 0,1-2 1,0 1-1,-1-1 0,1 1 1,-1-1-1,0-1 0,1 0-41,2-2-25,0 0-1,0-1 0,0 0 0,-1 0 0,0-1 0,0 0 1,-1 0-1,0 0 0,0-1 0,-1 0 0,0 0 26,8-34 409,-12 39-370,-1 4-39,0 0 1,0-1-1,1 1 0,-1 0 1,0-1-1,0 1 0,0 0 0,0-1 1,0 1-1,0 0 0,0-1 0,0 1 1,0 0-1,0-1 0,0 1 1,0-1-1,0 1 0,0 0 0,0-1 1,0 1-1,0 0 0,-1-1 0,1 1 1,0 0-1,0 0 0,0-1 1,-1 1-1,1 0 0,0-1 0,0 1 1,-1 0-1,1 0 0,0-1 0,0 1 1,-1 0-1,1 0 0,0 0 1,-1 0-1,1-1 0,0 1 0,-1 0 1,1 0-1,0 0 0,-1 0 0,1 0 1,0 0-1,-1 0 0,1 0 1,0 0-1,-1 0 0,1 0 0,0 0 1,-1 0-1,1 0 0,0 0 0,-1 0 1,1 0-1,0 1 0,-1-1 0,0 0-10,-1 1 0,1-1 0,-1 1-1,1-1 1,-1 1 0,1 0-1,0 0 1,-1 0 0,1-1 0,0 1-1,0 1 1,0-1 0,-1 0 10,-2 7-143,0 0 1,0 0 0,1 0-1,0 1 1,-1 2 142,-6 19-8,8-25 18,0 0 1,0 0-1,1 0 0,0 0 1,0 0-1,0 1 0,1-1 1,0 0-1,0 0 0,0 5-10,1-7 9,-1-1-1,0 0 1,1 0-1,0 1 1,-1-1-1,1 0 1,0 0 0,0 0-1,0 0 1,0 0-1,0 0 1,1 0-1,-1-1 1,1 1-1,-1 0 1,1-1-1,-1 1 1,1-1-1,0 1 1,0-1-1,0 0 1,0 0 0,0 0-1,0 0 1,0 0-1,1 0-8,-1 0 16,1 0-1,-1 0 0,1-1 1,-1 1-1,1-1 1,-1 0-1,1 0 1,0 0-1,-1 0 0,1 0 1,0 0-1,-1-1 1,1 1-1,-1-1 1,1 0-1,-1 1 0,1-1 1,-1-1-1,0 1 1,1 0-1,-1 0 1,0-1-1,0 0 0,0 1 1,0-1-1,0 0 1,0 0-1,1-1-15,-1-2 38,1 1-1,-1-1 1,1 0 0,-1 0-1,-1 0 1,1 0-1,-1 0 1,0 0-1,0 0 1,0 0 0,-1-1-1,0 1 1,0 0-1,0 0 1,-1-1 0,1 1-1,-1 0 1,0 0-1,-1 0 1,0 0-1,-1-4-37,1 6-75,0-1-1,0 1 0,0 0 0,-1 0 0,1 0 0,-1 1 0,-1-2 76,3 3-17,1 1 0,-1-1 0,0 1 0,1-1 0,-1 1 0,0 0 0,0-1 0,1 1 0,-1 0 1,0-1-1,0 1 0,1 0 0,-1 0 0,0 0 0,0 0 0,0 0 0,1 0 0,-1 0 0,0 0 0,0 0 0,0 0 0,0 0 0,1 0 0,-1 1 1,0-1-1,0 0 0,1 0 0,-1 1 0,0-1 0,1 1 0,-1-1 0,0 1 0,1-1 0,-1 1 0,0-1 0,1 1 17,0-1 11,-1 0-1,1 0 1,0 0-1,0 0 1,0 0-1,0 1 1,0-1-1,0 0 1,0 0-1,-1 0 0,1 0 1,0 0-1,0 0 1,0 0-1,0 0 1,0 0-1,0 1 1,0-1-1,0 0 1,0 0-1,0 0 1,0 0-1,0 0 1,0 0-1,0 0 1,0 1-1,0-1 1,0 0-1,0 0 1,0 0-1,0 0 1,0 0-1,0 0 1,0 1-1,0-1 1,0 0-1,0 0 1,0 0-1,0 0 1,0 0-1,0 0 0,0 0-10,7 1 148,10-6-336,-3-3 240,-2-1 0,1 0 0,-1-1-1,0 0 1,-1-1 0,2-3-52,23-21 340,-13 16-197,0 0 0,2 1 0,0 1 0,1 2-1,8-4-142,-29 17-41,13-8 172,1 1 0,0 1 0,0 1 0,1 0 0,12-1-131,-30 8 30,1-1 1,-1 1 0,1 0-1,0 0 1,-1 0-1,1 1 1,-1-1 0,1 1-1,-1-1 1,1 1 0,-1 0-1,0 0 1,1 0-1,-1 0 1,0 0 0,1 0-1,-1 1 1,0-1-1,0 1 1,0 0 0,0 0-31,4 5 133,1 1-1,-2-1 1,1 1 0,-1 1 0,0 0-133,9 13 245,-6-8-114,-1 1 1,-1 0 0,0 1-1,0-1 1,-2 1 0,0 0-1,0 1-131,3 13 944,6 14-944,-10-35 40,1 0 0,0-1 0,0 0-1,0 0 1,1 0 0,1 0 0,0 0-40,-5-7 1,-1-1 1,1 1-1,0 0 0,0 0 1,0-1-1,-1 1 1,1-1-1,0 1 0,0-1 1,0 1-1,0-1 1,0 1-1,0-1 1,0 0-1,0 0 0,0 0 1,1 1-1,-1-1 1,0 0-1,0 0 1,0 0-1,0 0 0,0-1 1,0 1-1,0 0 1,0 0-1,0-1 1,0 1-1,0-1 0,1 1-1,1-2-21,-1 1 0,1-1-1,-1 0 1,1 1 0,-1-1-1,0 0 1,1-1 0,-1 1-1,0 0 1,1-2 21,9-16-1196,-2 0 1,0 0-1,-1-1 1,-1 0-1,2-11 1196,-3 11-1040,5-23-2406,-5 8 1148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3:28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1 186 3392,'3'-3'8167,"11"0"-5932,18-2-1576,-31 5-419,361-36 3888,-288 28-5659,59-14 1531,-60 8-2528,-63 13 1720,0 0 0,0-2 0,-1 1-1,1-1 1,-1 0 0,0-1 0,0 0-1,0-1 1,0 0 0,-1 0 0,2-2 808,0-2-890,-1 0-1,-1-1 1,0 0 0,1-3 890,-9 13-7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6:20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16 616 992,'-2'4'1280,"1"-3"-1156,0 0 0,0-1 0,0 1 0,1 0 1,-1 0-1,0 0 0,1 0 0,-1 0 0,0 0 0,1 0 0,-1 0 1,1 0-1,0 0 0,-1 0 0,1 0 0,0 0 0,-1 0 1,1 1-125,-1 7-64,1-8 98,0-1-1,0 0 1,-1 0 0,1 0 0,0 0-1,0 1 1,0-1 0,0 0-1,0 0 1,0 0 0,0 1 0,0-1-1,0 0 1,0 0 0,0 0-1,0 1 1,0-1 0,0 0 0,0 0-1,0 0 1,0 1 0,0-1-1,0 0 1,0 0 0,0 0 0,1 0-1,-1 1 1,0-1 0,0 0-1,0 0 1,0 0 0,0 0 0,0 1-1,1-1 1,-1 0 0,0 0-1,0 0 1,0 0 0,0 0-1,1 0 1,-1 0 0,0 0 0,0 1-1,0-1 1,1 0 0,-1 0-1,0 0 1,0 0 0,0 0 0,1 0-1,-1 0 1,0 0 0,0 0-1,0 0 1,0 0 0,1 0 0,-1 0-1,0-1 1,0 1 0,0 0-1,1 0 1,-1 0-34,26-3 1355,1-14-1217,-19 10-75,0 1-1,-1-1 0,0 0 0,4-6-62,7-6-14,-10 11 32,100-104 276,-86 86-314,-1 0-1,-2-2 1,10-17 20,30-64-211,23-38 283,-41 72 1085,-41 93-1030,0 0-1,2-1 0,1 10-126,12 75-39,-7-60 44,-2 0-1,-2 0 0,-2 0 1,-2 21-5,-1-56 57,1 0 0,-2 0 0,1 0 0,-1 0 0,0 0 0,0-1 0,-1 1 0,0-1 0,0 0 0,0 0 0,-1 0 0,-3 5-57,3-7 11,0 1-1,0-1 0,-1 0 0,0 0 0,1 0 0,-1-1 1,0 0-1,-1 0 0,1 0 0,-1 0 0,1-1 0,-1 0 1,0 0-1,1-1 0,-1 0-10,-12 2-11,1-1 1,-1-1-1,1 0 0,-1-2 1,1 0-1,-1-1 0,-15-4 11,25 4-30,-1 0 1,1-1-1,0 0 0,0 0 0,-4-3 30,12 6-1,-1 0-1,1-1 1,0 1 0,-1 0-1,1 0 1,0 0 0,-1 0 0,1 0-1,0 0 1,0-1 0,-1 1-1,1 0 1,0 0 0,0-1-1,-1 1 1,1 0 0,0 0-1,0-1 1,0 1 0,0 0 0,-1 0-1,1-1 1,0 1 0,0 0-1,0-1 1,0 1 0,0 0-1,0-1 1,0 1 0,0 0-1,0 0 1,0-1 0,0 1-1,0 0 1,0-1 0,0 1 0,0 0-1,0-1 1,0 1 0,0 0-1,0-1 1,1 1 0,-1 0-1,0 0 1,0-1 0,0 1-1,0 0 1,1 0 0,-1-1 0,0 1-1,0 0 1,1 0 0,-1-1-1,0 1 1,0 0 0,1 0-1,-1 0 1,0 0 0,1 0-1,-1-1 1,0 1 0,0 0 0,1 0-1,-1 0 1,1 0 1,19-8-103,-19 7 78,18-3-224,1 0-1,0 1 1,16 0 249,-16 1-68,126-18 372,-131 18-306,-1-1 1,0 0-1,4-2 2,20-6 213,-27 8-193,-1-1 1,0 0 0,0 0 0,0-1-1,0-1 1,-1 1 0,0-2 0,0 1-1,3-4-20,23-20-154,21-24 154,-56 54 12,0 0 0,1 0 0,-1-1 1,0 1-1,1 0 0,-1-1 0,0 1 0,0 0 1,0-1-1,1 1 0,-1 0 0,0-1 1,0 1-1,0 0 0,0-1 0,0 1 0,0-1 1,0 1-1,0 0 0,0-1 0,0 1 0,0 0 1,0-1-1,0 1 0,0-1-12,0 1 7,0 0 1,0 0-1,0 0 0,-1 0 1,1-1-1,0 1 0,0 0 0,0 0 1,-1 0-1,1 0 0,0 0 1,0 0-1,0 0 0,-1 0 0,1 0 1,0 0-1,0 0 0,0 0 1,-1 0-1,1 0 0,0 0 0,0 0 1,0 0-1,-1 0 0,1 0 1,0 0-1,0 0 0,-1 0 0,1 0 1,0 0-1,0 0 0,0 1 0,0-1 1,-1 0-1,1 0 0,0 0 1,0 0-1,0 0 0,0 1 0,0-1 1,-1 0-1,1 0 0,0 0-7,-8 7 61,6-6-45,0 1 1,0-1-1,0 1 0,1-1 1,-1 1-1,0 0 0,1 0 1,-1 0-1,1 0 0,-1 2-16,-25 32-58,10-7 25,6-10 101,-9 18-68,18-31 18,-1 0 1,1 1 0,0-1 0,0 0 0,1 1 0,0-1 0,0 1 0,1 3-19,0-9-6,0 1-1,0-1 0,0 1 0,0-1 0,1 1 1,-1-1-1,1 0 0,-1 1 0,1-1 0,-1 0 1,1 1-1,0-1 0,0 0 0,0 0 1,-1 0-1,1 0 0,0 1 0,0-1 0,1-1 1,-1 1-1,0 0 0,0 0 0,0 0 0,1 0 1,-1-1-1,0 1 0,1-1 0,-1 1 0,0-1 1,1 1-1,-1-1 0,1 0 0,-1 0 1,0 0-1,1 0 0,-1 0 0,1 0 0,-1 0 1,1 0-1,-1 0 0,0-1 0,1 1 0,-1-1 1,1 1 6,11-6 15,0 0 0,0 0 0,-1-2 0,0 1 0,0-2 0,10-8-15,-22 17 2,48-46 152,-43 40-102,1-1-1,-1 0 0,0 0 1,-1-1-1,0 1 0,2-6-51,-3 7 70,-1 1-1,0-1 1,0 0-1,0 0 0,-1 0 1,0-4-70,-1 8 3,0-1-1,0 1 1,0 0 0,0-1 0,-1 1 0,1 0-1,-1 0 1,1-1 0,-1 1 0,0 0-1,0 0 1,0 0 0,0 0 0,0 0 0,-1 0-1,1 0 1,-1 0 0,1 0 0,-1 0-3,1 2-15,1 0 1,0-1-1,0 1 1,0 0-1,-1 0 1,1-1-1,0 1 1,0 0-1,-1 0 1,1 0-1,0-1 1,-1 1 0,1 0-1,0 0 1,-1 0-1,1 0 1,0 0-1,-1 0 1,1 0-1,0-1 1,-1 1-1,1 0 1,0 0-1,-1 0 1,1 1-1,0-1 1,-1 0-1,1 0 1,0 0 0,-1 0-1,1 0 1,0 0-1,-1 0 1,1 0-1,0 1 1,0-1-1,-1 0 1,1 0-1,0 0 1,0 1-1,-1-1 1,1 0-1,0 0 1,0 1 14,-1 0 18,0 0 0,1 0 0,-1 0 0,1 0 0,-1 0 0,1 0 0,0 0 0,0 0-1,-1 0 1,1 0 0,0 0 0,0 1-18,-5 12 598,5-6-596,0 0 1,0-1-1,1 1 1,0 0-1,0-1 1,1 1-1,0-1 1,0 1-1,1-1 1,0 0-1,0 0 1,1 0-1,0 0 0,0-1 1,1 2-3,3 2 52,0-1-1,1 1 1,0-1-1,0-1 1,1 0-1,1 1-51,-5-5 22,-1-1-1,0 0 0,1 0 1,0 0-1,0-1 0,0 0 1,0 0-1,0 0 0,0-1 1,0 0-1,0 0 0,1-1 1,-1 1-22,3-1 2,0-1 1,0 1 0,0-1-1,0-1 1,0 0 0,-1 0-1,1-1 1,0 0 0,-1 0-1,0-1 1,0 0 0,0 0-1,0-1 1,-1 0 0,0-1-1,6-5-2,5-5 56,0-1 0,-2-1 0,0 0 0,-1-1 0,-1 0 0,-1-2 0,-1 1 0,3-9-56,-11 22-21,0 0 0,1 0 0,-1 0 0,5-4 21,-8 10-28,2-3-113,-2 3 168,-1 5 25,0-1-54,0 2 56,0 52 602,-7 56-656,6-61 96,1-51-176,8-6 101,24-56 123,-14 24-123,-16 35-26,-1-1 1,1 0-1,0 0 0,0 1 0,0-1 0,0 1 0,0 0 1,0-1-1,1 1 0,-1 0 0,1 0 0,0 1 0,-1-1 0,1 0 1,0 1-1,0 0 0,0 0 0,0-1 0,1 1 5,-2 1-2,1 0 0,0 0-1,-1-1 1,1 1-1,0 1 1,-1-1 0,1 0-1,0 1 1,-1-1 0,1 1-1,0 0 1,-1 0 0,1 0-1,-1 0 1,0 0-1,1 1 1,-1-1 0,0 1-1,0 0 1,0-1 0,0 1-1,1 1 3,5 6 80,1 0 0,-2 1 0,0 0 0,6 10-80,-13-19 102,0-1 212,10-5-116,-3-2-216,0-1 0,-1 0 1,0-1-1,0 1 0,1-3 18,-3 2-62,2 1-1,-1 0 0,1 0 1,0 1-1,1 0 1,4-4 62,-10 10 1,0-1 1,1 1 0,-1 0 0,1 0 0,-1 0 0,1 0 0,0 0 0,-1 1 0,1-1 0,0 0-1,-1 1 1,1-1 0,0 1 0,0-1 0,0 1 0,-1 0 0,3 0-2,-2 1 5,-1-1 0,1 1 1,0 0-1,0 0 0,0 0 1,-1 0-1,1 0 0,0 0 1,-1 0-1,1 1 0,-1-1 1,1 1-1,-1-1 0,0 1 1,0-1-1,1 2-5,17 22-52,-1 0-61,2-1 1,1 0 112,-13-16-30,0-1 0,0 1 1,1-2-1,0 1 0,0-1 0,1-1 1,6 4 29,-6-5-2,-5-1 15,-1-1 0,1 0 0,-1 0 0,1-1 0,0 1 0,0-1 0,-1 0 0,1-1 0,0 1 0,1-1-13,8 1 143,-11-1-124,1 1 0,0-1-1,0 0 1,0 0 0,0-1 0,-1 1 0,1-1 0,0 1 0,0-1 0,-1-1 0,1 1 0,-1 0-1,1-1 1,-1 0 0,3-1-19,1-2 26,-1-1 0,0 1 0,0-1 0,0-1 0,-1 1 0,0-1 0,0 0 1,-1 0-1,0 0 0,0-1 0,0 0 0,-1 0 0,0 1 0,-1-2 0,0 1 0,0 0 0,0-6-26,0 1 16,-2 10 27,1-1 1,-1 0-1,1 0 1,-1 0-1,-1 0 0,1 0 1,-1-3-44,1 6 3,0 1 0,0 0 0,0 0 0,0 0 1,0 0-1,0 0 0,0 0 0,0-1 0,0 1 0,0 0 0,0 0 1,0 0-1,0 0 0,0 0 0,-1 0 0,1 0 0,0 0 1,0-1-1,0 1 0,0 0 0,0 0 0,0 0 0,0 0 0,0 0 1,-1 0-1,1 0 0,0 0 0,0 0 0,0 0 0,0 0 0,0 0 1,0 0-1,-1 0 0,1 0 0,0 0 0,0 0 0,0 0 0,0 0 1,0 0-1,0 0 0,-1 0 0,1 0-3,-6 5 18,-4 7-145,9-11 115,-6 9 42,1 1 0,0 0 0,1 1 0,0-1 1,0 1-1,1 0 0,1 0 0,0 1 1,1-1-1,0 1 0,1-1 0,0 1 0,1-1 1,1 1-1,0 4-30,0-11 81,0-1 0,0 1 0,0-1 0,1 0 0,0 1 0,0-1 0,1 0 0,-1 0 0,1 0 0,0-1 0,0 1 0,1-1 0,-1 0 0,2 1-81,-3-2 18,1-1 1,0 0-1,-1 1 0,1-1 0,0 0 1,1-1-1,-1 1 0,0 0 0,0-1 1,1 0-1,-1 0 0,1 0 1,-1 0-1,1 0 0,-1-1 0,1 0 1,-1 0-1,1 0 0,-1 0 0,1 0 1,0 0-1,0-1-18,36-9-3091,17-9 3091,1 1-3437,-1 3 1336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6:23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0 865 3072,'1'-1'155,"0"-1"0,1 1 1,-1 0-1,0-1 0,1 1 0,-1 0 0,1 0 1,0 0-1,-1 0 0,1 0 0,0 0 0,0 1-155,15-11 405,11-14 194,-2-1 1,0-2 0,-2 0 0,14-24-600,29-64 145,-7 10 116,70-88 864,-126 188-1085,-1 2 19,-1 0 0,1 0 0,-1 0 0,0-1 0,0 1 0,0 0 0,0-1 0,-1 1-1,0-1 1,0-1-59,-1 6 12,0-1 0,0 1 1,0 0-1,0-1 0,0 1 0,0-1 0,0 1 0,-1 0 0,1-1 0,0 1 0,0 0 0,0 0 0,0-1 0,-1 1 0,1 0 0,0-1 0,0 1 1,-1 0-1,1 0 0,0 0 0,-1-1 0,1 1 0,0 0 0,-1 0 0,1 0 0,0-1 0,-1 1 0,1 0 0,0 0 0,-1 0 0,1 0 0,0 0 1,-1 0-1,1 0 0,0 0 0,-1 0 0,1 0 0,0 0 0,-1 0 0,1 0 0,0 0 0,-1 0 0,1 1 0,0-1 0,-1 0 0,1 0 0,-1 0-12,-16 7 148,10-2-111,0 0-1,0 0 1,1 1-1,0 0 1,0 0 0,0 0-1,1 1 1,0-1 0,0 1-1,1 1 1,0-1-1,-3 8-36,-5 13 258,1 1 0,-6 26-258,0 5 83,3 1 1,2 0-1,-3 52-83,15-105-17,0 0 0,0 0 0,1-1 1,0 1-1,0 0 0,1-1 0,0 1 0,0-1 0,3 6 17,-4-9 19,1-1 0,0 1 0,0-1 0,0 0 0,0 0 0,0 0 0,0 0 1,1 0-1,0-1 0,-1 1 0,1-1 0,0 0 0,0 1 0,0-1 0,1 0 0,-1-1 0,0 1 0,1-1 1,-1 1-1,3-1-19,1 1 55,-1-1 1,0-1-1,0 1 0,0-1 1,1 0-1,-1 0 1,0-1-1,0 0 1,0 0-1,0 0 1,1-1-1,-2 0 1,1 0-1,0 0 1,0-1-1,-1 0 1,1 0-1,-1 0 0,0-1 1,0 0-1,0 0 1,-1 0-1,1-1 1,-1 1-1,1-2-55,7-10-1,-1 0 1,0 0-1,-2-1 0,1 0 0,-2-1 1,0 0-1,2-12 1,21-72-2,5-40 2,-11 37-217,20-44 217,-29 92 155,-10 34-96,1 0-1,5-7-58,-6 20-116,-4 16-39,-2 23-97,0-20 237,-6 157 356,-10 25-341,3-50 261,6-77 75,-13 56-336,17-97 352,2-22-288,1-13 246,0 10-312,0-43-85,2-1 0,3-6 87,-3 38-81,0 0 0,1 0-1,1 1 1,0-1 0,1 1 0,1 0-1,0 0 1,0 0 0,2 0 81,-8 12-14,1 0 0,0 0 0,-1-1 1,1 1-1,0 0 0,0 0 0,0 0 0,0 0 0,0 1 1,0-1-1,0 0 0,0 0 0,0 0 0,0 1 1,0-1-1,0 1 0,0-1 0,1 1 0,-1-1 0,0 1 1,0 0-1,1-1 0,-1 1 14,0 0 0,1 1 0,-1-1 0,0 1 0,0-1 0,1 1 0,-1-1 0,0 1 1,0-1-1,0 1 0,0 0 0,0 0 0,0 0 0,0 0 0,0-1 0,0 1 0,0 0 0,-1 1 0,2 0 0,3 6 31,-1 1-1,0-1 0,0 1 0,0 0 1,0 7-31,2 7 116,-1 0 0,1 17-116,-5-25-6,1-1 1,1 1-1,0 0 0,1-1 0,0 1 1,1-1-1,1 0 0,3 3 6,-5-9-45,-3-5 24,1 0 0,0 0 0,0 0 0,0 0 0,0 0 1,1 0 20,-3-3 9,1 1-1,0 0 1,-1-1 0,1 1 0,0-1 0,-1 0 0,1 1 0,0-1 0,0 0 0,-1 1 0,1-1 0,0 0 0,0 0 0,-1 0 0,1 1 0,0-1 0,0 0 0,0 0 0,-1 0 0,1 0 0,0-1 0,0 1-1,0 0 1,-1 0 0,1 0 0,0-1 0,0 1 0,0-1-9,7-3 39,0-1-1,0 0 0,-1 0 0,1-1 1,-1 0-1,0-1 0,-1 1 1,0-1-1,0 0 0,0-1 1,2-4-39,18-20-272,-26 31 298,0 1 1,0 7 56,0 5 64,0 1 1,0 0-1,1 0 0,1 0 1,0 0-1,1-1 1,3 9-148,-4-17-7,0 0 1,0-1 0,0 1 0,1-1 0,-1 0 0,1 0 0,0 0 0,0 0 0,0 0-1,0-1 1,2 2 6,-3-3 2,1 1-1,-1 0 1,1-1 0,-1 0-1,1 1 1,0-1-1,-1 0 1,1 0-1,0-1 1,0 1-1,-1-1 1,1 1-1,0-1 1,0 0-1,0 0 1,1 0-2,1-2 35,0 1 0,0-1 0,0-1 1,0 1-1,0-1 0,-1 0 0,1 0 0,-1 0 1,1 0-1,-1-1 0,0 0 0,-1 0 0,1 0 1,-1 0-1,1-2-35,3-4 56,1 1 1,7-7-57,-5 5-60,-9 10 54,0 0 0,0 0 0,0 0 1,0 0-1,1 0 0,-1 0 0,0 0 0,1 1 0,-1-1 0,0 0 0,1 1 0,-1-1 0,0 1 1,1 0-1,-1-1 0,1 1 0,-1 0 0,1 0 0,-1 0 0,1 0 0,-1 0 0,1 0 0,-1 0 1,1 1-1,-1-1 0,1 0 0,-1 1 0,0-1 0,1 1 0,-1 0 0,0-1 0,1 1 0,-1 0 1,0 0-1,0 0 0,0 0 0,1 0 0,-1 0 0,0 0 0,-1 0 0,1 0 0,0 1 0,0-1 1,0 0-1,-1 1 0,1-1 0,0 1 6,11 21 22,-10-21 10,-1 1 1,1 0-1,0 0 1,-1 0-1,0 0 1,1 0-1,-1 0 1,-1 0-1,1 1 1,0 1-33,-1-4 128,0-1-54,13-13 230,-7 5-354,0-1 0,-1 0 0,0 0-1,3-6 51,-5 6-83,2 1-1,-1-1 1,1 1-1,0 0 1,5-5 83,-9 12 8,0 0 0,0 0 0,0 1 0,0-1 0,-1 0 1,1 0-1,0 0 0,1 1 0,-1-1 0,0 0 0,0 1 1,0-1-1,0 1 0,0-1 0,1 1 0,-1 0 0,0 0 1,1-1-9,-1 1 23,0 1 1,-1-1-1,1 0 1,0 0 0,0 1-1,0-1 1,-1 0-1,1 1 1,0-1 0,-1 1-1,1-1 1,0 1-1,-1-1 1,1 1 0,0-1-1,-1 1 1,1 0-1,-1-1 1,1 1 0,-1 0-1,0-1-23,4 7 174,-1 0 0,0 0 0,-1 0-1,0 0 1,2 7-174,1 6-221,-4-16 211,0-3 1,-1 1 0,0-1 0,1 0 1,-1 0-1,0 0 0,1 1 0,0-1 0,-1 0 1,1 0-1,0 0 0,-1 0 0,1 0 1,0 0-1,0 0 9,2 1 0,0 0 0,1 0 1,-1-1-1,0 1 0,1-1 1,0 1-1,-1-1 0,1-1 0,0 1 1,-1 0-1,1-1 0,0 0 1,3 0-1,0 0 13,1-1 0,-1-1 0,1 1 0,-1-2 0,2 1-13,3-2 16,18-6-24,1-1-1,-2-2 1,0-1-1,0-1 0,-2-2 1,0 0-1,0-2 1,-2-1-1,-1-1 1,6-7 8,-23 20 88,-1 1 27,-9 12 290,-28 41-256,20-34-215,1 1 1,1 0-1,0 0 0,1 1 0,0 0 0,-3 8 66,11-20-19,-1-1 0,0 1 0,1 0 0,-1 0 0,1 0 0,-1-1 0,1 1 0,0 0 0,0 0 0,0 0 0,0 0 0,0 0 0,0 0 0,1 0 0,-1-1 0,0 1 0,1 0 0,0 0 0,-1 0 0,1-1 0,0 1 0,0 0 0,0-1 0,0 1 0,0-1 0,0 1 0,1-1 0,-1 0 0,0 1 0,1-1 0,-1 0 0,1 0 0,0 1 20,1-1 7,0 0 0,0 1 1,-1-1-1,1-1 1,0 1-1,0 0 0,0-1 1,0 1-1,0-1 1,1 0-1,-1 0 1,0 0-1,0-1 0,0 1 1,0-1-1,0 1 1,0-1-1,0 0 0,-1 0 1,2-1-9,0 0 30,0 0 1,0-1 0,0 1-1,0-1 1,0 0 0,0 0-1,-1-1 1,0 1 0,1-1-1,1-3-30,3-6 16,0 0 0,5-11-16,3-7-77,-14 27 59,0 0 0,-1 0 0,1 0 0,-1-1 0,1-3 18,6-17-22,-3 33-117,-4 3 99,-1-1-1,1 0 0,-2 1 1,1-1-1,-2 7 41,-2 24-116,1 20 36,-2-1 1,-8 25 79,8-54-65,-3 22 190,1 2-9,-3-1 1,-2 1-1,-13 35-116,21-80 38,-1 0-1,0 0 1,-1 0 0,1 0-1,-2-1 1,0 0 0,0 0-1,0-1 1,-1 0-1,0 0 1,-1-1 0,0 0-1,0 0 1,0-1 0,-1 0-1,0-1 1,0 0-1,-6 2-37,9-5 16,-4 3 6,0-1 0,0 0 0,0-1 0,-1 0 0,1-1 0,-1 0 0,0-1 0,0-1 0,-3 1-22,-4-3-40,2 1-1,1 0 0,-7-3 41,17 3-22,0-1 0,0 0 0,0 0 0,1 0-1,-1-1 1,1 0 0,0 0 0,-3-2 22,4 2 0,0 1 0,1-1 1,-1-1-1,1 1 0,-1 0 0,1-1 0,0 0 0,1 1 0,-1-1 0,1 0 1,-2-3-1,3 4 18,0-1 0,0 1 1,0-1-1,0 1 1,1-1-1,0 0 0,-1 1 1,1-1-1,1 1 1,-1-1-1,0 0 0,1 1 1,0-1-1,0 1 0,1-4-18,1-2 134,2 0-1,-1 0 0,1 1 0,0 0 0,1 0 0,0 0 0,0 0 0,0 1 0,1 0 0,4-2-133,6-6 225,1 0 0,1 2 0,18-10-225,-10 8 78,1 0 0,0 3 0,26-9-78,-34 15-227,1 0 1,-1 2-1,1 0 1,0 2-1,-1 0 0,6 1 227,-18 2-1112,5-1-1484,-12 0 2433,-1 0 0,0 0 0,1 0 0,-1 0 0,0 0 0,0 0 0,1-1 0,-1 1 0,0 0 0,0 0 0,1 0 0,-1 0 0,0 0 0,0 0 0,0 0 0,1 0 0,-1-1 0,0 1 0,0 0 0,0 0 0,1 0 0,-1-1 0,0 1 0,0 0 0,0 0 0,0 0 0,1-1 0,-1 1 0,0 0 0,0 0 0,0-1 0,0 1 0,0 0 163,0-4-2112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6:23.4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44 110 6976,'-31'-31'2592,"28"20"-2016,-7-2-160,10 6 320,0-6-480,0 1-576,0 4 128,10 2-928,-10-3 640,0 9-1120,0 0 896,0 12-1984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36:23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0 163 6880,'18'-47'2560,"5"24"-1984,21-10-160,-9 18-32,22 2-288,16 1-96,2 9-32,0-2-256,1 2 160,8-5-4544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18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4 1728,'-1'-3'-201,"-1"4"2811,0 6 1471,1 9-3961,-1-1-1,0 1 0,-2 5-119,0-2 42,-7 39 254,1-12 137,2 0 0,2 0 0,1 26-433,5-48 93,-1-9-130,1-1 1,1 1 0,0-1 36,-1-13 19,0 1 0,1-1-1,-1 0 1,0 1 0,0-1 0,1 0-1,-1 0 1,1 1 0,-1-1 0,1 0-1,-1 0 1,1 0 0,0 0 0,-1 1 0,1-1-1,0 0 1,0-1 0,0 1 0,0 0-1,0 0 1,0 0 0,0 0 0,0-1-1,1 1 1,-1 0 0,0-1 0,0 1-1,0-1 1,1 0 0,-1 1 0,0-1 0,0 0-1,1 0 1,-1 0 0,0 0 0,1 0-1,-1 0 1,0 0 0,1 0 0,-1 0-1,0-1 1,1 1 0,-1 0 0,0-1-1,0 0 1,0 1 0,1-1 0,-1 1 0,0-1-1,0 0 1,0 0 0,0 0 0,0 0-1,0 0-18,74-70 491,-61 57-448,11-9 213,-24 22-258,1-1-1,0 1 1,1-1-1,-1 1 1,0 0-1,0 0 1,0 0-1,1 0 1,-1 0-1,0 0 1,2 0 2,-3 2-8,1 0 1,-1 0-1,0 0 0,0 0 1,0 0-1,1 0 0,-1 0 1,0 1-1,-1-1 0,1 0 1,0 1-1,0-1 0,0 1 1,-1-1-1,1 1 1,-1-1-1,1 1 8,1 3-83,9 15-84,-5-10 170,-1 0 0,1 0 0,1-1 0,1 1-3,-5-6 34,0-1 0,0 0 1,1 0-1,0 0 0,-1 0 0,1-1 1,0 1-1,0-1 0,1 0 0,-1 0 0,0-1 1,1 1-35,-2-1 63,0 0 0,0-1 0,0 1 0,0-1 0,0 1 1,0-1-1,0 0 0,0 0 0,0 0 0,0-1 0,0 1 1,0-1-1,-1 0 0,1 0 0,0 0 0,0 0 1,0 0-1,-1 0 0,1-1 0,1 0-63,2-3 14,0-1 1,0 1-1,0-1 0,0 0 1,-1 0-1,4-7-14,-3 4 54,-1-1 0,0 0 0,0 0 0,-1-1 0,0 1-1,-1-1 1,0 0 0,-1 0 0,1-2-54,-2-7 169,0 0 0,0-1-1,-3-5-168,1-13-586,1 39 96,2 0 202,-1 0 1,1 1 0,-1-1 0,1 1 0,-1-1 0,1 1 0,-1 0 0,0 0 0,1-1 0,-1 1-1,0 0 1,0 0 0,1 0 0,-1 1 287,15 8-3146,-16-10 2992,1 0-1,0 0 0,-1 0 0,1 0 1,0 0-1,-1 0 0,1 0 0,0 0 1,-1 0-1,1 0 0,0-1 0,-1 1 1,1 0-1,-1 0 0,1-1 0,0 1 1,-1 0-1,1-1 0,-1 1 0,1-1 1,-1 1-1,1 0 0,-1-1 0,1 1 1,-1-1-1,0 0 0,1 1 0,-1-1 155,10-12-1301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0:48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5283 517 1824,'1'-1'150,"-1"0"-1,1-1 1,-1 1 0,1 0 0,-1-1-1,1 1 1,-1 0 0,0-1 0,1 1-1,-1-1 1,0 1 0,0-1 0,0 1-150,0 0 442,-5-6 2027,-16 2-1347,1 1-777,-3-3-130,12 4-146,0-1-1,-10-4-68,15 5 62,1 1 1,-1 0-1,0 0 0,-6 0-62,6 1 86,0-1 0,0 1-1,0-1 1,-2-2-86,-4-1 147,0 1 0,0 0 0,-1 0-147,-22-7 439,14 4-192,0-2-1,1 0 1,0-2 0,0 0-247,-11-11 517,-13-12-517,23 17 108,0 1 1,-2 1-1,-19-10-108,5 8 152,0 1-1,-2 3 1,-35-9-152,-121-17 575,56 17-652,-1 6 1,-1 6-1,-81 7 77,211 4 59,-229 0 378,-359-20 91,387 4-441,30 2 317,30 0-357,0-1 29,2 10-599,-129 15 523,255-9-106,-53 4-167,-9 6 273,-126 18-31,-78 16-18,263-40 10,-1 2 0,1 1 0,0 2 0,0 0 0,1 2 0,1 0-1,1 2 1,0 1 0,0 1 0,2 1 0,0 0 0,-18 22 39,-76 76-261,-74 54 261,157-142 37,2 2 0,-28 31-37,45-43 16,0 0 0,0 2 0,2-1 0,1 1 0,0 1 0,-3 10-16,-25 80-591,-13 68 591,19-60-65,31-111 86,-13 40-113,2 2 0,3 0-1,-3 35 93,10-58 14,-6 127-271,9-125 308,2 0 1,0 1-1,2-2 1,3 11-52,-1-12-30,-2-7 61,1 0 1,1-1-1,0 0 1,3 5-32,80 142 348,-57-110-563,-28-49 167,40 71 43,3-2 0,3-1 5,-32-53 129,0-1 0,1-1 0,0-1 0,2-1 1,0 0-1,2-2 0,-1 0 0,2-2 0,0 0-129,20 11-69,-16-9 53,21 9 16,-23-11-134,0 0 1,7 6 133,-9-4 53,1-1 1,8 1-54,13 7 628,17 12-628,-3-2 172,-14-6-98,21 17-74,-27-17 225,44 21-225,-26-14 53,-35-20-85,0-1 0,6 2 32,14 6-159,-27-12 231,0-1-1,16 5-71,1-3 19,1-1 0,0-2 0,1-1 1,-1-2-1,29 0-19,41-4-196,28-7 196,-56 2 95,3 2-265,52-3 132,212-21 183,-122 11-114,56 7-33,-23 2-220,-21-1 88,-40 0 338,-43 3 35,58-13-239,70-8-171,-106 12 91,-62 1 119,-1-4 0,-1-4 1,41-18-40,-55 13-86,-8 2 438,27-13-352,-63 15-154,25-15 154,-63 30-5,0-1 0,-1 0 0,0 0 0,0-1 0,-1-1 0,0 0 5,16-14 174,-8 7-209,-1-1 1,-1-1 0,-1-1 0,-1 0 0,1-3 34,17-30-69,9-24 69,1-12 240,-4-2 0,22-80-240,-51 136 26,-2 0 1,-1 0 0,-2-1-1,-1 1 1,-2-1 0,-2 0-1,-1 0 1,-2-1-27,1 10 6,-1-1 0,-1 0 0,-2 1 0,-1 0 0,-1 1-1,-1-1 1,-1 2 0,-1 0 0,-16-23-6,-43-47-142,45 63 175,1-1 0,2-1 1,-1-5-34,-4-15 149,2-1 0,2-2 1,0-10-150,-19-86-208,36 130 218,-1 0 0,-5-8-10,8 21 46,0 1-1,0 0 1,0 0-1,-1 0 0,-1 1 1,-5-7-46,7 11 33,-1-1 0,1 1 0,-1 0 0,0 1 0,0-1 0,-1 1 0,-3-2-33,-50-15 252,46 15-239,-401-140-1000,307 106-3285,73 27 2790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0:54.5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1728,'12'19'1299,"-1"1"1,-1 0-1,1 4-1299,7 7 720,-14-20-447,1-1 0,1 0-1,0 0 1,4 5-273,12 21 109,-17-26 22,1 0-1,0-1 0,0 1 1,1-1-1,0-1 0,1 1 0,0-1 1,0-1-1,0 1 0,1-1 1,1-1-1,-1 0 0,1 0 0,8 3-130,6 0 196,0-2-1,1 0 0,13 1-195,-2-1-218,12 6 218,-36-10 44,1-1-1,-1 0 1,1 0-1,0-1 1,0-1-1,0-1 0,12-1-43,-19 1 74,0-1-1,0 0 1,0 0-1,0 0 1,0-1-1,1-1-73,17-7-131,-21 9 134,0 1 0,0-1 0,0 0 0,-1 0 1,1 0-1,-1-1 0,0 1 0,1 0 0,-1-2-3,12-10-82,25-15 226,0 1 0,2 2 0,27-12-144,-41 27 89,2 0-1,-1 1 0,1 2 0,0 1 0,8 0-88,-26 5 50,-5 1-1,0 0 0,-1 0 0,1 0 0,0 1 0,0 0 0,0 0 0,0 1 0,4 0-49,-7 0 3,0 0 0,1 0-1,-1 0 1,0 1 0,0-1-1,0 1 1,0 0-1,0-1 1,0 1 0,-1 1-1,1-1 1,-1 0 0,1 1-1,-1-1 1,1 1-3,37 61 197,-37-60-184,-1 1 0,0-1-1,0 0 1,0 1-1,0 0-12,6 15-271,10 22 394,-17-40-64,-1-2-75,0 0 37,13-1 395,-10-1-462,1-1-1,-1 0 1,0 1 0,0-1-1,0 0 1,0-1 46,0 1-31,-1 0 0,0 1 0,1-1 0,0 1 0,-1 0 0,1-1 0,0 1 0,0 1 0,0-1 0,1 0 0,0 0 31,13-3 25,0 1 0,0 0 0,0 1 0,0 1 0,0 1 0,0 0 0,1 1 1,-1 1-1,0 1 0,0 0 0,0 1 0,0 1 0,11 4-25,24 9-400,29 14 400,-44-13-167,0 2 1,20 16 166,-25-15 119,-19-14 3,32 24 7,-36-24-93,0-1 1,0-1-1,1 0 1,-1 0-1,1-1 1,0 0-1,1-1 1,-1 0-1,0 0 0,1-1 1,-1-1-1,1 0 1,0 0-1,7-1-36,10-2 65,0 0-1,-1-2 0,1 0 1,-1-3-1,2 0-64,5-4 4,0-1-1,-1-1 1,-1-2-1,0-2 1,-1 0-1,-1-2 1,-1-2-1,-1 0 1,8-9-4,-28 22-1228,-8 7 1063,1 0-1,-1 1 1,1-1 0,-1 0 0,1 1-1,-1-1 1,1 1 0,0-1 0,-1 1-1,1-1 1,0 1 0,-1-1 0,1 1-1,0 0 1,0-1 0,-1 1 0,1 0-1,0 0 1,0 0 165,0 0-2773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0:56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 1824,'0'0'23,"0"0"0,0 0 0,0 1 0,0-1 1,0 0-1,0 0 0,0 0 0,0 1 0,0-1 0,0 0 0,0 0 0,0 1 1,0-1-1,0 0 0,0 0 0,0 0 0,-1 0 0,1 1 0,0-1 0,0 0 0,0 0 1,0 0-1,0 0 0,-1 1 0,1-1 0,0 0 0,0 0 0,0 0 0,-1 0 1,1 0-1,0 0 0,0 0 0,0 0 0,-1 0 0,1 1-23,0-1 51,0 0 0,-1 0 0,1 0 0,0 0 0,0 0 0,0 0 0,0 0 0,-1 0 0,1 0 0,0 0-1,0 0 1,0 1 0,0-1 0,-1 0 0,1 0 0,0 0 0,0 0 0,0 0 0,0 1 0,0-1 0,0 0 0,-1 0 0,1 0 0,0 0 0,0 1-1,0-1 1,0 0 0,0 0 0,0 0 0,0 1 0,0-1 0,0 0 0,0 0 0,0 0 0,0 1-51,0-1 208,0 1-64,0 0 0,0 0 0,0 0 0,1-1 0,-1 1 0,0 0 0,0 0 0,1 0 0,-1-1 0,0 1 0,1 0 0,-1 0 0,1-1 0,-1 1 0,1 0-144,3 3 125,0-1 0,0 0 1,1 0-1,-1 0 0,1-1 1,0 1-1,0-1 0,3 1-125,5 2 166,-9-3-129,0-1 0,0 0 0,0 0 0,0-1 0,0 1 0,0-1 0,0 0 0,4 0-37,34-4 685,-31 3-600,13-2 159,-5 0 53,0 1 0,2 1-297,-19 1 85,-2 0-37,6 3 108,-4-2-5976,-2-1 3511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0:57.2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1152,'0'0'13,"0"0"0,1 1 0,-1-1 0,0 0 0,0 0 0,0 1 0,0-1 0,0 0 0,1 0 0,-1 1 0,0-1 0,0 0 0,0 0-1,1 0 1,-1 0 0,0 1 0,0-1 0,1 0 0,-1 0 0,0 0 0,1 0 0,-1 0 0,0 0 0,0 1 0,1-1 0,-1 0 0,0 0 0,1 0 0,-1 0 0,0 0 0,0 0 0,1 0 0,-1 0 0,0 0 0,1-1 0,-1 1 0,0 0 0,0 0 0,1 0 0,-1 0 0,0 0 0,1 0-1,-1-1 1,0 1 0,0 0 0,0 0 0,1 0 0,-1-1 0,0 1 0,0 0 0,0 0 0,1 0 0,-1-1 0,0 1 0,0 0 0,0-1 0,0 1 0,0 0-13,0 0 123,0 0 122,0 0-80,0 0-26,0 0-22,0 0 107,0 0-26,0 0 100,0 0-111,0 0 0,5 9 1493,-5-7-1464,0-1-159,1 0 0,-1 0 0,0-1 0,0 1 0,0 0 0,0 0 0,-1 0 0,1 0 0,0 0 0,0-1 0,0 1 0,-1 0 0,1 0 0,0 0 0,-1-1 0,1 1 0,-1 0 0,0 0-57,0 0 352,1-1-59,0 0 22,0 0-176,0 0-171,1 0 55,-1 1 0,0-1 0,0 1 0,1-1 0,-1 0 0,0 1 0,1-1 0,-1 1 0,0-1 0,1 1 0,-1-1 0,1 0 0,-1 1 0,1-1 0,-1 0 0,1 0 0,-1 1 0,1-1 0,-1 0 0,1 0 0,-1 0 0,1 0 0,-1 1 0,1-1 0,-1 0 0,1 0 0,-1 0 0,1 0 0,0 0 0,-1 0-23,18-1 462,18-7 18,-13 1-344,-19 6-114,0-1 0,-1 1-1,1 0 1,0 1 0,3-2-22,36-2 126,-16 1 60,0 1 0,0 1-1,1 1 1,5 2-186,-9 6-209,-18-5 205,-6-3-13,1 0-1,-1 0 1,0 0-1,1 0 1,-1 0-1,0 0 1,0 1 0,1-1-1,-1 0 1,0 0-1,0 1 1,1-1-1,-1 0 1,0 0-1,0 1 1,0-1 0,0 0-1,1 0 1,-1 1-1,0-1 1,0 0-1,0 1 1,0-1 17,2 5-5727,2 2 3402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0:58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196 2 3072,'-1'-1'122,"1"1"0,-1 0 1,0 0-1,0 0 0,1 0 0,-1-1 0,0 1 1,0 0-1,0 0 0,1 1 0,-1-1 1,0 0-1,0 0 0,0 0 0,1 0 1,-1 1-1,0-1 0,0 0 0,1 1 0,-1-1-122,-15 13 1786,4-2-1627,-58 48 1649,69-59-1807,-13 12 379,0 1 0,0 0 0,-10 15-380,22-26 25,1 0-1,-1 0 0,1 0 0,0 0 0,0 0 0,0 1 1,0-1-1,0 0 0,0 0 0,0 1 0,1-1 1,-1 1-1,1-1 0,0 1 0,0-1 0,0 1 1,0-1-1,0 0 0,0 1 0,1-1 0,0 2-24,0-1 38,0 0 0,1 0 0,-1 0 0,1 0 0,0 0 0,0-1 0,0 1 0,0-1 0,1 1 0,-1-1 0,1 0 0,-1 0 0,1 0 0,3 2-38,5 3 30,-9-5-29,0 0 0,1 0-1,-1-1 1,0 1 0,1-1 0,0 0 0,-1 0 0,1 0 0,-1 0 0,1 0-1,0-1 1,0 1 0,-1-1 0,1 0 0,0 1-1,28 2-250,-27-2 282,1 0 1,-1 0-1,0 0 0,1-1 1,-1 0-1,1 0 1,-1 0-1,0 0 0,1-1 1,-1 0-1,0 0 1,2 0-33,0-2 150,-5 2-161,1 0-1,0 1 1,-1-1 0,1 0 0,-1 0 0,1 0-1,-1 0 1,0-1 0,1 1 0,-1 0-1,0-1 12,11-8 403,-10 9-424,-1 0 0,1 0 0,-1 0 0,0 0 0,0 0 0,1-1 0,-1 1 0,0 0-1,0-1 1,0 0 21,1 0-54,0-1 30,0 0 1,0 0-1,-1 0 0,1 0 1,-1-1-1,1 1 0,-1 0 0,0-1 1,0 1-1,-1-1 0,1 1 0,-1-1 1,0-1 23,0-51 48,0 52 24,-1 0 1,-1 1-1,1-1 0,0 1 1,-1 0-1,0-1 1,0 1-1,0 0 1,0 0-1,0 0 1,-1 0-1,0-1-72,-1 1 123,-4-5-9,0 1 1,-1 1 0,0 0-1,0 0 1,0 0 0,-1 1-115,0 0-19,-18-7 323,26 11-390,0 1 0,0-1 0,0 1 0,0-1 0,0 1 0,0 0 0,0 0 0,0 0 0,0 0 0,0 0 1,0 0-1,0 1 0,-1-1 86,3 1-147,-1-1 0,0 0 0,1 0 0,-1 1 0,0-1 0,1 1 0,-1-1 0,0 1 0,1-1 0,-1 1 1,1-1-1,-1 1 0,1-1 0,-1 1 0,1 0 0,-1-1 0,1 1 0,0 0 0,-1-1 0,1 1 0,0 0 0,0-1 0,-1 1 1,1 0-1,0 0 0,0-1 0,0 1 0,0 0 0,0 0 0,0-1 0,0 1 147,4 8-1237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02.3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1037 302 1408,'-1'-8'450,"-2"8"-107,0 0 69,2 0-60,1 0-53,-23 0 1728,-47-3-444,30-2-1300,-49-3 304,-87 4 234,154 5-868,1 2-1,0 0 1,-13 4 47,1-1-61,17-2 198,-1 1-1,1 1 1,-10 5-137,-9 3 76,4-6 153,28-7-218,0 0 0,0 0 1,0 0-1,0 0 0,1 1 0,-1-1 1,-2 2-12,-10 5-148,10-6 133,1 1 0,0-1 0,0 1 0,1 0 0,-1-1 0,0 2 0,1-1 0,0 0 0,0 1 0,0-1 0,0 1 0,-1 3 15,-16 18-98,-5 0 44,10-9 177,0-1 0,-1 0 0,-3 1-123,-63 54 464,74-65-449,1 1-1,1 0 1,-1 0 0,1 1-1,0-1 1,1 1 0,-1 1-1,-2 5-14,0-1 198,6-10-149,1 0 1,0 0-1,-1 0 1,1 1-1,0-1 1,0 0-1,-1 2-49,2-2 34,0-1 0,-1 0 0,1 1 0,0-1 0,0 1 0,0-1-1,0 1 1,0-1 0,0 1 0,0-1 0,1 0 0,-1 1 0,0-1-1,1 1 1,-1-1 0,1 0 0,-1 1 0,1-1 0,0 0 0,0 1-34,9 19-34,-9-19 58,0 1 0,0 0 1,1-1-1,-1 1 0,0-1 0,1 0 0,0 1 0,-1-1 0,1 0 0,0 0 1,0 0-1,1 0-24,-1 0-15,1 0 0,-1 0 0,0 0 0,0 1 1,0-1-1,0 1 0,0-1 0,0 1 15,-1 0 32,1-1 1,-1 0-1,1 0 0,0 0 0,0 0 0,0 0 0,0 0 0,1 0-32,16 13 293,-16-11-277,0-1 1,1-1-1,-1 1 0,1 0 0,0-1 0,0 0 0,1 1-16,2 0-97,0 1-1,0 0 1,0 0 0,-1 1 0,2 1 97,-1 0 68,0-1 0,0 0 0,1-1 0,1 1-68,-2-1 134,-5-3 26,0-1-59,58 20-208,-52-18 109,0 1 0,1 0 0,-1 0 0,-1 1-1,1 0 1,3 3-2,-5-3 49,1 0 1,0-1-1,0 1 0,0-1 1,1-1-1,-1 1 0,1-1 1,1 0-50,29 8 221,-29-8-180,0 1 1,-1-1 0,8 1-42,46 6-18,-39-5 37,-1-1-1,1 0 1,2-2-19,5 0 218,23 4-218,-22-1-37,24-1 37,3-1 197,-32 0-234,0-2 0,18-1 37,6-8-155,-7 3-12,-28 3 223,0 1-1,-1 0 1,5 1-56,0 0 87,1-1 0,0-1 0,12-4-87,2 0 123,22-5-283,-1-4 0,38-15 160,-87 29 4,12-4 98,0-1 0,0-1-1,15-9-101,-10-6-26,-22 22 35,0 0 0,1-1 0,-1 1 0,0-1 0,0 0 1,0 1-1,0-1 0,0 0 0,0 1 0,-1-1 0,1 0 1,-1 0-1,1 0 0,-1 0 0,1 0 0,-1 0 1,0 1-1,0-1 0,0 0 0,0-1-9,0-1 3,0 0-1,-1 0 1,1 0 0,-1 0 0,0 0-1,0 0 1,0 0 0,0 0 0,-2-2-3,-1-1 56,-1 1 1,1 0-1,-1 0 1,0 0-1,-1 1 1,1 0-1,-1 0 1,0 0-1,-2-1-56,-13-7 48,0 1 0,-6-2-48,-15-8-7,17 8 23,-3-2-190,-17-12 174,35 21-46,1-1-1,0 0 0,1 0 1,-1 0-1,2-1 1,-3-4 46,-1-2-239,1-2 1,0 1 0,1-2 238,-6-11-21,-14-22 21,26 49-31,1-1 1,0 1 0,-1 0-1,1 0 1,-1 0 0,0 0-1,1 0 1,-1 0 0,0 1-1,0-1 1,0 1 0,-1 0 30,1 0 11,0-1-1,0 1 1,-1-1 0,1 1 0,0-1-1,1 0 1,-1 0 0,0-1 0,0 1 0,1 0-1,-1-2-10,-11-8 423,12 10-422,0 1-1,0-1 0,0 1 1,1-1-1,-1 0 1,0 0-1,1 0 1,-1 0-1,1-1 0,-6-6-42,1-1 1,-1 1-1,-1 0 1,0 1-1,0 0 0,-2-1 42,-8-9 245,17 18-246,-1-1 1,1 0 0,0 1-1,-1-1 1,1 1 0,0-1 0,-1 1-1,1-1 1,-1 1 0,1 0 0,-1 0-1,1 0 1,-1 0 0,1 0-1,-1 0 1,1 0 0,-1 1 0,1-1 0,-2 0 19,1 1 1,-1-1-1,1 1 1,-1 0-1,1-1 1,0 1-1,-1 0 1,1 1-1,-2 0-19,1 0 41,1 0-1,-1 0 0,1 1 0,-1-1 0,1 1 1,0-1-1,0 1 0,0 0 0,0 0 1,1 0-1,-1 0-40,-5 1 43,0 0-102,11-8-261,4-4 330,-1 0 0,0 0 0,-1 0-1,1-1 1,-2 0 0,1 0 0,1-4-10,-1 3-10,0-2-32,0 0 1,0 0 0,-1 0-1,2-7 42,-3 2 197,-1 1-1,0-1 0,-2 0 0,1 0 1,-2-9-197,-2 12 401,1 9-1588,0 10-4166,1 3 1236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03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 2720,'-18'19'7216,"18"1"-6331,0-10-762,1 0 1,0 0-1,3 8-123,-2-9 141,0 1 1,-1 0 0,1 9-142,-2 138 944,5-114-1222,-5-37 224,0 1-1,1-1 0,0 0 1,0 1-1,1-1 0,0 0 1,0 0-1,1 1 55,-2-5-635,0-2-367,8 0-2102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08.4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669 0 1312,'-6'11'502,"5"-9"-372,0-1 0,0 0-1,0 0 1,1 0 0,-1 1 0,1-1 0,-1 0 0,1 1 0,-1-1-1,1 1 1,0-1 0,0 0 0,0 1 0,0-1-130,-1 2 206,1 0 0,0 0 0,-1 0 0,0 0 0,0 0 0,0 0 0,0-1 0,0 1 0,0 0 0,-1-1 0,-1 3-206,-1 0 1039,3-5-980,1 1 1,0-1-1,-1 1 1,1-1-1,-1 1 0,1-1 1,-1 1-1,1-1 1,-1 1-1,1-1 0,-1 0 1,1 1-1,-1-1 0,1 0 1,-1 0-1,0 1 1,1-1-1,-1 0 0,0 0 1,1 0-1,-1 0 1,1 0-1,-1 0 0,0 0-59,-8 1 707,8 0-652,1-1 1,-1 0 0,0 0-1,1 0 1,-1 0-1,0 1 1,1-1 0,-1 0-1,0-1 1,1 1 0,-1 0-1,0 0 1,1 0-1,-1 0 1,0 0 0,1-1-1,-1 1 1,0 0-1,1 0 1,-1-1-56,-16-6 522,-1 1 0,0 1 0,0 1 0,0 0 0,0 1 0,-9 0-522,-3-1 287,14 2-328,-1 1 0,1 1 0,0 0 1,-1 1-1,1 1 0,0 0 0,0 1 0,0 1 1,0 1-1,0 0 0,1 1 0,0 0 1,0 1-1,-10 7 41,15-7 28,-1 0-1,1 1 1,1 0-1,-1 0 1,1 1 0,1 1-1,0-1 1,0 1 0,1 0-1,0 1 1,-2 5-28,7-13-9,1-1-1,0 1 1,0-1 0,1 1 0,-1-1 0,0 1-1,1-1 1,0 1 0,-1 0 0,1-1 0,0 1-1,1-1 1,-1 1 0,0 0 0,1-1-1,-1 1 1,1-1 0,0 1 0,0-1 0,0 1-1,0-1 1,0 0 0,0 1 0,1-1 0,-1 0-1,1 0 1,0 1 9,0-1-13,0 0 0,0 0 0,0 0 0,1 0 0,-1 0 0,1-1 0,-1 1 0,1-1 0,-1 0-1,1 1 1,0-1 0,0 0 0,0 0 0,-1-1 0,1 1 0,0-1 0,0 1 0,0-1 0,0 0 0,0 0 0,0 0 0,0-1 0,2 0 13,11-2 35,-11 3 13,1-1-1,-1 0 0,1 0 0,-1-1 0,0 0 0,0 0 0,0 0 0,0 0 0,0-1 0,2-1-47,-28 8 112,7 3-115,0 0 0,1 1-1,0 0 1,1 1 0,-11 10 3,2-3-69,9-6 20,2 1 1,-1-1-1,1 2 0,1 0 1,0 0-1,1 0 0,0 1 1,-3 9 48,9-18 3,0 0 1,0 0-1,0 0 1,1 0-1,0 1 1,0-1-1,0 0 1,1 1-1,-1-1 1,1 0 0,0 1-1,0-1 1,0 1-1,1-1 1,0 1-4,0 0 2,1 0-1,0 0 1,0-1 0,0 1 0,1 0-1,-1-1 1,1 1 0,0-1 0,1 0 0,-1 0-1,1 0 1,0 0-2,1 1 75,0 0-1,0-1 1,0 1-1,1-1 0,-1-1 1,1 1-1,0-1 1,0 0-1,0 0 1,1 0-1,-1-1 0,1 0 1,0-1-1,-1 1 1,1-1-1,0 0 1,0-1-1,-1 0 0,1 0 1,0 0-1,0-1 1,0 0-1,2-1-74,27-8 1128,9-4-1128,3-1 147,-31 9-727,-12 4-475,0 0 0,0 0-1,0 1 1,1 0-1,-1 0 1,5 0 1055,1 0-2357,-4-2-1323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09.8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4 2144,'2'-3'981,"-28"21"2123,-8-7 27,25-9-2321,1 1 0,0 0 1,-1 1-1,-4 3-810,5-3 91,-1 2 0,1-1 0,0 1-1,0 0 1,1 1 0,-5 5-91,1 2-3,0 1-1,2 0 1,-1 1-1,2 0 0,0 0 1,1 1-1,1 0 1,0 0-1,1 1 1,1-1-1,1 1 1,-1 18 3,3-28-5,1 1 0,0-1 0,1 0 0,0 0 1,0 1-1,1-1 0,0 0 0,3 8 5,-5-14-1,1-1 0,0 1 0,-1 0 0,1 0 0,0 0 0,0-1 0,1 1-1,-1-1 1,0 1 0,0-1 0,1 1 0,-1-1 0,1 0 0,-1 1 0,1-1 0,0 0 0,-1 0-1,1 0 1,0 0 0,0-1 0,-1 1 0,1 0 0,0-1 0,0 1 0,0-1 0,0 0 0,0 1 0,0-1-1,0 0 1,0 0 0,0-1 0,0 1 0,0 0 0,0-1 0,0 1 0,0-1 0,0 1 0,1-2 1,0 1-14,0-1 1,0 1-1,0-1 1,0 0 0,-1 0-1,1-1 1,0 1-1,-1 0 1,0-1 0,1 1-1,-1-1 1,0 0-1,0-1 14,3-4-49,0-1-1,-1 1 0,0-1 0,0 0 50,5-16 156,-2 10-90,-1 0 0,-1-1 0,0 1 1,-1-1-1,-1 0 0,0 0 0,-1-11-66,0 15-91,-1 0-1,2-1 1,0 1-1,0 0 1,1 0-1,0 1 1,3-4 91,-5 9-19,0 0 57,0 1 0,1-1 0,0 0 0,0 1 0,3-5-38,-4 9 20,-1-1 0,0 1 1,0 0-1,-1-1 0,1 1 1,0-1-1,0 1 1,-1-1-1,1 0 0,-1 1 1,1-2-21,3-4 346,-12 21-379,1 1 0,0 0 0,1 0 0,-3 12 33,-13 66-6,11-44-144,2-13 325,-15 62 813,-10 15-988,22-78 201,2 0 0,1 1 0,-2 18-201,3-30 3,3-10-92,4-11 1002,-2 5-3793,3-8 2735,0 0 0,0 0-1,0 0 1,0 0 0,0 0-1,-1 0 1,1 0 0,0 0-1,0 0 1,0 0 0,0 0 0,0 0-1,-1 0 1,1 0 0,0 0-1,0 0 1,0 0 0,0 0-1,0 0 1,-1 0 0,1 0-1,0 0 1,0 0 0,0 0-1,0 0 1,0 0 0,0-1-1,0 1 1,-1 0 0,1 0-1,0 0 1,0 0 0,0 0-1,0 0 1,0 0 0,0-1-1,0 1 1,0 0 0,0 0-1,0 0 1,0 0 0,0 0-1,0-1 1,0 1 0,0 0 145,-4-3-3408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0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13 110 3808,'1'-4'3360,"0"5"-1371,1 10-825,3 18-995,-3-2 67,-1 1-1,-2 0 1,-1 0 0,-1 0-1,-4 11-235,1 1 348,0 4-146,6-43-164,2-2-23,-1-1 0,0 0 1,0 1-1,0-1 0,0 0 0,0 0 1,-1 0-1,1-2-15,1 1 27,26-69 78,-9 22-289,20-36 184,-30 70 6,0 0 0,1 1 0,0 1 0,1 0 0,1 0 0,0 1 0,5-4-6,-4 6 126,1 0 1,0 0 0,0 2-1,12-7-126,-25 16 34,0-1-1,0 1 1,1-1-1,-1 1 1,0-1-1,0 1 1,0 0-1,0 0 0,0-1 1,0 1-1,1 0 1,-1 0-1,0 0 1,0 0-1,0 1 1,0-1-1,1 0 1,-1 0-1,0 1 1,0-1-1,0 1 0,0-1 1,1 1-34,-1 0 52,1 1 0,0-1 0,0 1 1,-1 0-1,1-1 0,-1 1 0,0 0 0,1 0 0,-1 0 0,0 0 1,1 2-53,1 4 87,0 0 0,0 0 0,-1 0 0,0 1 1,-1-1-1,0 3-87,2 15 166,4 50 249,-3 22-415,-5-47 244,-2 0-1,-2-1 1,-5 11-244,1-34-1424,9-26 501,0-9-3082,0-10-769,-3-6 2924,2 21 1594,-8-42-1605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25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0 703 1888,'18'-6'4325,"-18"5"-4117,1 2-170,0-1-1,0 0 1,-1 0-1,1 0 1,0 0-1,-1 0 1,1 0-1,0-1 1,0 1-1,-1 0 1,1 0-1,0 0 1,-1-1-1,1 1 1,0 0 0,-1-1-1,1 1 1,-1-1-1,1 1 1,0-1-1,-1 1 1,1-1-1,-1 1 1,0-1-1,1 1 1,0-1-38,11-21 467,-1 3-267,-1 6-58,0-1 0,-2 0 0,1 0 1,-2-1-1,0 0 0,3-10-142,21-68 9,14-76-9,-32 115-110,-6 22 248,-1-1 1,-1 0 0,-2 0-1,-1-20-138,-7 17 486,5 35-337,0 1-304,4 13-53,-1 12 148,-2-1-1,0 1 1,-2-1-1,0 1 0,-5 15 61,1 17 335,-9 57 162,6-54-412,-7 47 136,-10 100 54,9-57-176,9-91-278,-1-1 310,2-23-316,2 11 185,-4 33 139,3-41 325,5-33-334,-1-7 164,2-8 210,3-24-452,-2-1 0,-1-5-52,1 2-659,3-27 659,5 13-359,4-6 359,-7 27 50,-2 10-123,1 0 0,1 1-1,1 0 1,0 0 0,5-4 73,-10 17-24,1 0-1,0 1 1,0 0-1,1-1 1,0 2-1,0-1 1,0 0-1,1 1 1,0 0-1,0 1 1,0-1 0,1 1-1,-1 0 1,1 1-1,0-1 1,2 1 24,-7 2 3,0 0 0,1 0 0,-1 1 0,0 0 0,0-1 1,1 1-1,-1 0 0,0 0 0,1 0 0,-1 0 0,0 0 1,0 1-1,1-1 0,-1 1 0,0 0 0,0-1 0,0 1 0,0 0 1,1 0-4,-1 1 6,0 0 0,1 0 1,-1 0-1,0 0 1,0 0-1,0 0 1,0 1-1,-1-1 1,1 1-1,-1-1 1,1 1-1,-1 0 0,1 0-6,2 9 43,-1 0 0,0 0 0,0 1-1,-1-1 1,-1 1 0,0 4-43,0 42 231,-6 58-231,1-61 319,3 0 0,3 23-319,-1-73-8,0 0-1,1 0 1,-1 0 0,1 0-1,1 0 1,-1 0 0,1 0-1,0-1 1,0 1 0,0-1-1,1 0 1,0 0 0,0 0-1,1 0 1,-1-1 0,3 2 8,-5-5 22,0 1 1,0-1-1,1 0 1,-1 0 0,0 0-1,0-1 1,1 1-1,-1-1 1,1 1-1,-1-1 1,0 0 0,1 1-1,-1-1 1,1-1-1,-1 1 1,1 0-1,-1-1 1,0 1 0,1-1-1,-1 1 1,1-1-23,6-3 94,1 0-1,-1-1 1,0 0 0,4-4-94,6-2-119,-4 1 178,1-1 0,-2-1 0,1 0 0,-2-1 0,9-10-59,24-22-401,-13 12-186,-2-1 1,-1-2 0,-2 0 0,5-13 586,-29 44-50,5-7 177,0 1-1,1 0 1,0 0 0,1 1-1,0 1 1,1 0 0,0 0-1,2 0-126,-44 28 1323,1-1-1157,24-16-152,0 0-1,0 1 1,1 0 0,-1 0 0,1 1-1,-1-1 1,1 1 0,0 0-1,1 0 1,-1 0 0,1 1 0,-1 0-14,-14 27-17,10-20 69,1 1-1,0 0 1,1 0 0,1 0-1,0 1 1,-2 10-52,-5 24-228,8-36 243,1-1-1,0 1 1,1 1-1,1-1 1,-1 0-1,2 0 1,0 1-1,1 7-14,5-3-193,-5-16 189,0 1-1,0 0 0,0 0 1,-1-1-1,1 1 0,-1 0 1,1 0-1,-1 0 0,0 0 5,1-1 53,0-1-1,0 1 0,0-1 0,0 1 0,0-1 1,0 0-1,0 1 0,0-1 0,0 0 1,0 0-1,0 1 0,0-1 0,0 0 0,0 0 1,0 0-1,0 0 0,0 0-52,0 0 3,0-1-15,1 1 1,0 0-1,-1 0 0,1-1 1,0 1-1,-1-1 1,1 1-1,-1-1 0,1 0 1,0 1-1,-1-1 0,0 0 1,1 0-1,-1 0 1,0 0-1,1-1 0,-1 1 1,0 0-1,0 0 0,0-1 1,0 1-1,0-1 1,1-1 11,2-4-77,-1-1 0,0 0 0,0 0 1,1-5 76,2-6-109,-2 4 29,0 0 0,-1 0-1,0-1 1,-1 1 0,-1-16 80,4-24 60,-5 51-211,0-1 0,0 1 0,0-1 0,-1 1 0,0-4 151,-1-13-429,2 21 525,0 0 0,0 0-84,1 0-1,-1 0 1,1 1-1,-1-1 1,1 0 0,-1 0-1,1 0 1,-1 1-1,1-1 1,-1 0-1,0 1 1,1-1 0,-1 0-1,1 1 1,-1-1-1,0 1 1,1-1 0,-1 1-1,0-1 1,0 1-1,1-1 1,-1 1 0,0-1-1,0 1 1,0-1-1,0 1 1,1 0-12,2 18 374,-2-14-218,24 125 617,-22-118-749,0-1-1,0 0 1,1 0 0,1 0-1,0 0 1,0-1 0,1 0 0,0 0-1,4 4-23,-8-11 52,0 0-1,1 0 1,0-1-1,0 1 0,0-1 1,0 1-1,0-1 1,0 0-1,0 0 1,1 0-1,-1 0 1,1-1-1,-1 1 0,1-1 1,0 0-1,0 0 1,-1-1-1,1 1 1,0-1-1,0 1 0,0-1 1,0-1-1,0 1 1,-1 0-1,1-1 1,0 0-1,0 0 1,-1 0-1,1 0 0,0-1 1,0 0-52,13-5 44,0-2 1,0 0-1,-1-1 1,-1 0-1,1-1 1,7-9-45,-16 13-28,8-5-63,-2-1 1,0 0-1,0-1 1,-2-1 0,8-11 90,-1-5-176,-2-1 0,-2 0 0,7-24 176,28-106-29,-41 135 42,13-61 225,-9 34-258,3-1 20,-8 32 98,-2 0 0,-1 0 1,-1-1-1,-1 0 0,0-13-98,-5 20-27,3 15-33,-1-1 1,1 1 0,-1 0 0,1 0-1,0 0 1,0-1 0,0 1 0,0-2 59,1-6-301,-2 3-220,-1 8 261,2-1 256,0 0 0,-1 0 1,1 0-1,0 0 0,0 0 1,0 0-1,0 0 0,0 0 1,0 0-1,-1 0 0,1 0 0,0 0 1,0 0-1,0 1 0,0-1 1,0 0-1,0 0 0,0 0 0,-1 0 1,1 0-1,0 0 0,0 0 1,0 0-1,0 1 0,0-1 1,0 0-1,0 0 0,0 0 0,0 0 1,0 0-1,0 1 0,0-1 1,0 0-1,0 0 0,0 0 0,0 0 1,0 0-1,0 1 0,0-1 1,0 0-1,0 0 0,0 0 4,-1 16 270,-1 0-1,-1 0 0,-1 6-269,-3 13 366,-5 47 268,2 26-634,10 60-250,-2-57 106,9 75 144,-6-173 14,1 0 1,1 0 0,0 0-1,0 0 1,1 0 0,1-1-1,0 0 1,3 5-15,-6-14 65,0 0 1,0 0-1,0-1 1,1 1-1,-1-1 1,1 1-1,-1-1 1,1 0-1,0 0 1,0 0-1,0 0 1,0 0-1,0-1 1,1 1-1,-1-1 0,0 0 1,1 0-1,-1 0 1,1-1-1,-1 1 1,1-1-1,-1 0 1,1 1-1,1-2-65,11 0 206,0-1 1,0 0-1,0-2 0,15-4-206,-6 1-23,116-24 66,-112 27-149,-21 3 67,0 0-1,0-1 1,5-1 39,-11 2-512,-16 1-2069,-49 1-2630,28 1 3590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1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17 10048,'-5'-5'3712,"10"2"-2880,-5-6-224,0 9 1087,0 0-1055,-5 5 352,-5 2-576,2 6-384,-1-1-32,0-1-800,0 5 416,4-4-1919,1-1 1279,4-11-3008,14 0 2272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2.6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79 722 5312,'0'-1'185,"-1"0"0,1 0-1,0 1 1,-1-1 0,1 0 0,0 0 0,-1 1 0,1-1-1,-1 0 1,1 1 0,-1-1 0,1 0 0,-1 1 0,0-1-1,1 1 1,-1-1 0,0 1 0,1-1 0,-1 1-185,0 0 145,0 0 0,0 0 0,0 0 0,0 0 0,0 0 0,0 0 0,1 0 1,-1 1-1,0-1 0,0 0 0,0 1 0,0-1 0,0 1 0,1-1 0,-1 1 0,0-1 0,0 1-145,-1 0 154,1 1 1,-1 0-1,1 0 0,-1 0 0,1 0 0,0-1 0,-1 2 0,1-1 0,0 0 0,0 2-154,-6 10 235,3-6-144,0 1-1,1-1 1,0 1-1,0 0 1,1 0-1,0 0 0,1 1 1,0 2-91,-3 13 55,3-20-83,0-1 1,0 1-1,1-1 1,-1 1-1,1-1 1,0 1-1,1-1 0,-1 1 1,1-1-1,0 0 1,0 1-1,0-1 1,1 0-1,0 0 1,-1 1-1,1-1 0,1-1 1,-1 1-1,1 0 1,-1 0-1,1-1 1,0 0-1,0 1 1,1-1 27,-2-1 2,-1-1 1,0 0-1,1 0 1,-1 0-1,0 0 1,1 0-1,-1 0 1,1 0-1,0 0 1,-1-1-1,1 1 1,0 0-1,-1-1 1,1 0-1,0 1 0,0-1 1,0 0-1,-1 0 1,1 0-1,0 0 1,0 0-1,-1 0 1,1-1-1,0 1 1,0-1-1,-1 1 1,1-1-1,0 1 1,-1-1-1,1 0 1,-1 0-1,1 0 1,0-1-3,1 0 45,0-1 0,0 0 0,0 0 1,-1 0-1,1 0 0,-1 0 0,0 0 0,0 0 0,0-1 1,0 1-1,-1-1 0,0 0 0,1 1 0,-1-5-45,1-2 107,-1-1-1,0 0 1,0 1-1,-1-1 0,-1 0 1,-1-8-107,-2-5 6,-1 1 0,-5-11-6,7 23 59,1 7-190,1 1 1,0-1-1,0 0 0,1 1 1,-1-1-1,0-2 131,2 4-29,-1 1 1,0 0-1,0 0 0,0-1 1,1 1-1,-1 0 1,0 0-1,1 0 0,-1-1 1,1 1-1,0 0 0,-1 0 1,1 0-1,0 0 1,0 0-1,0 0 0,-1 0 1,1 0-1,0 0 1,0 1-1,0-1 0,1 0 29,32-25 143,-20 15-164,1 0 0,-1 1 0,2 1 21,30-16 318,-2-1-1,39-31-317,-69 46 131,0-1 0,0-1 1,-2 0-1,1-1 0,-2 0 0,0-1 0,-1 0 0,0 0 1,-1-1-1,0-3-131,1-5 166,-1-1 0,-1 0 0,-1-1 0,-2 1 0,2-16-166,-2-13 139,-1-1 1,-3-8-140,-1 62-3,0 1 0,0-1 0,0 0 0,0 1 0,0-1 0,0 1 0,0-1 0,0 0 0,0 1-1,0-1 1,0 0 0,0 1 0,0-1 0,0 1 0,-1-1 0,1 1 0,0-1 0,0 0 0,-1 1 0,1-1 0,0 1 0,-1-1-1,1 1 1,0-1 0,-1 1 0,1 0 0,-1-1 0,1 1 0,-1-1 3,0 2-14,0-1 0,1 1 1,-1 0-1,0-1 0,1 1 0,-1 0 1,1 0-1,-1-1 0,1 1 0,-1 0 0,1 0 1,0 0-1,-1 0 0,1-1 0,0 1 0,0 0 1,-1 0-1,1 0 0,0 0 0,0 0 1,0 1 13,-18 144-579,10-70 390,-25 127 105,-40 129 84,72-329-2,-12 51 122,-3 0 0,-2-1 0,-2-1 0,-3-1 0,-1-1 0,-21 28-120,44-77 5,-3 7-16,-1 0 1,-1-1-1,1 1 0,-1-1 1,-1 0-1,1-1 1,-3 2 10,9-8-4,0 0 0,0 0-1,0 0 1,-1 0 0,1 0 0,0 0 0,0 0-1,0 0 1,0 0 0,-1 0 0,1 1 0,0-1 0,0 0-1,0 0 1,0 0 0,0 0 0,-1 0 0,1 0 0,0-1-1,0 1 1,0 0 0,0 0 0,-1 0 0,1 0 0,0 0-1,0 0 1,0 0 0,0 0 0,0 0 0,-1 0 0,1 0-1,0 0 1,0-1 0,0 1 0,0 0 0,0 0 0,0 0-1,0 0 1,0 0 0,0 0 0,-1-1 0,1 1-1,0 0 1,0 0 0,0 0 0,0 0 0,0-1 0,0 1-1,0 0 1,0 0 0,0 0 0,0 0 0,0-1 0,0 1-1,0 0 1,0 0 0,0 0 4,2-12-269,2 6 253,-1 0 0,2 0-1,-1 1 1,0-1 0,1 1-1,0 0 1,1-1 16,41-31 239,-32 25-81,5-2-5,2 0 0,-1 2 0,2 0-1,0 1 1,0 2 0,3-1-153,-21 9-509,0-1 0,0 1 0,0 1 0,0-1 0,-1 1 1,1 0-1,1 0 509,-5 0-3046,-1 0 956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5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1138 3712,'2'-7'1038,"-2"6"-931,0 1-1,0-1 0,1 0 0,-1 1 0,0-1 1,0 1-1,0-1 0,1 1 0,-1-1 0,0 1 1,1-1-1,-1 1 0,1-1 0,-1 1 0,0 0 1,1-1-1,-1 1 0,1-1 0,-1 1 0,1 0-106,0-1 119,-1 0 0,1 1-1,-1-1 1,1 0 0,-1 1-1,0-1 1,1 0 0,-1 0-1,0 0 1,1 0 0,-1 1-1,0-1 1,0 0 0,0 0-1,0-1-118,3-9 492,12-25 689,-1 0 0,0-8-1181,-6 16 213,1 0 1,2 0 0,1 1-1,8-12-213,-7 19 172,0 2-1,1-1 1,0 2-1,2 0 1,0 1-1,1 0 1,0 2-1,2 0 1,-1 1-1,2 0 1,-1 2-1,2 0 1,18-6-172,-36 15 17,0 1 1,0 0-1,0 0 1,0 0-1,0 1 1,1-1-1,-1 1 0,0-1 1,0 1-1,0 0 1,1 0-1,-1 1 1,2-1-18,-3 1 5,0 0 1,-1-1-1,1 1 1,0 0-1,-1 0 0,1 0 1,-1 0-1,1 0 1,-1 0-1,0 1 1,1-1-1,-1 0 0,0 1 1,0-1-1,0 1 1,0-1-1,0 1 0,0-1 1,0 1-1,-1 0 1,1 0-1,-1-1 1,1 3-6,0 3 16,0 0 0,0 0 0,-1 1 1,0-1-1,-1 0 0,1 1 1,-1-1-1,-1 0 0,0 2-16,-3 21-157,-1 8 113,-8 26 44,-1 1-15,9-42 150,5-19 100,8-18-94,-7 13-140,14-32 66,-9 19-66,1 1 0,0 0 0,3-4-1,20-29 50,2 1 1,23-25-51,-49 65 23,0-1-1,0 1 1,0 0 0,1 0-1,0 1 1,0 0 0,0 0-1,5-2-22,-10 5 12,0 0 0,0 1 0,1-1-1,-1 1 1,0 0 0,1-1 0,-1 1 0,1 0-1,-1 0 1,0 0 0,1 0 0,-1 0 0,1 0-1,-1 0 1,0 0 0,1 1 0,-1-1 0,0 0 0,1 1-1,-1-1 1,0 1 0,0 0 0,1-1 0,-1 1-1,0 0 1,0 0 0,0 0 0,0 0 0,0 0-1,0 0 1,0 0 0,0 0 0,0 0 0,-1 0-1,1 0 1,0 1 0,-1-1 0,1 0 0,-1 0-1,1 1-11,1 5 24,1-1 0,-2 1-1,1-1 1,-1 1 0,0 0-1,0-1 1,-1 1-1,0 0-22,9 43-225,-9-48 64,7-5 66,4-3 113,-5-1-6,1 0 0,-1 0 0,-1-1 0,1 0 0,0-4-13,0 3 29,0 0 0,0 0 0,0 1 0,4-3-29,21-19 373,-31 29-319,1 2-118,2 5 24,0 0 0,-1-1 1,0 1-1,0 0 0,-1 0 0,1 0 1,-1 2 39,5 48 285,-5-39-340,23 159 474,-13-108-86,-10-60-330,0-1 0,1 0 0,0 0 0,0 0 0,1 0 0,0 0 1,0-1-1,0 1 0,1-1 0,0 0 0,0 0 0,4 4-3,-7-9-24,0 0 0,1 0 0,-1-1 0,1 1 0,-1 0 0,1-1 0,-1 1 0,1-1 0,-1 1 0,1-1 0,-1 0 0,1 0-1,0 1 1,-1-1 0,1 0 0,0-1 0,-1 1 0,1 0 0,-1 0 0,1-1 0,-1 1 0,1-1 0,-1 1 0,1-1 0,-1 0 0,1 1 0,-1-1 0,2-1 24,6-4-25,0 0 1,0 0-1,7-7 25,-15 12-5,18-16-15,-1-1 0,-1-1-1,-1-1 1,0 0 0,8-16 20,-21 31 58,0-1-1,0 1 1,0-1 0,-1 0 0,0 0-1,0-2-57,-2 8-8,1 0 0,-1-1 0,0 1 0,0 0-1,0 0 1,0 0 0,0-1 0,0 1-1,0 0 1,0 0 0,0 0 0,1-1-1,-1 1 1,0 0 0,0 0 0,0 0-1,0-1 1,0 1 0,0 0 0,0 0-1,0 0 1,-1-1 0,1 1 0,0 0-1,0 0 1,0-1 0,0 1 0,0 0-1,0 0 1,0 0 0,0 0 0,0-1-1,-1 1 1,1 0 0,0 0 0,0 0-1,0 0 1,0-1 0,-1 1 0,1 0-1,0 0 1,0 0 8,-9 6-274,-8 15 31,11-12 166,0 1 1,1 0 0,0 0 0,1 0 0,0 1 0,0 0 0,1-1 0,0 1 0,1 4 76,1-10-11,0 0 1,1 0-1,0 0 0,0 1 1,0-1-1,0 0 1,1 0-1,0 1 1,0-1-1,0 0 1,1 0-1,0 0 0,0 0 1,0-1-1,0 1 1,1 0-1,0-1 1,0 0-1,0 0 1,3 3 10,-5-5 10,1-1 0,0 1 1,-1-1-1,1 0 1,0 1-1,0-1 1,0 0-1,0 0 1,0 0-1,0-1 1,0 1-1,0 0 0,1-1 1,-1 1-1,0-1 1,0 0-1,0 0 1,3 0-11,-2 0 16,0 0 1,0-1-1,0 0 1,1 0-1,-1 0 1,0 0-1,0 0 1,0-1 0,-1 1-1,1-1 1,0 0-1,0 0-16,2-2 9,-1 0-1,0 0 1,0 0-1,0 0 1,0 0 0,-1-1-1,1 0 1,-1 1-1,0-1 1,-1-1-1,1 1 1,-1 0 0,0 0-1,0-4-8,0-1-6,0 0 0,-1 0 0,0 0 0,-1 0 0,0 0 0,-1 0 1,-1-8 5,1 14-11,0-1-1,0 1 1,-1-1 0,1 1 0,-1 0 0,0-1 0,-1 1 0,1 0 0,-1 0 0,0 0 0,1 1 0,-2-1 0,1 1 0,0 0 0,-1 0 0,1 0 0,-4-2 11,4 3-17,-1 0 1,1 0-1,-1 1 1,1 0 0,-1-1-1,0 1 1,1 1-1,-1-1 1,0 0-1,0 1 1,0 0-1,0 0 1,1 0-1,-1 0 1,0 1-1,0-1 1,0 1 0,1 0-1,-1 0 1,0 0-1,1 1 1,-1-1-1,-1 2 17,37-7-261,-19 1 208,5-2 73,0 0 0,0-1 0,-1-1 0,2-1-20,4-4 241,-1-2 1,-1 0 0,0-1 0,-1-1 0,6-7-242,31-34 498,0-4-498,-47 50-59,8-8 104,-1-2 0,-1 0 0,-1-1 0,-1-1 0,-1 0 0,0-1 0,-2 0 0,-1-1 0,-1 0 0,-1 0 0,2-18-45,-1-2 237,3-48-237,-11 72 75,0-1-1,-1 1 0,-2-1 0,0 1 0,-3-9-74,4 27-11,1 0-1,-1 0 0,0 0 0,0 1 0,0-1 0,-1 0 0,1 1 0,-1-1 0,1 1 0,-1-1 0,0 1 0,0 0 1,-2-2 11,4 3-15,-1 0 0,0 1 1,0-1-1,0 1 1,0-1-1,0 1 1,-1-1-1,1 1 0,0-1 1,0 1-1,0 0 1,0 0-1,0 0 0,0 0 1,-1 0-1,1 0 1,0 0-1,0 0 1,0 0-1,0 0 0,0 0 1,-1 1-1,1-1 1,0 1-1,0-1 0,0 1 1,0-1-1,0 1 1,0-1-1,0 1 1,0 0-1,0 0 0,1-1 1,-2 2 14,-3 3-25,1 0 0,-1 0-1,1 1 1,0 0 0,0 0 0,0 0 0,1 0 0,0 0 0,-1 4 25,-3 9 6,1 1 0,-2 13-6,-15 107 63,10-52 72,-2 20 14,0 60-149,15-144 22,1-1 0,1 10-22,2 13 111,-2-22-105,0 0 0,2-1 0,1 0 0,1 0 0,1 0 0,1-1 0,8 17-6,-15-37 22,0 0 0,0 0-1,0 0 1,0 0 0,0 0-1,0 0 1,1-1 0,-1 1-1,1 0 1,-1-1 0,1 0-1,-1 1 1,1-1 0,0 0-1,0 0 1,0 1-1,1-1-21,-1-1 3,-1 1-1,1-1 0,-1 0 0,1 0 0,0 0 0,-1 0 0,1-1 0,0 1 0,-1 0 0,1-1 0,-1 1 1,1-1-1,-1 1 0,1-1 0,-1 0 0,1 1 0,-1-1 0,0 0 0,1 0 0,-1 0 0,0 0 0,0-1 0,1 1-2,24-25-50,-2-1-1,0-2 1,16-26 50,13-17 7,9-4 31,-64 83-57,-1 0 0,1 0 0,0 0 0,1 0 1,-1 7 18,-7 52-56,7-35-68,1 1 0,2 6 124,0-29-10,0 0 0,0 0 0,1-1 0,0 1 1,0-1-1,1 1 0,0-1 0,0 0 1,1 0-1,2 3 10,-5-10-8,-1 0 0,1 1-1,0-1 1,0 0 0,0 1 0,0-1 0,0 0 0,1 0 0,-1 0-1,0 0 1,0 0 0,1 0 0,-1 0 0,1-1 0,-1 1 0,1 0-1,-1-1 1,1 1 0,-1-1 0,1 1 0,-1-1 0,1 0 0,-1 0 0,1 0-1,0 0 1,-1 0 0,1 0 0,-1 0 0,1 0 0,0-1 0,-1 1-1,1-1 1,-1 1 0,1-1 0,-1 1 0,1-1 0,-1 0 0,0 0-1,1 0 1,-1 0 0,0 0 0,0 0 8,8-6-157,0 0 1,-1-1-1,-1-1 0,1 1 0,3-7 157,-6 8-63,5-5 12,-1 0 0,-1-1 1,0 0-1,5-11 51,-13 43-276,0-6 184,-6 30-61,4-35 132,1 1 0,-1 0 0,2 0 0,-1 0 0,1 0 1,0 0-1,1 0 0,0 0 0,2 4 21,-2-6-82,1 0 0,1-1 1,-1 1-1,1-1 1,2 3 81,-4-7 15,0 0 1,0-1-1,0 0 0,0 1 1,1-1-1,-1 0 1,0 1-1,1-1 0,-1 0 1,1 0-1,-1 0 1,1 0-1,-1-1 0,1 1 1,0 0-1,-1 0 1,1-1-1,0 0 1,0 1-1,-1-1 0,1 0 1,0 1-1,0-1-15,1 0 17,0-1 0,0 1 0,0 0 0,-1-1 0,1 1-1,0-1 1,-1 0 0,1 0 0,0 0 0,-1 0 0,1-1 0,-1 1 0,0-1-1,1 1 1,-1-1 0,2-2-17,-1 1 35,0 0 1,0-1-1,0 0 1,-1 0-1,1 0 0,-1 0 1,0 0-1,0 0 0,-1 0 1,1-2-36,0 0-4,0-1 0,0 0 1,-1 0-1,0 0 0,-1 0 1,1 0-1,-2 0 0,1 0 1,0 0-1,-1 1 1,-1-1-1,1 0 0,-3-6 4,2 6 25,-1 1-1,0 0 1,-1 0-1,1 1 1,-1-1-1,0 1 1,0-1-1,-1 1 1,-1-1-25,4 4-3,0 1-1,0-1 1,0 1 0,0-1 0,0 1 0,0 0 0,0 0 0,-1 0 0,1 0 0,0 0 0,-1 1 0,1-1 0,0 1 0,-1-1 0,1 1 0,-1 0 0,1 0 0,-1 0 0,1 0 0,0 1 0,-1-1 0,1 1 0,0-1 0,-1 1 0,1 0 0,0 0 0,-1 0 3,3-1-2,-1 0-1,1 0 1,-1 1 0,0-1 0,1 0-1,-1 1 1,1-1 0,-1 0 0,1 1-1,0-1 1,-1 1 0,1-1-1,-1 1 1,1-1 0,0 1 0,-1-1-1,1 1 1,0-1 0,0 1 0,-1-1-1,1 1 1,0-1 0,0 1 0,0 0-1,0-1 1,-1 1 0,1 0 2,1 0-8,-1 0 0,0 0 0,0 0 0,1 1 0,-1-1 0,1 0 0,-1 0 0,1 0 1,-1 0-1,1 0 0,0 0 0,-1 0 0,2 1 8,0 0-13,0 1 0,1-1 1,-1 0-1,1 0 0,0 0 1,-1 0-1,1 0 0,0 0 0,0-1 1,0 0-1,1 1 13,3-1 44,1 0 0,-1 0 0,1 0 0,0-1 0,-1 0 0,1-1 0,-1 0 0,1 0 1,-1 0-45,21-6 595,20-7-595,-27 7 85,14-5 197,0-2 0,0-2-282,5-2 444,6 0-444,-14 6 211,29-9-7,-54 19-208,1 0 1,-1 1-1,1 0 0,-1 0 1,1 1-1,-1 0 0,3 1 4,-8-1 24,-1 0-1,0 1 0,1-1 0,-1 1 0,0-1 0,0 1 0,0-1 1,0 1-1,0 0 0,0 0 0,0 0 0,0-1 0,0 1 0,0 0 1,0 0-1,0 0 0,0 0 0,-1 1 0,1-1 0,0 0 0,-1 0 1,1 0-1,-1 1 0,1-1 0,-1 0 0,0 0 0,0 1 0,1-1 0,-1 0 1,0 1-24,0 5 69,1 0 0,-1 1 0,0-1 0,-1 0 0,0 3-69,-9 45 512,-2 0 0,-6 14-512,16-65 22,2 1-1,-1-1 0,0 0 1,1 0-1,0 1 0,0 0-21,5-8-373,2-5 296,0 1-1,0-1 1,-1 0-1,0-1 1,0 0 0,1-4 77,29-62-351,-23 46 371,9-15-20,37-44 651,-59 90-610,0 1-1,0-1 1,0 0 0,0 1-1,0-1 1,0 0 0,0 0-1,1 1-40,0 3-5,7 88-374,-7-79 335,1 1 0,1-1 0,0 0 0,1 0 0,1 0 0,0-1 0,1 0 0,5 9 44,-9-18-311,2-1 0,-1 1 0,0-1 0,1 0 0,0 0 0,0 0 0,0 0 0,1 0 0,2 0 311,6 1-1152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6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32 8320,'14'-17'3072,"-9"11"-2400,-1-2-160,-4 8-1632,0 8 512,0 3 96,0 9 320,-4 0-896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6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1 155 7968,'31'-44'2944,"-5"21"-2272,15-5-192,-10 11-128,17 3-288,24 2 1088,20 4-608,7 3-608,-6 5 32,-9 0-1984,1 0 1120,-1-3-3616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18.2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98 671 4384,'4'-3'3456,"-6"3"-3048,-1 0 0,1 0 1,-1 1-1,1-1 0,-1 0 1,1 1-1,-1 0 0,1 0 0,0 0 1,-1 0-1,1 0 0,-1 0-408,-2 3 77,1-1 1,0 1-1,0 0 0,0 0 0,-1 1-77,0 1 18,1 0 0,-1 0 0,1 0 0,0 1 0,0 0-1,1-1 1,0 2 0,0-1 0,-1 6-18,3-9 9,0 0 0,0-1 0,1 1 0,-1-1-1,1 1 1,0 0 0,0-1 0,0 1 0,0 0 0,1-1-1,0 1 1,-1-1 0,1 1 0,1-1 0,-1 1-1,0-1 1,1 0 0,0 1 0,-1-1 0,1 0 0,1 0-9,1 2-13,1 0 0,-1-1 0,1 1 0,1-1 1,-1 0-1,0 0 0,1-1 0,0 0 0,0 0 1,0 0-1,0 0 0,0-1 0,1 0 0,-1-1 1,1 1-1,-1-1 0,1-1 0,-1 1 0,1-1 1,1 0 12,-5 0 3,0-1 0,0 0 1,0 1-1,0-1 1,-1 0-1,1 0 0,0-1 1,0 1-1,-1-1 1,1 1-1,0-1 0,-1 0 1,0 0-1,1 0 1,-1 0-1,0 0 0,0 0 1,0-1-1,0 1 1,-1-1-1,1 1 0,-1-1 1,1 0-1,-1 0 1,0 0-1,0 0 0,0 1 1,0-2-4,0-5 29,1 0 1,-1 0-1,0 0 1,-1-1-1,0 1 0,0 0 1,-1 0-1,-1-7-29,0 7-115,2 7 117,0 1 0,0-1 0,-1 1 1,1-1-1,0 0 0,-1 1 0,1-1 0,-1 1 0,0-1 0,0 1 0,1-1 0,-1 1 0,0-1 0,0 1 0,0 0 0,0 0 0,-2-1-2,3 1-25,0 1 0,0-1 0,0 0-1,0 1 1,-1-1 0,1 1 0,0-1-1,0 0 1,0 1 0,0-1 0,0 1 0,0-1-1,0 0 1,1 1 0,-1-1 0,0 1-1,0-1 1,0 1 0,1-1 0,-1 1-1,0-1 1,0 1 0,1-1 0,-1 1 0,1-1-1,-1 1 1,0-1 0,1 1 0,-1-1-1,1 1 1,-1 0 0,1-1 25,21-19-638,-14 14 622,29-27 149,135-118 1334,-141 124-1185,-2 0 0,0-2 1,1-5-283,-13 13 206,-1-1 0,-1 0 0,-1-1 0,-1-1 0,1-5-206,10-31 609,3-19-609,-26 78 5,5-19 237,-1 0 1,-1-1-1,-1-1-242,-3 21 3,-1-12-3,-2 13-94,-1 8-20,-8 24-137,1 1-1,2 0 0,0 6 252,-18 108-179,23-123 137,-24 138-104,-6-2-1,-19 36 147,-110 290 448,159-475-366,-3 10-88,-1 1 0,-2-1 0,-5 9 6,5-18 8,9-12-2,1 0 0,0 0 1,0 0-1,-1 1 0,1-1 1,0 0-1,0 0 0,-1 0 0,1 0 1,0 0-1,0 0 0,-1 0 1,1 0-1,0 0 0,-1 0 1,1 0-1,0 0 0,-1 0 1,1 0-1,0 0 0,0 0 1,-1 0-1,1 0 0,0 0 1,0 0-1,-1-1 0,1 1 1,0 0-7,-1-1 16,0 0 1,1 0 0,-1 0 0,1 0 0,-1 0 0,1 0 0,0 0-1,-1-1 1,1 1 0,0 0 0,0 0 0,0 0 0,0 0 0,0-1-1,0 1 1,0 0 0,0 0 0,0 0 0,0 0 0,1 0-1,-1-1-16,4-14 89,1 0 0,0 0-1,1 0 1,1 1-1,0 0 1,1 0 0,1 1-1,0 0 1,1 1-1,0 0 1,3-2-89,3-1 181,0 0 0,1 1-1,1 1 1,0 0 0,1 2 0,0 0-1,20-8-180,-9 6 233,1 1-1,30-8-232,-46 17-203,0 0 0,0 1 1,0 1-1,0 1 0,0 0 1,0 1-1,7 1 203,-9 0-816,-11-1 308,0 0-1,-1 0 1,1 0 0,0 0 0,0 0 0,-1 1 0,1-1 0,0 1 0,-1-1 0,1 1 0,1 0 508,-2 0-5968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41:20.4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1 614 3552,'9'-2'7413,"-4"2"-7126,0-1 1,1 0-1,-1 0 0,0-1 1,0 1-1,0-1 0,0 0 1,3-2-288,19-17 770,-2-2 0,0 0 0,-2-2 0,0 0 0,9-17-770,-13 13 197,-1-1-1,-2 0 1,-1-1-1,-1-1 1,-2-1 0,-1 0-1,-1-3-196,-9 32 9,1-1 0,-1 0 0,0 0 0,-1 0 1,1 0-1,-1 1 0,0-1 0,0 0 0,-1 0 0,1 0 0,-1 0 0,0 0 0,0 1 0,-1-1 0,1 0 0,-1 1 1,0-1-1,-1 1 0,1 0 0,-1 0 0,1-1 0,-1 2 0,-1-1 0,1 0 0,0 1 0,-1-1 0,-3-1-9,7 5-14,-1-1 0,1 1-1,-1 0 1,1-1-1,-1 1 1,1 0-1,0-1 1,-1 1-1,1 0 1,-1-1 0,1 1-1,0-1 1,-1 1-1,1-1 1,0 1-1,-1-1 1,1 1-1,0-1 1,0 1-1,0-1 1,-1 0 0,1 1-1,0-1 1,0 1-1,0-1 1,0 1-1,0-1 1,0 0-1,0 1 1,0-1 0,0 1-1,1-1 1,-1 1-1,0-1 1,0 0-1,0 1 1,1-1-1,-1 1 1,0-1 0,0 1-1,1-1 1,-1 1-1,1 0 1,-1-1-1,0 1 1,1-1-1,-1 1 1,1 0 0,0-1 14,3-2-37,0 1 0,0-1 1,0 1-1,1 0 0,3-1 37,-4 2 22,8-4-68,0 2 0,1 0 0,0 0 0,0 1 0,-1 1 0,1 0-1,0 1 1,0 0 0,0 1 0,0 0 0,0 1 0,0 0 0,0 2 0,6 1 46,-13-2 35,0 0 0,0 0 1,0 1-1,0-1 1,-1 1-1,0 0 0,1 1 1,-2-1-1,1 1 0,0 0 1,-1 0-1,0 0 0,0 1 1,-1 0-1,0-1 0,1 1 1,-2 0-1,1 1 0,0 3-35,4 13 37,-2 1-1,-1-1 1,-1 1-1,0 21-36,1 3 260,-1-21-154,-1 0 48,2 0-1,2 4-153,-4-22 16,0-1-1,1 1 1,0-1 0,1 0 0,0 0-1,0 0 1,0-1 0,5 6-16,-7-10-16,0-1 0,1 0 1,-1 1-1,1-1 0,0 0 1,-1 0-1,1-1 0,0 1 1,0-1-1,0 1 0,0-1 1,0 0-1,0 0 0,1 0 1,-1 0-1,0-1 0,1 1 1,-1-1-1,0 0 0,1 0 1,-1 0-1,0-1 0,0 1 1,1-1-1,-1 0 0,1 0 16,4-1-21,1-1 0,-1 0 0,1 0 0,-1-1 0,0 0 0,0 0 0,-1-1 0,1 0-1,0-2 22,103-90 384,-5-5 0,19-29-384,-86 88 406,-56 65-357,0 2 0,2 0 1,-11 23-50,-39 89 195,64-134-202,-7 16-7,-8 16-253,-2 10 267,15-34-105,0 0 0,0 1 0,1 0-1,0-1 1,1 1 0,-1 7 105,2-16-27,1 0 1,-1 0 0,0 0-1,1 0 1,-1 0-1,1 0 1,0 0 0,0 0-1,-1 0 1,1 0-1,0 0 1,1 0 26,-2-1-5,1-1 0,-1 1 0,1 0 0,-1-1 0,1 1-1,0 0 1,-1-1 0,1 1 0,0-1 0,-1 1 0,1-1 0,0 1 0,0-1 0,-1 0 0,1 1 0,0-1 0,0 0 0,0 0-1,0 1 1,-1-1 0,1 0 0,0 0 0,0 0 0,0 0 0,0 0 0,0 0 0,-1 0 0,1 0 0,1-1 5,5-2-22,1 0 0,-1-1 0,0 0 0,1 0 0,-2-1-1,1 0 1,-1 0 0,1-1 0,-1 1 0,-1-1 0,1-1 0,-1 1 0,0-1 0,-1 0 0,1 0 0,1-6 22,5-10 86,-1 0-1,-1-1 1,-1 0-1,4-20-85,11-63 187,-20 96-294,-3 11 105,0 0-1,0 0 1,0 0-1,0 0 1,0 0-1,0 0 1,0 0-1,0 0 1,0 0-1,0 0 1,1 0-1,-1 0 0,0 0 1,0 0-1,0 0 1,0 0-1,0 0 1,0 0-1,0 0 1,0 0-1,0 0 1,0 0-1,0 0 1,1 0-1,-1 0 1,0 0-1,0 0 1,0 0-1,0 0 0,0 0 1,0 0-1,0 0 1,0 0-1,0 0 1,0 0-1,0 0 1,0 0-1,0 0 1,0 1-1,0-1 1,0 0-1,1 0 1,-1 0-1,0 0 0,0 0 1,0 0-1,0 0 1,0 0-1,0 0 1,0 0-1,0 0 1,0 0-1,0 1 1,0-1-1,0 0 1,0 0 2,5 21-138,-4-12 236,2 6-80,1 0 0,1-1 0,0 0 1,1 0-1,0 0 0,1-1 0,0 0 1,2 0-1,-1-1 0,1 0 0,1 0 0,0-1-18,4 3 278,-10-9-259,1 1-1,1-1 1,-1-1-1,1 1 1,0-1-1,1 1-18,-4-4 0,-1 1 1,1-1-1,0 0 0,0-1 1,-1 1-1,1 0 1,0-1-1,0 0 0,0 1 1,0-1-1,0 0 0,0 0 1,0-1-1,-1 1 0,1-1 1,0 1-1,2-2 0,2-1 27,-1 1 1,1-1-1,-1-1 0,0 1 0,-1-1 1,1 0-1,-1 0 0,1-1 1,-1 0-1,-1 0 0,1 0 0,-1 0 1,1-1-1,1-4-27,8-13 26,-1-1-1,-1 0 1,1-4-26,19-56 187,-16 40-129,6-8-58,-19 38 32,-3 9-72,-3 9-11,0 6 5,0 1 0,0-1-1,1 1 1,0-1-1,1 1 1,0 10 46,-2 9-31,-27 173 442,30-199-379,-1-1 1,1 1-1,0-1 1,1 1 0,-1 0-1,1-1 1,-1 1-1,1-1 1,0 0-1,0 1 1,2 2-33,-3-5 15,1 0 0,-1 0 0,1 0 0,0 0 0,-1-1 0,1 1 0,0 0 0,0 0 0,-1 0 0,1-1 0,0 1 0,0 0 0,0-1 0,0 1 0,0-1 0,0 1 0,0-1 0,0 0 0,0 1 0,0-1 0,0 0 0,0 0 0,0 1 0,1-1 0,-1 0 0,0 0 0,0 0 0,0 0 0,0-1 0,0 1 0,0 0 0,0 0 0,0-1 0,0 1 0,0-1 0,0 1 0,0-1 0,1 0-15,7-4 47,-1 0 0,1 0 0,-1-1 0,-1-1 0,1 1 0,5-8-47,39-46-258,-50 58 228,25-33-143,-9 10 150,2 1 1,3 0 22,-22 22 1,0 1 1,0 0-1,1 0 1,-1-1 0,1 1-1,-1 0 1,1 0-1,-1 1 1,1-1-1,-1 0 1,1 1 0,0-1-1,-1 0 1,1 1-1,0 0-1,-1 0-4,0 0 1,-1 0-1,1 0 0,0 0 0,-1 1 0,1-1 0,0 0 0,-1 0 0,1 1 0,0-1 0,-1 1 0,1-1 0,-1 0 1,1 1-1,-1-1 0,1 1 0,-1-1 0,1 1 0,-1 0 0,1-1 0,-1 1 0,0-1 0,1 1 0,-1 0 0,0-1 1,0 1-1,1 0 0,-1-1 0,0 1 0,0 0 0,0 0 0,0-1 0,0 1 0,0 0 0,0-1 0,0 1 4,1 9-16,-1-1 1,0 1-1,-1-1 0,0 1 0,0-1 0,-2 3 16,-15 58 157,15-61-133,-5 13 12,-1-1 0,-1 0 0,-11 19-36,-7 11-82,-17 42-150,-51 107 336,94-195-99,-14 31 238,-20 32-243,31-59 99,-1 0-1,0 0 1,-1-1 0,0 0-1,0 0 1,0-1 0,-1 0 0,0 0-1,-6 3-98,13-10 11,0 1 0,1 0-1,-2-1 1,1 1 0,0 0-1,0-1 1,0 0 0,0 1 0,0-1-1,0 0 1,0 1 0,-1-1-1,1 0 1,0 0-11,0 0 0,1 0 0,0 0 0,0-1 0,-1 1 0,1 0 0,0 0 0,0 0 0,0 0 0,-1-1 0,1 1 0,0 0 0,0 0 0,0 0 0,0-1 0,-1 1 0,1 0 0,0 0 0,0-1 0,0 1 0,0 0 0,0 0 0,0-1 0,0 1 0,0 0-1,0 0 1,0-1 0,0 1 0,0 0 0,0-1 0,0 1 0,0 0 0,0 0 0,0-1 0,0 1 0,1-5-12,1 0-1,-1 0 0,1 0 0,0 0 1,1-1 12,8-17 118,2-1 0,0 1 0,2 1 0,0 1 0,2 0 0,0 1 0,1 0 0,1 2 1,1 0-1,0 1 0,1 1 0,1 1 0,1 1 0,8-3-118,34-14-167,23-7 167,20-8-1794,-75 30-1004,0-1 0,6-7 2798,-27 16-1225,0-1 1,-1 0-1,0-1 0,0 0 1,-1-1-1,0 0 0,-1 0 1,5-9 1224,31-53-3536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04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129 2 416,'-2'-1'122,"4"2"-30,-1-1-71,-1 1 0,0-1 0,1 1 0,-1-1 0,1 1 0,-1 0 0,0-1 0,1 1 0,-1-1 0,0 1 0,0 0 0,0-1 0,1 1 0,-1 0 0,0-1 0,0 1 0,0 0-21,0 11 613,-1-1 0,0 1 1,0-1-1,-1 0 0,-2 5-613,1 3 47,-3 9 125,-16 39-38,-14 38 191,28-86-329,-8 21-176,-2 10 180,14-36-38,1-1 0,0 1 0,1 0 0,0 1 0,1 9 38,0-7 32,1-1 0,1 1 0,0-1 0,2 0 0,-1 0 0,2 0 0,0 0 0,4 8-32,3-3 160,0-1 1,1 0-1,1-1 0,1 0 0,1-1 0,2 1-160,-9-9 148,13 13 103,-15-17-210,1 1 1,-1 0-1,-1 0 0,1 0 1,-1 1-1,0 0 0,-1 0 1,3 6-42,-4 9-2032,-2-15-192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05.3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1312,'1'0'43,"0"0"0,-1 0-1,1 1 1,-1-1 0,1 0 0,-1 1-1,1-1 1,-1 1 0,1-1 0,-1 1 0,1-1-1,-1 1 1,1-1 0,-1 1 0,0-1 0,1 1-1,-1-1 1,0 1 0,1 0 0,-1-1-1,0 1 1,0 0 0,0-1 0,0 1 0,1 0-1,-1-1 1,0 1 0,0 0 0,0-1 0,0 1-43,2 10 252,0-5-212,0 0 1,-1 0-1,0 0 0,0 0 0,0 0 1,-1 4-41,0-2 27,1 0 1,0 0-1,1 1 1,0-1-28,5 24 65,-1 2 0,2 26-65,-4-27 74,0-1 0,3 1 0,2 3-74,-9-36 11,0 0 0,0 0 0,0 1 0,0-1 0,0 0 0,0 0 0,0 0 0,0 0 0,0 1 0,0-1 0,0 0 0,0 0 0,0 0 0,0 0 0,0 1 0,0-1 0,0 0 0,0 0 0,0 0 0,0 0 0,0 1 0,1-1 0,-1 0 0,0 0 0,0 0 0,0 0 0,0 0 0,0 0 1,0 0-1,1 1 0,-1-1 0,0 0 0,0 0 0,0 0 0,0 0 0,1 0 0,-1 0 0,0 0 0,0 0 0,0 0 0,1 0 0,-1 0 0,0 0 0,0 0-11,4-9 376,1-16 75,-2-12-361,-2 0 1,-1-3-91,-1 4 37,2 0 1,3-13-38,-3 42-4,0-1 1,1 1-1,0-1 1,0 1-1,1 0 1,0 0-1,0 0 0,1 0 1,2-3 3,-4 8 5,0 0 0,-1 1-1,1-1 1,1 1 0,-1-1 0,0 1 0,0 0 0,1 0 0,-1 0 0,0 0-1,1 0 1,-1 1 0,1-1 0,-1 1 0,1-1 0,-1 1 0,1 0-1,-1 0 1,1 0 0,-1 0 0,1 1 0,-1-1 0,2 1-5,8 4-58,-7-3 98,-1-1-1,-1 1 1,1 0-1,0 0 1,0 1-1,-1-1 0,3 2-38,27 25 256,-18-16-210,0 0 1,0 1-1,9 13-47,-19-21-16,1 0 0,0-1 0,1 0 0,-1 1 0,2-1 16,15 13 75,-14-2-2208,-9-16 213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06.1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98 1728,'-4'10'754,"3"-9"-741,1-1 0,0 1 0,0 0 0,0-1 0,0 1 0,-1 0 0,1-1 0,0 1 0,-1 0 0,1-1 0,-1 1 0,1-1 0,0 1 0,-1-1 0,0 1-13,-1 2 4,0-1 0,0 1 0,0 0 0,1-1 0,-1 1 0,1 0 0,0 0 0,-1 1 0,1 2-4,-9 17 199,4-16-100,5-5-73,0 0 0,-1-1 0,1 1 0,0 0 0,0-1 1,0 1-1,1 0 0,-1 0 0,0 0 0,1 0 0,-1 0 0,1 0 0,-1 0 0,1 0 1,0 0-27,-2 13-18,2-13 13,0-1-1,-1 1 0,1 0 1,0 0-1,0 0 0,0 0 1,0 0-1,0 0 0,1 0 1,-1-1-1,0 1 1,1 0-1,0 1 6,0 0 27,0-1 1,0 0-1,0 0 1,0 1-1,1-1 1,-1 0-1,1 0 0,-1 0 1,1 0-1,0-1 1,0 1-1,0 0 1,0-1-1,0 0 1,0 1-1,0-1 0,0 0 1,1 0-1,-1 0 1,0 0-1,1 0 1,-1-1-1,1 1 1,-1-1-1,1 1 1,-1-1-1,1 0 0,-1 0 1,1 0-1,-1 0 1,1-1-1,-1 1 1,1-1-1,-1 1 1,0-1-1,1 0 0,-1 0 1,0 0-1,1 0 1,-1-1-1,2 0-27,6-8 194,1 0 0,-2 0 0,1-1 0,-1-1 0,4-7-194,-4 7 102,-2 1-25,0 0-1,-1-1 0,1-1-76,6-14 134,-9 21-95,-1-1-1,-1 1 1,1-1 0,-1 0 0,0 0-1,-1 0 1,1 0 0,-2 0-1,1-6-38,-1 12 11,1-1-1,-1 0 1,0 0-1,-1 0 1,1 0-1,0 0 1,-1 1-1,1-1 1,-1 0-1,1 0 1,-1 0-1,0 1 1,1-1-1,-1 0 1,0 1-1,0-1 1,-1 1-1,1-1 1,0 1-1,0 0 1,-1-1-1,1 1 1,-1 0-1,1 0 1,-1 0-1,1 0 1,-1 0-1,0 0 0,1 1 1,-1-1-1,0 0 1,0 1-1,1-1 1,-1 1-1,0 0 1,0 0-1,0-1 1,0 1-1,0 1 1,0-1-11,-2 0 13,1 0 0,-1 1 0,0 0 1,1 0-1,-1 0 0,0 0 0,1 0 1,-1 1-1,1 0 0,0 0 0,0 0 1,-1 0-1,1 0 0,-1 1-13,-7 8-118,-1-1-1,-8 13 119,10-13-71,3-1-162,-1 0 0,1 0 0,1 1 0,-4 6 233,7-10-354,0-1 0,1 1-1,0-1 1,0 1 0,0 0 0,1 0-1,0 0 1,0 0 0,0 0 0,1 0 354,2 11-1147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26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79 4480,'0'-1'58,"-1"1"0,1 0 0,0-1 0,0 1 0,0 0 0,0-1 0,0 1 0,0 0 0,0-1 0,0 1 0,0 0 0,0-1 0,0 1 0,0-1 0,0 1-1,0 0 1,0-1 0,0 1 0,0 0 0,0-1 0,0 1 0,0 0 0,1-1 0,-1 1 0,0 0 0,0-1 0,0 1 0,1 0 0,-1-1 0,0 1 0,0 0 0,1 0-58,14-10 933,25-1 1070,-38 10-1744,19-3 194,0 2 0,0 0 0,17 0-453,24-1 812,306-27 1775,-233 27-3589,-121 3-39,-13 0 954,-1 0 0,0 0 0,0 0-1,0 1 1,0-1 0,0 0 0,1 0 0,-1 0 0,0 0-1,0 0 1,0 0 0,0 1 0,0-1 0,0 0 0,0 0 0,0 0-1,0 0 1,0 1 0,0-1 0,1 0 0,-1 0 0,0 0 0,0 0-1,0 1 1,0-1 0,0 0 0,0 0 0,-1 0 0,1 1-1,0-1 1,0 0 0,0 0 0,0 0 0,0 0 0,0 1 0,0-1-1,0 0 1,0 0 0,0 0 0,0 0 0,-1 0 0,1 1 0,0-1-1,0 0 88,-9 10-2042,-3 8-1382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10.3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113 944 1472,'-5'2'106,"-1"1"0,1-1-1,0 1 1,0 1 0,0-1 0,1 1-1,-1 0 1,1 0 0,0 0 0,0 0-1,0 1 1,1 0 0,-1 0 0,1 0 0,0 0-1,-1 4-105,-4 8 223,2-1-1,0 1 0,1 0 0,-3 17-222,5-19 6,1-1-1,1 1 0,1-1 1,0 1-1,1 0 0,1-1 1,0 0-1,3 13-5,-3-19 89,1 0 0,0-1 0,3 8-89,-5-13 24,0 1 1,1-1 0,-1 0 0,1 1 0,-1-1 0,1 0 0,0 0 0,0 0 0,0 0-1,0 0 1,0 0 0,2 0-25,-2-1 18,0-1-1,-1 1 0,1-1 1,0 1-1,0-1 0,0 0 1,0 0-1,-1 0 1,1 0-1,0 0 0,0-1 1,0 1-1,0 0 1,-1-1-1,1 0 0,0 1 1,0-1-1,-1 0 0,1 0 1,0 0-18,15-5 111,-10 5-93,0-1 0,-1-1 0,1 1 0,-1-1 0,0 0 0,0 0 0,0-1 0,0 0-18,-4 3 24,-1 0-1,1-1 1,-1 1 0,1-1 0,-1 0-1,0 1 1,0-1 0,0 0-1,0 0 1,0 0 0,0 1 0,-1-1-1,1 0 1,0-2-24,4-8 281,-5 11-342,0 1 48,0-1 1,0 0 0,0 0 0,1 1 0,-1-1 0,0 0 0,0 1 0,1-1 0,-1 0 0,0 1 0,1-1 0,-1 1 0,1-1 0,-1 1 0,0-1 0,1 0 0,-1 1 0,1 0 0,0-1 0,-1 1 0,1-1 0,-1 1 0,1 0 0,0-1-1,0 1 14,0 0 9,1 0 0,0-1 0,0 1 0,-1 0 0,1-1 1,0 1-1,0-1 0,-1 0 0,1 0 0,-1 1 1,1-1-1,0 0 0,-1 0 0,0-1 0,1 1 0,-1 0 1,0 0-1,1-1 0,-1 1 0,1-2-10,2-4 30,1 0 1,-1 0-1,-1-1 0,1-1-30,4-7-101,-3 4 130,-1-1-1,0 0 1,-1 0-1,0 0 1,0-5-29,5-21 92,-3 14-84,-1 1 1,-1-1-1,-1 0 0,-2-1 0,0 1 0,-2-5-8,-7-46-51,-8-27 51,10 63 18,-6-63-74,10 71 75,0 0 1,-2 1 0,-2 0 0,-1 0 0,-7-16-20,-12-24-48,30 72-313,8 10 194,12 17 167,-16-13-21,-1 1 1,0-1-1,-1 1 0,0 1 1,2 14 20,5 20-121,18 57 126,5-1 1,29 56-6,-23-70 96,11 47-96,-51-138 28,-1-1-5,0 1 0,1-1 1,-1 0-1,0 0 0,1 1 0,-1-1 1,1 0-1,-1 0 0,1 0 0,0 1 1,0-1-1,-1 0 0,2 0-23,-2-1 11,1 0 0,-1 0-1,1 0 1,-1 0 0,0-1-1,1 1 1,-1 0 0,1 0-1,-1-1 1,0 1 0,1 0-1,-1-1 1,0 1 0,1 0-1,-1-1 1,0 1 0,1-1-1,-1 1 1,0-1 0,0 1-1,0 0 1,1-1 0,-1 1 0,0-1-1,0 1 1,0-1 0,0 1-1,0-1 1,0 1-11,2-18-9,-2 15 28,2-34 10,-1 16-175,4-19 146,3-19-104,-5 33 75,1 1-1,1-1 1,5-12 29,-5 20 12,-4 15-21,-1 0 0,1 0 0,0-1 0,0 1 0,1 0 0,-1 0 0,1 0 0,-1 0-1,3-2 10,13-19-234,-7 41 223,0 4 17,-2 1 1,2 4-7,-4-7-93,4 12 39,-7-22 67,-1 0-1,2 0 1,-1-1-1,1 1 1,0-1 0,1 1-13,-3-6-3,1 0 1,-1 0 0,0 0 0,1-1 0,0 1 0,-1 0 0,1-1 0,3 2 2,-5-3 7,0-1-1,0 1 1,0-1-1,0 1 1,0-1 0,0 0-1,0 1 1,0-1-1,0 0 1,0 0 0,0 0-1,0 0 1,1 0-1,-1 0 1,0 0 0,0 0-1,0 0 1,0 0-1,0-1 1,0 1-1,0 0 1,0-1 0,0 1-1,0-1 1,0 1-1,0-1 1,0 1 0,0-1-1,0 0 1,1 0-7,2-4-11,0 1 0,1-1-1,-2 0 1,1-1 0,0 1 0,-1-1 0,0 1 0,1-4 11,4-12-463,4-18 463,6-12-189,3 1 194,-2 0 0,-2-3-5,-10 29 80,-4 15 46,0-1 1,0 1-1,-1-1 0,-1 0 0,0 0 0,0-3-126,-3 15 16,0 0 0,-1 0 0,1 0 0,0 0 0,0 0 0,1 0 0,-1 0 0,0 1 0,1-1 0,-1 1-16,-6 15 12,1 0-1,1 0 0,1 1 0,-3 13-11,-3 15 78,8-36-77,0 1 1,0-1-1,2 0 0,-1 1 1,1-1-1,1 1 0,0 0 1,1-1-2,-1-9-2,0-1 0,1 1 0,-1-1 0,0 1 1,1-1-1,-1 1 0,1-1 0,-1 1 0,1-1 0,0 0 1,0 1-1,0-1 0,0 0 0,0 0 0,0 1 0,0-1 1,0 0-1,0 0 0,0 0 0,0 0 0,1-1 0,-1 1 1,0 0-1,1 0 0,-1-1 0,1 1 0,-1-1 0,1 1 0,0-1 2,1 1-1,0-1 0,0 0-1,0 0 1,0 0-1,0 0 1,0-1 0,-1 1-1,1-1 1,0 1-1,0-1 1,0 0-1,-1 0 1,1 0 0,-1-1-1,3 0 2,4-4 18,0 0 1,-1 0-1,0-1 0,0 0 0,0-1 0,-1 0 1,0 0-1,1-3-18,-4 6 22,-1-2-1,1 1 1,-1 0-1,0-1 1,-1 1 0,1-1-1,-2 0 1,1 0-1,-1 0 1,1 0 0,-2 0-1,1 0 1,-1-1-22,0-1 47,-1-1 1,0 1-1,-1-7-47,1 14-11,1 0 0,0 0-1,-1 0 1,1 0-1,-1 0 1,0 0 0,1 1-1,-1-1 1,0 0-1,0 0 1,0 1 0,-1-1-1,1 1 1,0-1-1,0 1 1,-1-1 0,1 1-1,-1 0 1,1-1-1,-2 1 12,2 1-5,1 0-1,-1 0 1,0 0-1,1 0 1,-1 0-1,0 0 0,0 0 1,1 0-1,-1 0 1,0 0-1,1 0 1,-1 1-1,0-1 0,1 0 1,-1 1-1,1-1 1,-1 0-1,0 1 1,1-1-1,-1 1 0,1-1 1,-1 1-1,1-1 1,-1 1-1,1-1 1,0 1-1,-1 0 0,1-1 1,0 1-1,-1-1 1,1 1-1,0 0 1,0 0 5,-8 22 82,7-17-115,0 1 0,1-1 0,-1 0-1,2 0 1,-1 1 0,1-1 0,0 2 33,-1-6-1,1 0 1,0 1-1,0-1 0,-1 0 0,1 0 1,1 1-1,-1-1 0,0 0 1,1 0-1,-1 0 0,1 0 1,-1-1-1,1 1 0,0 0 1,0-1-1,0 1 0,0-1 1,0 1-1,1 0 1,7 2 30,-1 1 0,1-1 0,0-1 0,1 0 0,-1 0 0,0-1 0,1-1 0,0 0 0,-1 0 0,5-1-30,-8 0 18,0 0 0,-1-1 1,1 0-1,0 0 0,0 0 0,-1-1 1,1 0-1,-1-1 0,0 1 0,1-1 1,-1-1-1,0 1 0,-1-1 0,1 0 1,-1 0-1,4-3-18,-6 2 26,1 1 0,-1 0 0,0-1 0,0 1 0,0-1 0,-1 0 0,1 0 0,-1 0 0,-1 0 0,1-1 0,-1 1 0,0 0 0,1-4-26,0-11 168,-1 0-1,-1 0 1,0-1-168,-1-3 71,-2-29 25,1 39-134,1 0 1,1 0 0,0 0-1,1 1 1,0-4 37,0 14-17,-1 0 1,1 0-1,0 0 0,0 0 1,0 0-1,1 1 0,-1-1 1,0 1-1,1-1 0,0 1 1,1-2 16,-3 3-1,1 1 1,-1-1 0,1 1-1,0-1 1,-1 1 0,1-1-1,0 1 1,-1-1 0,1 1-1,0 0 1,-1-1 0,1 1-1,0 0 1,0 0 0,-1 0-1,1 0 1,0-1 0,0 1-1,0 0 1,-1 0 0,1 0-1,0 1 1,0-1 0,0 0-1,-1 0 1,1 0 0,0 1-1,0-1 1,-1 0 0,1 0-1,0 1 1,-1-1 0,1 1-1,0-1 1,-1 1 0,1-1-1,-1 1 1,1-1 0,-1 1-1,1-1 1,-1 1 0,1 0 0,7 9 2,-1 0-1,-1 0 1,0 1 0,0-1 0,-1 1-1,0 0 1,-1 1 0,0-1 0,-1 1 0,0 0-1,-1 0 1,0 10-2,3 6 232,9 27-232,-6-24 115,-8-31-110,0 0 1,0 0-1,0 0 1,0 0-1,0-1 1,0 1 0,0 0-1,0 0 1,0 0-1,1 0 1,-1 0-1,0 0 1,0 0-1,0 0 1,0 0-1,0 0 1,0 0-1,0 0 1,0 0-1,0 0 1,0 0 0,0 0-1,0 0 1,0 0-1,0 0 1,0 0-1,0 0 1,0 0-1,0 0 1,0 0-1,0 0 1,0 0-1,0 0 1,1 0-1,-1 0 1,0 0 0,0 0-1,0 0 1,0 1-1,0-1 1,0 0-6,1-11 129,0-21-32,6-102-258,-3 68 157,-3 57 4,0-1 0,1 0 0,0 0 0,1 0 0,6-28 0,-9 36-15,0 1 1,0-1 0,0 1 0,0 0-1,1-1 1,-1 1 0,0 0-1,1-1 1,-1 1 0,1 0-1,0-1 1,-1 1 0,1 0 0,0 0-1,0 0 1,0 0 0,0 0-1,0 0 1,0 0 0,0 0-1,0 0 1,0 0 14,0 1 0,-1 0-1,1 0 1,-1 0 0,1 0-1,-1 0 1,1 0-1,-1 0 1,1 0 0,-1 0-1,0 0 1,1 0-1,-1 0 1,1 0 0,-1 0-1,1 1 1,-1-1-1,1 0 1,-1 0 0,0 1-1,1-1 1,-1 0-1,1 1 1,-1-1 0,0 0-1,1 1 1,-1-1-1,0 1 1,7 9 22,-2 2-29,-1 0 1,0 0-1,-1 1 0,0 6 7,0-6 30,0 1 1,0-1-1,5 9-30,-4-13 90,-3-4-82,1 0 0,0 0 1,1 0-1,-1-1 0,1 1 1,2 3-9,-4-8-2,-1 1 1,1-1-1,-1 1 1,1-1 0,-1 1-1,1-1 1,0 0-1,-1 1 1,1-1-1,-1 0 1,1 1 0,0-1-1,-1 0 1,1 0-1,0 1 1,-1-1-1,1 0 1,0 0-1,-1 0 1,1 0 0,0 0 1,0 0 0,1-1 0,-1 1 0,0-1 0,0 1 0,0-1 0,0 0 1,0 1-1,0-1 0,0 0 0,0 0 0,0 0 0,0 0 0,0 0 0,0 0 1,-1 0-1,2-1 0,20-31-38,-2-2 0,12-26 38,-4 7 129,-26 49-117,0-1 0,1 0 0,-2 1 1,1-1-1,-1 0 0,0 0 0,0 0 0,0 1 0,-1-1 0,0 0 0,0-2-12,0 7 2,0 1 0,0-1-1,0 0 1,0 0 0,0 1-1,0-1 1,0 0 0,0 0-1,0 0 1,-1 1 0,1-1-1,0 0 1,0 1 0,-1-1-1,1 0 1,0 1 0,-1-1-1,1 0 1,-1 1 0,1-1-1,-1 0 1,1 1 0,-1-1-1,1 1 1,-2-1-2,2 1-4,-1 0 0,0 0 0,0-1 0,0 1 0,0 0 0,0 0 0,0 1 0,1-1 0,-1 0 0,0 0 0,0 0 0,0 0 0,0 1 0,0-1 0,1 0 0,-1 1 0,0-1 0,0 1 4,-3 1-24,0 1 0,1-1 1,-1 1-1,1 0 0,0 0 0,0 0 0,0 0 0,1 1 0,-2 1 24,-1 5-29,0-1 1,1 1-1,1 0 0,0 0 1,0 0-1,-1 7 29,0 10-132,-1 26 132,5-44-2,0 1 1,0-1-1,1 1 0,2 8 2,-3-14 1,1 0-1,1 1 0,-1-1 0,1 0 0,-1 1 0,1-1 0,0 0 0,1 0 1,-1-1-1,1 1 0,0 1 0,-2-4 3,0-1 1,-1 1-1,1 0 1,0 0-1,0-1 1,0 1-1,-1 0 1,1-1-1,0 1 1,0-1-1,0 1 1,0-1-1,0 0 1,0 1-1,0-1 1,0 0-1,0 0 1,0 0-1,1 1 1,-1-1-1,0 0 1,0 0-1,0-1 1,0 1-1,0 0 1,0 0-1,0 0 1,0-1-1,0 1 1,0-1-1,0 1 1,0-1-1,0 1 1,0-1-1,0 1 1,-1-1-1,1 0 1,0 1-1,0-1 1,-1 0-1,2-1-3,3-3 27,-1-1 0,1 0 0,-1-1 0,0 1-1,2-5-26,-4 6 16,4-6 23,-1-1 0,-1 1 0,0-1 0,-1 0 1,0 0-1,1-12-39,0 1 138,-3 17-146,-1 1-1,1-1 1,-1 0-1,0 1 0,0-1 1,-1 0-1,0 1 0,0-1 1,-1-2 8,0-4-40,1 7 14,0 0 0,0 0-1,0 0 1,-1 0 0,0 0 0,0 0-1,0 0 1,0 1 0,-1-1 0,0 1-1,0-1 1,0 1 0,-2-1 26,5 25-406,2-15 397,-1 0 0,1 0 0,0 0 0,0 0-1,1 0 1,0-1 0,-1 1 0,1-1 0,1 0-1,-1 0 1,2 2 9,10 13-59,-4-2 63,0 1 0,-1 1 0,-1 0-1,2 7-3,26 82-27,-19-52 55,-4-19 19,-3 1 0,-1 1-1,-1 0 1,0 24-47,-8-57 6,-1 1 0,0 0 0,0 0 0,-1-1 0,0 1 0,0 0 0,0-1 0,-1 1-1,0-1 1,-1 1 0,1-1 0,-1 0 0,0 0 0,-3 4-6,3-6 14,0 0 0,-1 0 1,0 0-1,1-1 0,-1 0 0,0 1 0,0-1 0,-1 0 0,1-1 1,-1 1-1,1-1 0,-1 0 0,0 0 0,0-1 0,0 1 1,0-1-1,0 0 0,0 0 0,-3-1-14,3 1 8,-1-1-1,1 0 1,-1 0-1,1-1 1,-1 0-1,1 0 1,0 0-1,-1 0 1,1-1-1,0 0 1,0 0 0,0 0-1,0-1 1,1 0-1,-2 0-7,4 1-16,0 1-1,0-1 0,0 0 1,1 0-1,-1 0 1,0 0-1,1 0 1,-1 0-1,1 0 1,0 0-1,0-1 1,0 1-1,0-1 0,0 1 1,0-1-1,1 1 1,-1-1-1,1 1 1,-1-1-1,1 1 1,0-1-1,0 0 1,0 1-1,1-1 0,-1 1 1,1-1-1,-1 1 1,1-1-1,0 1 1,0-1-1,1-2 17,2-3-9,0 0 0,1 0-1,0 0 1,0 0 0,1 1 0,2-2 9,40-40-4,-9 11 111,4-12 25,-2-2-1,-2-2 1,24-44-132,-48 70 70,-1 0 1,0-1 0,-3-1-1,5-17-70,-11 31 69,-2 0-1,0 0 0,0 0 1,-2-1-1,0-15-68,-1 21 23,-1 0-1,0 0 1,0 0-1,-2 0 1,1 0-1,-1 1 0,-1-1 1,0 1-1,0-1-22,3 10 3,1 0-1,-1 0 1,1 0-1,-1 0 0,0 0 1,1 0-1,-1 0 1,0 0-1,0 0 1,0 0-1,1 1 0,-1-1 1,0 0-1,0 1 1,0-1-1,-1 0 0,1 1 1,0-1-3,0 1-6,0 0 1,0 0 0,1 0-1,-1 0 1,0 0-1,0 0 1,0 0-1,0 0 1,0 0 0,0 0-1,0 1 1,1-1-1,-1 0 1,0 1 0,0-1-1,0 1 1,1-1-1,-2 1 6,-1 1-24,0 1 1,0 0-1,0 0 0,0 0 0,1 0 0,-1 0 0,1 1 0,-2 2 24,-3 6 1,1 1 1,0 0-1,1 1 0,0-1 1,1 1-1,0 0 0,0 5-1,3-10 4,0-1 0,0 0 0,1 0 0,0 0-1,0 0 1,1 0 0,0 0 0,1 0 0,0 0-1,0 0 1,0 0 0,1 0 0,3 4-4,-3-6 24,0 1 0,1-1 0,0 0 0,0-1 0,1 1 1,-1-1-1,1 0 0,1 0 0,-1 0 0,1 0-24,-3-3 18,0-1 0,0 1 0,1 0 0,-1-1 0,0 0 0,1 1 1,-1-1-1,1-1 0,0 1 0,-1-1 0,1 1 0,-1-1 0,1 0 0,0 0 0,-1 0 0,1-1 0,0 1 0,-1-1 0,1 0 0,0-1-18,5-1-126,0 0 0,0-2 0,0 1 0,-1-1 0,0 0 0,0 0 0,0-1 0,2-2 126,2-3-2325,1-1 0,5-8 2325,3-9-1707,-3-8 790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10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28 2720,'17'-6'323,"1"1"0,0 0 0,0 1 0,0 1 0,13-1-323,-18 4 14,1 0 0,-1 0 1,0 1-1,0 1 0,0 0 0,0 1 0,0 1 0,3 1-14,11 5-48,-1 0 0,0 2 0,-1 1 0,17 11 48,-31-16-16,0 0 0,0 0 0,-1 1 0,0 1 0,-1 0 0,0 0 0,0 1 0,-1 0 0,0 0 0,5 12 16,1 7 58,-2 0-1,-1 0 1,-1 1 0,-2 0-1,-1 1 1,-1 0 0,-2 0-1,-1 1-57,-1 14-39,-2 1 0,-2-1 0,-2 0 0,-2 0 1,-5 13 38,-2 7-2059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16.1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9 276 992,'-2'0'254,"0"0"194,1 7-83,1-6-173,0 2-45,-1-1 0,1 1 0,0-1 0,0 0 0,0 1 0,0-1 0,1 3-147,-1 1 331,-2 33 742,1-24-872,0-1 0,1 13-201,1-22 8,-1-1 0,1 1 0,0-1 0,0 0 0,1 1 0,-1-1-1,1 0 1,0 1 0,0-1 0,0 0 0,1 0-8,22 42 168,-19-34-139,0-1-1,1 0 1,0 0 0,4 4-29,5 3 7,2-1 0,0 0 0,1-1 0,0-1 0,1-1 0,1-1 1,0-1-1,1 0 0,0-2 0,1-1 0,0 0 0,15 2-7,-31-9 38,0-1-1,1 0 1,-1-1-1,1 1 1,-1-2-1,0 1 0,1-1 1,-1 0-1,1 0 1,-1-1-1,0 0 1,0 0-1,0-1 1,0 0-1,5-3-37,-1 0 61,0 0-1,0-1 0,-1-1 1,1 0-1,-2 0 1,1-1-1,-1 0 0,5-7-60,19-25 88,-2 4 75,21-35-163,-33 46 290,8-9-290,16-22 46,-40 52-45,1 0 0,0 0 0,1 1 0,-1 0 1,5-4-2,11-10-11,-8 6 125,0 1 1,13-9-115,-21 17-17,1 0 0,0 1-1,0-1 1,0 1 0,0 0 0,1 0-1,-1 1 1,1-1 0,-1 1 0,1 0-1,-1 1 1,1-1 0,-1 1 0,1 0-1,0 1 1,-1-1 0,6 2 17,-6 4 22,-4-3 9,2 1 220,-1 1 0,1-1 0,-1 1 0,2 4-251,-2-3 73,0-2-20,0 1 0,-1 0-1,1 0 1,-1 1-1,0-1 1,0 0-1,-1 1-52,0-5-112,0-1 27,4-9 352,10-8-419,-9 12 158,-1 0 0,0 0 0,-1 0 0,3-4-6,-4 6-8,0 0 0,1 0 1,-1 0-1,1 0 0,0 1 1,0-1-1,0 1 0,0 0 1,0 0-1,0 0 0,1 0 1,-1 0-1,1 1 0,-1-1 1,1 1-1,0 0 8,7-5 34,-11 6-26,1-1 0,-1 1 0,1-1 0,-1 1 0,1-1 0,0 1 0,-1 0-1,1-1 1,0 1 0,-1 0 0,1 0 0,0 0 0,-1-1 0,1 1-1,0 0 1,0 0 0,-1 0 0,1 0-8,3 0 7,0 0 1,-1 0-1,1 0 0,0 0 0,0 1 1,-1 0-1,1 0 0,0 0 1,-1 0-1,1 0 0,0 1-7,7 2 71,-10-4-57,1 1 0,-1-1 0,0 1 0,1-1 0,-1 1 0,0 0 0,0-1-1,1 1 1,-1 0 0,0 0 0,0 0-14,61 55-43,-43-38 35,1-2 0,0 0-1,1 0 1,1-2 8,9 8-57,72 42-15,-72-46 90,-4-4 16,0-1 0,1-1-1,8 1-33,6 3 17,-35-13-14,1 0 0,0 0 1,0-1-1,0 0 0,0 0 1,0-1-1,0 0 0,1-1 1,-1 0-1,0 0 0,0-1 1,1 0-1,-1 0 0,0-1 1,0 0-1,5-2-3,14-8 101,-1-2 0,0-1 0,-1 0-1,4-6-100,12-7 56,52-27 58,5-4 104,-80 47-194,-1 0-1,-1-2 1,0 0-1,4-6-23,-5 4-38,-2 0-1,0-1 0,-1-1 1,0 0-1,-2 0 0,0-1 1,-1-1-1,3-11 39,-6 15-216,-1-1 0,-1 1 0,2-14 216,-3-5-4296,-3 35 1891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18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453 141 832,'-18'0'1301,"15"2"-1110,0 0-1,1 0 1,-1-1-1,0 0 1,0 1-1,0-1 0,-2 0-190,-14 7-31,-17 7 453,26-11-117,0 0 0,0 1 0,0 0-1,1 1 1,-8 5-305,-19 20 210,3 2-1,0 0 1,2 3-210,-44 45 43,66-72-7,-1 1 0,1 1 1,1-1-1,0 1 0,1 1 0,0 0 0,0 0 0,2 0 0,-1 1-36,5-10-21,0 1 0,0-1 0,1 1-1,-1-1 1,1 1 0,0 0 0,0-1-1,0 1 1,0 0 0,1-1-1,-1 1 1,1 0 0,0-1 0,0 1-1,0-1 1,1 2 21,1 0 5,0-1 0,0 1-1,0-1 1,0 0 0,0 0 0,1 0 0,0 0-1,0 0 1,0-1 0,4 3-5,2 0-19,0 0 0,0-1 1,1 0-1,0 0 0,0-1 0,0-1 1,0 0-1,0 0 0,1-1 0,4-1 19,8 1-29,1-3 0,0 0-1,0-1 1,-1-1 0,1-1-1,-1-2 1,0 0 0,10-6 29,-9 2 68,0-2 0,-1-1 1,-1-1-1,0 0 0,16-15-68,-25 16 160,0 0 0,7-9-160,3-3 144,-17 17-136,0-1 1,0 0-1,-1-1 1,0 1-1,0-1 0,-1 0 1,-1-1-1,0 1 0,0-1 1,-1 0-1,0 0 0,-1 0 1,0-3-9,1-5 69,-2 0 0,0-1 0,-1 1 0,-1 0 0,-1-1 0,0 1 0,-3-8-69,2 16 69,0 1-1,-1-1 1,-1 0 0,1 1-1,-2 0 1,1 0 0,-1 1-1,-1-1 1,0 1 0,0 1-1,-1-1 1,0 1 0,0 1-1,-1-1 1,0 1 0,-7-3-69,12 7-39,-2-1 4,0 0 0,0 1 0,-1-1-1,0 1 1,-1 0 35,5 2 4,0 1-1,1-1 0,-1 1 0,0 0 1,1 0-1,-1 0 0,0 0 0,0 0 1,1 0-1,-1 1 0,0-1 1,1 1-1,-1 0 0,1 0 0,-3 1-3,-3 2-127,0 1-1,0 0 1,0 1-1,1-1 0,0 1 1,0 1-1,0-1 1,1 1-1,0 1 1,1-1-1,-1 1 0,1 0 1,0 1 127,-4 11-928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19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640 3 832,'-7'-2'307,"7"2"-302,0 0-1,-1 0 1,1 0 0,0 0-1,0 0 1,0 0 0,-1 0-1,1 0 1,0 0 0,0 0-1,0-1 1,-1 1 0,1 0-1,0 0 1,0 0 0,-1 1-1,1-1 1,0 0 0,0 0-1,0 0 1,-1 0 0,1 0-1,0 0 1,0 0 0,-1 0-1,1 0 1,0 0 0,0 0 0,0 1-1,0-1 1,-1 0 0,1 0-1,0 0 1,0 0 0,0 1-1,0-1 1,0 0-5,-3 2 122,1-1 1,0 1-1,-1-1 0,1 0 1,-1 0-1,1 0 0,-1 0 1,1 0-1,-1 0 0,0-1 0,-2 1-122,-21 7 431,14-2-300,1 0 0,-1 1 1,1 0-1,0 1 0,1 1 1,0 0-1,0 0 0,1 0 0,0 2 1,1-1-1,0 1 0,0 0 1,-4 11-132,-11 23 920,1 4-920,12-22 204,-2-2 0,0 1 0,-2-2 1,-1 0-1,-15 19-204,-4-6-39,-2-1 0,-1-1 1,-2-3-1,-9 5 39,-19 18-859,40-31-351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1.3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617 0 992,'0'1'14,"0"-1"1,0 1-1,0-1 1,0 0-1,0 1 0,0-1 1,0 1-1,0-1 1,-1 0-1,1 1 0,0-1 1,0 1-1,0-1 1,0 0-1,-1 1 0,1-1 1,0 0-1,0 1 1,-1-1-1,1 0 0,0 0 1,-1 1-1,1-1 1,0 0-1,0 0 0,-1 1 1,1-1-15,-4 3-133,3-2-214,1-1 118,0 0 176,0 0 127,0 0 193,0 0-64,0 0-11,0 0-75,0 0-26,0 0 15,0 0 118,0 0-53,0 0 16,0 0-91,0 0-107,0 0 6,0 0 95,-18 6 497,10 4 7,5-7-424,0 0 0,0 0 1,0-1-1,0 1 1,0 0-1,0-1 1,-3 2-171,-137 71 2522,99-49-2371,1 2-1,-32 28-150,65-48-29,-12 10 32,1 2-1,0 0 1,-7 11-3,-53 69-29,69-83 30,0 1 0,-6 11-1,14-22-315,1 0 0,-1 1 0,1 0 0,1 0 0,-1 0 0,1 0 0,-1 8 315,4-1-1178,6-1-1025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3.4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169 0 992,'-1'1'146,"-1"0"0,0 0 1,0 0-1,1 1 0,-1-1 0,1 1 1,-1-1-1,1 1 0,-1-1-146,-14 14 1660,2-6-1433,1 1 0,0 0 0,0 1 1,1 0-1,1 1 0,0 0 0,0 1 0,1 1 1,1-1-1,-2 5-227,8-15-122,3-2 112,0 0-1,-1-1 1,1 1 0,0 0 0,-1-1-1,1 1 1,0 0 0,0-1 0,0 1-1,0 0 1,0 0 0,0-1 0,0 1-1,0 0 1,0 0 0,0-1 0,0 1-1,0 0 1,0-1 0,0 1 0,1 0-1,-1-1 1,0 1 0,1 0 10,0 1-15,0 1 1,0-1 0,1 0-1,-1 0 1,1-1 0,-1 1-1,1 0 1,0 0-1,0-1 1,0 1 0,0-1-1,0 1 1,0-1-1,1 1 15,10 7-38,12 15 221,-6-7 248,0 0 0,6 3-431,0-5 901,-23-14-607,-3 1-223,1 0 1,0 0-1,-1 0 1,1-1-1,-1 1 0,1 0 1,-1 0-1,0 0 1,0-1-1,0 1 1,0 0-1,0-1 1,0 1-1,0-1 0,-1 2-71,-25 20 701,14-11-329,9-9-405,-1 1 0,1-1 1,-1 0-1,1-1 0,-1 1 0,0-1 1,0 0-1,0 0 0,0 0 1,0-1-1,-1 1 0,1-2 0,0 1 1,-1 0-1,0-1 33,-20 3-1883,25-3 934,7-3-2000,1 0 933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3.8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0 2080,'9'15'768,"-9"-2"-608,0 2-32,0 1 416,-4 1-320,-1 3 256,5 3-256,-4-4 288,-1 1-288,0 0-320,1-1 32,0-2-192,-1-3 128,0 0-640,2-3 448,-2-3-1504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4.1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0 3328,'-13'12'1216,"8"-8"-928,-3 3-96,3 1 256,0 0-288,2 1-512,-2 2 192,5 1-1632,0 1 992,-5 2-640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5.0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1 142 2144,'4'10'1552,"9"25"-869,14 38-859,-25-69 214,-1-2-36,-1-1 0,1 1 0,0-1 0,-1 0 0,1 1 0,0-1 0,0 0 0,0 0 0,0 0 0,1 1-2,-2-2 3,1 0-1,-1 0 1,0 1 0,1-1-1,-1 0 1,0 0-1,1 0 1,-1 0-1,0 0 1,0 0 0,1-1-1,-1 1 1,0 0-1,1 0 1,-1 0 0,0 0-1,1 0 1,-1 0-1,0 0 1,0-1-1,1 1 1,-1 0 0,0 0-1,0 0 1,0-1-1,1 1 1,-1 0 0,0 0-1,0 0 1,0-1-1,1 1-2,4-8 70,0-4-7,-1-1 0,0 1 1,-1-1-1,0 0 0,0-6-63,6-28-92,-4 29 15,1-1 0,8-16 77,-11 29 2,0 0 0,1 0 0,-1 1 0,1-1 0,0 1 0,1 0 0,-1 0 0,1 0 0,0 0 0,1 0-2,-5 5 19,0-1 1,0 0-1,0 0 0,0 1 0,0-1 0,1 0 1,-1 1-1,0-1 0,0 1 0,1 0 1,-1-1-1,0 1 0,1 0 0,-1 0 0,0 0 1,1 0-1,-1 0 0,0 0 0,1 0 0,-1 0 1,0 0-1,1 1 0,-1-1 0,0 1 1,0-1-1,1 1 0,-1-1 0,0 1 0,0 0 1,0-1-1,0 1 0,0 0 0,0 0 0,0 0 1,0 0-1,0 0 0,0 0 0,0 0 1,-1 0-1,1 0 0,0 1-19,4 7 186,0-1 0,-1 1 0,0 0 0,-1 0 0,1 4-186,-1-6 74,24 88 562,-10-31-653,-14-55-311,-1 0 0,0 0 0,-1 1 0,0 6 328,-3-11-1241,4-4-574,-1-1 1634,7 4-1126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28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6 521 3552,'-6'3'1291,"16"-9"-609,-9 5 150,20-10 3147,-9 6-2825,-9 4-1022,-1 0-1,1 0 1,-1 0 0,1 0-1,-1 0 1,0 0 0,1-1-1,-1 1 1,0-1 0,0 0-1,0 0-131,109-108 1472,-83 78-1371,-1-1-1,-2-1 1,6-13-101,11-25-83,5-17 83,-45 84 102,0 0 0,0 0-1,0-1 1,0 1 0,-1-1 0,0 1 0,0-1 0,-1 1 0,1-1 0,-1-3-102,0 8-1,0 1 0,0 0 0,0 0 0,0 0 0,0 0 0,0-1 0,0 1 1,0 0-1,-1 0 0,1 0 0,0 0 0,0-1 0,0 1 0,0 0 0,0 0 0,0 0 1,0 0-1,0 0 0,0-1 0,0 1 0,0 0 0,-1 0 0,1 0 0,0 0 1,0 0-1,0 0 0,0 0 0,0 0 0,-1-1 0,1 1 0,0 0 0,0 0 1,0 0-1,0 0 0,0 0 0,-1 0 0,1 0 0,0 0 1,-8 2-145,-8 9-130,8-2 223,-1 0 0,1 1 1,1 0-1,0 1 0,0-1 0,1 1 0,0 1 0,1-1 0,-2 7 52,-7 23-69,2 2 0,1 2 69,8-31-72,-3 9 123,1 1 0,1-1 0,1 1 1,1-1-1,1 11-51,1-30 26,1 0 1,0 0-1,0 0 0,0 0 1,0 0-1,0 0 0,1 0 1,0 0-1,0 0 0,0 0 1,0-1-1,1 1 0,-1-1 1,3 2-27,-3-3 21,0 1-1,1-1 1,-1 0 0,0-1-1,1 1 1,0 0 0,-1-1 0,1 1-1,0-1 1,0 0 0,0 0-1,0 0 1,0 0 0,0-1 0,0 1-1,0-1 1,0 1 0,0-1 0,3-1-21,4 0 5,0 0 1,1-2 0,-1 1 0,0-1 0,-1-1 0,1 0 0,0 0-1,-1-1 1,0 0 0,3-2-6,3-4 50,1-1 0,-1 0 1,-1-1-1,0-1 0,0-2-50,-4 4 99,-1 0 0,0 0-1,-1-1 1,0-1 0,0-2-99,11-25 282,-1-5-282,-4 9-286,13-20 286,-24 51-101,1 0 0,0 0 0,0 1 0,0 0 0,1 0 0,0 0 0,0 0 0,2-1 101,-5 4-20,0 1 1,1-1-1,-1 1 0,1-1 1,0 1-1,-1 0 1,1 0-1,0 0 0,2 0 20,-4 1 4,1 0-1,-1-1 1,1 1-1,-1 0 1,1 1-1,-1-1 1,1 0-1,-1 0 1,1 1-1,-1-1 1,1 0-1,-1 1 1,1 0-1,-1-1 0,0 1 1,1 0-1,-1 0 1,1 0-4,-1 1 11,1-1-1,0 1 1,-1-1-1,0 1 1,0 0 0,1 0-1,-1 0 1,0 0 0,0 0-1,0 0 1,-1 0 0,1 0-1,-1 0 1,1 0 0,-1 2-11,3 35 225,-3-35-178,-2 40 365,-6 30-412,4-40 111,2-18 14,0-1 1,-1 0 0,-1 0 0,-1 0-1,0-1 1,0 1 0,-3 1-126,5-9 47,-1-1 0,1 0 1,-1 1-1,-1-2 0,1 1 0,-1 0 1,0-1-1,0 0 0,-1 0 0,1-1 1,-1 1-1,0-1 0,0 0 1,-1-1-1,-6 3-47,8-4 39,0 0 0,-1-1-1,0 0 1,1 0 0,-1-1 0,0 0 0,1 1 0,-1-2 0,0 1 0,1-1 0,-1 0 0,1 0 0,-1-1-1,1 1 1,-1-1 0,1 0 0,-3-2-39,0-1-220,5 4 131,1 0 1,-1 0 0,1-1 0,-1 1-1,1-1 1,0 0 0,-2-1 88,4 2-15,-1 0 1,0 0 0,1 0-1,-1 0 1,1 0-1,-1 0 1,1 0-1,-1 0 1,1-1 0,0 1-1,0 0 1,0 0-1,-1 0 1,1 0-1,0-1 1,0 1 0,1 0-1,-1 0 1,0 0-1,0-1 1,1 1 14,-1 0-29,0 0-1,1 0 1,0 0 0,-1 0 0,1 0-1,0 0 1,-1 1 0,1-1 0,0 0-1,0 0 1,0 0 0,-1 1 0,1-1-1,0 1 1,0-1 0,1 0 29,20-9-93,-14 6 51,1 1 81,1 0 0,-1 1 1,1 0-1,-1 1 0,1 0 0,-1 0 0,1 1 0,0 0 0,2 1-39,10 0 101,-9-1-2,1 2-1,-1 0 1,2 0-99,19 4 147,114 16 142,-36-5-466,-39-3-84,-42-7-371,-1-2 0,1-1 632,-28-3-336,-1-1 0,1 0 0,-1 0 0,1 0 0,-1 0 0,0 0 0,1 0 0,-1-1 0,1 1 0,-1-1 0,1 0 0,-1 1 0,0-1 0,0 0 0,1-1 336,-3 2-69,1 0 1,-1-1-1,0 1 0,0 0 1,0 0-1,0 0 0,0 0 1,0-1-1,0 1 1,0 0-1,0 0 0,0 0 1,0-1-1,0 1 0,0 0 1,0 0-1,0 0 0,0 0 1,0-1-1,0 1 0,0 0 1,0 0-1,0 0 1,0-1-1,0 1 0,0 0 1,0 0-1,0 0 0,0 0 1,0-1-1,-1 1 69,-5-10-4005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5.9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 1472,'-2'0'175,"0"-1"1,-1 1-1,1 0 0,0 0 1,-1 0-1,1 1 0,0-1 1,0 0-1,-1 1 1,1 0-1,0-1 0,0 1 1,0 0-1,0 0 0,-2 1-175,-16 6 863,15-6-811,0 0 1,0 0-1,0 1 0,0-1 0,1 1 0,-1 0 0,1 0 1,0 1-1,0-1 0,0 1 0,0 0 0,0 0 0,1 0 1,0 0-1,0 1 0,0-1 0,-1 3-52,-4 10-28,1 0 0,1 1 0,0 0 1,-1 6 27,1 0 13,3-13-3,1 0 0,0 0 0,1 1-10,-1 2-46,2-5 2,0-1-1,0 1 0,1-1 0,0 1 0,2 4 45,-3-11 16,1 0 0,0 0 0,0 0 0,0 0 0,0 0-1,0 0 1,0 0 0,0 0 0,0-1 0,1 1-1,-1 0 1,1-1 0,-1 1 0,1-1 0,0 0 0,-1 0-1,1 1 1,2-1-16,-1 1-3,0 0 0,1-1 1,-1 1-1,1-1 0,-1 0 0,1 0 0,0-1 0,-1 1 0,1-1 0,1 0 3,8 2 80,-12-2-46,0 1 0,0-1 0,1 0 0,-1 0-1,0 0 1,0 0 0,0 0 0,0 0-1,0 0 1,0 0 0,0 0 0,1-1 0,-1 1-1,0 0 1,0-1-34,11 0 663,-11 2-609,0-1-1,0 0 1,0 0-1,0 0 1,0 0-1,0 0 1,0 0 0,0 0-1,0-1 1,0 1-1,0 0 1,0 0-1,0-1 1,0 1 0,0-1-1,1 1-53,-2-1 11,0 1 170,0 0-96,0 0-165,0 0-16,0 0-58,0 0-65,0 15-3061,0-15 1099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6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25 307 1568,'7'-3'281,"0"1"0,1-1-1,-1 2 1,7-2-281,5-1 968,-12 2-788,0 0 1,-1 0 0,1-1-1,0 0 1,-1 0 0,0-1-1,0 0 1,0 0 0,3-3-181,-5 5 33,-1-1 1,-1 0-1,1 0 1,0 0 0,-1-1-1,0 1 1,1-1-1,-1 1 1,-1-1 0,1 1-1,0-1 1,-1 0-1,0 0 1,0 0 0,0 0-1,0 0 1,-1-1-34,1-9 84,-1 0 0,0 0 0,-1 0 1,0 1-1,-1-1 0,-2-3-84,3 11-12,-1 0 0,0 0 0,0 0 0,0 1 0,-1-1 0,0 0-1,0 1 1,-1 0 0,1 0 0,-1 0 0,0 0 0,0 0 0,-1 1 0,-3-3 12,7 6-6,-1-1 0,1 1 1,-1 0-1,0 0 0,1 0 0,-1 1 1,0-1-1,0 0 0,0 1 1,1-1-1,-1 1 0,0 0 0,0-1 1,0 1-1,0 0 0,0 0 0,0 0 1,0 0-1,0 1 0,0-1 1,1 0-1,-1 1 0,0 0 0,0-1 1,0 1-1,1 0 0,-1 0 0,0 0 1,1 0-1,-1 0 0,1 0 0,-1 0 1,1 1-1,-1-1 0,0 2 6,-4 3 38,1 1 0,-1 1 0,1-1-1,1 1 1,-1 0 0,1 0 0,1 1-38,-3 6 10,0-1 0,2 1 1,0 0-1,1 1 0,0-1 1,1 1-1,1-1 0,1 1 0,0-1 1,1 1-1,0 0 0,1-1 1,1 0-1,1 3-10,-2-13 2,-1-1-1,1 1 1,0 0 0,0-1 0,1 1 0,-1-1 0,1 1 0,0-1-1,0 0 1,0 0 0,1-1 0,0 1 0,-1-1 0,1 1-1,3 0-1,-1 0 0,0-1 0,0 0 0,0-1 0,0 1-1,1-1 1,-1 0 0,1-1 0,0 1-1,-1-1 1,6-1 0,9 0-87,-1 0 1,0-2-1,0-1 0,0 0 1,0-2-1,-1 0 0,6-3 87,-2 0-1722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9.1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1 650 1728,'3'0'199,"0"-1"-1,0 1 1,0 0-1,0-1 1,0 1-1,0-1 1,0 0-1,0 0 1,0 0 0,0 0-1,0-1 1,0 1-1,1-2-198,-3 2-2,1 1-1,-1-1 1,1 1 0,-1-1-1,1 1 1,0-1 0,-1 1-1,1 0 1,0 0 0,-1 0-1,1 0 3,0 0 14,0 0-1,-1 0 1,1 0-1,0-1 1,0 1 0,-1-1-1,1 1 1,0-1-1,1 0-13,9-5 142,-1-1-1,1 0 0,-2-1 1,1 0-1,-1-1 0,0 0 1,-1-1-1,0 0 0,0 0 0,-1-1 1,0 0-1,4-10-141,16-29 213,-10 18-85,-1-1 0,9-24-128,-13 22-285,4-11-159,0-7 444,-12 37-45,-2-1 0,0 1 0,0-1 0,-2 0 0,0-4 45,-1 1-119,1 6 139,-1 0 0,-1 1 0,-2-11-20,3 24 0,0 0 1,0 0-1,0-1 0,0 1 1,0 0-1,0-1 0,0 1 1,0 0-1,0 0 0,0-1 1,0 1-1,0 0 0,0 0 1,-1 0-1,1-1 0,0 1 1,0 0-1,0 0 0,0-1 1,-1 1-1,1 0 0,0 0 0,0 0 1,0 0-1,-1-1 0,1 1 1,0 0-1,0 0 0,-1 0 1,1 0-1,0 0 0,0 0 1,-1 0-1,-7 5-15,-8 18-31,13-19 43,-11 23 127,0 0 1,2 1-1,1 0 1,-6 27-125,6-22 19,9-28-18,0 0 1,1 0-1,0 0 0,0 0 0,0 0 0,0 0 0,1 0 1,0 0-1,0 0 0,0 0 0,1 1 0,0-1 1,0 0-1,0 0 0,0 0 0,1-1 0,0 1 0,2 3-1,-1-2 23,0 0-3,1 1-1,0 0 1,1-1 0,0 0-1,-1 0 1,2-1-1,4 6-19,9 5 120,-2 1 0,0 1-1,-1 1 1,0 0 0,-2 1-1,-1 1 1,7 14-120,-17-31-10,-2-1-83,0 0-1,1-1 1,-1 1-1,1-1 1,0 1 0,0-1-1,-1 0 1,2 0-1,-1 0 1,1 1 93,6 2-1712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29.8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68 1728,'0'0'560,"0"0"-331,0 0-26,2 0 309,60 0 691,1-3 1,-1-2-1,21-7-1203,-55 7 80,-4 1-136,-1-1 0,16-6 56,12-4-2095,-20 7-380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0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1 2656,'-7'1'1173,"0"23"-181,5-17-875,1 0 0,-1 0 0,1 0 0,0 0 0,1 0 0,0 0 0,0 0 0,0 1 0,2 2-117,-1 14 174,0 8-249,1 1 0,4 12 75,8 70 784,-10-83 353,0 26-1137,0 0 421,1 14-208,-4-41-304,-1-30-15,0-1-214,0 0-11,-6 1-2063,-2-2 335,4-2 411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1.6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14 155 2144,'-2'2'123,"-8"10"445,10-12-555,0 1 0,0-1-1,0 0 1,0 1 0,-1-1 0,1 0 0,0 1-1,0-1 1,0 0 0,0 1 0,0-1 0,0 0-1,0 1 1,0-1 0,0 0 0,0 1 0,0-1-1,0 1 1,0-1 0,0 0 0,0 1 0,0-1-1,0 0 1,1 1 0,-1-1 0,0 0 0,0 0-1,0 1 1,1-1 0,-1 0 0,0 1 0,0-1-1,1 0 1,-1 0 0,0 1 0,0-1-13,1 0 256,-1 0-112,0 0-107,0 0 38,0 0 325,0 0-5,0 0 234,0 0-192,0 0 16,0 0-138,0 0 53,0 0-149,0 0-118,0 0-32,0 0 81,0 0-33,0 0-5,0 0-43,-2 0 115,1 0-107,5 0-28,1 0-30,-1-1 0,1 0 0,0-1 0,-1 1 0,1-1 0,-1 0 0,1 0 0,-1 0 0,0-1 0,0 0 0,1 0-19,16-9 281,21-8-198,1 3 0,36-10-83,10-1 389,-53 19-250,1 2-1,23 0-138,-47 5-99,0 0 0,-1-1 0,10-2 99,16-11-4225,-30 13 1713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5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221 650 2496,'0'-1'63,"0"1"0,0-1-1,0 1 1,0 0 0,0-1 0,0 1 0,-1-1 0,1 1 0,0-1-1,0 1 1,0-1 0,0 1 0,-1 0 0,1-1 0,0 1-1,-1-1 1,1 1 0,0 0 0,0-1 0,-1 1 0,1 0 0,-1 0-1,1-1 1,0 1 0,-1 0 0,1 0 0,-1-1 0,1 1-1,0 0 1,-1 0 0,1 0 0,-1 0 0,1 0 0,-1 0 0,1-1-1,-1 1 1,1 0 0,0 0 0,-1 1-63,-22 2 31,13-1 223,4-1-132,-1 1 1,0 0-1,1 0 1,-1 1-1,1 0 0,-1 0 1,1 1-1,0-1 1,1 1-1,-1 1 0,1-1 1,-1 1-1,-2 3-122,-3 4 94,1-1-1,0 2 1,1 0-1,0 0 0,-4 8-93,9-13 19,0 1 0,0-1-1,1 1 1,0-1-1,0 1 1,0 5-19,3-12-16,-1 0 1,1 0-1,0 0 1,0 1 0,-1-1-1,2 0 1,-1 0-1,0 0 1,0 1-1,1-1 1,-1 0 0,1 0-1,-1 0 1,1 0-1,0 0 1,0 0-1,0 0 1,0 0 0,1 0-1,-1 0 1,0 0-1,1-1 1,-1 1 0,1 0-1,0-1 1,-1 0-1,1 1 1,0-1-1,0 0 16,1 1 19,1-1 0,-1 0 0,0 0 0,1-1 0,-1 1 0,0-1 0,1 1 0,-1-1 0,0 0 0,1-1 0,-1 1 0,1 0 0,-1-1-19,7-1 48,0 0-1,0-1 1,6-2-48,6-4 94,-1-1 0,0-1-1,0 0 1,-1-2 0,0 0 0,-2-1 0,1-1 0,-2-1 0,0 0-1,0-2-93,-12 11 19,1 0-1,-1-1 0,0 0 0,0 0 0,-1 0 0,0-1 0,-1 1 0,1-1 1,-2 0-1,1-4-18,0 0 34,-1 0 1,-1-1-1,0 1 1,-1 0-1,-1-1 1,-1-12-35,-3-1 132,-1-1 1,-2 1 0,0 1-1,-2-1 1,-1 1-1,-9-15-132,-10-11-37,-2 1 0,-3 2-1,-19-21 38,41 54-18,1-1-1,0-1 0,1 0 1,-8-19 18,11 24-3,5 11-3,6 9-12,32 86 109,-4-8-819,11 50 728,-16-44 114,17 33-114,46 70 374,-83-183-361,-1 0 1,0 0 0,-1 0-1,0 1 1,-1-1-1,0 1 1,-1 0 0,0 0-1,0 4-13,-2 10 256,0-25-352,0-1-58,0 0-6,0 0-139,0 0-53,0 0-480,0 0 5,0 0-698,1 0 229,6 0-821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6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398 491 2976,'-4'0'422,"-1"1"1,0 0-1,1 1 1,-1-1-1,1 1 0,-1 0 1,1 0-1,0 0 1,0 0-1,0 1 1,-3 2-423,-5 4 753,0 1 0,1 0 0,-5 6-753,7-7-12,1 1-1,1 0 1,0 0 0,0 1-1,1 0 1,0 0-1,1 1 1,1 0-1,-1 2 13,4-10-11,1 0-1,-1 0 1,1-1-1,0 1 0,0 0 1,1 0-1,-1-1 1,1 1-1,0 0 0,0 0 1,0-1-1,1 1 0,-1-1 1,1 1-1,0-1 1,-1 0-1,2 0 0,-1 1 1,0-1-1,1-1 1,-1 1-1,1 0 0,0-1 1,0 1-1,0-1 1,0 0-1,0 0 0,1 0 1,-1 0-1,0-1 1,1 1-1,0-1 0,-1 0 1,4 1 11,1-2 88,0 0-1,0-1 1,0 0 0,0 0 0,0-1 0,0 0 0,-1 0-1,1-1 1,-1 0 0,1 0 0,-1 0 0,0-1 0,0 0 0,1-2-88,5-3 105,-1-1 0,0 0 0,-1-1 1,0 0-1,-1 0 0,9-14-105,-16 22 18,0-1 0,-1 0 0,0 0 0,1 0 0,-2 0 0,1 0-1,0 0 1,-1 0 0,0-1 0,0 1 0,0-1 0,-1 1 0,1-1 0,-1 1 0,0-1 0,0 1 0,-1-1 0,1 1-1,-1 0 1,0-1 0,0 1 0,-1-1 0,1 1 0,-1 0 0,-1-1-18,-8-14 86,0 0 0,-2 1 1,0 1-1,-2 0 0,1 0 0,-8-3-86,-29-26 566,-23-13-566,44 35 32,-65-42-96,50 35-80,-10-9 144,47 33-90,-1-1 1,1 0 0,0 0-1,-3-5 90,9 10-24,0 1 0,0-1-1,0 0 1,1 1 0,-1-1-1,1 0 1,0 0 0,0 0-1,0 0 1,0-1 0,0 1-1,1 0 1,-1 0 0,1 0-1,0-1 1,0-2 24,1 4 0,-1 1-1,1-1 1,0 0-1,0 1 1,-1-1 0,1 0-1,0 1 1,0-1 0,1 1-1,-1 0 1,0-1 0,0 1-1,1 0 1,-1 0-1,1 0 1,-1 0 0,2-1 0,2-1-29,0 1 0,0-1 1,-1 1-1,2 0 1,1 0 28,1 0-6,0 0 0,1 1 1,-1 0-1,0 1 0,0 0 1,1 0-1,-1 1 0,0-1 1,1 2-1,-1-1 0,0 2 1,0-1-1,0 1 0,-1 0 1,1 0-1,3 3 6,14 8-544,0 2 1,-1 1-1,-1 1 0,0 1 544,-19-15-262,6 6-1556,-8-8 1473,-1-1 0,1 1 0,-1-1 0,1 0 0,-1 1 0,1-1 0,0 0 0,-1 0 0,1 0 0,0 0 0,0 0 1,1 0 344,19 6-1760,3 6 757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7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133 276 2720,'0'0'891,"0"0"-545,0 0-106,0 0 208,0 0-170,0 0-97,4 8-32,-3-2-97,0 0 0,0 1 0,-1-1 0,0 0 0,0 1 0,0-1 0,-1 0 0,-1 3-52,2-9 45,0 1 1,0-1-1,0 1 0,0-1 1,0 1-1,0-1 0,-1 0 0,1 1 1,0-1-1,0 1 0,0-1 1,-1 1-1,1-1 0,0 0 0,-1 1 1,1-1-1,0 0 0,-1 1 1,1-1-1,0 0 0,-1 1 0,1-1 1,-1 0-1,1 0 0,0 0 1,-1 1-1,1-1 0,-1 0 0,1 0 1,-1 0-1,1 0 0,-1 0 0,1 0 1,-1 0-1,1 0 0,-1 0 1,1 0-1,0 0 0,-1 0 0,1 0 1,-1 0-1,1 0 0,-1-1 1,1 1-1,-1 0 0,1 0 0,0 0 1,-1-1-1,1 1 0,-1 0 1,1-1-1,0 1 0,-1 0 0,1-1 1,0 1-1,-1-1-45,-3-3 192,-1-1 0,1 0-1,-1 0 1,0-2-192,-1-1 313,-4-5-251,0 0 0,1-1 0,0 0 0,1-1 1,1 0-1,0 0 0,2 0 0,-1-1 0,2 0 0,0 0 0,1 0 0,0-1 0,2 1 0,-1-16-62,2 29 17,0 0 0,0-1-1,1 1 1,-1 0-1,1 0 1,-1 0 0,1 0-1,0 0 1,0 0-1,0 0 1,1 0 0,-1 0-1,1 0 1,-1 1 0,1-1-1,1-1-16,-1 2 16,1 0 0,-1 1 0,0-1 0,1 0 0,-1 1 0,1 0 0,-1-1 1,1 1-1,0 0 0,0 0 0,-1 1 0,1-1 0,0 1 0,0-1 0,0 1 0,0 0 0,0 0 0,0 0-16,2 0 47,0 1 1,1-1-1,-1 1 0,1 1 0,-1-1 1,0 1-1,0 0 0,0 0 0,0 0 1,0 0-1,0 1 0,1 1-47,6 5-345,0 1-1,0 0 1,7 8 345,-15-13-395,-1-1 1,0 0 0,0 1 0,0 0 0,0-1-1,-1 1 1,0 0 0,0 0 0,0 1 0,0 0 394,11 27-2266,4-10 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2:38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0 2720,'-3'6'712,"2"-5"-653,1-1 0,0 1 0,0 0 0,-1-1 0,1 1 0,-1 0 0,1-1 0,0 1 0,-1-1 0,1 1 1,-1-1-1,1 1 0,-1-1 0,0 1 0,1-1 0,-1 1 0,1-1 0,-1 0 0,0 1 0,0-1-59,-1 1 222,0 0 0,0 0 1,-1 1-1,1-1 0,0 0 0,0 1 0,0 0 0,1-1 0,-1 1 0,0 0 0,0 0 1,1 0-1,0 0 0,-1 0 0,1 0 0,0 0 0,-1 2-222,-1 2 389,2-5-256,0 0-1,1 0 1,-1 0-1,1 0 1,-1 0 0,1 0-1,0 0 1,-1 0-1,1 0 1,0 0 0,0 0-1,-1 0 1,1 0-1,0 0-132,-1 3 375,1-4-365,0 0 0,0 0 0,0 0-1,-1 0 1,1 1 0,0-1 0,0 0 0,0 0 0,0 0-1,0 0 1,0 0 0,0 0 0,0 1 0,0-1 0,0 0-1,0 0 1,0 0 0,0 0 0,0 0 0,0 1 0,0-1-1,0 0 1,0 0 0,0 0 0,0 0 0,0 0 0,0 0-1,0 1 1,1-1 0,-1 0 0,0 0 0,0 0 0,0 0-1,0 0 1,0 0 0,0 0 0,0 1 0,0-1 0,1 0-1,-1 0 1,0 0 0,0 0 0,0 0 0,0 0 0,0 0-1,0 0 1,1 0 0,-1 0 0,0 0 0,0 0 0,0 0 0,0 0-1,0 0-9,6 2 30,-1 0 0,0-1-1,0 1 1,1-1 0,-1 0-1,1-1 1,-1 1-1,5-1-29,13 2 67,165 11-447,-151-11 280,-26-1-94,0-1-1,-1 0 0,1-1 0,0-1 0,6-1 195,-13 3-312,0-1 0,0-1 0,-1 1-1,1 0 1,0-1 0,-1 0 0,0 0-1,1 0 1,-1 0 0,0-1-1,0 1 1,0-1 0,0 0 0,-1 1-1,1-1 1,-1-1 0,3-2 312,12-29-2768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6T21:25:28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32 9888,'-13'-11'3648,"13"7"-2816,5-4-256,-1 3-1920,5 2 608,0 3-416,0 3 704,5 5-96,-1 4 320,0 8-2336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13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301 639 1728,'-4'-4'1653,"2"3"-1628,1 0-1,0 0 0,-1 0 1,1 1-1,-1-1 1,1 1-1,-1-1 0,1 1 1,-1-1-1,1 1 1,-1 0-1,0 0 0,1 0 1,-1 0-1,0 0 0,1 0 1,-2 0-25,-30 7 689,0 3-377,1 2 0,-7 4-312,24-9 102,0 1-1,0 0 0,1 2 1,0-1-1,-5 6-101,16-12 65,-1 0 0,1 1 0,-1-1 0,1 1 0,0 0 0,1 0 0,-1 0 0,1 1 0,-1-1 0,1 1 0,0 1-65,1-3 1,0 0-1,0 0 0,1 0 0,-1 0 1,1 0-1,0 1 0,0-1 0,0 0 1,0 0-1,1 0 0,-1 0 0,1 0 1,0 0-1,0 0 0,0 0 1,0 0-1,1 2 0,10 15 9,1 0 1,1-1 0,1-1-1,0 0 1,8 6-10,-15-16-7,0-1 0,1 1 0,0-1 0,1-1 0,-1 0 0,1 0 0,0-1 0,1 0 0,-1-1 0,2 0 7,-6-2 6,0 0-1,1-1 0,-1 0 1,1 0-1,-1 0 0,1-1 1,-1 0-1,1-1 0,-1 1 1,0-1-1,1 0 0,-1-1 1,0 0-1,1 0 0,-1 0 1,0 0-1,0-1 0,0-1-5,0 1 79,-1 1 0,0-2 0,0 1 0,0 0 0,0-1 0,-1 0-1,0 0 1,1-1 0,-1 1 0,-1-1 0,1 0 0,-1 0 0,0 0-1,3-5-78,-5 6 46,3-3 34,-1-1-1,0 1 1,0-1 0,-1 0-1,0 0 1,-1 1 0,0-1-1,0-1 1,0 0-80,-5-42 75,4 50-56,0-1 1,0 1 0,0-1-1,-1 1 1,1-1 0,-1 1-1,1-1 1,-1 1 0,0-1-1,1 1 1,-1 0 0,-1-1-20,-4-11 78,5 10-68,0 1-1,0-1 1,-1 1-1,1 0 1,-1 0-1,1-1 1,-1 1-1,0 0 1,0 0-1,0 0 1,0 1-1,0-1 1,-1 0-1,1 1 1,0 0-1,-1-1 1,1 1-1,-1 0 1,1 0-1,-1 0 1,0 1-10,-2-2 60,1 0 1,-1-1-1,0 1 0,1-1 1,-4-2-61,-76-56 671,49 37-393,1-1-1,-5-7-277,25 19 68,2 4-49,1-1 0,0-1 1,1 0-1,0-1 0,0 0 1,1 0-1,-6-12-19,12 17-27,-1 1 1,2-1-1,-1 0 0,1 0 1,0 1-1,0-2 0,1 1 1,0 0-1,0 0 0,0 0 1,1 0-1,0-1 0,1 1 1,0 0-1,0 0 0,1-4 27,3-6-26,2 0 0,-1 0 0,2 1 0,0 0 0,1 0 0,1 1 0,10-13 26,0 3 18,2 1 0,1 1 0,24-19-18,-35 31 0,8-5-85,0 0 1,2 1 84,-16 11-16,0 0 0,1 0-1,-1 1 1,1 0 0,0 1 0,0-1 0,0 1 0,1 1 0,1-1 16,-6 2 27,0 0-1,0 0 1,0 0 0,0 0 0,0 1 0,1-1 0,-1 1-1,0 0 1,-1 0 0,1 0 0,0 0 0,0 0-1,0 1 1,0 0-27,7 4 229,-1 1-1,0 0 1,2 3-229,19 14 325,-29-24-335,2 6-3929,-6-14 1014,-2-13 445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15.4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238 560 1472,'4'-4'709,"-4"7"443,0-2-1100,0-1 1,0 1 0,-1-1-1,1 1 1,0-1 0,0 1 0,-1-1-1,1 0 1,0 1 0,-1-1-1,1 0 1,0 1 0,-1-1 0,1 0-1,0 1 1,-1-1 0,1 0 0,-1 1-1,1-1 1,0 0 0,-1 0-1,1 0 1,-1 1 0,1-1 0,-1 0-53,-2 0 86,1 1 0,-1 0 0,1 0 1,-1 0-1,1 1 0,-1-1 0,0 1-86,-3 1 106,-46 20 662,30-14-373,-1 2 1,-4 3-396,20-10 61,0 1 0,0 0 0,0 1 0,0 0 0,1 0 1,0 0-1,0 0 0,-1 4-61,4-6 23,0 0 0,1 0 0,0 0 0,0 1 0,0-1 0,0 1 0,1-1 0,-1 1 0,1 0 0,0 0 0,1-1 0,-1 1 0,1 0 0,0 3-23,0-4-3,1-1 1,-1 1-1,1-1 0,0 0 0,0 1 0,0-1 1,0 0-1,0 1 0,1-1 0,-1 0 1,1 0-1,0 0 0,0 0 0,0-1 0,1 1 1,-1 0-1,0-1 0,1 0 0,0 1 0,0-1 3,3 2-9,1-1-1,-1 0 1,0 0-1,1 0 1,0-1-1,-1 0 1,1 0-1,0-1 0,0 0 1,0 0-1,0 0 1,1-1-1,-1 0 1,0-1-1,0 0 1,0 0-1,0 0 1,0-1-1,0 0 0,5-2 10,-2 0 75,0-1 0,0 1-1,0-1 1,-1-1-1,0 0 1,0 0 0,-1-1-1,0 0 1,0-1-1,0 1 1,-1-2-1,0 1 1,1-4-75,0 0 62,-2-1 0,1 0 0,-2 0 0,0 0-1,0-1 1,-1 0 0,-1 0 0,0 0 0,-1 0 0,-1-1 0,0 1-1,-1 0 1,0-1 0,-1 1 0,-3-12-62,-5-43 210,-13-75-324,7 61 46,-19-86-120,32 160 127,1 1-1,0 0 1,0-1 0,1-4 61,-3 25-70,4 55 113,10 66-43,3-32 284,4-1 1,5 0-1,7 10-284,-21-71 160,-7-29-148,0-1 0,0 1 0,1-1-1,1 1 1,0 0-12,-2-4-164,1 0-1,-1 0 1,-1 0 0,1 0-1,-1 0 1,0 0-1,-1 0 1,1 2 164,1 16-2546,1-12 1042,2 0-1008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16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1 919 2144,'2'-3'134,"0"1"0,1 0 0,-1 0 0,1 0 0,0 0 1,0 1-1,0-1 0,0 1 0,0-1-134,14-7 153,75-59 978,-80 60-917,-1-1 0,-1 0 1,1-1-1,-1 0 1,-1-1-1,8-11-214,-3 3 332,-2-2 0,0 0 0,7-17-332,-11 18 221,0-2-1,-2-1-220,3-6 82,0-1-113,-2-1 0,0 0 0,1-32 31,-4-8-30,-2-14 30,-2 44 188,-5-29-188,4 58 48,-1 0 1,0 1-1,-1-1 1,0 0-1,-1 1 1,-1 0 0,0 0-1,-1-2-48,5 12 1,1-1 0,-1 1 0,0-1 0,0 1 0,0-1 0,0 1 0,0 0 0,-1 0 0,1-1 0,0 1 0,0 0 0,-1 0 0,1 0 0,-1 1 0,1-1 0,-1 0 0,1 0 0,-1 1 0,0-1 0,1 1 0,-1 0 0,1-1 0,-1 1 0,0 0 0,1 0 0,-1 0 0,0 0 0,0 0 0,1 0 0,-1 0 0,0 1 0,1-1 0,-1 1 0,1-1 0,-1 1 0,0 0 0,1-1 0,0 1 0,-1 0 0,1 0 0,-1 0 0,1 0 0,0 0 0,0 1 0,-1-1 0,1 0 0,0 0 0,0 1 0,0-1 0,1 1 0,-1-1 0,0 1 0,0-1-1,-4 11 26,-1 0 0,2 1 0,0-1 0,0 1 0,0 7-26,-10 70 253,7-40-129,-18 178 68,24-213-154,1 0-1,1 1 1,1-1-1,0 0 1,1 0 0,1 0-1,0 0 1,3 6-38,11 24 416,25 43-416,-12-26 67,-29-58-73,4 11-546,1 0 1,1-1 0,1 0 0,0 0-1,5 4 552,-1-6-2426,-13-12 2324,1 1-1,-1-1 1,1 0-1,-1 1 0,1-1 1,-1 0-1,1 1 1,-1-1-1,1 0 1,0 0-1,-1 0 0,1 0 1,-1 0-1,1 0 1,0 1-1,-1-1 0,1-1 1,-1 1-1,1 0 1,0 0-1,-1 0 1,1 0-1,-1 0 0,1 0 1,0-1-1,-1 1 103,5-10-1125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18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69 2304,'0'0'752,"6"-1"1419,16-7-859,-17 5-1243,0 1 1,0 0-1,1 0 0,-1 0 0,1 1 1,-1 0-1,3-1-69,102-17 1472,-4 0-528,-95 17-894,2 0-3,0 1 1,1 0 0,-1 1-1,1 0 1,5 1-48,-2 1-656,-13-2 254,0 1-1,-1-1 0,1 1 0,0 0 1,0 0-1,0 0 403,-3 0-1856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18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1888,'8'0'834,"-7"0"-727,0 0 0,0 0 1,0 0-1,0 0 0,0 0 0,0 0 0,0 0 0,0 0 0,0 1 0,0-1 0,0 0 0,0 1 1,0-1-1,0 1 0,0-1 0,0 1 0,-1 0 0,1-1 0,0 1-107,0 0 555,-1-1-203,0 0 21,1 1-170,1 4-102,-2-3 208,0-2-58,0 0 16,3 1-182,-1-1 0,1 1 0,-1 0 0,1-1 0,-1 0 1,1 0-1,-1 0 0,1 0 0,-1 0 0,1 0 0,-1 0 0,1-1 1,0 0-86,11-1 215,32-4 484,-29 3-385,1 0 1,16 1-315,51-6 656,-46 4-588,-32 3-98,0 0 1,-1 0 0,1 0-1,0 1 1,0 0-1,0 1 1,5 0 29,-8 0-631,-2 0 448,-1-1 0,0 0 0,0 0 0,0 1 0,0-1-1,0 0 1,0 1 0,0-1 0,0 1 0,0 0 0,0-1-1,0 1 1,0 0 0,0 0 183,8 7-1125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23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349 655 1728,'1'-1'45,"-1"0"1,0 1-1,0-1 0,0 1 1,1-1-1,-1 1 0,0-1 1,0 1-1,1-1 0,-1 1 0,0-1 1,1 1-1,-1-1 0,1 1 1,-1-1-1,1 1 0,-1 0 1,1-1-46,2 0 96,-3 0 59,0 1 10,0 0-119,0-1 0,0 1 0,0 0 0,-1-1 0,1 1 0,0 0 0,0 0 0,-1-1 0,1 1 0,0 0 0,-1 0 0,1-1 0,0 1 0,-1 0 0,1 0 0,0 0 0,-1-1 0,1 1 0,0 0 0,-1 0 0,1 0 0,0 0 0,-1 0 0,1 0 0,-1 0 0,1 0 0,0 0 0,-1 0 0,1 0-46,-16 0 981,14 0-864,-6 1 168,0-1 0,0 2 0,0-1 0,1 1 0,-1 0 0,1 1 0,-5 1-285,-50 27 304,57-28-267,-5 1-47,-75 45-29,73-41 39,0 0 1,0 1-1,1 0 0,0 1 0,-5 6 0,13-12-8,-1 0 0,1 1 0,0-1-1,0 1 1,0 0 0,1 0 0,-1 0 0,1 0 0,0 1 8,1-4-4,1 1 1,0-1-1,-1 0 1,1 1-1,0-1 0,0 0 1,0 1-1,0-1 0,1 0 1,-1 1-1,1-1 0,-1 0 1,1 0-1,0 1 0,0-1 1,0 0-1,0 0 0,0 0 1,0 0-1,1 0 0,1 1 4,0 1-3,1 0-1,0-1 0,0 0 0,0 0 0,0 0 1,1 0-1,-1-1 0,1 0 0,-1 1 1,1-2-1,0 1 0,0-1 0,0 1 0,0-1 1,0 0-1,0-1 0,0 0 0,1 1 0,-1-2 1,0 1-1,5-1 4,2-1 38,0 0 0,-1-1-1,1 0 1,-1-1 0,0 0 0,0 0 0,0-2 0,0 1 0,0-2-38,-4 2 39,-1 1 0,0-1 0,-1-1 0,1 1 0,-1-1 0,0 0 0,0 0 0,-1 0 0,0-1 0,0 0 0,0 0 0,-1 0 0,0 0 0,-1 0 0,2-4-39,3-17 146,-1-1-1,-2 1 0,1-18-145,-3 28 83,2-31 81,-3 0 0,-4-40-164,-16-99 93,-8 21-66,26 152-45,0 4-40,-1-1-1,1 1 1,-2 0-1,1 0 1,-2 0 0,-3-8 58,7 39-390,3-4 274,0 0 0,4 12 116,6 26-98,9 104 29,-9-50 493,6-2-1,11 29-423,2-4 194,-19-72-100,-9-45-206,0-1 0,1 1 0,0-1 0,1 0 0,4 5 112,-9-16-634,7-3-2358,-6-2 256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24.5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46 902 2144,'2'-1'180,"0"0"-1,-1 0 1,1 0-1,-1 0 1,1 0 0,0 1-1,0-1 1,1 0-180,10-5 291,0-2 37,-9 6-183,-1 0 0,1-1 1,-1 1-1,0 0 1,0-1-1,0-1-145,8-8 304,-1-1 0,-1-1 1,0 0-1,-1 0 0,-1-1 1,0 0-1,-1 0 0,0 0 1,2-15-305,4-21 19,-3 0 1,0-23-20,-3 28-39,9-115-378,-14 134 432,-1 0 1,-2 1 0,-1-1-1,0 1 1,-3-2-16,6 26 18,-19-71 110,16 64 19,-1 1 0,1-1 1,-2 0-1,1 1 0,-1 0 0,-4-6-147,7 12 23,1 0 0,0 1-1,-1-1 1,1 1 0,-1-1 0,1 1-1,-1 0 1,1 0 0,-1 0-1,0 0 1,0 0 0,0 0 0,1 0-1,-1 0 1,0 1 0,0-1 0,0 1-1,0 0 1,0-1 0,0 1 0,0 0-1,0 0 1,0 0 0,0 0 0,0 1-1,0-1 1,0 0 0,0 1 0,0 0-1,0-1 1,0 1 0,0 0 0,0 0-1,0 0-22,-3 2-18,0 1-1,0-1 1,0 1 0,1 0-1,0 0 1,0 1-1,0-1 1,0 1 0,0 0-1,1 0 1,-1 2 18,-5 11-36,1 0 0,0 0 0,1 1 0,2 0 0,0 1 0,0 6 36,-2 17 177,2 1 0,1 15-177,4-6 12,1 0 0,3 1 0,2-1 0,6 13-12,-8-49 27,1 0-1,1 0 0,1 0 1,0 0-1,1-1 0,1 0 0,0-1 1,2 0-1,-1-1 0,2 0 1,0 0-1,0-1 0,1-1 0,3 2-26,11 7-2592,-18-14 1478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25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4 5632,'0'-4'2112,"5"8"-1664,-5 1-96,0 1 352,0 2-448,0 9 480,-5 2-448,2 4 160,-10 17-288,3 4-224,-3 10 32,0 2-416,0 0 224,0-9-1920,-1-4 1184,0-7-3136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26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 3232,'0'0'21,"1"0"0,-1 0 0,0 0 0,0 0 1,0 0-1,0 0 0,0-1 0,0 1 0,0 0 0,0 0 0,0 0 0,0 0 1,0 0-1,0 0 0,0 0 0,0 0 0,0 0 0,1 0 0,-1-1 0,0 1 1,0 0-1,0 0 0,0 0 0,0 0 0,0 0 0,0 0 0,0 0 0,0 0 1,0-1-1,0 1 0,-1 0 0,1 0 0,0 0 0,0 0 0,0 0 0,0 0 1,0 0-1,0 0 0,0 0 0,0-1 0,0 1 0,0 0 0,0 0 0,0 0 1,0 0-1,0 0 0,0 0 0,-1 0 0,1 0 0,0 0 0,0 0 0,0 0 1,0 0-1,0 0 0,0 0 0,0 0 0,0 0 0,-1 0 0,1 0 0,0 0 1,0 0-1,0 0-21,9-7 846,-7 6 987,1 2-1335,-1 0 0,1 0-1,0 0 1,-1 0 0,1 0-1,0 0 1,0-1 0,1 1-498,9 0 290,-1-1 0,11-1-290,1 0 297,156 1-527,-176 0-89,0 1 1,-1 0-1,1 0 0,0 0 0,0 0 0,-1 1 0,1-1 0,-1 1 1,2 0 318,-1 1-724,1-1 1,0 0 0,0 0 0,0-1 0,0 1 723,8-1-2837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3:53:28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328 663 1312,'-19'-5'1877,"14"5"-1687,-1 0 0,1 1 0,-1 0-1,1 0 1,-1 0 0,1 0 0,-1 1-1,-2 2-189,-5 2 375,1 1 1,-9 6-376,10-6 158,-4 2-117,1 0 1,0 2 0,1-1-1,0 2 1,1 0-1,0 0 1,0 1 0,2 0-1,0 1 1,-3 5-42,-3 9 128,9-18-32,2-1 0,-1 1 0,1 1 0,0-1 0,1 1 0,1-1 0,0 1 0,-1 5-96,3-9 100,0-2-83,0 0 0,1-1 0,-1 1 1,1 0-1,0 0 0,1-1 0,0 2-17,-1-5-1,0 0-1,0 1 1,1-1-1,-1 0 1,1 0-1,-1 0 1,1 0-1,0 0 1,-1 0-1,1-1 1,0 1-1,-1 0 1,1 0-1,0 0 1,0-1-1,0 1 1,0 0-1,0-1 1,0 1-1,0-1 1,0 1-1,0-1 1,0 1-1,0-1 1,0 0-1,0 0 1,0 1-1,1-1 0,-1 0 1,0 0-1,0 0 1,0 0-1,1 0 2,2-1-10,1 1 0,-1-1-1,0 1 1,1-1-1,-1-1 1,0 1-1,0 0 1,0-1-1,0 0 1,0 0 0,0 0-1,0-1 1,2-1 10,6-6 165,0-1 0,-1 0 0,2-3-165,5-5 248,-4 6-130,0-1-1,-1-1 0,-1 0 1,0-1-1,-1 0 0,-1-1 1,4-8-118,-4 1 67,-1 0 1,0-1 0,3-22-68,10-77 207,-19 102-143,2-17 75,-2 1 0,-1-1-1,-2 0 1,-2 1 0,-2-1-1,-1 1 1,-6-20-139,-37-132-101,48 190 100,-5-16-199,5 16 175,0-1-1,0 0 1,-1 1-1,1-1 0,0 1 1,0-1-1,-1 1 1,1-1-1,0 1 0,-1-1 1,1 1-1,0-1 1,-1 1-1,1 0 0,-1-1 1,1 1-1,-1-1 0,1 1 1,-1 0-1,1 0 1,-1-1-1,1 1 0,-1 0 26,0 0-14,1 1-1,0-1 1,-1 0 0,1 1-1,-1-1 1,1 1-1,0-1 1,0 1-1,-1-1 1,1 1-1,0-1 1,0 1 0,0 0-1,0-1 1,0 1-1,-1-1 1,1 1-1,0-1 1,0 1-1,0-1 1,0 1 0,1 0-1,-1-1 1,0 1 14,1 16-22,-1-17 17,2 14 76,1 0-1,1-1 1,0 0-1,1 0 1,1 0-71,9 28 111,35 103-58,-20-39 20,2 5 932,29 64-1005,-13-64-64,-46-106-104,0-1 0,-1 1 1,1 0-1,-1 0 1,0 0-1,0 0 0,-1 0 1,1 0-1,-1 0 1,0 0-1,0 1 0,0-1 1,-1 0-1,0 4 168,1-8-88,0 0 0,0 0 1,0 1-1,0-1 0,-1 0 0,1 0 0,0 1 0,0-1 1,0 0-1,0 0 0,0 0 0,-1 0 0,1 1 1,0-1-1,0 0 0,0 0 0,-1 0 0,1 0 0,0 0 1,0 0-1,-1 1 0,1-1 0,0 0 0,0 0 0,-1 0 1,1 0-1,0 0 0,0 0 0,-1 0 0,1 0 0,0 0 1,0 0-1,-1 0 0,1 0 0,0 0 0,0-1 1,-1 1-1,1 0 0,0 0 0,0 0 88,-11-7-2321,-5-8 998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6B36-2982-480D-8F02-703A200D6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039D-8E9F-4A65-B192-7739F5FF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0256-240F-46A2-9E57-8BB1E7C6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722B-D325-413B-BD80-F24139F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CB5CA-F4E7-453E-8821-50949DC2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F492-6BD6-4AD5-808B-035A0249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56B18-362C-4BE4-AA06-3A3224BAD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D3C0-C89C-4CC4-997B-F9446D5A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F113-878A-454E-974D-168CE218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C11E-013D-447A-9CD9-35EB31D1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DBC2-0FE0-47F9-B597-DF99F3313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91812-3A01-46A9-A36F-88E2F6B8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D286B-C557-49C9-9537-3115A4AF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7514-DA74-427A-A617-25E4A495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FF19-F338-45B6-BD08-21518C4A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5845-BFDE-425E-9D6E-A22C19DB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932D-6CAB-4741-85F0-62CB00F1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DB9EB-7EB4-4D28-8520-54184025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F798-D47A-44D6-B2F5-88E23BF5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0707-ABB5-41B6-8A8D-0EBC2445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E457-60BB-45D3-B1CA-635B7B63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4254-4C2A-4FAD-8803-FFE3832E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6F87C-A6FB-43E7-88DD-0EBD286F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E4DD-DB58-4E0C-B02F-102D428C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F70D3-6AF6-4B60-934A-48926493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FB22-4B33-41C6-A374-38024BFF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E83D-1D65-48FE-95A9-03451BD00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C7B15-001F-45A1-BE25-5153C15B2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84A09-6820-4548-8FE4-6AAE355E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D685-FBB7-436D-B93C-35BED1AC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62B1E-1875-4CDA-A5EC-261D90FB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1B0B-707F-4FC4-8A48-0DA46D29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4E7A3-5F85-4E97-AB2B-3F824833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A2060-FB74-457B-9E44-7519982AA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17FF9-041B-4EE7-AF0A-41B1EB076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BEACD-145A-4891-AD93-6831F5F00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6F8DE-B332-42AE-BAB1-CDA490B8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B22B9-F304-4ABB-AD28-5CB2B8DC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84A25-C16E-4BF3-BFFB-D328D86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1CF9-AF3B-4AC3-AB57-8575B1AC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19AB9-831F-445A-BC4C-882F579D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F4015-8FFD-4250-BF47-A4DE0E75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C3014-DE91-4F4C-BDE8-3A26DFB5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BEBDB-1453-4A84-8841-1158D3CD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CDD15-0176-4634-A0ED-5CB3759D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E64DF-93F7-4E63-A316-6540FFC6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16FC-94EC-4B8D-A91E-2A5B608D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E17F-85A3-4F6D-9E88-8DF477EE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803D5-42F0-495E-9AC0-E6FD3C170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DD9F6-0869-4CC5-944D-B1954D0B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0CE5A-900A-4391-A4C5-CC900B79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2B69A-395A-4D6D-8AC4-9A83149C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61-F076-419F-8CFA-43EC7575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9573A-0030-4C01-B518-3BDE99D31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E98BF-D958-457D-8D21-BB4347F2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BDE32-8715-4852-B64E-5D87F424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7B371-E9B7-4E01-95C5-15E9CD8B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BA855-9F9F-4604-AD50-6AE008DE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DC9DB-391E-4B11-B6A9-532223AB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D060-8F3C-4EC9-A74B-DD7CDBD0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0F972-93DA-4A73-8B45-58FA3332B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815F-13F3-4547-8A24-7925BD15108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AD281-CC47-46B5-8B15-BD4CE0248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44290-DC66-4424-9BBC-8E06DA5C6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9C4B-47FB-4E69-A935-674045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7" Type="http://schemas.openxmlformats.org/officeDocument/2006/relationships/image" Target="../media/image184.png"/><Relationship Id="rId2" Type="http://schemas.openxmlformats.org/officeDocument/2006/relationships/image" Target="../media/image18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6.xml"/><Relationship Id="rId5" Type="http://schemas.openxmlformats.org/officeDocument/2006/relationships/image" Target="../media/image183.png"/><Relationship Id="rId4" Type="http://schemas.openxmlformats.org/officeDocument/2006/relationships/customXml" Target="../ink/ink1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7" Type="http://schemas.openxmlformats.org/officeDocument/2006/relationships/image" Target="../media/image187.png"/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.xml"/><Relationship Id="rId5" Type="http://schemas.openxmlformats.org/officeDocument/2006/relationships/image" Target="../media/image1190.png"/><Relationship Id="rId4" Type="http://schemas.openxmlformats.org/officeDocument/2006/relationships/customXml" Target="../ink/ink1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image" Target="../media/image27.png"/><Relationship Id="rId50" Type="http://schemas.openxmlformats.org/officeDocument/2006/relationships/customXml" Target="../ink/ink24.xml"/><Relationship Id="rId55" Type="http://schemas.openxmlformats.org/officeDocument/2006/relationships/image" Target="../media/image31.png"/><Relationship Id="rId63" Type="http://schemas.openxmlformats.org/officeDocument/2006/relationships/image" Target="../media/image35.png"/><Relationship Id="rId7" Type="http://schemas.openxmlformats.org/officeDocument/2006/relationships/customXml" Target="../ink/ink3.xml"/><Relationship Id="rId2" Type="http://schemas.openxmlformats.org/officeDocument/2006/relationships/image" Target="../media/image4.emf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8.xml"/><Relationship Id="rId40" Type="http://schemas.openxmlformats.org/officeDocument/2006/relationships/image" Target="../media/image23.png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openxmlformats.org/officeDocument/2006/relationships/customXml" Target="../ink/ink28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61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6.png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43" Type="http://schemas.openxmlformats.org/officeDocument/2006/relationships/image" Target="../media/image7.emf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image" Target="../media/image7.png"/><Relationship Id="rId51" Type="http://schemas.openxmlformats.org/officeDocument/2006/relationships/image" Target="../media/image29.png"/><Relationship Id="rId3" Type="http://schemas.openxmlformats.org/officeDocument/2006/relationships/image" Target="../media/image5.emf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46" Type="http://schemas.openxmlformats.org/officeDocument/2006/relationships/customXml" Target="../ink/ink22.xml"/><Relationship Id="rId5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3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customXml" Target="../ink/ink32.xml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customXml" Target="../ink/ink36.xm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image" Target="../media/image8.emf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42.png"/><Relationship Id="rId24" Type="http://schemas.openxmlformats.org/officeDocument/2006/relationships/customXml" Target="../ink/ink42.xml"/><Relationship Id="rId5" Type="http://schemas.openxmlformats.org/officeDocument/2006/relationships/image" Target="../media/image9.emf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customXml" Target="../ink/ink44.xml"/><Relationship Id="rId10" Type="http://schemas.openxmlformats.org/officeDocument/2006/relationships/customXml" Target="../ink/ink35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50.png"/><Relationship Id="rId30" Type="http://schemas.openxmlformats.org/officeDocument/2006/relationships/customXml" Target="../ink/ink4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117" Type="http://schemas.openxmlformats.org/officeDocument/2006/relationships/customXml" Target="../ink/ink102.xml"/><Relationship Id="rId21" Type="http://schemas.openxmlformats.org/officeDocument/2006/relationships/customXml" Target="../ink/ink54.xml"/><Relationship Id="rId42" Type="http://schemas.openxmlformats.org/officeDocument/2006/relationships/image" Target="../media/image74.png"/><Relationship Id="rId47" Type="http://schemas.openxmlformats.org/officeDocument/2006/relationships/customXml" Target="../ink/ink67.xml"/><Relationship Id="rId63" Type="http://schemas.openxmlformats.org/officeDocument/2006/relationships/customXml" Target="../ink/ink75.xml"/><Relationship Id="rId68" Type="http://schemas.openxmlformats.org/officeDocument/2006/relationships/image" Target="../media/image81.png"/><Relationship Id="rId84" Type="http://schemas.openxmlformats.org/officeDocument/2006/relationships/image" Target="../media/image89.png"/><Relationship Id="rId89" Type="http://schemas.openxmlformats.org/officeDocument/2006/relationships/customXml" Target="../ink/ink88.xml"/><Relationship Id="rId112" Type="http://schemas.openxmlformats.org/officeDocument/2006/relationships/image" Target="../media/image103.png"/><Relationship Id="rId133" Type="http://schemas.openxmlformats.org/officeDocument/2006/relationships/customXml" Target="../ink/ink110.xml"/><Relationship Id="rId138" Type="http://schemas.openxmlformats.org/officeDocument/2006/relationships/image" Target="../media/image116.png"/><Relationship Id="rId154" Type="http://schemas.openxmlformats.org/officeDocument/2006/relationships/image" Target="../media/image124.png"/><Relationship Id="rId159" Type="http://schemas.openxmlformats.org/officeDocument/2006/relationships/customXml" Target="../ink/ink123.xml"/><Relationship Id="rId175" Type="http://schemas.openxmlformats.org/officeDocument/2006/relationships/customXml" Target="../ink/ink131.xml"/><Relationship Id="rId170" Type="http://schemas.openxmlformats.org/officeDocument/2006/relationships/image" Target="../media/image132.png"/><Relationship Id="rId16" Type="http://schemas.openxmlformats.org/officeDocument/2006/relationships/image" Target="../media/image61.png"/><Relationship Id="rId107" Type="http://schemas.openxmlformats.org/officeDocument/2006/relationships/customXml" Target="../ink/ink97.xml"/><Relationship Id="rId11" Type="http://schemas.openxmlformats.org/officeDocument/2006/relationships/image" Target="../media/image58.png"/><Relationship Id="rId32" Type="http://schemas.openxmlformats.org/officeDocument/2006/relationships/image" Target="../media/image69.png"/><Relationship Id="rId37" Type="http://schemas.openxmlformats.org/officeDocument/2006/relationships/customXml" Target="../ink/ink62.xml"/><Relationship Id="rId53" Type="http://schemas.openxmlformats.org/officeDocument/2006/relationships/customXml" Target="../ink/ink70.xml"/><Relationship Id="rId58" Type="http://schemas.openxmlformats.org/officeDocument/2006/relationships/image" Target="../media/image59.png"/><Relationship Id="rId74" Type="http://schemas.openxmlformats.org/officeDocument/2006/relationships/image" Target="../media/image84.png"/><Relationship Id="rId79" Type="http://schemas.openxmlformats.org/officeDocument/2006/relationships/customXml" Target="../ink/ink83.xml"/><Relationship Id="rId102" Type="http://schemas.openxmlformats.org/officeDocument/2006/relationships/image" Target="../media/image98.png"/><Relationship Id="rId123" Type="http://schemas.openxmlformats.org/officeDocument/2006/relationships/customXml" Target="../ink/ink105.xml"/><Relationship Id="rId128" Type="http://schemas.openxmlformats.org/officeDocument/2006/relationships/image" Target="../media/image111.png"/><Relationship Id="rId144" Type="http://schemas.openxmlformats.org/officeDocument/2006/relationships/image" Target="../media/image119.png"/><Relationship Id="rId149" Type="http://schemas.openxmlformats.org/officeDocument/2006/relationships/customXml" Target="../ink/ink118.xml"/><Relationship Id="rId5" Type="http://schemas.openxmlformats.org/officeDocument/2006/relationships/image" Target="../media/image55.png"/><Relationship Id="rId90" Type="http://schemas.openxmlformats.org/officeDocument/2006/relationships/image" Target="../media/image92.png"/><Relationship Id="rId95" Type="http://schemas.openxmlformats.org/officeDocument/2006/relationships/customXml" Target="../ink/ink91.xml"/><Relationship Id="rId160" Type="http://schemas.openxmlformats.org/officeDocument/2006/relationships/image" Target="../media/image127.png"/><Relationship Id="rId165" Type="http://schemas.openxmlformats.org/officeDocument/2006/relationships/customXml" Target="../ink/ink126.xml"/><Relationship Id="rId22" Type="http://schemas.openxmlformats.org/officeDocument/2006/relationships/image" Target="../media/image64.png"/><Relationship Id="rId27" Type="http://schemas.openxmlformats.org/officeDocument/2006/relationships/customXml" Target="../ink/ink57.xml"/><Relationship Id="rId43" Type="http://schemas.openxmlformats.org/officeDocument/2006/relationships/customXml" Target="../ink/ink65.xml"/><Relationship Id="rId48" Type="http://schemas.openxmlformats.org/officeDocument/2006/relationships/image" Target="../media/image25.png"/><Relationship Id="rId64" Type="http://schemas.openxmlformats.org/officeDocument/2006/relationships/image" Target="../media/image79.png"/><Relationship Id="rId69" Type="http://schemas.openxmlformats.org/officeDocument/2006/relationships/customXml" Target="../ink/ink78.xml"/><Relationship Id="rId113" Type="http://schemas.openxmlformats.org/officeDocument/2006/relationships/customXml" Target="../ink/ink100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113.xml"/><Relationship Id="rId80" Type="http://schemas.openxmlformats.org/officeDocument/2006/relationships/image" Target="../media/image87.png"/><Relationship Id="rId85" Type="http://schemas.openxmlformats.org/officeDocument/2006/relationships/customXml" Target="../ink/ink86.xml"/><Relationship Id="rId150" Type="http://schemas.openxmlformats.org/officeDocument/2006/relationships/image" Target="../media/image122.png"/><Relationship Id="rId155" Type="http://schemas.openxmlformats.org/officeDocument/2006/relationships/customXml" Target="../ink/ink121.xml"/><Relationship Id="rId171" Type="http://schemas.openxmlformats.org/officeDocument/2006/relationships/customXml" Target="../ink/ink129.xml"/><Relationship Id="rId176" Type="http://schemas.openxmlformats.org/officeDocument/2006/relationships/image" Target="../media/image135.png"/><Relationship Id="rId12" Type="http://schemas.openxmlformats.org/officeDocument/2006/relationships/image" Target="../media/image12.emf"/><Relationship Id="rId17" Type="http://schemas.openxmlformats.org/officeDocument/2006/relationships/customXml" Target="../ink/ink52.xml"/><Relationship Id="rId33" Type="http://schemas.openxmlformats.org/officeDocument/2006/relationships/customXml" Target="../ink/ink60.xml"/><Relationship Id="rId38" Type="http://schemas.openxmlformats.org/officeDocument/2006/relationships/image" Target="../media/image72.png"/><Relationship Id="rId59" Type="http://schemas.openxmlformats.org/officeDocument/2006/relationships/customXml" Target="../ink/ink73.xml"/><Relationship Id="rId103" Type="http://schemas.openxmlformats.org/officeDocument/2006/relationships/customXml" Target="../ink/ink95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108.xml"/><Relationship Id="rId54" Type="http://schemas.openxmlformats.org/officeDocument/2006/relationships/image" Target="../media/image53.png"/><Relationship Id="rId70" Type="http://schemas.openxmlformats.org/officeDocument/2006/relationships/image" Target="../media/image82.png"/><Relationship Id="rId75" Type="http://schemas.openxmlformats.org/officeDocument/2006/relationships/customXml" Target="../ink/ink81.xml"/><Relationship Id="rId91" Type="http://schemas.openxmlformats.org/officeDocument/2006/relationships/customXml" Target="../ink/ink89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116.xml"/><Relationship Id="rId161" Type="http://schemas.openxmlformats.org/officeDocument/2006/relationships/customXml" Target="../ink/ink124.xml"/><Relationship Id="rId166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23" Type="http://schemas.openxmlformats.org/officeDocument/2006/relationships/customXml" Target="../ink/ink55.xml"/><Relationship Id="rId28" Type="http://schemas.openxmlformats.org/officeDocument/2006/relationships/image" Target="../media/image67.png"/><Relationship Id="rId49" Type="http://schemas.openxmlformats.org/officeDocument/2006/relationships/customXml" Target="../ink/ink68.xml"/><Relationship Id="rId114" Type="http://schemas.openxmlformats.org/officeDocument/2006/relationships/image" Target="../media/image104.png"/><Relationship Id="rId119" Type="http://schemas.openxmlformats.org/officeDocument/2006/relationships/customXml" Target="../ink/ink103.xml"/><Relationship Id="rId10" Type="http://schemas.openxmlformats.org/officeDocument/2006/relationships/customXml" Target="../ink/ink49.xml"/><Relationship Id="rId31" Type="http://schemas.openxmlformats.org/officeDocument/2006/relationships/customXml" Target="../ink/ink59.xml"/><Relationship Id="rId44" Type="http://schemas.openxmlformats.org/officeDocument/2006/relationships/image" Target="../media/image75.png"/><Relationship Id="rId52" Type="http://schemas.openxmlformats.org/officeDocument/2006/relationships/image" Target="../media/image39.png"/><Relationship Id="rId60" Type="http://schemas.openxmlformats.org/officeDocument/2006/relationships/image" Target="../media/image77.png"/><Relationship Id="rId65" Type="http://schemas.openxmlformats.org/officeDocument/2006/relationships/customXml" Target="../ink/ink76.xml"/><Relationship Id="rId73" Type="http://schemas.openxmlformats.org/officeDocument/2006/relationships/customXml" Target="../ink/ink80.xml"/><Relationship Id="rId78" Type="http://schemas.openxmlformats.org/officeDocument/2006/relationships/image" Target="../media/image86.png"/><Relationship Id="rId81" Type="http://schemas.openxmlformats.org/officeDocument/2006/relationships/customXml" Target="../ink/ink84.xml"/><Relationship Id="rId86" Type="http://schemas.openxmlformats.org/officeDocument/2006/relationships/image" Target="../media/image90.png"/><Relationship Id="rId94" Type="http://schemas.openxmlformats.org/officeDocument/2006/relationships/image" Target="../media/image94.png"/><Relationship Id="rId99" Type="http://schemas.openxmlformats.org/officeDocument/2006/relationships/customXml" Target="../ink/ink93.xml"/><Relationship Id="rId101" Type="http://schemas.openxmlformats.org/officeDocument/2006/relationships/customXml" Target="../ink/ink94.xml"/><Relationship Id="rId122" Type="http://schemas.openxmlformats.org/officeDocument/2006/relationships/image" Target="../media/image108.png"/><Relationship Id="rId130" Type="http://schemas.openxmlformats.org/officeDocument/2006/relationships/image" Target="../media/image112.png"/><Relationship Id="rId135" Type="http://schemas.openxmlformats.org/officeDocument/2006/relationships/customXml" Target="../ink/ink111.xml"/><Relationship Id="rId143" Type="http://schemas.openxmlformats.org/officeDocument/2006/relationships/customXml" Target="../ink/ink115.xml"/><Relationship Id="rId148" Type="http://schemas.openxmlformats.org/officeDocument/2006/relationships/image" Target="../media/image121.png"/><Relationship Id="rId151" Type="http://schemas.openxmlformats.org/officeDocument/2006/relationships/customXml" Target="../ink/ink119.xml"/><Relationship Id="rId156" Type="http://schemas.openxmlformats.org/officeDocument/2006/relationships/image" Target="../media/image125.png"/><Relationship Id="rId164" Type="http://schemas.openxmlformats.org/officeDocument/2006/relationships/image" Target="../media/image129.png"/><Relationship Id="rId169" Type="http://schemas.openxmlformats.org/officeDocument/2006/relationships/customXml" Target="../ink/ink128.xml"/><Relationship Id="rId177" Type="http://schemas.openxmlformats.org/officeDocument/2006/relationships/customXml" Target="../ink/ink132.xml"/><Relationship Id="rId4" Type="http://schemas.openxmlformats.org/officeDocument/2006/relationships/customXml" Target="../ink/ink46.xml"/><Relationship Id="rId9" Type="http://schemas.openxmlformats.org/officeDocument/2006/relationships/image" Target="../media/image57.png"/><Relationship Id="rId172" Type="http://schemas.openxmlformats.org/officeDocument/2006/relationships/image" Target="../media/image133.png"/><Relationship Id="rId13" Type="http://schemas.openxmlformats.org/officeDocument/2006/relationships/customXml" Target="../ink/ink50.xml"/><Relationship Id="rId18" Type="http://schemas.openxmlformats.org/officeDocument/2006/relationships/image" Target="../media/image62.png"/><Relationship Id="rId39" Type="http://schemas.openxmlformats.org/officeDocument/2006/relationships/customXml" Target="../ink/ink63.xml"/><Relationship Id="rId109" Type="http://schemas.openxmlformats.org/officeDocument/2006/relationships/customXml" Target="../ink/ink98.xml"/><Relationship Id="rId34" Type="http://schemas.openxmlformats.org/officeDocument/2006/relationships/image" Target="../media/image70.png"/><Relationship Id="rId50" Type="http://schemas.openxmlformats.org/officeDocument/2006/relationships/image" Target="../media/image37.png"/><Relationship Id="rId55" Type="http://schemas.openxmlformats.org/officeDocument/2006/relationships/customXml" Target="../ink/ink71.xml"/><Relationship Id="rId76" Type="http://schemas.openxmlformats.org/officeDocument/2006/relationships/image" Target="../media/image85.png"/><Relationship Id="rId97" Type="http://schemas.openxmlformats.org/officeDocument/2006/relationships/customXml" Target="../ink/ink92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106.xml"/><Relationship Id="rId141" Type="http://schemas.openxmlformats.org/officeDocument/2006/relationships/customXml" Target="../ink/ink114.xml"/><Relationship Id="rId146" Type="http://schemas.openxmlformats.org/officeDocument/2006/relationships/image" Target="../media/image120.png"/><Relationship Id="rId167" Type="http://schemas.openxmlformats.org/officeDocument/2006/relationships/customXml" Target="../ink/ink127.xml"/><Relationship Id="rId7" Type="http://schemas.openxmlformats.org/officeDocument/2006/relationships/image" Target="../media/image56.png"/><Relationship Id="rId71" Type="http://schemas.openxmlformats.org/officeDocument/2006/relationships/customXml" Target="../ink/ink79.xml"/><Relationship Id="rId92" Type="http://schemas.openxmlformats.org/officeDocument/2006/relationships/image" Target="../media/image93.png"/><Relationship Id="rId162" Type="http://schemas.openxmlformats.org/officeDocument/2006/relationships/image" Target="../media/image128.png"/><Relationship Id="rId2" Type="http://schemas.openxmlformats.org/officeDocument/2006/relationships/image" Target="../media/image10.emf"/><Relationship Id="rId29" Type="http://schemas.openxmlformats.org/officeDocument/2006/relationships/customXml" Target="../ink/ink58.xml"/><Relationship Id="rId24" Type="http://schemas.openxmlformats.org/officeDocument/2006/relationships/image" Target="../media/image65.png"/><Relationship Id="rId40" Type="http://schemas.openxmlformats.org/officeDocument/2006/relationships/image" Target="../media/image73.png"/><Relationship Id="rId45" Type="http://schemas.openxmlformats.org/officeDocument/2006/relationships/customXml" Target="../ink/ink66.xml"/><Relationship Id="rId66" Type="http://schemas.openxmlformats.org/officeDocument/2006/relationships/image" Target="../media/image80.png"/><Relationship Id="rId87" Type="http://schemas.openxmlformats.org/officeDocument/2006/relationships/customXml" Target="../ink/ink87.xml"/><Relationship Id="rId110" Type="http://schemas.openxmlformats.org/officeDocument/2006/relationships/image" Target="../media/image102.png"/><Relationship Id="rId115" Type="http://schemas.openxmlformats.org/officeDocument/2006/relationships/customXml" Target="../ink/ink101.xml"/><Relationship Id="rId131" Type="http://schemas.openxmlformats.org/officeDocument/2006/relationships/customXml" Target="../ink/ink109.xml"/><Relationship Id="rId136" Type="http://schemas.openxmlformats.org/officeDocument/2006/relationships/image" Target="../media/image115.png"/><Relationship Id="rId157" Type="http://schemas.openxmlformats.org/officeDocument/2006/relationships/customXml" Target="../ink/ink122.xml"/><Relationship Id="rId178" Type="http://schemas.openxmlformats.org/officeDocument/2006/relationships/image" Target="../media/image136.png"/><Relationship Id="rId61" Type="http://schemas.openxmlformats.org/officeDocument/2006/relationships/customXml" Target="../ink/ink74.xml"/><Relationship Id="rId82" Type="http://schemas.openxmlformats.org/officeDocument/2006/relationships/image" Target="../media/image88.png"/><Relationship Id="rId152" Type="http://schemas.openxmlformats.org/officeDocument/2006/relationships/image" Target="../media/image123.png"/><Relationship Id="rId173" Type="http://schemas.openxmlformats.org/officeDocument/2006/relationships/customXml" Target="../ink/ink130.xml"/><Relationship Id="rId19" Type="http://schemas.openxmlformats.org/officeDocument/2006/relationships/customXml" Target="../ink/ink53.xml"/><Relationship Id="rId14" Type="http://schemas.openxmlformats.org/officeDocument/2006/relationships/image" Target="../media/image60.png"/><Relationship Id="rId30" Type="http://schemas.openxmlformats.org/officeDocument/2006/relationships/image" Target="../media/image68.png"/><Relationship Id="rId35" Type="http://schemas.openxmlformats.org/officeDocument/2006/relationships/customXml" Target="../ink/ink61.xml"/><Relationship Id="rId56" Type="http://schemas.openxmlformats.org/officeDocument/2006/relationships/image" Target="../media/image54.png"/><Relationship Id="rId77" Type="http://schemas.openxmlformats.org/officeDocument/2006/relationships/customXml" Target="../ink/ink82.xml"/><Relationship Id="rId100" Type="http://schemas.openxmlformats.org/officeDocument/2006/relationships/image" Target="../media/image97.png"/><Relationship Id="rId105" Type="http://schemas.openxmlformats.org/officeDocument/2006/relationships/customXml" Target="../ink/ink96.xml"/><Relationship Id="rId126" Type="http://schemas.openxmlformats.org/officeDocument/2006/relationships/image" Target="../media/image110.png"/><Relationship Id="rId147" Type="http://schemas.openxmlformats.org/officeDocument/2006/relationships/customXml" Target="../ink/ink117.xml"/><Relationship Id="rId168" Type="http://schemas.openxmlformats.org/officeDocument/2006/relationships/image" Target="../media/image131.png"/><Relationship Id="rId8" Type="http://schemas.openxmlformats.org/officeDocument/2006/relationships/customXml" Target="../ink/ink48.xml"/><Relationship Id="rId51" Type="http://schemas.openxmlformats.org/officeDocument/2006/relationships/customXml" Target="../ink/ink69.xml"/><Relationship Id="rId72" Type="http://schemas.openxmlformats.org/officeDocument/2006/relationships/image" Target="../media/image83.png"/><Relationship Id="rId93" Type="http://schemas.openxmlformats.org/officeDocument/2006/relationships/customXml" Target="../ink/ink90.xml"/><Relationship Id="rId98" Type="http://schemas.openxmlformats.org/officeDocument/2006/relationships/image" Target="../media/image96.png"/><Relationship Id="rId121" Type="http://schemas.openxmlformats.org/officeDocument/2006/relationships/customXml" Target="../ink/ink104.xml"/><Relationship Id="rId142" Type="http://schemas.openxmlformats.org/officeDocument/2006/relationships/image" Target="../media/image118.png"/><Relationship Id="rId163" Type="http://schemas.openxmlformats.org/officeDocument/2006/relationships/customXml" Target="../ink/ink125.xml"/><Relationship Id="rId3" Type="http://schemas.openxmlformats.org/officeDocument/2006/relationships/image" Target="../media/image11.emf"/><Relationship Id="rId25" Type="http://schemas.openxmlformats.org/officeDocument/2006/relationships/customXml" Target="../ink/ink56.xml"/><Relationship Id="rId46" Type="http://schemas.openxmlformats.org/officeDocument/2006/relationships/image" Target="../media/image76.png"/><Relationship Id="rId67" Type="http://schemas.openxmlformats.org/officeDocument/2006/relationships/customXml" Target="../ink/ink77.xml"/><Relationship Id="rId116" Type="http://schemas.openxmlformats.org/officeDocument/2006/relationships/image" Target="../media/image105.png"/><Relationship Id="rId137" Type="http://schemas.openxmlformats.org/officeDocument/2006/relationships/customXml" Target="../ink/ink112.xml"/><Relationship Id="rId158" Type="http://schemas.openxmlformats.org/officeDocument/2006/relationships/image" Target="../media/image126.png"/><Relationship Id="rId20" Type="http://schemas.openxmlformats.org/officeDocument/2006/relationships/image" Target="../media/image63.png"/><Relationship Id="rId41" Type="http://schemas.openxmlformats.org/officeDocument/2006/relationships/customXml" Target="../ink/ink64.xml"/><Relationship Id="rId62" Type="http://schemas.openxmlformats.org/officeDocument/2006/relationships/image" Target="../media/image78.png"/><Relationship Id="rId83" Type="http://schemas.openxmlformats.org/officeDocument/2006/relationships/customXml" Target="../ink/ink85.xml"/><Relationship Id="rId88" Type="http://schemas.openxmlformats.org/officeDocument/2006/relationships/image" Target="../media/image91.png"/><Relationship Id="rId111" Type="http://schemas.openxmlformats.org/officeDocument/2006/relationships/customXml" Target="../ink/ink99.xml"/><Relationship Id="rId132" Type="http://schemas.openxmlformats.org/officeDocument/2006/relationships/image" Target="../media/image113.png"/><Relationship Id="rId153" Type="http://schemas.openxmlformats.org/officeDocument/2006/relationships/customXml" Target="../ink/ink120.xml"/><Relationship Id="rId174" Type="http://schemas.openxmlformats.org/officeDocument/2006/relationships/image" Target="../media/image134.png"/><Relationship Id="rId15" Type="http://schemas.openxmlformats.org/officeDocument/2006/relationships/customXml" Target="../ink/ink51.xml"/><Relationship Id="rId36" Type="http://schemas.openxmlformats.org/officeDocument/2006/relationships/image" Target="../media/image71.png"/><Relationship Id="rId57" Type="http://schemas.openxmlformats.org/officeDocument/2006/relationships/customXml" Target="../ink/ink72.xml"/><Relationship Id="rId106" Type="http://schemas.openxmlformats.org/officeDocument/2006/relationships/image" Target="../media/image100.png"/><Relationship Id="rId127" Type="http://schemas.openxmlformats.org/officeDocument/2006/relationships/customXml" Target="../ink/ink10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18" Type="http://schemas.openxmlformats.org/officeDocument/2006/relationships/customXml" Target="../ink/ink140.xml"/><Relationship Id="rId26" Type="http://schemas.openxmlformats.org/officeDocument/2006/relationships/customXml" Target="../ink/ink144.xml"/><Relationship Id="rId39" Type="http://schemas.openxmlformats.org/officeDocument/2006/relationships/image" Target="../media/image960.png"/><Relationship Id="rId3" Type="http://schemas.openxmlformats.org/officeDocument/2006/relationships/image" Target="../media/image138.emf"/><Relationship Id="rId21" Type="http://schemas.openxmlformats.org/officeDocument/2006/relationships/image" Target="../media/image870.png"/><Relationship Id="rId34" Type="http://schemas.openxmlformats.org/officeDocument/2006/relationships/customXml" Target="../ink/ink148.xml"/><Relationship Id="rId42" Type="http://schemas.openxmlformats.org/officeDocument/2006/relationships/customXml" Target="../ink/ink152.xml"/><Relationship Id="rId47" Type="http://schemas.openxmlformats.org/officeDocument/2006/relationships/image" Target="../media/image1000.png"/><Relationship Id="rId50" Type="http://schemas.openxmlformats.org/officeDocument/2006/relationships/customXml" Target="../ink/ink156.xml"/><Relationship Id="rId7" Type="http://schemas.openxmlformats.org/officeDocument/2006/relationships/image" Target="../media/image800.png"/><Relationship Id="rId12" Type="http://schemas.openxmlformats.org/officeDocument/2006/relationships/customXml" Target="../ink/ink137.xml"/><Relationship Id="rId17" Type="http://schemas.openxmlformats.org/officeDocument/2006/relationships/image" Target="../media/image850.png"/><Relationship Id="rId25" Type="http://schemas.openxmlformats.org/officeDocument/2006/relationships/image" Target="../media/image890.png"/><Relationship Id="rId33" Type="http://schemas.openxmlformats.org/officeDocument/2006/relationships/image" Target="../media/image930.png"/><Relationship Id="rId38" Type="http://schemas.openxmlformats.org/officeDocument/2006/relationships/customXml" Target="../ink/ink150.xml"/><Relationship Id="rId46" Type="http://schemas.openxmlformats.org/officeDocument/2006/relationships/customXml" Target="../ink/ink154.xml"/><Relationship Id="rId2" Type="http://schemas.openxmlformats.org/officeDocument/2006/relationships/image" Target="../media/image137.emf"/><Relationship Id="rId16" Type="http://schemas.openxmlformats.org/officeDocument/2006/relationships/customXml" Target="../ink/ink139.xml"/><Relationship Id="rId20" Type="http://schemas.openxmlformats.org/officeDocument/2006/relationships/customXml" Target="../ink/ink141.xml"/><Relationship Id="rId29" Type="http://schemas.openxmlformats.org/officeDocument/2006/relationships/image" Target="../media/image910.png"/><Relationship Id="rId41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11" Type="http://schemas.openxmlformats.org/officeDocument/2006/relationships/image" Target="../media/image820.png"/><Relationship Id="rId24" Type="http://schemas.openxmlformats.org/officeDocument/2006/relationships/customXml" Target="../ink/ink143.xml"/><Relationship Id="rId32" Type="http://schemas.openxmlformats.org/officeDocument/2006/relationships/customXml" Target="../ink/ink147.xml"/><Relationship Id="rId37" Type="http://schemas.openxmlformats.org/officeDocument/2006/relationships/image" Target="../media/image950.png"/><Relationship Id="rId40" Type="http://schemas.openxmlformats.org/officeDocument/2006/relationships/customXml" Target="../ink/ink151.xml"/><Relationship Id="rId45" Type="http://schemas.openxmlformats.org/officeDocument/2006/relationships/image" Target="../media/image990.png"/><Relationship Id="rId53" Type="http://schemas.openxmlformats.org/officeDocument/2006/relationships/image" Target="../media/image1030.png"/><Relationship Id="rId5" Type="http://schemas.openxmlformats.org/officeDocument/2006/relationships/image" Target="../media/image790.png"/><Relationship Id="rId15" Type="http://schemas.openxmlformats.org/officeDocument/2006/relationships/image" Target="../media/image840.png"/><Relationship Id="rId23" Type="http://schemas.openxmlformats.org/officeDocument/2006/relationships/image" Target="../media/image880.png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010.png"/><Relationship Id="rId10" Type="http://schemas.openxmlformats.org/officeDocument/2006/relationships/customXml" Target="../ink/ink136.xml"/><Relationship Id="rId19" Type="http://schemas.openxmlformats.org/officeDocument/2006/relationships/image" Target="../media/image860.png"/><Relationship Id="rId31" Type="http://schemas.openxmlformats.org/officeDocument/2006/relationships/image" Target="../media/image920.png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Relationship Id="rId4" Type="http://schemas.openxmlformats.org/officeDocument/2006/relationships/customXml" Target="../ink/ink133.xml"/><Relationship Id="rId9" Type="http://schemas.openxmlformats.org/officeDocument/2006/relationships/image" Target="../media/image810.png"/><Relationship Id="rId14" Type="http://schemas.openxmlformats.org/officeDocument/2006/relationships/customXml" Target="../ink/ink138.xml"/><Relationship Id="rId22" Type="http://schemas.openxmlformats.org/officeDocument/2006/relationships/customXml" Target="../ink/ink142.xml"/><Relationship Id="rId27" Type="http://schemas.openxmlformats.org/officeDocument/2006/relationships/image" Target="../media/image900.png"/><Relationship Id="rId30" Type="http://schemas.openxmlformats.org/officeDocument/2006/relationships/customXml" Target="../ink/ink146.xml"/><Relationship Id="rId35" Type="http://schemas.openxmlformats.org/officeDocument/2006/relationships/image" Target="../media/image940.png"/><Relationship Id="rId43" Type="http://schemas.openxmlformats.org/officeDocument/2006/relationships/image" Target="../media/image980.png"/><Relationship Id="rId48" Type="http://schemas.openxmlformats.org/officeDocument/2006/relationships/customXml" Target="../ink/ink155.xml"/><Relationship Id="rId8" Type="http://schemas.openxmlformats.org/officeDocument/2006/relationships/customXml" Target="../ink/ink135.xml"/><Relationship Id="rId51" Type="http://schemas.openxmlformats.org/officeDocument/2006/relationships/image" Target="../media/image10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customXml" Target="../ink/ink15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png"/><Relationship Id="rId18" Type="http://schemas.openxmlformats.org/officeDocument/2006/relationships/customXml" Target="../ink/ink165.xml"/><Relationship Id="rId26" Type="http://schemas.openxmlformats.org/officeDocument/2006/relationships/customXml" Target="../ink/ink169.xml"/><Relationship Id="rId39" Type="http://schemas.openxmlformats.org/officeDocument/2006/relationships/image" Target="../media/image159.png"/><Relationship Id="rId21" Type="http://schemas.openxmlformats.org/officeDocument/2006/relationships/image" Target="../media/image150.png"/><Relationship Id="rId34" Type="http://schemas.openxmlformats.org/officeDocument/2006/relationships/customXml" Target="../ink/ink173.xml"/><Relationship Id="rId42" Type="http://schemas.openxmlformats.org/officeDocument/2006/relationships/customXml" Target="../ink/ink177.xml"/><Relationship Id="rId47" Type="http://schemas.openxmlformats.org/officeDocument/2006/relationships/image" Target="../media/image163.png"/><Relationship Id="rId50" Type="http://schemas.openxmlformats.org/officeDocument/2006/relationships/customXml" Target="../ink/ink181.xml"/><Relationship Id="rId55" Type="http://schemas.openxmlformats.org/officeDocument/2006/relationships/image" Target="../media/image167.png"/><Relationship Id="rId63" Type="http://schemas.openxmlformats.org/officeDocument/2006/relationships/image" Target="../media/image171.png"/><Relationship Id="rId68" Type="http://schemas.openxmlformats.org/officeDocument/2006/relationships/customXml" Target="../ink/ink190.xml"/><Relationship Id="rId76" Type="http://schemas.openxmlformats.org/officeDocument/2006/relationships/customXml" Target="../ink/ink194.xml"/><Relationship Id="rId7" Type="http://schemas.openxmlformats.org/officeDocument/2006/relationships/customXml" Target="../ink/ink160.xml"/><Relationship Id="rId71" Type="http://schemas.openxmlformats.org/officeDocument/2006/relationships/image" Target="../media/image175.png"/><Relationship Id="rId2" Type="http://schemas.openxmlformats.org/officeDocument/2006/relationships/image" Target="../media/image142.emf"/><Relationship Id="rId16" Type="http://schemas.openxmlformats.org/officeDocument/2006/relationships/customXml" Target="../ink/ink164.xml"/><Relationship Id="rId29" Type="http://schemas.openxmlformats.org/officeDocument/2006/relationships/image" Target="../media/image154.png"/><Relationship Id="rId11" Type="http://schemas.openxmlformats.org/officeDocument/2006/relationships/image" Target="../media/image145.emf"/><Relationship Id="rId24" Type="http://schemas.openxmlformats.org/officeDocument/2006/relationships/customXml" Target="../ink/ink168.xml"/><Relationship Id="rId32" Type="http://schemas.openxmlformats.org/officeDocument/2006/relationships/customXml" Target="../ink/ink172.xml"/><Relationship Id="rId37" Type="http://schemas.openxmlformats.org/officeDocument/2006/relationships/image" Target="../media/image158.png"/><Relationship Id="rId40" Type="http://schemas.openxmlformats.org/officeDocument/2006/relationships/customXml" Target="../ink/ink176.xml"/><Relationship Id="rId45" Type="http://schemas.openxmlformats.org/officeDocument/2006/relationships/image" Target="../media/image162.png"/><Relationship Id="rId53" Type="http://schemas.openxmlformats.org/officeDocument/2006/relationships/image" Target="../media/image166.png"/><Relationship Id="rId58" Type="http://schemas.openxmlformats.org/officeDocument/2006/relationships/customXml" Target="../ink/ink185.xml"/><Relationship Id="rId66" Type="http://schemas.openxmlformats.org/officeDocument/2006/relationships/customXml" Target="../ink/ink189.xml"/><Relationship Id="rId74" Type="http://schemas.openxmlformats.org/officeDocument/2006/relationships/customXml" Target="../ink/ink193.xml"/><Relationship Id="rId5" Type="http://schemas.openxmlformats.org/officeDocument/2006/relationships/image" Target="../media/image1080.png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70.xml"/><Relationship Id="rId36" Type="http://schemas.openxmlformats.org/officeDocument/2006/relationships/customXml" Target="../ink/ink174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61" Type="http://schemas.openxmlformats.org/officeDocument/2006/relationships/image" Target="../media/image170.png"/><Relationship Id="rId10" Type="http://schemas.openxmlformats.org/officeDocument/2006/relationships/image" Target="../media/image1110.png"/><Relationship Id="rId19" Type="http://schemas.openxmlformats.org/officeDocument/2006/relationships/image" Target="../media/image149.png"/><Relationship Id="rId31" Type="http://schemas.openxmlformats.org/officeDocument/2006/relationships/image" Target="../media/image155.png"/><Relationship Id="rId44" Type="http://schemas.openxmlformats.org/officeDocument/2006/relationships/customXml" Target="../ink/ink178.xml"/><Relationship Id="rId52" Type="http://schemas.openxmlformats.org/officeDocument/2006/relationships/customXml" Target="../ink/ink182.xml"/><Relationship Id="rId60" Type="http://schemas.openxmlformats.org/officeDocument/2006/relationships/customXml" Target="../ink/ink186.xml"/><Relationship Id="rId65" Type="http://schemas.openxmlformats.org/officeDocument/2006/relationships/image" Target="../media/image172.png"/><Relationship Id="rId73" Type="http://schemas.openxmlformats.org/officeDocument/2006/relationships/image" Target="../media/image176.png"/><Relationship Id="rId4" Type="http://schemas.openxmlformats.org/officeDocument/2006/relationships/customXml" Target="../ink/ink159.xml"/><Relationship Id="rId9" Type="http://schemas.openxmlformats.org/officeDocument/2006/relationships/customXml" Target="../ink/ink161.xml"/><Relationship Id="rId14" Type="http://schemas.openxmlformats.org/officeDocument/2006/relationships/customXml" Target="../ink/ink163.xml"/><Relationship Id="rId22" Type="http://schemas.openxmlformats.org/officeDocument/2006/relationships/customXml" Target="../ink/ink167.xml"/><Relationship Id="rId27" Type="http://schemas.openxmlformats.org/officeDocument/2006/relationships/image" Target="../media/image153.png"/><Relationship Id="rId30" Type="http://schemas.openxmlformats.org/officeDocument/2006/relationships/customXml" Target="../ink/ink171.xml"/><Relationship Id="rId35" Type="http://schemas.openxmlformats.org/officeDocument/2006/relationships/image" Target="../media/image157.png"/><Relationship Id="rId43" Type="http://schemas.openxmlformats.org/officeDocument/2006/relationships/image" Target="../media/image161.png"/><Relationship Id="rId48" Type="http://schemas.openxmlformats.org/officeDocument/2006/relationships/customXml" Target="../ink/ink180.xml"/><Relationship Id="rId56" Type="http://schemas.openxmlformats.org/officeDocument/2006/relationships/customXml" Target="../ink/ink184.xml"/><Relationship Id="rId64" Type="http://schemas.openxmlformats.org/officeDocument/2006/relationships/customXml" Target="../ink/ink188.xml"/><Relationship Id="rId69" Type="http://schemas.openxmlformats.org/officeDocument/2006/relationships/image" Target="../media/image174.png"/><Relationship Id="rId77" Type="http://schemas.openxmlformats.org/officeDocument/2006/relationships/image" Target="../media/image178.png"/><Relationship Id="rId8" Type="http://schemas.openxmlformats.org/officeDocument/2006/relationships/image" Target="../media/image1100.png"/><Relationship Id="rId51" Type="http://schemas.openxmlformats.org/officeDocument/2006/relationships/image" Target="../media/image165.png"/><Relationship Id="rId72" Type="http://schemas.openxmlformats.org/officeDocument/2006/relationships/customXml" Target="../ink/ink192.xml"/><Relationship Id="rId3" Type="http://schemas.openxmlformats.org/officeDocument/2006/relationships/image" Target="../media/image143.emf"/><Relationship Id="rId12" Type="http://schemas.openxmlformats.org/officeDocument/2006/relationships/customXml" Target="../ink/ink162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75.xml"/><Relationship Id="rId46" Type="http://schemas.openxmlformats.org/officeDocument/2006/relationships/customXml" Target="../ink/ink179.xml"/><Relationship Id="rId59" Type="http://schemas.openxmlformats.org/officeDocument/2006/relationships/image" Target="../media/image169.png"/><Relationship Id="rId67" Type="http://schemas.openxmlformats.org/officeDocument/2006/relationships/image" Target="../media/image173.png"/><Relationship Id="rId20" Type="http://schemas.openxmlformats.org/officeDocument/2006/relationships/customXml" Target="../ink/ink166.xml"/><Relationship Id="rId41" Type="http://schemas.openxmlformats.org/officeDocument/2006/relationships/image" Target="../media/image160.png"/><Relationship Id="rId54" Type="http://schemas.openxmlformats.org/officeDocument/2006/relationships/customXml" Target="../ink/ink183.xml"/><Relationship Id="rId62" Type="http://schemas.openxmlformats.org/officeDocument/2006/relationships/customXml" Target="../ink/ink187.xml"/><Relationship Id="rId70" Type="http://schemas.openxmlformats.org/officeDocument/2006/relationships/customXml" Target="../ink/ink191.xml"/><Relationship Id="rId75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00BE-D021-4B00-B297-0D87BDA4D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Geometric optics for an isotropic medium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493F7-C5E5-4E0F-8006-3708980B9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 85</a:t>
            </a:r>
          </a:p>
        </p:txBody>
      </p:sp>
    </p:spTree>
    <p:extLst>
      <p:ext uri="{BB962C8B-B14F-4D97-AF65-F5344CB8AC3E}">
        <p14:creationId xmlns:p14="http://schemas.microsoft.com/office/powerpoint/2010/main" val="195582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9A82F-CD72-4FC3-8798-8B7BC1CF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5" y="160929"/>
            <a:ext cx="5756633" cy="4029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AAD34F-1D8A-4E0F-95B3-196F87D3F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92" y="268321"/>
            <a:ext cx="5364446" cy="3922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A70057-115C-4264-9BB6-BC889E24BEB1}"/>
                  </a:ext>
                </a:extLst>
              </p14:cNvPr>
              <p14:cNvContentPartPr/>
              <p14:nvPr/>
            </p14:nvContentPartPr>
            <p14:xfrm>
              <a:off x="11213523" y="253544"/>
              <a:ext cx="530640" cy="5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A70057-115C-4264-9BB6-BC889E24BE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0883" y="190544"/>
                <a:ext cx="6562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B86886-AECC-4D96-97FE-FB60E4BC66C6}"/>
                  </a:ext>
                </a:extLst>
              </p14:cNvPr>
              <p14:cNvContentPartPr/>
              <p14:nvPr/>
            </p14:nvContentPartPr>
            <p14:xfrm>
              <a:off x="7881003" y="262184"/>
              <a:ext cx="926280" cy="6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B86886-AECC-4D96-97FE-FB60E4BC66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8363" y="199184"/>
                <a:ext cx="1051920" cy="1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78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D7413-C0B6-4DE5-B37A-67018FAF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1" y="46198"/>
            <a:ext cx="5750062" cy="5753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7BACF9-E213-4AEC-8AC9-17E95D14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91" y="2182218"/>
            <a:ext cx="5458321" cy="3696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3066AA-9C48-4057-A8B5-80F21C87C658}"/>
                  </a:ext>
                </a:extLst>
              </p14:cNvPr>
              <p14:cNvContentPartPr/>
              <p14:nvPr/>
            </p14:nvContentPartPr>
            <p14:xfrm>
              <a:off x="5426883" y="52664"/>
              <a:ext cx="620640" cy="28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3066AA-9C48-4057-A8B5-80F21C87C6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3883" y="-9976"/>
                <a:ext cx="7462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0EAED4-6C2F-4953-847C-90FE52C33F8F}"/>
                  </a:ext>
                </a:extLst>
              </p14:cNvPr>
              <p14:cNvContentPartPr/>
              <p14:nvPr/>
            </p14:nvContentPartPr>
            <p14:xfrm>
              <a:off x="1532403" y="4709624"/>
              <a:ext cx="1849680" cy="1236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0EAED4-6C2F-4953-847C-90FE52C33F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4763" y="4691984"/>
                <a:ext cx="1885320" cy="12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62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DC82C-5EF1-471D-951B-6EE39A97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7" y="186199"/>
            <a:ext cx="4617566" cy="6599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2B532-4220-4688-996B-1E092C0E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06" y="186199"/>
            <a:ext cx="5279773" cy="340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CD3A49-8F5C-489C-A0B8-C75074D9DF9D}"/>
                  </a:ext>
                </a:extLst>
              </p14:cNvPr>
              <p14:cNvContentPartPr/>
              <p14:nvPr/>
            </p14:nvContentPartPr>
            <p14:xfrm>
              <a:off x="4713723" y="171104"/>
              <a:ext cx="389520" cy="15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CD3A49-8F5C-489C-A0B8-C75074D9DF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083" y="108464"/>
                <a:ext cx="515160" cy="2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3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A0E1F-8108-4795-BD2B-A6C1463D3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5" y="154668"/>
            <a:ext cx="5783381" cy="4787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AFC9B-9775-4F6C-9DB8-C4796B0C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52" y="598048"/>
            <a:ext cx="5539513" cy="3592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C63C6-54B4-4196-B758-8109C9DDC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177" y="4858781"/>
            <a:ext cx="3832166" cy="5378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AD38F8-1734-4F15-9D00-35F319CF887B}"/>
                  </a:ext>
                </a:extLst>
              </p14:cNvPr>
              <p14:cNvContentPartPr/>
              <p14:nvPr/>
            </p14:nvContentPartPr>
            <p14:xfrm>
              <a:off x="4251843" y="3793424"/>
              <a:ext cx="3309840" cy="435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AD38F8-1734-4F15-9D00-35F319CF88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3843" y="3775784"/>
                <a:ext cx="334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432C62-F04C-4282-853B-A3A83D70429E}"/>
                  </a:ext>
                </a:extLst>
              </p14:cNvPr>
              <p14:cNvContentPartPr/>
              <p14:nvPr/>
            </p14:nvContentPartPr>
            <p14:xfrm>
              <a:off x="5069043" y="4512704"/>
              <a:ext cx="307080" cy="12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432C62-F04C-4282-853B-A3A83D7042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1043" y="4494704"/>
                <a:ext cx="342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068F50-8922-41C3-A8E4-C89DB8FEC47C}"/>
                  </a:ext>
                </a:extLst>
              </p14:cNvPr>
              <p14:cNvContentPartPr/>
              <p14:nvPr/>
            </p14:nvContentPartPr>
            <p14:xfrm>
              <a:off x="5273163" y="4708544"/>
              <a:ext cx="1360800" cy="48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068F50-8922-41C3-A8E4-C89DB8FEC4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5523" y="4690904"/>
                <a:ext cx="13964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40CAA7-FFD9-4E3E-9672-FF9C1C362DBF}"/>
                  </a:ext>
                </a:extLst>
              </p14:cNvPr>
              <p14:cNvContentPartPr/>
              <p14:nvPr/>
            </p14:nvContentPartPr>
            <p14:xfrm>
              <a:off x="7113123" y="5711504"/>
              <a:ext cx="186120" cy="17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40CAA7-FFD9-4E3E-9672-FF9C1C362D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5123" y="5693864"/>
                <a:ext cx="22176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69696E2-70B9-48BE-B24E-F391C4F56895}"/>
              </a:ext>
            </a:extLst>
          </p:cNvPr>
          <p:cNvGrpSpPr/>
          <p:nvPr/>
        </p:nvGrpSpPr>
        <p:grpSpPr>
          <a:xfrm>
            <a:off x="7329123" y="5428904"/>
            <a:ext cx="3393360" cy="665640"/>
            <a:chOff x="7329123" y="5428904"/>
            <a:chExt cx="33933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1E1D50-311B-452F-96E0-0AE827856B91}"/>
                    </a:ext>
                  </a:extLst>
                </p14:cNvPr>
                <p14:cNvContentPartPr/>
                <p14:nvPr/>
              </p14:nvContentPartPr>
              <p14:xfrm>
                <a:off x="7329123" y="5485424"/>
                <a:ext cx="667440" cy="43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1E1D50-311B-452F-96E0-0AE827856B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11123" y="5467784"/>
                  <a:ext cx="7030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377098-BCDD-4847-A85D-E63D4120813F}"/>
                    </a:ext>
                  </a:extLst>
                </p14:cNvPr>
                <p14:cNvContentPartPr/>
                <p14:nvPr/>
              </p14:nvContentPartPr>
              <p14:xfrm>
                <a:off x="7701363" y="5669384"/>
                <a:ext cx="267840" cy="2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377098-BCDD-4847-A85D-E63D412081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3723" y="5651384"/>
                  <a:ext cx="303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BB7D7D-54A3-4D19-A022-1C40F98A0F0B}"/>
                    </a:ext>
                  </a:extLst>
                </p14:cNvPr>
                <p14:cNvContentPartPr/>
                <p14:nvPr/>
              </p14:nvContentPartPr>
              <p14:xfrm>
                <a:off x="8096283" y="5704664"/>
                <a:ext cx="437040" cy="18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BB7D7D-54A3-4D19-A022-1C40F98A0F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78283" y="5686664"/>
                  <a:ext cx="472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4803E5-9CFD-4C52-BE47-4DD9D61ECA27}"/>
                    </a:ext>
                  </a:extLst>
                </p14:cNvPr>
                <p14:cNvContentPartPr/>
                <p14:nvPr/>
              </p14:nvContentPartPr>
              <p14:xfrm>
                <a:off x="8227683" y="5572184"/>
                <a:ext cx="2736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4803E5-9CFD-4C52-BE47-4DD9D61ECA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09683" y="5554544"/>
                  <a:ext cx="63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B5C1DE-7E29-4A82-A2A3-E3A07DF502CA}"/>
                    </a:ext>
                  </a:extLst>
                </p14:cNvPr>
                <p14:cNvContentPartPr/>
                <p14:nvPr/>
              </p14:nvContentPartPr>
              <p14:xfrm>
                <a:off x="8652843" y="5428904"/>
                <a:ext cx="718920" cy="49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B5C1DE-7E29-4A82-A2A3-E3A07DF502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35203" y="5411264"/>
                  <a:ext cx="7545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CFF70E-FFD5-46AD-B7E9-098E72C1486E}"/>
                    </a:ext>
                  </a:extLst>
                </p14:cNvPr>
                <p14:cNvContentPartPr/>
                <p14:nvPr/>
              </p14:nvContentPartPr>
              <p14:xfrm>
                <a:off x="9151443" y="5607824"/>
                <a:ext cx="32400" cy="14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CFF70E-FFD5-46AD-B7E9-098E72C148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33803" y="5589824"/>
                  <a:ext cx="6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E05409-9C2A-4A17-B300-0EDA39765F97}"/>
                    </a:ext>
                  </a:extLst>
                </p14:cNvPr>
                <p14:cNvContentPartPr/>
                <p14:nvPr/>
              </p14:nvContentPartPr>
              <p14:xfrm>
                <a:off x="8753283" y="5681624"/>
                <a:ext cx="213120" cy="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E05409-9C2A-4A17-B300-0EDA39765F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35643" y="5663984"/>
                  <a:ext cx="24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C0FD7E-FD91-488D-AD9E-0E32A1A238BC}"/>
                    </a:ext>
                  </a:extLst>
                </p14:cNvPr>
                <p14:cNvContentPartPr/>
                <p14:nvPr/>
              </p14:nvContentPartPr>
              <p14:xfrm>
                <a:off x="9568323" y="5508464"/>
                <a:ext cx="234000" cy="35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C0FD7E-FD91-488D-AD9E-0E32A1A238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50683" y="5490464"/>
                  <a:ext cx="269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575BBB-23B8-42B9-95F1-124D293107FA}"/>
                    </a:ext>
                  </a:extLst>
                </p14:cNvPr>
                <p14:cNvContentPartPr/>
                <p14:nvPr/>
              </p14:nvContentPartPr>
              <p14:xfrm>
                <a:off x="9663003" y="5964224"/>
                <a:ext cx="24480" cy="33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575BBB-23B8-42B9-95F1-124D293107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45363" y="5946584"/>
                  <a:ext cx="6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EDA9BF-07F6-4F15-BA6F-8EF10360BF35}"/>
                    </a:ext>
                  </a:extLst>
                </p14:cNvPr>
                <p14:cNvContentPartPr/>
                <p14:nvPr/>
              </p14:nvContentPartPr>
              <p14:xfrm>
                <a:off x="10013643" y="5525744"/>
                <a:ext cx="48240" cy="30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EDA9BF-07F6-4F15-BA6F-8EF10360BF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95643" y="5507744"/>
                  <a:ext cx="83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BC9DA5-9843-40B3-A43E-69B8479E154C}"/>
                    </a:ext>
                  </a:extLst>
                </p14:cNvPr>
                <p14:cNvContentPartPr/>
                <p14:nvPr/>
              </p14:nvContentPartPr>
              <p14:xfrm>
                <a:off x="9941283" y="6076904"/>
                <a:ext cx="3564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BC9DA5-9843-40B3-A43E-69B8479E15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23643" y="6058904"/>
                  <a:ext cx="71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F2C60B-2189-4AFF-AB47-9FF59FDFCE70}"/>
                    </a:ext>
                  </a:extLst>
                </p14:cNvPr>
                <p14:cNvContentPartPr/>
                <p14:nvPr/>
              </p14:nvContentPartPr>
              <p14:xfrm>
                <a:off x="10267083" y="5538704"/>
                <a:ext cx="137880" cy="33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F2C60B-2189-4AFF-AB47-9FF59FDFCE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49083" y="5520704"/>
                  <a:ext cx="1735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6E9586-B693-49BC-9176-033ABCE801A5}"/>
                    </a:ext>
                  </a:extLst>
                </p14:cNvPr>
                <p14:cNvContentPartPr/>
                <p14:nvPr/>
              </p14:nvContentPartPr>
              <p14:xfrm>
                <a:off x="10291563" y="6015344"/>
                <a:ext cx="1764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6E9586-B693-49BC-9176-033ABCE801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73923" y="5997704"/>
                  <a:ext cx="53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D39D83-432E-461E-B1EB-91E49D6A26D8}"/>
                    </a:ext>
                  </a:extLst>
                </p14:cNvPr>
                <p14:cNvContentPartPr/>
                <p14:nvPr/>
              </p14:nvContentPartPr>
              <p14:xfrm>
                <a:off x="10615923" y="5455904"/>
                <a:ext cx="106560" cy="407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D39D83-432E-461E-B1EB-91E49D6A26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98283" y="5438264"/>
                  <a:ext cx="1422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7EDB27-D81D-48F1-8F6C-86BA1577E0FB}"/>
                    </a:ext>
                  </a:extLst>
                </p14:cNvPr>
                <p14:cNvContentPartPr/>
                <p14:nvPr/>
              </p14:nvContentPartPr>
              <p14:xfrm>
                <a:off x="10586043" y="6092024"/>
                <a:ext cx="22320" cy="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7EDB27-D81D-48F1-8F6C-86BA1577E0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68043" y="6074384"/>
                  <a:ext cx="57960" cy="37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8C3E73D-7667-4E13-B072-6BB1AE0259F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998903" y="6171801"/>
            <a:ext cx="2372860" cy="519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38E056-CA20-43A2-98AA-A05B1E58E786}"/>
                  </a:ext>
                </a:extLst>
              </p14:cNvPr>
              <p14:cNvContentPartPr/>
              <p14:nvPr/>
            </p14:nvContentPartPr>
            <p14:xfrm>
              <a:off x="9653643" y="6243224"/>
              <a:ext cx="34200" cy="267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38E056-CA20-43A2-98AA-A05B1E58E7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36003" y="6225584"/>
                <a:ext cx="698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4D8B08-B3EF-442B-9174-598D8D04BA71}"/>
                  </a:ext>
                </a:extLst>
              </p14:cNvPr>
              <p14:cNvContentPartPr/>
              <p14:nvPr/>
            </p14:nvContentPartPr>
            <p14:xfrm>
              <a:off x="9780003" y="6250064"/>
              <a:ext cx="12600" cy="281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4D8B08-B3EF-442B-9174-598D8D04B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62363" y="6232064"/>
                <a:ext cx="482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84E715-B765-4E78-9A9E-0187E6C6E44E}"/>
                  </a:ext>
                </a:extLst>
              </p14:cNvPr>
              <p14:cNvContentPartPr/>
              <p14:nvPr/>
            </p14:nvContentPartPr>
            <p14:xfrm>
              <a:off x="9699723" y="6378224"/>
              <a:ext cx="101160" cy="1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84E715-B765-4E78-9A9E-0187E6C6E4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82083" y="6360224"/>
                <a:ext cx="136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85C7361-5CAC-4192-B13B-D00365B2F865}"/>
                  </a:ext>
                </a:extLst>
              </p14:cNvPr>
              <p14:cNvContentPartPr/>
              <p14:nvPr/>
            </p14:nvContentPartPr>
            <p14:xfrm>
              <a:off x="9850923" y="6410624"/>
              <a:ext cx="59040" cy="111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85C7361-5CAC-4192-B13B-D00365B2F8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32923" y="6392624"/>
                <a:ext cx="94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F591F0-CCF6-47BD-AD32-CA128F5BA5D3}"/>
                  </a:ext>
                </a:extLst>
              </p14:cNvPr>
              <p14:cNvContentPartPr/>
              <p14:nvPr/>
            </p14:nvContentPartPr>
            <p14:xfrm>
              <a:off x="9993843" y="6385064"/>
              <a:ext cx="132120" cy="144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F591F0-CCF6-47BD-AD32-CA128F5BA5D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976203" y="6367424"/>
                <a:ext cx="167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CF4412-7707-4217-B10E-EDC3620F3F53}"/>
                  </a:ext>
                </a:extLst>
              </p14:cNvPr>
              <p14:cNvContentPartPr/>
              <p14:nvPr/>
            </p14:nvContentPartPr>
            <p14:xfrm>
              <a:off x="10313883" y="6199664"/>
              <a:ext cx="296280" cy="36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CF4412-7707-4217-B10E-EDC3620F3F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95883" y="6182024"/>
                <a:ext cx="3319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10AB41B-D7CD-4391-B6C7-928676F2EF41}"/>
              </a:ext>
            </a:extLst>
          </p:cNvPr>
          <p:cNvGrpSpPr/>
          <p:nvPr/>
        </p:nvGrpSpPr>
        <p:grpSpPr>
          <a:xfrm>
            <a:off x="10770723" y="6224504"/>
            <a:ext cx="1250640" cy="489600"/>
            <a:chOff x="10770723" y="6224504"/>
            <a:chExt cx="125064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4D069B-6539-45E5-B1DC-3A26A642F53E}"/>
                    </a:ext>
                  </a:extLst>
                </p14:cNvPr>
                <p14:cNvContentPartPr/>
                <p14:nvPr/>
              </p14:nvContentPartPr>
              <p14:xfrm>
                <a:off x="10770723" y="6382184"/>
                <a:ext cx="164520" cy="18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4D069B-6539-45E5-B1DC-3A26A642F5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53083" y="6364544"/>
                  <a:ext cx="200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F7BAC3-CE58-4027-955E-9E2C4D7A08A7}"/>
                    </a:ext>
                  </a:extLst>
                </p14:cNvPr>
                <p14:cNvContentPartPr/>
                <p14:nvPr/>
              </p14:nvContentPartPr>
              <p14:xfrm>
                <a:off x="10993563" y="6450224"/>
                <a:ext cx="93240" cy="137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F7BAC3-CE58-4027-955E-9E2C4D7A08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75563" y="6432224"/>
                  <a:ext cx="12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892CA3-0426-4D10-8854-B296566CA21E}"/>
                    </a:ext>
                  </a:extLst>
                </p14:cNvPr>
                <p14:cNvContentPartPr/>
                <p14:nvPr/>
              </p14:nvContentPartPr>
              <p14:xfrm>
                <a:off x="11250603" y="6224504"/>
                <a:ext cx="610560" cy="360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892CA3-0426-4D10-8854-B296566CA2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32603" y="6206864"/>
                  <a:ext cx="6462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BABCD1-9C5A-4DDB-9548-04C16794CFE2}"/>
                    </a:ext>
                  </a:extLst>
                </p14:cNvPr>
                <p14:cNvContentPartPr/>
                <p14:nvPr/>
              </p14:nvContentPartPr>
              <p14:xfrm>
                <a:off x="11897163" y="6250064"/>
                <a:ext cx="124200" cy="31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BABCD1-9C5A-4DDB-9548-04C16794CF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79163" y="6232064"/>
                  <a:ext cx="159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7393B7-A414-4EC3-9DA1-B8641A3515A4}"/>
                    </a:ext>
                  </a:extLst>
                </p14:cNvPr>
                <p14:cNvContentPartPr/>
                <p14:nvPr/>
              </p14:nvContentPartPr>
              <p14:xfrm>
                <a:off x="11971683" y="6690704"/>
                <a:ext cx="12600" cy="2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7393B7-A414-4EC3-9DA1-B8641A3515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954043" y="6672704"/>
                  <a:ext cx="482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006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010BB-2AA9-4F12-833D-D02141E9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1" y="332751"/>
            <a:ext cx="5749283" cy="5080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70DEBE-F951-497F-9032-4CF76D2E89CB}"/>
                  </a:ext>
                </a:extLst>
              </p14:cNvPr>
              <p14:cNvContentPartPr/>
              <p14:nvPr/>
            </p14:nvContentPartPr>
            <p14:xfrm>
              <a:off x="5141763" y="318704"/>
              <a:ext cx="813960" cy="28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70DEBE-F951-497F-9032-4CF76D2E89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763" y="255704"/>
                <a:ext cx="939600" cy="409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B1EA45-8D94-4498-8331-028ADD91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054" y="318704"/>
            <a:ext cx="4162482" cy="435054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B8D301D-CA36-423D-BE13-6598900AFABC}"/>
              </a:ext>
            </a:extLst>
          </p:cNvPr>
          <p:cNvGrpSpPr/>
          <p:nvPr/>
        </p:nvGrpSpPr>
        <p:grpSpPr>
          <a:xfrm>
            <a:off x="8603523" y="4791704"/>
            <a:ext cx="2678040" cy="570600"/>
            <a:chOff x="8603523" y="4791704"/>
            <a:chExt cx="267804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4DD57A-F545-4E26-AAC5-6A5154AA66C4}"/>
                    </a:ext>
                  </a:extLst>
                </p14:cNvPr>
                <p14:cNvContentPartPr/>
                <p14:nvPr/>
              </p14:nvContentPartPr>
              <p14:xfrm>
                <a:off x="8632683" y="4932464"/>
                <a:ext cx="17064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4DD57A-F545-4E26-AAC5-6A5154AA66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14683" y="4914824"/>
                  <a:ext cx="20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29A0FC-A991-4DEC-9F94-F5A78446182F}"/>
                    </a:ext>
                  </a:extLst>
                </p14:cNvPr>
                <p14:cNvContentPartPr/>
                <p14:nvPr/>
              </p14:nvContentPartPr>
              <p14:xfrm>
                <a:off x="8603523" y="5017064"/>
                <a:ext cx="166320" cy="34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29A0FC-A991-4DEC-9F94-F5A7844618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5523" y="4999424"/>
                  <a:ext cx="201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5719DA-FE35-443D-AF6F-AC54ED278582}"/>
                    </a:ext>
                  </a:extLst>
                </p14:cNvPr>
                <p14:cNvContentPartPr/>
                <p14:nvPr/>
              </p14:nvContentPartPr>
              <p14:xfrm>
                <a:off x="8918163" y="5165024"/>
                <a:ext cx="147600" cy="1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5719DA-FE35-443D-AF6F-AC54ED2785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00523" y="5147384"/>
                  <a:ext cx="18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2E22E6-1276-4658-B53F-68BA73265142}"/>
                    </a:ext>
                  </a:extLst>
                </p14:cNvPr>
                <p14:cNvContentPartPr/>
                <p14:nvPr/>
              </p14:nvContentPartPr>
              <p14:xfrm>
                <a:off x="8926443" y="5239904"/>
                <a:ext cx="14220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2E22E6-1276-4658-B53F-68BA732651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08803" y="5221904"/>
                  <a:ext cx="177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7C9594-3F8A-49C1-80F4-088A0426F0F5}"/>
                    </a:ext>
                  </a:extLst>
                </p14:cNvPr>
                <p14:cNvContentPartPr/>
                <p14:nvPr/>
              </p14:nvContentPartPr>
              <p14:xfrm>
                <a:off x="9224883" y="4933184"/>
                <a:ext cx="586080" cy="347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7C9594-3F8A-49C1-80F4-088A0426F0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06883" y="4915184"/>
                  <a:ext cx="621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B49ECD-7595-4354-90AA-A58E44439166}"/>
                    </a:ext>
                  </a:extLst>
                </p14:cNvPr>
                <p14:cNvContentPartPr/>
                <p14:nvPr/>
              </p14:nvContentPartPr>
              <p14:xfrm>
                <a:off x="9595683" y="5049104"/>
                <a:ext cx="176400" cy="3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B49ECD-7595-4354-90AA-A58E444391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78043" y="5031104"/>
                  <a:ext cx="212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D8AD47-047C-4B8F-8BF0-20CDD9052A65}"/>
                    </a:ext>
                  </a:extLst>
                </p14:cNvPr>
                <p14:cNvContentPartPr/>
                <p14:nvPr/>
              </p14:nvContentPartPr>
              <p14:xfrm>
                <a:off x="9561123" y="4978544"/>
                <a:ext cx="216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D8AD47-047C-4B8F-8BF0-20CDD9052A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43123" y="4960904"/>
                  <a:ext cx="3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F47F8E-A42C-4978-A2C2-D077663DA37D}"/>
                    </a:ext>
                  </a:extLst>
                </p14:cNvPr>
                <p14:cNvContentPartPr/>
                <p14:nvPr/>
              </p14:nvContentPartPr>
              <p14:xfrm>
                <a:off x="9973323" y="4791704"/>
                <a:ext cx="1308240" cy="42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F47F8E-A42C-4978-A2C2-D077663DA3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55683" y="4774064"/>
                  <a:ext cx="1343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2F92C6-2E08-4544-978F-B2758EC1B196}"/>
                    </a:ext>
                  </a:extLst>
                </p14:cNvPr>
                <p14:cNvContentPartPr/>
                <p14:nvPr/>
              </p14:nvContentPartPr>
              <p14:xfrm>
                <a:off x="10812843" y="4959824"/>
                <a:ext cx="24120" cy="1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2F92C6-2E08-4544-978F-B2758EC1B1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94843" y="4941824"/>
                  <a:ext cx="5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108DB5-4A7E-4F11-9DCD-4785BF8CCA71}"/>
                    </a:ext>
                  </a:extLst>
                </p14:cNvPr>
                <p14:cNvContentPartPr/>
                <p14:nvPr/>
              </p14:nvContentPartPr>
              <p14:xfrm>
                <a:off x="10672083" y="4928504"/>
                <a:ext cx="14868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108DB5-4A7E-4F11-9DCD-4785BF8CCA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54443" y="4910504"/>
                  <a:ext cx="18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A921A9-CA9C-4284-8C97-4E6E22A2F5B7}"/>
                    </a:ext>
                  </a:extLst>
                </p14:cNvPr>
                <p14:cNvContentPartPr/>
                <p14:nvPr/>
              </p14:nvContentPartPr>
              <p14:xfrm>
                <a:off x="10233963" y="4959824"/>
                <a:ext cx="1620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A921A9-CA9C-4284-8C97-4E6E22A2F5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15963" y="4941824"/>
                  <a:ext cx="518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C2CA0A-D667-48EC-A135-1704163466C1}"/>
              </a:ext>
            </a:extLst>
          </p:cNvPr>
          <p:cNvGrpSpPr/>
          <p:nvPr/>
        </p:nvGrpSpPr>
        <p:grpSpPr>
          <a:xfrm>
            <a:off x="9308043" y="5382824"/>
            <a:ext cx="1022400" cy="275040"/>
            <a:chOff x="9308043" y="5382824"/>
            <a:chExt cx="10224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249184-3D58-44E6-A010-9B47999E7A7E}"/>
                    </a:ext>
                  </a:extLst>
                </p14:cNvPr>
                <p14:cNvContentPartPr/>
                <p14:nvPr/>
              </p14:nvContentPartPr>
              <p14:xfrm>
                <a:off x="9308043" y="5382824"/>
                <a:ext cx="102240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249184-3D58-44E6-A010-9B47999E7A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90403" y="5364824"/>
                  <a:ext cx="1058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849245-B774-457C-8853-C5E1E67D0184}"/>
                    </a:ext>
                  </a:extLst>
                </p14:cNvPr>
                <p14:cNvContentPartPr/>
                <p14:nvPr/>
              </p14:nvContentPartPr>
              <p14:xfrm>
                <a:off x="9827883" y="5383184"/>
                <a:ext cx="305640" cy="6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849245-B774-457C-8853-C5E1E67D01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10243" y="5365544"/>
                  <a:ext cx="34128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376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224EA-23C2-4272-B2AD-8A44ED70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36" y="283028"/>
            <a:ext cx="5679029" cy="4154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D320B0-90EB-4EA5-9CD5-3A41A77F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15" y="154853"/>
            <a:ext cx="5637642" cy="2066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459CA8-DC17-43E2-9F1F-BFC645EC3C07}"/>
              </a:ext>
            </a:extLst>
          </p:cNvPr>
          <p:cNvGrpSpPr/>
          <p:nvPr/>
        </p:nvGrpSpPr>
        <p:grpSpPr>
          <a:xfrm>
            <a:off x="3956643" y="3921224"/>
            <a:ext cx="1701720" cy="521640"/>
            <a:chOff x="3956643" y="3921224"/>
            <a:chExt cx="170172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8BE3DD-0C91-4070-869F-997BE9FE2457}"/>
                    </a:ext>
                  </a:extLst>
                </p14:cNvPr>
                <p14:cNvContentPartPr/>
                <p14:nvPr/>
              </p14:nvContentPartPr>
              <p14:xfrm>
                <a:off x="3956643" y="4046504"/>
                <a:ext cx="847080" cy="236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8BE3DD-0C91-4070-869F-997BE9FE24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9003" y="4028504"/>
                  <a:ext cx="882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A7A94E-BC19-4639-A85F-922919A47AD3}"/>
                    </a:ext>
                  </a:extLst>
                </p14:cNvPr>
                <p14:cNvContentPartPr/>
                <p14:nvPr/>
              </p14:nvContentPartPr>
              <p14:xfrm>
                <a:off x="4952043" y="3921224"/>
                <a:ext cx="706320" cy="521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A7A94E-BC19-4639-A85F-922919A47A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4043" y="3903224"/>
                  <a:ext cx="7419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3F5B45-8F9B-41A5-9725-AC9C7B29C2AC}"/>
                    </a:ext>
                  </a:extLst>
                </p14:cNvPr>
                <p14:cNvContentPartPr/>
                <p14:nvPr/>
              </p14:nvContentPartPr>
              <p14:xfrm>
                <a:off x="5409243" y="4067744"/>
                <a:ext cx="16200" cy="3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3F5B45-8F9B-41A5-9725-AC9C7B29C2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91243" y="4049744"/>
                  <a:ext cx="51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38E225-90C0-4D2D-BE1A-783087B62F53}"/>
                    </a:ext>
                  </a:extLst>
                </p14:cNvPr>
                <p14:cNvContentPartPr/>
                <p14:nvPr/>
              </p14:nvContentPartPr>
              <p14:xfrm>
                <a:off x="4958523" y="4037504"/>
                <a:ext cx="201960" cy="5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38E225-90C0-4D2D-BE1A-783087B62F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40523" y="4019864"/>
                  <a:ext cx="237600" cy="94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D5203A9-1C22-4F65-B7EE-8066AC8909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2223" y="2561751"/>
            <a:ext cx="4838733" cy="41997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0F1AE4-DEA5-481B-AFCC-42682361987D}"/>
                  </a:ext>
                </a:extLst>
              </p14:cNvPr>
              <p14:cNvContentPartPr/>
              <p14:nvPr/>
            </p14:nvContentPartPr>
            <p14:xfrm>
              <a:off x="7589043" y="5627984"/>
              <a:ext cx="2116440" cy="114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0F1AE4-DEA5-481B-AFCC-4268236198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71043" y="5609984"/>
                <a:ext cx="2152080" cy="11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05A23-607E-4CEF-BA97-621F37A6CA0F}"/>
              </a:ext>
            </a:extLst>
          </p:cNvPr>
          <p:cNvGrpSpPr/>
          <p:nvPr/>
        </p:nvGrpSpPr>
        <p:grpSpPr>
          <a:xfrm>
            <a:off x="8143083" y="4983944"/>
            <a:ext cx="920880" cy="635400"/>
            <a:chOff x="8143083" y="4983944"/>
            <a:chExt cx="92088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20548A-02E2-467F-877C-9CAD994B9ECC}"/>
                    </a:ext>
                  </a:extLst>
                </p14:cNvPr>
                <p14:cNvContentPartPr/>
                <p14:nvPr/>
              </p14:nvContentPartPr>
              <p14:xfrm>
                <a:off x="8143083" y="4983944"/>
                <a:ext cx="920880" cy="18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20548A-02E2-467F-877C-9CAD994B9E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5443" y="4966304"/>
                  <a:ext cx="956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ED48C8-A4D9-40A2-B11E-C6942A2B1A5E}"/>
                    </a:ext>
                  </a:extLst>
                </p14:cNvPr>
                <p14:cNvContentPartPr/>
                <p14:nvPr/>
              </p14:nvContentPartPr>
              <p14:xfrm>
                <a:off x="8333523" y="5309384"/>
                <a:ext cx="89640" cy="2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ED48C8-A4D9-40A2-B11E-C6942A2B1A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5523" y="5291744"/>
                  <a:ext cx="12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0D66C9-0A22-4E95-81B4-0EB48D3FD8D9}"/>
                    </a:ext>
                  </a:extLst>
                </p14:cNvPr>
                <p14:cNvContentPartPr/>
                <p14:nvPr/>
              </p14:nvContentPartPr>
              <p14:xfrm>
                <a:off x="8336403" y="5401544"/>
                <a:ext cx="12852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0D66C9-0A22-4E95-81B4-0EB48D3FD8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18403" y="5383904"/>
                  <a:ext cx="164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EAEACC-80BC-4C06-AA9E-74E06A4C360A}"/>
                    </a:ext>
                  </a:extLst>
                </p14:cNvPr>
                <p14:cNvContentPartPr/>
                <p14:nvPr/>
              </p14:nvContentPartPr>
              <p14:xfrm>
                <a:off x="8537643" y="5317304"/>
                <a:ext cx="88560" cy="9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EAEACC-80BC-4C06-AA9E-74E06A4C36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20003" y="5299304"/>
                  <a:ext cx="124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7291B8-DDB2-4450-96A6-520C4C11B4FD}"/>
                    </a:ext>
                  </a:extLst>
                </p14:cNvPr>
                <p14:cNvContentPartPr/>
                <p14:nvPr/>
              </p14:nvContentPartPr>
              <p14:xfrm>
                <a:off x="8221923" y="5112824"/>
                <a:ext cx="565920" cy="36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7291B8-DDB2-4450-96A6-520C4C11B4F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04283" y="5094824"/>
                  <a:ext cx="6015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A8991D-F48D-4724-A430-88180F47D483}"/>
                    </a:ext>
                  </a:extLst>
                </p14:cNvPr>
                <p14:cNvContentPartPr/>
                <p14:nvPr/>
              </p14:nvContentPartPr>
              <p14:xfrm>
                <a:off x="8515323" y="5477144"/>
                <a:ext cx="15120" cy="14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A8991D-F48D-4724-A430-88180F47D48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97323" y="5459504"/>
                  <a:ext cx="507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F6D283-7F44-434E-9E75-6CDAE9E0E171}"/>
              </a:ext>
            </a:extLst>
          </p:cNvPr>
          <p:cNvGrpSpPr/>
          <p:nvPr/>
        </p:nvGrpSpPr>
        <p:grpSpPr>
          <a:xfrm>
            <a:off x="9796563" y="5673344"/>
            <a:ext cx="2001240" cy="1116000"/>
            <a:chOff x="9796563" y="5673344"/>
            <a:chExt cx="2001240" cy="11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79F5B6-4391-499B-8F7C-CBB44B776B1A}"/>
                    </a:ext>
                  </a:extLst>
                </p14:cNvPr>
                <p14:cNvContentPartPr/>
                <p14:nvPr/>
              </p14:nvContentPartPr>
              <p14:xfrm>
                <a:off x="9796563" y="5785664"/>
                <a:ext cx="240840" cy="23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79F5B6-4391-499B-8F7C-CBB44B776B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78923" y="5767664"/>
                  <a:ext cx="276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18C977-53FF-455D-8B17-1D6A93912554}"/>
                    </a:ext>
                  </a:extLst>
                </p14:cNvPr>
                <p14:cNvContentPartPr/>
                <p14:nvPr/>
              </p14:nvContentPartPr>
              <p14:xfrm>
                <a:off x="10019763" y="5916704"/>
                <a:ext cx="93960" cy="25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18C977-53FF-455D-8B17-1D6A939125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02123" y="5899064"/>
                  <a:ext cx="129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B10C96-C36E-41E6-A337-E56D8E5A2086}"/>
                    </a:ext>
                  </a:extLst>
                </p14:cNvPr>
                <p14:cNvContentPartPr/>
                <p14:nvPr/>
              </p14:nvContentPartPr>
              <p14:xfrm>
                <a:off x="10129923" y="5908064"/>
                <a:ext cx="123840" cy="19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B10C96-C36E-41E6-A337-E56D8E5A20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11923" y="5890064"/>
                  <a:ext cx="15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F868F5-FCF4-434C-9A8C-8B0D7533677A}"/>
                    </a:ext>
                  </a:extLst>
                </p14:cNvPr>
                <p14:cNvContentPartPr/>
                <p14:nvPr/>
              </p14:nvContentPartPr>
              <p14:xfrm>
                <a:off x="10308843" y="6088064"/>
                <a:ext cx="21600" cy="3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F868F5-FCF4-434C-9A8C-8B0D7533677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1203" y="6070064"/>
                  <a:ext cx="57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3E5D28-03D5-4BB5-B834-82B32887065B}"/>
                    </a:ext>
                  </a:extLst>
                </p14:cNvPr>
                <p14:cNvContentPartPr/>
                <p14:nvPr/>
              </p14:nvContentPartPr>
              <p14:xfrm>
                <a:off x="10520523" y="5706104"/>
                <a:ext cx="201960" cy="443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3E5D28-03D5-4BB5-B834-82B3288706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02523" y="5688104"/>
                  <a:ext cx="2376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4CC4A6-7738-42B2-94DB-B649E088543B}"/>
                    </a:ext>
                  </a:extLst>
                </p14:cNvPr>
                <p14:cNvContentPartPr/>
                <p14:nvPr/>
              </p14:nvContentPartPr>
              <p14:xfrm>
                <a:off x="10791963" y="5673344"/>
                <a:ext cx="1005840" cy="40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4CC4A6-7738-42B2-94DB-B649E08854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74323" y="5655704"/>
                  <a:ext cx="10414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BAAA56-1C23-4457-8517-238C3216CBF2}"/>
                    </a:ext>
                  </a:extLst>
                </p14:cNvPr>
                <p14:cNvContentPartPr/>
                <p14:nvPr/>
              </p14:nvContentPartPr>
              <p14:xfrm>
                <a:off x="11483883" y="5778464"/>
                <a:ext cx="8640" cy="2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BAAA56-1C23-4457-8517-238C3216CB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65883" y="5760824"/>
                  <a:ext cx="44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0149AF-B411-41A2-8D8C-360834D5CC25}"/>
                    </a:ext>
                  </a:extLst>
                </p14:cNvPr>
                <p14:cNvContentPartPr/>
                <p14:nvPr/>
              </p14:nvContentPartPr>
              <p14:xfrm>
                <a:off x="11229723" y="5715824"/>
                <a:ext cx="283320" cy="5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0149AF-B411-41A2-8D8C-360834D5CC2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12083" y="5698184"/>
                  <a:ext cx="318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204AD6-4D33-4A83-BFA3-AF729F06BB49}"/>
                    </a:ext>
                  </a:extLst>
                </p14:cNvPr>
                <p14:cNvContentPartPr/>
                <p14:nvPr/>
              </p14:nvContentPartPr>
              <p14:xfrm>
                <a:off x="9983043" y="6252944"/>
                <a:ext cx="298800" cy="51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204AD6-4D33-4A83-BFA3-AF729F06BB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65403" y="6234944"/>
                  <a:ext cx="3344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8F4610-6858-4C5B-A700-9C925351873B}"/>
                    </a:ext>
                  </a:extLst>
                </p14:cNvPr>
                <p14:cNvContentPartPr/>
                <p14:nvPr/>
              </p14:nvContentPartPr>
              <p14:xfrm>
                <a:off x="10494243" y="6407024"/>
                <a:ext cx="826920" cy="38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8F4610-6858-4C5B-A700-9C925351873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76603" y="6389384"/>
                  <a:ext cx="8625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D60717-F051-4D36-B68A-4273A7BE4BAF}"/>
              </a:ext>
            </a:extLst>
          </p:cNvPr>
          <p:cNvGrpSpPr/>
          <p:nvPr/>
        </p:nvGrpSpPr>
        <p:grpSpPr>
          <a:xfrm>
            <a:off x="2389563" y="2980184"/>
            <a:ext cx="1439280" cy="930240"/>
            <a:chOff x="2389563" y="2980184"/>
            <a:chExt cx="1439280" cy="93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5237C3-3EF9-4D0E-9147-B71D3A1C2168}"/>
                    </a:ext>
                  </a:extLst>
                </p14:cNvPr>
                <p14:cNvContentPartPr/>
                <p14:nvPr/>
              </p14:nvContentPartPr>
              <p14:xfrm>
                <a:off x="2389563" y="3573824"/>
                <a:ext cx="72000" cy="33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5237C3-3EF9-4D0E-9147-B71D3A1C21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71563" y="3556184"/>
                  <a:ext cx="107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68E0C4-A975-4897-9DC5-839E49213C8C}"/>
                    </a:ext>
                  </a:extLst>
                </p14:cNvPr>
                <p14:cNvContentPartPr/>
                <p14:nvPr/>
              </p14:nvContentPartPr>
              <p14:xfrm>
                <a:off x="2514483" y="3716744"/>
                <a:ext cx="142200" cy="136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68E0C4-A975-4897-9DC5-839E49213C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96483" y="3699104"/>
                  <a:ext cx="177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37F7A4-519B-4EB2-A75B-B7ED4A588C79}"/>
                    </a:ext>
                  </a:extLst>
                </p14:cNvPr>
                <p14:cNvContentPartPr/>
                <p14:nvPr/>
              </p14:nvContentPartPr>
              <p14:xfrm>
                <a:off x="2711043" y="3672824"/>
                <a:ext cx="81000" cy="10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37F7A4-519B-4EB2-A75B-B7ED4A588C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3403" y="3654824"/>
                  <a:ext cx="116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06E3AE-7C8A-43B8-A6DF-576DE2358F17}"/>
                    </a:ext>
                  </a:extLst>
                </p14:cNvPr>
                <p14:cNvContentPartPr/>
                <p14:nvPr/>
              </p14:nvContentPartPr>
              <p14:xfrm>
                <a:off x="2967723" y="3191144"/>
                <a:ext cx="782280" cy="478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06E3AE-7C8A-43B8-A6DF-576DE2358F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50083" y="3173504"/>
                  <a:ext cx="8179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1924CC8-0CA6-470A-B61D-B0E11D717B56}"/>
                    </a:ext>
                  </a:extLst>
                </p14:cNvPr>
                <p14:cNvContentPartPr/>
                <p14:nvPr/>
              </p14:nvContentPartPr>
              <p14:xfrm>
                <a:off x="3622203" y="2980184"/>
                <a:ext cx="206640" cy="306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1924CC8-0CA6-470A-B61D-B0E11D717B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04203" y="2962544"/>
                  <a:ext cx="24228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05E83B-07CA-4F43-AE68-D8D7E0E82811}"/>
              </a:ext>
            </a:extLst>
          </p:cNvPr>
          <p:cNvGrpSpPr/>
          <p:nvPr/>
        </p:nvGrpSpPr>
        <p:grpSpPr>
          <a:xfrm>
            <a:off x="2487483" y="4569224"/>
            <a:ext cx="1202400" cy="784800"/>
            <a:chOff x="2487483" y="4569224"/>
            <a:chExt cx="120240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9DD31E-FD44-4D9A-9F82-DABE2D524B4D}"/>
                    </a:ext>
                  </a:extLst>
                </p14:cNvPr>
                <p14:cNvContentPartPr/>
                <p14:nvPr/>
              </p14:nvContentPartPr>
              <p14:xfrm>
                <a:off x="2552643" y="4569224"/>
                <a:ext cx="868680" cy="26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9DD31E-FD44-4D9A-9F82-DABE2D524B4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34643" y="4551584"/>
                  <a:ext cx="904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22209F-AAFC-4448-9013-D617005EAE2E}"/>
                    </a:ext>
                  </a:extLst>
                </p14:cNvPr>
                <p14:cNvContentPartPr/>
                <p14:nvPr/>
              </p14:nvContentPartPr>
              <p14:xfrm>
                <a:off x="2523843" y="4986104"/>
                <a:ext cx="254520" cy="248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22209F-AAFC-4448-9013-D617005EAE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06203" y="4968464"/>
                  <a:ext cx="290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F81B69-F9C7-414D-8DA0-6AAE395AB56F}"/>
                    </a:ext>
                  </a:extLst>
                </p14:cNvPr>
                <p14:cNvContentPartPr/>
                <p14:nvPr/>
              </p14:nvContentPartPr>
              <p14:xfrm>
                <a:off x="2605563" y="4950464"/>
                <a:ext cx="230760" cy="244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F81B69-F9C7-414D-8DA0-6AAE395AB5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87563" y="4932464"/>
                  <a:ext cx="266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6DA9CD-953E-4C4F-9398-3FDA9AC6D0B1}"/>
                    </a:ext>
                  </a:extLst>
                </p14:cNvPr>
                <p14:cNvContentPartPr/>
                <p14:nvPr/>
              </p14:nvContentPartPr>
              <p14:xfrm>
                <a:off x="2487483" y="5138744"/>
                <a:ext cx="222480" cy="215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6DA9CD-953E-4C4F-9398-3FDA9AC6D0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69483" y="5120744"/>
                  <a:ext cx="258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3FC2A0-6FDE-4508-BBCB-816E29EC4828}"/>
                    </a:ext>
                  </a:extLst>
                </p14:cNvPr>
                <p14:cNvContentPartPr/>
                <p14:nvPr/>
              </p14:nvContentPartPr>
              <p14:xfrm>
                <a:off x="2958723" y="5072144"/>
                <a:ext cx="61200" cy="147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3FC2A0-6FDE-4508-BBCB-816E29EC48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40723" y="5054144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BF792B-A921-42CD-A8A3-40E40C31EF95}"/>
                    </a:ext>
                  </a:extLst>
                </p14:cNvPr>
                <p14:cNvContentPartPr/>
                <p14:nvPr/>
              </p14:nvContentPartPr>
              <p14:xfrm>
                <a:off x="3176163" y="5056664"/>
                <a:ext cx="18000" cy="94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BF792B-A921-42CD-A8A3-40E40C31EF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58163" y="5038664"/>
                  <a:ext cx="5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8E761F-3C70-4684-9506-1B187DA701FE}"/>
                    </a:ext>
                  </a:extLst>
                </p14:cNvPr>
                <p14:cNvContentPartPr/>
                <p14:nvPr/>
              </p14:nvContentPartPr>
              <p14:xfrm>
                <a:off x="3140523" y="4979984"/>
                <a:ext cx="18000" cy="35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8E761F-3C70-4684-9506-1B187DA701F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22883" y="4961984"/>
                  <a:ext cx="53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23B64E-22B4-4C26-8B2F-ECE5F765A205}"/>
                    </a:ext>
                  </a:extLst>
                </p14:cNvPr>
                <p14:cNvContentPartPr/>
                <p14:nvPr/>
              </p14:nvContentPartPr>
              <p14:xfrm>
                <a:off x="3252843" y="5031104"/>
                <a:ext cx="111960" cy="109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23B64E-22B4-4C26-8B2F-ECE5F765A2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35203" y="5013464"/>
                  <a:ext cx="147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8D9B69-AFA6-4444-8568-6B6FDFF9A045}"/>
                    </a:ext>
                  </a:extLst>
                </p14:cNvPr>
                <p14:cNvContentPartPr/>
                <p14:nvPr/>
              </p14:nvContentPartPr>
              <p14:xfrm>
                <a:off x="3446163" y="4999784"/>
                <a:ext cx="65880" cy="132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8D9B69-AFA6-4444-8568-6B6FDFF9A0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28523" y="4981784"/>
                  <a:ext cx="101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F82317-C9B7-4520-BC13-FABC14E4738F}"/>
                    </a:ext>
                  </a:extLst>
                </p14:cNvPr>
                <p14:cNvContentPartPr/>
                <p14:nvPr/>
              </p14:nvContentPartPr>
              <p14:xfrm>
                <a:off x="3573243" y="4987544"/>
                <a:ext cx="116640" cy="14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F82317-C9B7-4520-BC13-FABC14E4738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55603" y="4969544"/>
                  <a:ext cx="1522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0F2EC42-520D-4519-9797-0E0210BBFDB1}"/>
              </a:ext>
            </a:extLst>
          </p:cNvPr>
          <p:cNvGrpSpPr/>
          <p:nvPr/>
        </p:nvGrpSpPr>
        <p:grpSpPr>
          <a:xfrm>
            <a:off x="2574603" y="5410544"/>
            <a:ext cx="527760" cy="378360"/>
            <a:chOff x="2574603" y="5410544"/>
            <a:chExt cx="5277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C1F3D3-394E-4CD5-B21E-398A70E92CD2}"/>
                    </a:ext>
                  </a:extLst>
                </p14:cNvPr>
                <p14:cNvContentPartPr/>
                <p14:nvPr/>
              </p14:nvContentPartPr>
              <p14:xfrm>
                <a:off x="2574603" y="5554904"/>
                <a:ext cx="167040" cy="234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C1F3D3-394E-4CD5-B21E-398A70E92C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56963" y="5537264"/>
                  <a:ext cx="202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BDDF119-0C48-40A8-A0F1-8635789D9EF6}"/>
                    </a:ext>
                  </a:extLst>
                </p14:cNvPr>
                <p14:cNvContentPartPr/>
                <p14:nvPr/>
              </p14:nvContentPartPr>
              <p14:xfrm>
                <a:off x="2590443" y="5410544"/>
                <a:ext cx="168840" cy="24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BDDF119-0C48-40A8-A0F1-8635789D9E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72803" y="5392544"/>
                  <a:ext cx="204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93DDA0-FCDC-4FEE-BD32-609F05323669}"/>
                    </a:ext>
                  </a:extLst>
                </p14:cNvPr>
                <p14:cNvContentPartPr/>
                <p14:nvPr/>
              </p14:nvContentPartPr>
              <p14:xfrm>
                <a:off x="2960523" y="5506664"/>
                <a:ext cx="16200" cy="216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93DDA0-FCDC-4FEE-BD32-609F053236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42883" y="5489024"/>
                  <a:ext cx="5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AFAD85-C3CD-47C7-8FC0-4E457D43DBF4}"/>
                    </a:ext>
                  </a:extLst>
                </p14:cNvPr>
                <p14:cNvContentPartPr/>
                <p14:nvPr/>
              </p14:nvContentPartPr>
              <p14:xfrm>
                <a:off x="2896083" y="5718704"/>
                <a:ext cx="206280" cy="65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AFAD85-C3CD-47C7-8FC0-4E457D43DB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8443" y="5701064"/>
                  <a:ext cx="2419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1D9A41-2326-4CFA-8FEB-159A2BBD54A1}"/>
              </a:ext>
            </a:extLst>
          </p:cNvPr>
          <p:cNvGrpSpPr/>
          <p:nvPr/>
        </p:nvGrpSpPr>
        <p:grpSpPr>
          <a:xfrm>
            <a:off x="3237363" y="5376344"/>
            <a:ext cx="489240" cy="327600"/>
            <a:chOff x="3237363" y="5376344"/>
            <a:chExt cx="4892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B1F837-1FC3-4CD8-BE1F-C9F6A16C72BA}"/>
                    </a:ext>
                  </a:extLst>
                </p14:cNvPr>
                <p14:cNvContentPartPr/>
                <p14:nvPr/>
              </p14:nvContentPartPr>
              <p14:xfrm>
                <a:off x="3237363" y="5378144"/>
                <a:ext cx="143640" cy="32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B1F837-1FC3-4CD8-BE1F-C9F6A16C72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9363" y="5360144"/>
                  <a:ext cx="179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DCF87B-D6A4-44B1-A1A0-81E7DF1AB977}"/>
                    </a:ext>
                  </a:extLst>
                </p14:cNvPr>
                <p14:cNvContentPartPr/>
                <p14:nvPr/>
              </p14:nvContentPartPr>
              <p14:xfrm>
                <a:off x="3379563" y="5411264"/>
                <a:ext cx="188640" cy="27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DCF87B-D6A4-44B1-A1A0-81E7DF1AB9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61563" y="5393624"/>
                  <a:ext cx="224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39198A-E2D1-489E-B58F-2987CA430EF6}"/>
                    </a:ext>
                  </a:extLst>
                </p14:cNvPr>
                <p14:cNvContentPartPr/>
                <p14:nvPr/>
              </p14:nvContentPartPr>
              <p14:xfrm>
                <a:off x="3620403" y="5490464"/>
                <a:ext cx="90360" cy="127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39198A-E2D1-489E-B58F-2987CA430E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2403" y="5472824"/>
                  <a:ext cx="12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599F44-4452-4E82-B4DD-48179157EDF2}"/>
                    </a:ext>
                  </a:extLst>
                </p14:cNvPr>
                <p14:cNvContentPartPr/>
                <p14:nvPr/>
              </p14:nvContentPartPr>
              <p14:xfrm>
                <a:off x="3563523" y="5376344"/>
                <a:ext cx="163080" cy="38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599F44-4452-4E82-B4DD-48179157ED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45523" y="5358344"/>
                  <a:ext cx="1987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EC3ABD2-43D6-4AA7-90E9-C4D9BE053A10}"/>
              </a:ext>
            </a:extLst>
          </p:cNvPr>
          <p:cNvGrpSpPr/>
          <p:nvPr/>
        </p:nvGrpSpPr>
        <p:grpSpPr>
          <a:xfrm>
            <a:off x="4050963" y="2535944"/>
            <a:ext cx="1962720" cy="622080"/>
            <a:chOff x="4050963" y="2535944"/>
            <a:chExt cx="196272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883AB7-5771-4957-B622-8765E5DB20F1}"/>
                    </a:ext>
                  </a:extLst>
                </p14:cNvPr>
                <p14:cNvContentPartPr/>
                <p14:nvPr/>
              </p14:nvContentPartPr>
              <p14:xfrm>
                <a:off x="4050963" y="2787584"/>
                <a:ext cx="165960" cy="370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883AB7-5771-4957-B622-8765E5DB20F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33323" y="2769944"/>
                  <a:ext cx="2016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DB0D22-3B17-48D9-84C6-860CD240CF6A}"/>
                    </a:ext>
                  </a:extLst>
                </p14:cNvPr>
                <p14:cNvContentPartPr/>
                <p14:nvPr/>
              </p14:nvContentPartPr>
              <p14:xfrm>
                <a:off x="4291083" y="2813144"/>
                <a:ext cx="146880" cy="306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DB0D22-3B17-48D9-84C6-860CD240CF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73083" y="2795504"/>
                  <a:ext cx="182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1B5E14-6AC2-491A-9848-69E9ECCA5379}"/>
                    </a:ext>
                  </a:extLst>
                </p14:cNvPr>
                <p14:cNvContentPartPr/>
                <p14:nvPr/>
              </p14:nvContentPartPr>
              <p14:xfrm>
                <a:off x="4488723" y="2812064"/>
                <a:ext cx="131040" cy="331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1B5E14-6AC2-491A-9848-69E9ECCA53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71083" y="2794424"/>
                  <a:ext cx="166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76F287-3DF8-44E8-8F01-B41E0ECC147C}"/>
                    </a:ext>
                  </a:extLst>
                </p14:cNvPr>
                <p14:cNvContentPartPr/>
                <p14:nvPr/>
              </p14:nvContentPartPr>
              <p14:xfrm>
                <a:off x="4766283" y="2951384"/>
                <a:ext cx="155880" cy="24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76F287-3DF8-44E8-8F01-B41E0ECC14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48643" y="2933744"/>
                  <a:ext cx="191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7B6F99-A0B1-429F-B7C1-725597022800}"/>
                    </a:ext>
                  </a:extLst>
                </p14:cNvPr>
                <p14:cNvContentPartPr/>
                <p14:nvPr/>
              </p14:nvContentPartPr>
              <p14:xfrm>
                <a:off x="4788963" y="3027704"/>
                <a:ext cx="147600" cy="1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7B6F99-A0B1-429F-B7C1-7255970228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70963" y="3009704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853E8D-CA2C-45E0-821D-BBFA395EC094}"/>
                    </a:ext>
                  </a:extLst>
                </p14:cNvPr>
                <p14:cNvContentPartPr/>
                <p14:nvPr/>
              </p14:nvContentPartPr>
              <p14:xfrm>
                <a:off x="5022963" y="2718104"/>
                <a:ext cx="168120" cy="337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853E8D-CA2C-45E0-821D-BBFA395EC0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04963" y="2700464"/>
                  <a:ext cx="203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C960D6-7401-4BAE-B8DA-5F1C95B25D75}"/>
                    </a:ext>
                  </a:extLst>
                </p14:cNvPr>
                <p14:cNvContentPartPr/>
                <p14:nvPr/>
              </p14:nvContentPartPr>
              <p14:xfrm>
                <a:off x="5201163" y="2718104"/>
                <a:ext cx="88200" cy="325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C960D6-7401-4BAE-B8DA-5F1C95B25D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83523" y="2700104"/>
                  <a:ext cx="123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84CD9C-2ACD-4BF7-92AE-F50F81B42043}"/>
                    </a:ext>
                  </a:extLst>
                </p14:cNvPr>
                <p14:cNvContentPartPr/>
                <p14:nvPr/>
              </p14:nvContentPartPr>
              <p14:xfrm>
                <a:off x="5375403" y="2535944"/>
                <a:ext cx="40680" cy="165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84CD9C-2ACD-4BF7-92AE-F50F81B420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57763" y="2517944"/>
                  <a:ext cx="76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047AF0-0050-423C-ACF5-FDDCA2AF86EE}"/>
                    </a:ext>
                  </a:extLst>
                </p14:cNvPr>
                <p14:cNvContentPartPr/>
                <p14:nvPr/>
              </p14:nvContentPartPr>
              <p14:xfrm>
                <a:off x="5434803" y="2954984"/>
                <a:ext cx="133200" cy="11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047AF0-0050-423C-ACF5-FDDCA2AF86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16803" y="2937344"/>
                  <a:ext cx="16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474FB9-A978-44B5-AC83-642A018A797D}"/>
                    </a:ext>
                  </a:extLst>
                </p14:cNvPr>
                <p14:cNvContentPartPr/>
                <p14:nvPr/>
              </p14:nvContentPartPr>
              <p14:xfrm>
                <a:off x="5667003" y="2696864"/>
                <a:ext cx="186120" cy="370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474FB9-A978-44B5-AC83-642A018A79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49003" y="2679224"/>
                  <a:ext cx="2217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FC16CE-B596-440A-A3CA-F7C986C31272}"/>
                    </a:ext>
                  </a:extLst>
                </p14:cNvPr>
                <p14:cNvContentPartPr/>
                <p14:nvPr/>
              </p14:nvContentPartPr>
              <p14:xfrm>
                <a:off x="5899923" y="2721704"/>
                <a:ext cx="113760" cy="351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FC16CE-B596-440A-A3CA-F7C986C3127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82283" y="2703704"/>
                  <a:ext cx="14940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3C7F69F-43E7-4569-A663-B8F78A24FB34}"/>
              </a:ext>
            </a:extLst>
          </p:cNvPr>
          <p:cNvGrpSpPr/>
          <p:nvPr/>
        </p:nvGrpSpPr>
        <p:grpSpPr>
          <a:xfrm>
            <a:off x="702603" y="5888984"/>
            <a:ext cx="1478520" cy="759240"/>
            <a:chOff x="702603" y="5888984"/>
            <a:chExt cx="1478520" cy="75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6035BE-512C-4CBF-A073-D211E9D0DAB9}"/>
                    </a:ext>
                  </a:extLst>
                </p14:cNvPr>
                <p14:cNvContentPartPr/>
                <p14:nvPr/>
              </p14:nvContentPartPr>
              <p14:xfrm>
                <a:off x="702603" y="6107144"/>
                <a:ext cx="182520" cy="372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6035BE-512C-4CBF-A073-D211E9D0DAB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6963" y="6071504"/>
                  <a:ext cx="2541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8F0D9B-E5FE-4AF4-AF6E-FD9130EE1CF2}"/>
                    </a:ext>
                  </a:extLst>
                </p14:cNvPr>
                <p14:cNvContentPartPr/>
                <p14:nvPr/>
              </p14:nvContentPartPr>
              <p14:xfrm>
                <a:off x="1005003" y="6128744"/>
                <a:ext cx="318600" cy="15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8F0D9B-E5FE-4AF4-AF6E-FD9130EE1C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9363" y="6092744"/>
                  <a:ext cx="390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5751A5-C36F-43C2-A8BE-A62F74BF561B}"/>
                    </a:ext>
                  </a:extLst>
                </p14:cNvPr>
                <p14:cNvContentPartPr/>
                <p14:nvPr/>
              </p14:nvContentPartPr>
              <p14:xfrm>
                <a:off x="1155843" y="6082664"/>
                <a:ext cx="53640" cy="46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5751A5-C36F-43C2-A8BE-A62F74BF561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0203" y="6047024"/>
                  <a:ext cx="1252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72136B-5AEF-4110-89E8-93033653012D}"/>
                    </a:ext>
                  </a:extLst>
                </p14:cNvPr>
                <p14:cNvContentPartPr/>
                <p14:nvPr/>
              </p14:nvContentPartPr>
              <p14:xfrm>
                <a:off x="1307043" y="6428984"/>
                <a:ext cx="10440" cy="115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72136B-5AEF-4110-89E8-930336530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71043" y="6392984"/>
                  <a:ext cx="82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418F52-E952-4B7C-A659-B4C33913BFEA}"/>
                    </a:ext>
                  </a:extLst>
                </p14:cNvPr>
                <p14:cNvContentPartPr/>
                <p14:nvPr/>
              </p14:nvContentPartPr>
              <p14:xfrm>
                <a:off x="1481283" y="6329624"/>
                <a:ext cx="203760" cy="13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418F52-E952-4B7C-A659-B4C33913BF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45283" y="6293984"/>
                  <a:ext cx="27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AD9373-083E-4EC4-BB0E-A8AE464158EB}"/>
                    </a:ext>
                  </a:extLst>
                </p14:cNvPr>
                <p14:cNvContentPartPr/>
                <p14:nvPr/>
              </p14:nvContentPartPr>
              <p14:xfrm>
                <a:off x="1494243" y="6383264"/>
                <a:ext cx="182880" cy="12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AD9373-083E-4EC4-BB0E-A8AE464158E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58243" y="6347264"/>
                  <a:ext cx="254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831037-7C74-46D3-A857-C571883CD88C}"/>
                    </a:ext>
                  </a:extLst>
                </p14:cNvPr>
                <p14:cNvContentPartPr/>
                <p14:nvPr/>
              </p14:nvContentPartPr>
              <p14:xfrm>
                <a:off x="1801323" y="5888984"/>
                <a:ext cx="198360" cy="727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831037-7C74-46D3-A857-C571883CD8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65683" y="5852984"/>
                  <a:ext cx="2700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7F62255-21B2-410C-888E-CE802611EC1F}"/>
                    </a:ext>
                  </a:extLst>
                </p14:cNvPr>
                <p14:cNvContentPartPr/>
                <p14:nvPr/>
              </p14:nvContentPartPr>
              <p14:xfrm>
                <a:off x="2004363" y="6513584"/>
                <a:ext cx="131040" cy="134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7F62255-21B2-410C-888E-CE802611EC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68363" y="6477944"/>
                  <a:ext cx="202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F20B8A-201F-48AB-B2D3-CA8165FB584E}"/>
                    </a:ext>
                  </a:extLst>
                </p14:cNvPr>
                <p14:cNvContentPartPr/>
                <p14:nvPr/>
              </p14:nvContentPartPr>
              <p14:xfrm>
                <a:off x="2020203" y="6584504"/>
                <a:ext cx="60840" cy="1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F20B8A-201F-48AB-B2D3-CA8165FB58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84563" y="6548864"/>
                  <a:ext cx="132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FE4175-7C71-45B2-BED5-A325C234E587}"/>
                    </a:ext>
                  </a:extLst>
                </p14:cNvPr>
                <p14:cNvContentPartPr/>
                <p14:nvPr/>
              </p14:nvContentPartPr>
              <p14:xfrm>
                <a:off x="2049003" y="5897984"/>
                <a:ext cx="132120" cy="196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FE4175-7C71-45B2-BED5-A325C234E58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13003" y="5861984"/>
                  <a:ext cx="20376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FC43001-D18A-41C7-9D98-2C956AC7A8B8}"/>
                  </a:ext>
                </a:extLst>
              </p14:cNvPr>
              <p14:cNvContentPartPr/>
              <p14:nvPr/>
            </p14:nvContentPartPr>
            <p14:xfrm>
              <a:off x="4932963" y="1107464"/>
              <a:ext cx="2096640" cy="51912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FC43001-D18A-41C7-9D98-2C956AC7A8B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97323" y="1071824"/>
                <a:ext cx="2168280" cy="52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7C3B4C8-5A04-424A-8043-D615631AE35F}"/>
                  </a:ext>
                </a:extLst>
              </p14:cNvPr>
              <p14:cNvContentPartPr/>
              <p14:nvPr/>
            </p14:nvContentPartPr>
            <p14:xfrm>
              <a:off x="4652523" y="3328664"/>
              <a:ext cx="36360" cy="885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7C3B4C8-5A04-424A-8043-D615631AE35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89523" y="3266024"/>
                <a:ext cx="1620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C89F0C-E37A-462B-90DC-62A671ECE6BB}"/>
                  </a:ext>
                </a:extLst>
              </p14:cNvPr>
              <p14:cNvContentPartPr/>
              <p14:nvPr/>
            </p14:nvContentPartPr>
            <p14:xfrm>
              <a:off x="3503763" y="6251864"/>
              <a:ext cx="14400" cy="21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C89F0C-E37A-462B-90DC-62A671ECE6B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441123" y="6188864"/>
                <a:ext cx="14004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8B7B9F-420A-4FC9-8F39-293740EEE5E0}"/>
              </a:ext>
            </a:extLst>
          </p:cNvPr>
          <p:cNvGrpSpPr/>
          <p:nvPr/>
        </p:nvGrpSpPr>
        <p:grpSpPr>
          <a:xfrm>
            <a:off x="2435643" y="6097064"/>
            <a:ext cx="1942920" cy="355320"/>
            <a:chOff x="2435643" y="6097064"/>
            <a:chExt cx="19429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BD3C38-5FD6-4BF4-9450-89F550FC0B1E}"/>
                    </a:ext>
                  </a:extLst>
                </p14:cNvPr>
                <p14:cNvContentPartPr/>
                <p14:nvPr/>
              </p14:nvContentPartPr>
              <p14:xfrm>
                <a:off x="2435643" y="6146744"/>
                <a:ext cx="117360" cy="244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BD3C38-5FD6-4BF4-9450-89F550FC0B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00003" y="6110744"/>
                  <a:ext cx="189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FCE9957-16B2-44B2-8A50-8C9E1AC3BFBA}"/>
                    </a:ext>
                  </a:extLst>
                </p14:cNvPr>
                <p14:cNvContentPartPr/>
                <p14:nvPr/>
              </p14:nvContentPartPr>
              <p14:xfrm>
                <a:off x="2631123" y="6292544"/>
                <a:ext cx="95760" cy="115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FCE9957-16B2-44B2-8A50-8C9E1AC3BF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95123" y="6256904"/>
                  <a:ext cx="16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7F1E0C-4771-409F-A91E-C685CB1CF592}"/>
                    </a:ext>
                  </a:extLst>
                </p14:cNvPr>
                <p14:cNvContentPartPr/>
                <p14:nvPr/>
              </p14:nvContentPartPr>
              <p14:xfrm>
                <a:off x="2835243" y="6136664"/>
                <a:ext cx="99720" cy="27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7F1E0C-4771-409F-A91E-C685CB1CF5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99243" y="6100664"/>
                  <a:ext cx="171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EEA238-95F2-42B1-98EC-F21C1300786D}"/>
                    </a:ext>
                  </a:extLst>
                </p14:cNvPr>
                <p14:cNvContentPartPr/>
                <p14:nvPr/>
              </p14:nvContentPartPr>
              <p14:xfrm>
                <a:off x="2955123" y="6135224"/>
                <a:ext cx="155880" cy="317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EEA238-95F2-42B1-98EC-F21C130078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19123" y="6099584"/>
                  <a:ext cx="227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112FED-0A1A-4901-9C2F-823C6C9922A4}"/>
                    </a:ext>
                  </a:extLst>
                </p14:cNvPr>
                <p14:cNvContentPartPr/>
                <p14:nvPr/>
              </p14:nvContentPartPr>
              <p14:xfrm>
                <a:off x="3307203" y="6173024"/>
                <a:ext cx="43560" cy="187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112FED-0A1A-4901-9C2F-823C6C9922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71563" y="6137384"/>
                  <a:ext cx="11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542B30-51C1-448E-8B61-22FB287A1170}"/>
                    </a:ext>
                  </a:extLst>
                </p14:cNvPr>
                <p14:cNvContentPartPr/>
                <p14:nvPr/>
              </p14:nvContentPartPr>
              <p14:xfrm>
                <a:off x="3271203" y="6315584"/>
                <a:ext cx="122760" cy="14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542B30-51C1-448E-8B61-22FB287A11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35203" y="6279584"/>
                  <a:ext cx="194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590B45-D4D2-4A99-BD6A-A7477D554B7A}"/>
                    </a:ext>
                  </a:extLst>
                </p14:cNvPr>
                <p14:cNvContentPartPr/>
                <p14:nvPr/>
              </p14:nvContentPartPr>
              <p14:xfrm>
                <a:off x="3551283" y="6237824"/>
                <a:ext cx="139680" cy="129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590B45-D4D2-4A99-BD6A-A7477D554B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15643" y="6202184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CEE50EA-89C3-4C4F-A105-72486CE20DD2}"/>
                    </a:ext>
                  </a:extLst>
                </p14:cNvPr>
                <p14:cNvContentPartPr/>
                <p14:nvPr/>
              </p14:nvContentPartPr>
              <p14:xfrm>
                <a:off x="3783483" y="6106424"/>
                <a:ext cx="154080" cy="267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CEE50EA-89C3-4C4F-A105-72486CE20DD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47483" y="6070424"/>
                  <a:ext cx="225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2351C2-9889-4EEF-B831-B73B609A6BD4}"/>
                    </a:ext>
                  </a:extLst>
                </p14:cNvPr>
                <p14:cNvContentPartPr/>
                <p14:nvPr/>
              </p14:nvContentPartPr>
              <p14:xfrm>
                <a:off x="4029003" y="6120104"/>
                <a:ext cx="126000" cy="282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2351C2-9889-4EEF-B831-B73B609A6B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93003" y="6084104"/>
                  <a:ext cx="197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B12093-075D-4DBF-BCA0-23B2561A508D}"/>
                    </a:ext>
                  </a:extLst>
                </p14:cNvPr>
                <p14:cNvContentPartPr/>
                <p14:nvPr/>
              </p14:nvContentPartPr>
              <p14:xfrm>
                <a:off x="4200363" y="6097064"/>
                <a:ext cx="178200" cy="300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B12093-075D-4DBF-BCA0-23B2561A50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64723" y="6061064"/>
                  <a:ext cx="24984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6665CAA-1BC5-444F-9538-3E5A5D9B04B2}"/>
              </a:ext>
            </a:extLst>
          </p:cNvPr>
          <p:cNvGrpSpPr/>
          <p:nvPr/>
        </p:nvGrpSpPr>
        <p:grpSpPr>
          <a:xfrm>
            <a:off x="10238643" y="358664"/>
            <a:ext cx="1263600" cy="774720"/>
            <a:chOff x="10238643" y="358664"/>
            <a:chExt cx="126360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A242FC-6E07-4638-AF3A-8BD6720C4706}"/>
                    </a:ext>
                  </a:extLst>
                </p14:cNvPr>
                <p14:cNvContentPartPr/>
                <p14:nvPr/>
              </p14:nvContentPartPr>
              <p14:xfrm>
                <a:off x="10238643" y="766544"/>
                <a:ext cx="173880" cy="366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A242FC-6E07-4638-AF3A-8BD6720C47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20643" y="748904"/>
                  <a:ext cx="209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DEBD80-6D5D-4A93-9C85-E392A6F403C0}"/>
                    </a:ext>
                  </a:extLst>
                </p14:cNvPr>
                <p14:cNvContentPartPr/>
                <p14:nvPr/>
              </p14:nvContentPartPr>
              <p14:xfrm>
                <a:off x="10428723" y="1044824"/>
                <a:ext cx="31320" cy="51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DEBD80-6D5D-4A93-9C85-E392A6F403C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11083" y="1027184"/>
                  <a:ext cx="66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610956-9529-4782-954B-4A3E674791C1}"/>
                    </a:ext>
                  </a:extLst>
                </p14:cNvPr>
                <p14:cNvContentPartPr/>
                <p14:nvPr/>
              </p14:nvContentPartPr>
              <p14:xfrm>
                <a:off x="10586043" y="358664"/>
                <a:ext cx="916200" cy="557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610956-9529-4782-954B-4A3E674791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68043" y="341024"/>
                  <a:ext cx="95184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9173CB-0DA4-4300-9943-0C1E28A30195}"/>
                    </a:ext>
                  </a:extLst>
                </p14:cNvPr>
                <p14:cNvContentPartPr/>
                <p14:nvPr/>
              </p14:nvContentPartPr>
              <p14:xfrm>
                <a:off x="10996083" y="415544"/>
                <a:ext cx="339840" cy="66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9173CB-0DA4-4300-9943-0C1E28A3019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8083" y="397904"/>
                  <a:ext cx="3754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84DCFFB-87E4-49C9-B3C8-5077E7E47B3D}"/>
              </a:ext>
            </a:extLst>
          </p:cNvPr>
          <p:cNvGrpSpPr/>
          <p:nvPr/>
        </p:nvGrpSpPr>
        <p:grpSpPr>
          <a:xfrm>
            <a:off x="11811843" y="2547824"/>
            <a:ext cx="97920" cy="252720"/>
            <a:chOff x="11811843" y="2547824"/>
            <a:chExt cx="979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80CA86-4A9D-4A33-913F-4F4EAD36EE49}"/>
                    </a:ext>
                  </a:extLst>
                </p14:cNvPr>
                <p14:cNvContentPartPr/>
                <p14:nvPr/>
              </p14:nvContentPartPr>
              <p14:xfrm>
                <a:off x="11815443" y="2547824"/>
                <a:ext cx="94320" cy="252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80CA86-4A9D-4A33-913F-4F4EAD36EE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52443" y="2484824"/>
                  <a:ext cx="219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C79E54-28C4-48AC-9E3D-04F43FAD8596}"/>
                    </a:ext>
                  </a:extLst>
                </p14:cNvPr>
                <p14:cNvContentPartPr/>
                <p14:nvPr/>
              </p14:nvContentPartPr>
              <p14:xfrm>
                <a:off x="11811843" y="2552864"/>
                <a:ext cx="13320" cy="142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C79E54-28C4-48AC-9E3D-04F43FAD85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48843" y="2490224"/>
                  <a:ext cx="1389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177843-9E0E-487D-B0E3-7305F0AD8156}"/>
              </a:ext>
            </a:extLst>
          </p:cNvPr>
          <p:cNvGrpSpPr/>
          <p:nvPr/>
        </p:nvGrpSpPr>
        <p:grpSpPr>
          <a:xfrm>
            <a:off x="9398043" y="6062864"/>
            <a:ext cx="145440" cy="81000"/>
            <a:chOff x="9398043" y="6062864"/>
            <a:chExt cx="14544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83DE1A-6A7E-45DB-BEE6-EB5DB83C3FA3}"/>
                    </a:ext>
                  </a:extLst>
                </p14:cNvPr>
                <p14:cNvContentPartPr/>
                <p14:nvPr/>
              </p14:nvContentPartPr>
              <p14:xfrm>
                <a:off x="9398043" y="6100304"/>
                <a:ext cx="107280" cy="25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83DE1A-6A7E-45DB-BEE6-EB5DB83C3F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35043" y="6037664"/>
                  <a:ext cx="232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998F88-7808-4202-88B3-6DD6FD304514}"/>
                    </a:ext>
                  </a:extLst>
                </p14:cNvPr>
                <p14:cNvContentPartPr/>
                <p14:nvPr/>
              </p14:nvContentPartPr>
              <p14:xfrm>
                <a:off x="9498123" y="6129464"/>
                <a:ext cx="43920" cy="14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998F88-7808-4202-88B3-6DD6FD30451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35123" y="6066464"/>
                  <a:ext cx="169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BBF1F3A-6042-49F2-B7D4-4D952922B5D4}"/>
                    </a:ext>
                  </a:extLst>
                </p14:cNvPr>
                <p14:cNvContentPartPr/>
                <p14:nvPr/>
              </p14:nvContentPartPr>
              <p14:xfrm>
                <a:off x="9524403" y="6062864"/>
                <a:ext cx="19080" cy="38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BBF1F3A-6042-49F2-B7D4-4D952922B5D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61763" y="6000224"/>
                  <a:ext cx="14472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265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BBACB-9609-44E4-9E14-F2035DDA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7" y="136953"/>
            <a:ext cx="5950266" cy="603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CE355-F6A8-4588-91AB-E5B8CA59F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96" y="233904"/>
            <a:ext cx="4962056" cy="3343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087F6B-0F52-4F65-9087-48C1ADA9FF24}"/>
                  </a:ext>
                </a:extLst>
              </p14:cNvPr>
              <p14:cNvContentPartPr/>
              <p14:nvPr/>
            </p14:nvContentPartPr>
            <p14:xfrm>
              <a:off x="6717843" y="204584"/>
              <a:ext cx="1099440" cy="26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087F6B-0F52-4F65-9087-48C1ADA9FF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5203" y="141944"/>
                <a:ext cx="122508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033075-8A76-4A96-9824-1F22A0A5668B}"/>
                  </a:ext>
                </a:extLst>
              </p14:cNvPr>
              <p14:cNvContentPartPr/>
              <p14:nvPr/>
            </p14:nvContentPartPr>
            <p14:xfrm>
              <a:off x="11062323" y="211064"/>
              <a:ext cx="641160" cy="22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033075-8A76-4A96-9824-1F22A0A566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99323" y="148064"/>
                <a:ext cx="766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98C8F8-CD17-445D-8475-60C80867B0D2}"/>
                  </a:ext>
                </a:extLst>
              </p14:cNvPr>
              <p14:cNvContentPartPr/>
              <p14:nvPr/>
            </p14:nvContentPartPr>
            <p14:xfrm>
              <a:off x="4277403" y="1121504"/>
              <a:ext cx="2393640" cy="48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98C8F8-CD17-445D-8475-60C80867B0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9403" y="1103864"/>
                <a:ext cx="242928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E13AAA-12FD-4D82-B52C-E284F678FDC7}"/>
                  </a:ext>
                </a:extLst>
              </p14:cNvPr>
              <p14:cNvContentPartPr/>
              <p14:nvPr/>
            </p14:nvContentPartPr>
            <p14:xfrm>
              <a:off x="5913963" y="1588064"/>
              <a:ext cx="1213920" cy="3886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E13AAA-12FD-4D82-B52C-E284F678FD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6323" y="1570064"/>
                <a:ext cx="1249560" cy="39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8785B4-AA1A-4C5B-9E87-D876C1EFCF56}"/>
                  </a:ext>
                </a:extLst>
              </p14:cNvPr>
              <p14:cNvContentPartPr/>
              <p14:nvPr/>
            </p14:nvContentPartPr>
            <p14:xfrm>
              <a:off x="7222203" y="3748784"/>
              <a:ext cx="398160" cy="10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8785B4-AA1A-4C5B-9E87-D876C1EFCF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4203" y="3730784"/>
                <a:ext cx="433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62978D-51A3-42E3-9DF7-F7BC208F6647}"/>
                  </a:ext>
                </a:extLst>
              </p14:cNvPr>
              <p14:cNvContentPartPr/>
              <p14:nvPr/>
            </p14:nvContentPartPr>
            <p14:xfrm>
              <a:off x="7314003" y="3787664"/>
              <a:ext cx="169920" cy="336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62978D-51A3-42E3-9DF7-F7BC208F66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6003" y="3770024"/>
                <a:ext cx="2055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07D181-F9A6-4F47-A084-3A0B276E95D5}"/>
                  </a:ext>
                </a:extLst>
              </p14:cNvPr>
              <p14:cNvContentPartPr/>
              <p14:nvPr/>
            </p14:nvContentPartPr>
            <p14:xfrm>
              <a:off x="7557003" y="3753824"/>
              <a:ext cx="640800" cy="42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07D181-F9A6-4F47-A084-3A0B276E95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9363" y="3736184"/>
                <a:ext cx="6764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7FB67B-AE8E-4BF4-A12D-8F36F2B8535B}"/>
                  </a:ext>
                </a:extLst>
              </p14:cNvPr>
              <p14:cNvContentPartPr/>
              <p14:nvPr/>
            </p14:nvContentPartPr>
            <p14:xfrm>
              <a:off x="8413083" y="3731144"/>
              <a:ext cx="679680" cy="44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7FB67B-AE8E-4BF4-A12D-8F36F2B853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5443" y="3713504"/>
                <a:ext cx="71532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DD9EF3-24F0-4308-BC7C-58510CC0F46C}"/>
                  </a:ext>
                </a:extLst>
              </p14:cNvPr>
              <p14:cNvContentPartPr/>
              <p14:nvPr/>
            </p14:nvContentPartPr>
            <p14:xfrm>
              <a:off x="9266643" y="3673184"/>
              <a:ext cx="563400" cy="428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DD9EF3-24F0-4308-BC7C-58510CC0F4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49003" y="3655544"/>
                <a:ext cx="5990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557AB1-D7A7-4759-B247-AC0A67A1A457}"/>
                  </a:ext>
                </a:extLst>
              </p14:cNvPr>
              <p14:cNvContentPartPr/>
              <p14:nvPr/>
            </p14:nvContentPartPr>
            <p14:xfrm>
              <a:off x="9291123" y="3831584"/>
              <a:ext cx="156960" cy="6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557AB1-D7A7-4759-B247-AC0A67A1A45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73123" y="3813584"/>
                <a:ext cx="192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E02FEE-523E-4817-B28F-5281C1C60DA6}"/>
                  </a:ext>
                </a:extLst>
              </p14:cNvPr>
              <p14:cNvContentPartPr/>
              <p14:nvPr/>
            </p14:nvContentPartPr>
            <p14:xfrm>
              <a:off x="10018323" y="3918344"/>
              <a:ext cx="748080" cy="345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E02FEE-523E-4817-B28F-5281C1C60D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00323" y="3900704"/>
                <a:ext cx="783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BEA28F-E288-4DDD-B1F3-33BDF89DB5E7}"/>
                  </a:ext>
                </a:extLst>
              </p14:cNvPr>
              <p14:cNvContentPartPr/>
              <p14:nvPr/>
            </p14:nvContentPartPr>
            <p14:xfrm>
              <a:off x="7385283" y="4355024"/>
              <a:ext cx="1448640" cy="529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BEA28F-E288-4DDD-B1F3-33BDF89DB5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7643" y="4337384"/>
                <a:ext cx="1484280" cy="56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FEC5766-2485-473E-AE48-DAB2AEC0FDF6}"/>
              </a:ext>
            </a:extLst>
          </p:cNvPr>
          <p:cNvGrpSpPr/>
          <p:nvPr/>
        </p:nvGrpSpPr>
        <p:grpSpPr>
          <a:xfrm>
            <a:off x="9079443" y="4299584"/>
            <a:ext cx="2275200" cy="1279440"/>
            <a:chOff x="9079443" y="4299584"/>
            <a:chExt cx="2275200" cy="12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45215F-744E-44F2-A46A-27E57A6D4B3C}"/>
                    </a:ext>
                  </a:extLst>
                </p14:cNvPr>
                <p14:cNvContentPartPr/>
                <p14:nvPr/>
              </p14:nvContentPartPr>
              <p14:xfrm>
                <a:off x="9079443" y="4299584"/>
                <a:ext cx="1676160" cy="42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45215F-744E-44F2-A46A-27E57A6D4B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61443" y="4281944"/>
                  <a:ext cx="17118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6D56CD-3D16-4838-AC7E-A60B5B83125A}"/>
                    </a:ext>
                  </a:extLst>
                </p14:cNvPr>
                <p14:cNvContentPartPr/>
                <p14:nvPr/>
              </p14:nvContentPartPr>
              <p14:xfrm>
                <a:off x="10256283" y="4448264"/>
                <a:ext cx="1980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6D56CD-3D16-4838-AC7E-A60B5B83125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38643" y="4430264"/>
                  <a:ext cx="55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BEE156-F1A3-474F-8388-8B1C85177FD3}"/>
                    </a:ext>
                  </a:extLst>
                </p14:cNvPr>
                <p14:cNvContentPartPr/>
                <p14:nvPr/>
              </p14:nvContentPartPr>
              <p14:xfrm>
                <a:off x="9851643" y="4451144"/>
                <a:ext cx="128520" cy="4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BEE156-F1A3-474F-8388-8B1C85177F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3643" y="4433144"/>
                  <a:ext cx="16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E9D101-56CE-40D3-BB21-89B06287268B}"/>
                    </a:ext>
                  </a:extLst>
                </p14:cNvPr>
                <p14:cNvContentPartPr/>
                <p14:nvPr/>
              </p14:nvContentPartPr>
              <p14:xfrm>
                <a:off x="9308043" y="4414424"/>
                <a:ext cx="1332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E9D101-56CE-40D3-BB21-89B0628726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90403" y="4396784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1787D9-EEEC-4B41-81A2-F332E1BA1B1D}"/>
                    </a:ext>
                  </a:extLst>
                </p14:cNvPr>
                <p14:cNvContentPartPr/>
                <p14:nvPr/>
              </p14:nvContentPartPr>
              <p14:xfrm>
                <a:off x="10989963" y="4552304"/>
                <a:ext cx="364680" cy="178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1787D9-EEEC-4B41-81A2-F332E1BA1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72323" y="4534304"/>
                  <a:ext cx="400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B14E0B-D8AA-49AF-93EF-761D1CA55829}"/>
                    </a:ext>
                  </a:extLst>
                </p14:cNvPr>
                <p14:cNvContentPartPr/>
                <p14:nvPr/>
              </p14:nvContentPartPr>
              <p14:xfrm>
                <a:off x="9650763" y="4888544"/>
                <a:ext cx="884160" cy="69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B14E0B-D8AA-49AF-93EF-761D1CA558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2763" y="4870904"/>
                  <a:ext cx="9198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E96163-8F1D-4674-A7CC-46DB0C02C390}"/>
                    </a:ext>
                  </a:extLst>
                </p14:cNvPr>
                <p14:cNvContentPartPr/>
                <p14:nvPr/>
              </p14:nvContentPartPr>
              <p14:xfrm>
                <a:off x="10793403" y="4841744"/>
                <a:ext cx="494280" cy="37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E96163-8F1D-4674-A7CC-46DB0C02C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75403" y="4824104"/>
                  <a:ext cx="5299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DC8F95-50C3-43E5-A89C-5DB7E98BAEB1}"/>
                    </a:ext>
                  </a:extLst>
                </p14:cNvPr>
                <p14:cNvContentPartPr/>
                <p14:nvPr/>
              </p14:nvContentPartPr>
              <p14:xfrm>
                <a:off x="10951443" y="4982864"/>
                <a:ext cx="182880" cy="7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DC8F95-50C3-43E5-A89C-5DB7E98BAE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33803" y="4964864"/>
                  <a:ext cx="218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242E6C-CED6-4F8A-91B1-29CFA6E2B61A}"/>
                    </a:ext>
                  </a:extLst>
                </p14:cNvPr>
                <p14:cNvContentPartPr/>
                <p14:nvPr/>
              </p14:nvContentPartPr>
              <p14:xfrm>
                <a:off x="10806363" y="4937144"/>
                <a:ext cx="50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242E6C-CED6-4F8A-91B1-29CFA6E2B6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788363" y="4919504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A7A27-B983-4FC9-88A5-64C200B0CA45}"/>
              </a:ext>
            </a:extLst>
          </p:cNvPr>
          <p:cNvGrpSpPr/>
          <p:nvPr/>
        </p:nvGrpSpPr>
        <p:grpSpPr>
          <a:xfrm>
            <a:off x="7562403" y="5028944"/>
            <a:ext cx="1848600" cy="1103040"/>
            <a:chOff x="7562403" y="5028944"/>
            <a:chExt cx="1848600" cy="11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E6FAD9-49FC-4FD3-8356-922A37203F18}"/>
                    </a:ext>
                  </a:extLst>
                </p14:cNvPr>
                <p14:cNvContentPartPr/>
                <p14:nvPr/>
              </p14:nvContentPartPr>
              <p14:xfrm>
                <a:off x="7562403" y="5096624"/>
                <a:ext cx="726480" cy="432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E6FAD9-49FC-4FD3-8356-922A37203F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4763" y="5078984"/>
                  <a:ext cx="7621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19BBDA-DF58-49B2-A8FA-36D8D15495E0}"/>
                    </a:ext>
                  </a:extLst>
                </p14:cNvPr>
                <p14:cNvContentPartPr/>
                <p14:nvPr/>
              </p14:nvContentPartPr>
              <p14:xfrm>
                <a:off x="8504883" y="5028944"/>
                <a:ext cx="906120" cy="27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19BBDA-DF58-49B2-A8FA-36D8D15495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87243" y="5011304"/>
                  <a:ext cx="941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846BB-B6BD-4A7B-9A99-A95ACAAB6C3B}"/>
                    </a:ext>
                  </a:extLst>
                </p14:cNvPr>
                <p14:cNvContentPartPr/>
                <p14:nvPr/>
              </p14:nvContentPartPr>
              <p14:xfrm>
                <a:off x="7642683" y="5399024"/>
                <a:ext cx="1099800" cy="73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846BB-B6BD-4A7B-9A99-A95ACAAB6C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5043" y="5381384"/>
                  <a:ext cx="113544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FF70AF-EB28-4FFD-9323-C7C399412C6D}"/>
                    </a:ext>
                  </a:extLst>
                </p14:cNvPr>
                <p14:cNvContentPartPr/>
                <p14:nvPr/>
              </p14:nvContentPartPr>
              <p14:xfrm>
                <a:off x="8240643" y="5625824"/>
                <a:ext cx="16164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FF70AF-EB28-4FFD-9323-C7C399412C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22643" y="5607824"/>
                  <a:ext cx="197280" cy="5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130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148F2-5C3B-4D2D-A91B-84A92786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2" y="286100"/>
            <a:ext cx="5721761" cy="3846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3599CC-793C-484A-8961-C9E0E0C2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41" y="1803948"/>
            <a:ext cx="5433747" cy="49732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1F53F9-905F-4D8F-8986-4E3B33AAC447}"/>
                  </a:ext>
                </a:extLst>
              </p14:cNvPr>
              <p14:cNvContentPartPr/>
              <p14:nvPr/>
            </p14:nvContentPartPr>
            <p14:xfrm>
              <a:off x="11037843" y="2582024"/>
              <a:ext cx="169920" cy="2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1F53F9-905F-4D8F-8986-4E3B33AAC4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29203" y="2573384"/>
                <a:ext cx="18756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9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5E67D-AA12-480E-A321-3C05585B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6" y="1422010"/>
            <a:ext cx="5248615" cy="5284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EDE0C-0385-4080-A127-112BE289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47" y="260934"/>
            <a:ext cx="2490527" cy="580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77F0C4-B600-4618-9664-F06CE5A610A5}"/>
                  </a:ext>
                </a:extLst>
              </p14:cNvPr>
              <p14:cNvContentPartPr/>
              <p14:nvPr/>
            </p14:nvContentPartPr>
            <p14:xfrm>
              <a:off x="3490803" y="931424"/>
              <a:ext cx="321840" cy="49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77F0C4-B600-4618-9664-F06CE5A6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803" y="913784"/>
                <a:ext cx="357480" cy="530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DC46CFB-8C31-4FB3-95C8-67FE9E17F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09" y="325328"/>
            <a:ext cx="1177333" cy="7180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DD2529-6083-4F4C-B5B4-474FEF445BC1}"/>
                  </a:ext>
                </a:extLst>
              </p14:cNvPr>
              <p14:cNvContentPartPr/>
              <p14:nvPr/>
            </p14:nvContentPartPr>
            <p14:xfrm>
              <a:off x="85563" y="1038344"/>
              <a:ext cx="713880" cy="171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DD2529-6083-4F4C-B5B4-474FEF445B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23" y="1020704"/>
                <a:ext cx="749520" cy="17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A15D8B-F4BF-44C8-A875-7615AA6421E6}"/>
                  </a:ext>
                </a:extLst>
              </p14:cNvPr>
              <p14:cNvContentPartPr/>
              <p14:nvPr/>
            </p14:nvContentPartPr>
            <p14:xfrm>
              <a:off x="4495563" y="1378184"/>
              <a:ext cx="699840" cy="38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A15D8B-F4BF-44C8-A875-7615AA6421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2563" y="1315184"/>
                <a:ext cx="825480" cy="5061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A23372-2196-42B4-87F0-6F60A3901E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681" y="165124"/>
            <a:ext cx="5147509" cy="2767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5D380F-7C85-4544-B03B-AFEFD5DA0CF1}"/>
                  </a:ext>
                </a:extLst>
              </p14:cNvPr>
              <p14:cNvContentPartPr/>
              <p14:nvPr/>
            </p14:nvContentPartPr>
            <p14:xfrm>
              <a:off x="6691563" y="2825384"/>
              <a:ext cx="1541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5D380F-7C85-4544-B03B-AFEFD5DA0C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8923" y="2762384"/>
                <a:ext cx="1666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D9568B-3F13-47D6-BA29-035C57D33BE2}"/>
                  </a:ext>
                </a:extLst>
              </p14:cNvPr>
              <p14:cNvContentPartPr/>
              <p14:nvPr/>
            </p14:nvContentPartPr>
            <p14:xfrm>
              <a:off x="10183203" y="2890544"/>
              <a:ext cx="1512720" cy="9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D9568B-3F13-47D6-BA29-035C57D33B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20203" y="2827544"/>
                <a:ext cx="1638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1032EB-95CD-4CFF-ABD1-CC10F99933A3}"/>
                  </a:ext>
                </a:extLst>
              </p14:cNvPr>
              <p14:cNvContentPartPr/>
              <p14:nvPr/>
            </p14:nvContentPartPr>
            <p14:xfrm>
              <a:off x="7000083" y="5183024"/>
              <a:ext cx="2981160" cy="111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1032EB-95CD-4CFF-ABD1-CC10F99933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2083" y="5165024"/>
                <a:ext cx="301680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4E09D6C-9EF9-4F1E-B850-09A03E555C02}"/>
              </a:ext>
            </a:extLst>
          </p:cNvPr>
          <p:cNvGrpSpPr/>
          <p:nvPr/>
        </p:nvGrpSpPr>
        <p:grpSpPr>
          <a:xfrm>
            <a:off x="7068483" y="5181944"/>
            <a:ext cx="2967840" cy="495360"/>
            <a:chOff x="7068483" y="5181944"/>
            <a:chExt cx="296784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43C3BA-845D-4D83-BA16-6A319D7B721B}"/>
                    </a:ext>
                  </a:extLst>
                </p14:cNvPr>
                <p14:cNvContentPartPr/>
                <p14:nvPr/>
              </p14:nvContentPartPr>
              <p14:xfrm>
                <a:off x="7068483" y="5627984"/>
                <a:ext cx="2967840" cy="49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43C3BA-845D-4D83-BA16-6A319D7B72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0843" y="5609984"/>
                  <a:ext cx="3003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A9517DD-6E54-4E3F-B78D-4470C1A26F5D}"/>
                    </a:ext>
                  </a:extLst>
                </p14:cNvPr>
                <p14:cNvContentPartPr/>
                <p14:nvPr/>
              </p14:nvContentPartPr>
              <p14:xfrm>
                <a:off x="7196643" y="5380304"/>
                <a:ext cx="148680" cy="102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A9517DD-6E54-4E3F-B78D-4470C1A26F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79003" y="5362664"/>
                  <a:ext cx="184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E99FA5-4E0F-4D1C-900D-E60C6A5A75E9}"/>
                    </a:ext>
                  </a:extLst>
                </p14:cNvPr>
                <p14:cNvContentPartPr/>
                <p14:nvPr/>
              </p14:nvContentPartPr>
              <p14:xfrm>
                <a:off x="7906203" y="5181944"/>
                <a:ext cx="11520" cy="2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E99FA5-4E0F-4D1C-900D-E60C6A5A75E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88563" y="5163944"/>
                  <a:ext cx="4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3158FF-2DDC-45A8-A4D5-B1E74361CC54}"/>
                    </a:ext>
                  </a:extLst>
                </p14:cNvPr>
                <p14:cNvContentPartPr/>
                <p14:nvPr/>
              </p14:nvContentPartPr>
              <p14:xfrm>
                <a:off x="7596243" y="5445824"/>
                <a:ext cx="43560" cy="91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3158FF-2DDC-45A8-A4D5-B1E74361CC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78243" y="5428184"/>
                  <a:ext cx="79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6C6363-8C09-47B4-81CE-99494993851E}"/>
                    </a:ext>
                  </a:extLst>
                </p14:cNvPr>
                <p14:cNvContentPartPr/>
                <p14:nvPr/>
              </p14:nvContentPartPr>
              <p14:xfrm>
                <a:off x="7933563" y="5217224"/>
                <a:ext cx="411480" cy="356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6C6363-8C09-47B4-81CE-9949499385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15563" y="5199584"/>
                  <a:ext cx="447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A21862-E1B4-4428-A991-7202060DBFBD}"/>
                    </a:ext>
                  </a:extLst>
                </p14:cNvPr>
                <p14:cNvContentPartPr/>
                <p14:nvPr/>
              </p14:nvContentPartPr>
              <p14:xfrm>
                <a:off x="8481483" y="5278784"/>
                <a:ext cx="417960" cy="309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A21862-E1B4-4428-A991-7202060DBF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63843" y="5260784"/>
                  <a:ext cx="453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A87FC4-5EA3-4562-82D2-D588D3A586EB}"/>
                    </a:ext>
                  </a:extLst>
                </p14:cNvPr>
                <p14:cNvContentPartPr/>
                <p14:nvPr/>
              </p14:nvContentPartPr>
              <p14:xfrm>
                <a:off x="8954883" y="5322344"/>
                <a:ext cx="337680" cy="244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A87FC4-5EA3-4562-82D2-D588D3A586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6883" y="5304704"/>
                  <a:ext cx="373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E4A16C-18EB-4BEF-8898-C23F6BD36187}"/>
                    </a:ext>
                  </a:extLst>
                </p14:cNvPr>
                <p14:cNvContentPartPr/>
                <p14:nvPr/>
              </p14:nvContentPartPr>
              <p14:xfrm>
                <a:off x="9559323" y="5368064"/>
                <a:ext cx="283320" cy="173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E4A16C-18EB-4BEF-8898-C23F6BD361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41323" y="5350064"/>
                  <a:ext cx="318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6D1C8D-6F78-4D66-AFA9-D0FE79CBCE2B}"/>
                    </a:ext>
                  </a:extLst>
                </p14:cNvPr>
                <p14:cNvContentPartPr/>
                <p14:nvPr/>
              </p14:nvContentPartPr>
              <p14:xfrm>
                <a:off x="7342083" y="5253944"/>
                <a:ext cx="301320" cy="372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6D1C8D-6F78-4D66-AFA9-D0FE79CBCE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24083" y="5235944"/>
                  <a:ext cx="336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BD835C-9C62-4DBD-BF0E-D0AB3D0B88C3}"/>
                    </a:ext>
                  </a:extLst>
                </p14:cNvPr>
                <p14:cNvContentPartPr/>
                <p14:nvPr/>
              </p14:nvContentPartPr>
              <p14:xfrm>
                <a:off x="7270083" y="5341784"/>
                <a:ext cx="85320" cy="7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BD835C-9C62-4DBD-BF0E-D0AB3D0B88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52083" y="5324144"/>
                  <a:ext cx="1209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BF0052-BB18-4221-9E34-0DCFB781C169}"/>
              </a:ext>
            </a:extLst>
          </p:cNvPr>
          <p:cNvGrpSpPr/>
          <p:nvPr/>
        </p:nvGrpSpPr>
        <p:grpSpPr>
          <a:xfrm>
            <a:off x="6929883" y="4761824"/>
            <a:ext cx="3130200" cy="1347120"/>
            <a:chOff x="6929883" y="4761824"/>
            <a:chExt cx="3130200" cy="13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17932A-CF15-4343-95F9-0F7A38DF5AE7}"/>
                    </a:ext>
                  </a:extLst>
                </p14:cNvPr>
                <p14:cNvContentPartPr/>
                <p14:nvPr/>
              </p14:nvContentPartPr>
              <p14:xfrm>
                <a:off x="6995403" y="4835264"/>
                <a:ext cx="3064680" cy="1273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17932A-CF15-4343-95F9-0F7A38DF5A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86763" y="4826264"/>
                  <a:ext cx="3082320" cy="12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6C9D84-CA5E-46E0-969F-8090568A1577}"/>
                    </a:ext>
                  </a:extLst>
                </p14:cNvPr>
                <p14:cNvContentPartPr/>
                <p14:nvPr/>
              </p14:nvContentPartPr>
              <p14:xfrm>
                <a:off x="6929883" y="4761824"/>
                <a:ext cx="2960640" cy="12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6C9D84-CA5E-46E0-969F-8090568A15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20883" y="4752824"/>
                  <a:ext cx="297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050599-FCC6-47AC-AEBB-711EE45F0C2A}"/>
                    </a:ext>
                  </a:extLst>
                </p14:cNvPr>
                <p14:cNvContentPartPr/>
                <p14:nvPr/>
              </p14:nvContentPartPr>
              <p14:xfrm>
                <a:off x="8538003" y="5850824"/>
                <a:ext cx="74880" cy="22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050599-FCC6-47AC-AEBB-711EE45F0C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9363" y="5841824"/>
                  <a:ext cx="92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5C969A-6321-48C3-9497-858333533427}"/>
                    </a:ext>
                  </a:extLst>
                </p14:cNvPr>
                <p14:cNvContentPartPr/>
                <p14:nvPr/>
              </p14:nvContentPartPr>
              <p14:xfrm>
                <a:off x="8394363" y="5355464"/>
                <a:ext cx="96120" cy="185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5C969A-6321-48C3-9497-8583335334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85363" y="5346464"/>
                  <a:ext cx="113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141FE6-73FB-4036-8C0C-112D3D035C36}"/>
                    </a:ext>
                  </a:extLst>
                </p14:cNvPr>
                <p14:cNvContentPartPr/>
                <p14:nvPr/>
              </p14:nvContentPartPr>
              <p14:xfrm>
                <a:off x="8667603" y="5320544"/>
                <a:ext cx="26280" cy="268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141FE6-73FB-4036-8C0C-112D3D035C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58603" y="5311904"/>
                  <a:ext cx="43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1C0FB9-4239-4256-B933-7B88E3CF3F67}"/>
                    </a:ext>
                  </a:extLst>
                </p14:cNvPr>
                <p14:cNvContentPartPr/>
                <p14:nvPr/>
              </p14:nvContentPartPr>
              <p14:xfrm>
                <a:off x="8632323" y="5417384"/>
                <a:ext cx="143280" cy="28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1C0FB9-4239-4256-B933-7B88E3CF3F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23323" y="5408384"/>
                  <a:ext cx="160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6F217A-1B3A-465E-9590-19F504AE2D3F}"/>
                    </a:ext>
                  </a:extLst>
                </p14:cNvPr>
                <p14:cNvContentPartPr/>
                <p14:nvPr/>
              </p14:nvContentPartPr>
              <p14:xfrm>
                <a:off x="8855883" y="5269064"/>
                <a:ext cx="142560" cy="256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6F217A-1B3A-465E-9590-19F504AE2D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47243" y="5260424"/>
                  <a:ext cx="160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9F71B0-B759-434D-AF04-B0B7F563BD26}"/>
                    </a:ext>
                  </a:extLst>
                </p14:cNvPr>
                <p14:cNvContentPartPr/>
                <p14:nvPr/>
              </p14:nvContentPartPr>
              <p14:xfrm>
                <a:off x="9064683" y="5334224"/>
                <a:ext cx="106920" cy="141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9F71B0-B759-434D-AF04-B0B7F563B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55683" y="5325584"/>
                  <a:ext cx="12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5EFC61-8B35-4193-84BC-1D33B97EA1AB}"/>
                    </a:ext>
                  </a:extLst>
                </p14:cNvPr>
                <p14:cNvContentPartPr/>
                <p14:nvPr/>
              </p14:nvContentPartPr>
              <p14:xfrm>
                <a:off x="7684443" y="5446544"/>
                <a:ext cx="132120" cy="180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5EFC61-8B35-4193-84BC-1D33B97EA1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75803" y="5437544"/>
                  <a:ext cx="149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5E9BD6-7AC2-4F11-9498-17E63CFEA707}"/>
                    </a:ext>
                  </a:extLst>
                </p14:cNvPr>
                <p14:cNvContentPartPr/>
                <p14:nvPr/>
              </p14:nvContentPartPr>
              <p14:xfrm>
                <a:off x="7856523" y="5499104"/>
                <a:ext cx="122040" cy="137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5E9BD6-7AC2-4F11-9498-17E63CFEA7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47883" y="5490104"/>
                  <a:ext cx="139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89D5DF-EA05-40BB-BA0C-7DAEE7AF7719}"/>
                    </a:ext>
                  </a:extLst>
                </p14:cNvPr>
                <p14:cNvContentPartPr/>
                <p14:nvPr/>
              </p14:nvContentPartPr>
              <p14:xfrm>
                <a:off x="8027523" y="5564264"/>
                <a:ext cx="90000" cy="84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89D5DF-EA05-40BB-BA0C-7DAEE7AF77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18883" y="5555264"/>
                  <a:ext cx="10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F437B3-9D05-49FC-B10C-D1982C890F14}"/>
                    </a:ext>
                  </a:extLst>
                </p14:cNvPr>
                <p14:cNvContentPartPr/>
                <p14:nvPr/>
              </p14:nvContentPartPr>
              <p14:xfrm>
                <a:off x="7908003" y="5444744"/>
                <a:ext cx="155160" cy="2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F437B3-9D05-49FC-B10C-D1982C890F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9363" y="5435744"/>
                  <a:ext cx="172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5B6658-0ECD-4002-BDB7-8B80E5A8A802}"/>
                    </a:ext>
                  </a:extLst>
                </p14:cNvPr>
                <p14:cNvContentPartPr/>
                <p14:nvPr/>
              </p14:nvContentPartPr>
              <p14:xfrm>
                <a:off x="7616043" y="5230904"/>
                <a:ext cx="63720" cy="199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5B6658-0ECD-4002-BDB7-8B80E5A8A8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7403" y="5221904"/>
                  <a:ext cx="81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6CB37E-F778-41B4-AA0F-57CD395B1E17}"/>
                    </a:ext>
                  </a:extLst>
                </p14:cNvPr>
                <p14:cNvContentPartPr/>
                <p14:nvPr/>
              </p14:nvContentPartPr>
              <p14:xfrm>
                <a:off x="7666443" y="5018504"/>
                <a:ext cx="144720" cy="170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6CB37E-F778-41B4-AA0F-57CD395B1E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57443" y="5009864"/>
                  <a:ext cx="162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064A8C-6CFC-44A5-93AD-3C81527272FC}"/>
                    </a:ext>
                  </a:extLst>
                </p14:cNvPr>
                <p14:cNvContentPartPr/>
                <p14:nvPr/>
              </p14:nvContentPartPr>
              <p14:xfrm>
                <a:off x="7643403" y="4947584"/>
                <a:ext cx="120960" cy="15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064A8C-6CFC-44A5-93AD-3C81527272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4763" y="4938944"/>
                  <a:ext cx="13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FE7C3E5-D0F5-4E00-802E-5F924D9735B0}"/>
                    </a:ext>
                  </a:extLst>
                </p14:cNvPr>
                <p14:cNvContentPartPr/>
                <p14:nvPr/>
              </p14:nvContentPartPr>
              <p14:xfrm>
                <a:off x="7882443" y="5025704"/>
                <a:ext cx="83160" cy="11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FE7C3E5-D0F5-4E00-802E-5F924D9735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73803" y="5016704"/>
                  <a:ext cx="100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C8690A-569D-4BB3-9695-EA4CD88BBD69}"/>
                  </a:ext>
                </a:extLst>
              </p14:cNvPr>
              <p14:cNvContentPartPr/>
              <p14:nvPr/>
            </p14:nvContentPartPr>
            <p14:xfrm>
              <a:off x="6311043" y="5305784"/>
              <a:ext cx="1077840" cy="124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C8690A-569D-4BB3-9695-EA4CD88BBD6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293403" y="5288144"/>
                <a:ext cx="11134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5B7DC35E-F4C9-472F-990F-DFF40ABBE95B}"/>
              </a:ext>
            </a:extLst>
          </p:cNvPr>
          <p:cNvGrpSpPr/>
          <p:nvPr/>
        </p:nvGrpSpPr>
        <p:grpSpPr>
          <a:xfrm>
            <a:off x="6320763" y="5345384"/>
            <a:ext cx="1061280" cy="324360"/>
            <a:chOff x="6320763" y="5345384"/>
            <a:chExt cx="10612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FF79EE-4EF2-4199-AF05-4363FC504B98}"/>
                    </a:ext>
                  </a:extLst>
                </p14:cNvPr>
                <p14:cNvContentPartPr/>
                <p14:nvPr/>
              </p14:nvContentPartPr>
              <p14:xfrm>
                <a:off x="6320763" y="5478584"/>
                <a:ext cx="1051560" cy="19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FF79EE-4EF2-4199-AF05-4363FC504B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02763" y="5460584"/>
                  <a:ext cx="1087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F6982A-DE8E-461B-9DE7-00CDD53C0BEC}"/>
                    </a:ext>
                  </a:extLst>
                </p14:cNvPr>
                <p14:cNvContentPartPr/>
                <p14:nvPr/>
              </p14:nvContentPartPr>
              <p14:xfrm>
                <a:off x="7244163" y="5345384"/>
                <a:ext cx="137880" cy="11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F6982A-DE8E-461B-9DE7-00CDD53C0B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26523" y="5327384"/>
                  <a:ext cx="173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D757167-C069-4059-AA86-1EDECB48DEB9}"/>
                    </a:ext>
                  </a:extLst>
                </p14:cNvPr>
                <p14:cNvContentPartPr/>
                <p14:nvPr/>
              </p14:nvContentPartPr>
              <p14:xfrm>
                <a:off x="7284843" y="5543744"/>
                <a:ext cx="87840" cy="50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D757167-C069-4059-AA86-1EDECB48DE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66843" y="5526104"/>
                  <a:ext cx="12348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807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9765B-9296-4AA6-B2E5-0193B947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9" y="281149"/>
            <a:ext cx="3835680" cy="289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C043F-F20B-4EFE-A8ED-70804139A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89" y="337449"/>
            <a:ext cx="5592986" cy="494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5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Geometric optics for an isotropic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optics for an isotropic medium</dc:title>
  <dc:creator>Robert Peale</dc:creator>
  <cp:lastModifiedBy>Robert Peale</cp:lastModifiedBy>
  <cp:revision>14</cp:revision>
  <dcterms:created xsi:type="dcterms:W3CDTF">2020-08-06T21:18:16Z</dcterms:created>
  <dcterms:modified xsi:type="dcterms:W3CDTF">2020-09-17T17:20:32Z</dcterms:modified>
</cp:coreProperties>
</file>