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1T23:45:29.3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644 127 320,'-3'8'103,"3"-7"-53,-5-2-16,-4 17 526,9-16-521,0 1 0,0-1 0,0 0 1,-1 1-1,1-1 0,0 1 1,0-1-1,0 0 0,-1 1 0,1-1 1,0 0-1,0 1 0,-1-1 1,1 0-1,0 1 0,-1-1 0,1 0 1,0 0-1,-1 1 0,1-1 0,0 0 1,-1 0-1,1 0 0,-1 1-39,-6 2 284,-48 33 1316,22-21-1230,-1-1 0,-1-1 0,-8 0-370,38-12-12,-1 0 0,1 0 0,0 0 0,0-1 0,-1 0 0,-2 0 12,-2 0-184,9 0 180,1 0 0,0-1 0,0 1 1,0 0-1,-1 0 0,1 0 1,0 0-1,0 0 0,-1 0 0,1 0 1,0 0-1,0-1 0,0 1 1,0 0-1,-1 0 0,1 0 0,0-1 1,0 1-1,0 0 0,0 0 1,0 0-1,-1-1 0,1 1 0,0 0 1,0 0-1,0 0 0,0-1 1,0 1-1,0 0 0,0 0 0,0-1 1,0 1-1,0 0 0,0 0 1,0-1-1,0 1 0,0 0 0,0 0 4,1-8-61,2 2-66,0 1-1,0-1 1,0 1-1,1 0 1,0 0 0,0 1-1,0-1 128,16-21-356,24-58 39,-20 37 373,-23 45-38,0 0 0,0 0 0,0 0 0,-1 0 0,1 0 0,0 0 0,-1 0 0,0 0 0,1 0 0,-1 0 0,0 0 1,0 0-1,0-1 0,0 1 0,-1-1-18,1 2 15,0 1-1,0-1 1,-1 1 0,1-1-1,0 1 1,0-1 0,-1 1-1,1-1 1,0 1 0,-1 0 0,1-1-1,0 1 1,-1 0 0,1-1-1,-1 1 1,1 0 0,-1-1 0,1 1-1,-1 0 1,1 0 0,-1-1-1,1 1 1,-1 0-15,0 0 14,-1 0 0,1 0 0,-1 0-1,1 0 1,-1 0 0,1 0 0,-1 1 0,1-1 0,0 0-1,-1 1 1,1-1 0,0 1 0,-1 0-14,-11 6 50,-1 1-1,1 0 1,1 1 0,0 1 0,0 0 0,-1 2-50,-22 18 42,1-2-168,7-5 179,-2-1-1,-14 8-52,43-30-2,0 0 1,0-1-1,0 1 1,0 0-1,0 0 1,0 0-1,0 0 1,0 0-1,0 0 1,0 0-1,0 0 1,0 0-1,0 0 1,0 0-1,0 0 1,0-1-1,0 1 1,0 0-1,0 0 1,0 0-1,0 0 1,0 0-1,0 0 1,0 0-1,0 0 1,0 0-1,0 0 1,0 0-1,0 0 1,0 0-1,0 0 0,0-1 1,-1 1-1,1 0 1,0 0-1,0 0 1,0 0-1,0 0 1,0 0-1,0 0 1,0 0-1,0 0 1,0 0-1,0 0 1,0 0-1,0 0 1,0 0-1,-1 0 1,1 0-1,0 0 1,0 0-1,0 0 1,0 0-1,0 0 1,0 0-1,0 0 1,0 0-1,0 0 1,0 0-1,0 0 1,0 0-1,0 0 1,-1 0 1,4-5 20,50-51-649,-52 56 642,0-1 0,-1 0 0,1 0 1,0 0-1,-1 0 0,1 0 0,0 0 0,-1 0 1,1 0-1,-1-1 0,0 1 0,1 0 0,-1 0 0,0-1-13,0 1 4,0 1 0,0 0-1,0 0 1,0 0-1,0 0 1,0 0 0,0 0-1,0-1 1,0 1 0,0 0-1,0 0 1,0 0-1,0 0 1,0 0 0,0 0-1,-1-1 1,1 1-1,0 0 1,0 0 0,0 0-1,0 0 1,0 0-1,0 0 1,0 0 0,-1 0-1,1 0 1,0 0-1,0 0 1,0 0 0,0-1-1,0 1 1,0 0 0,-1 0-1,1 0 1,0 0-1,0 0 1,0 0-4,-10 4 71,-19 17 347,2 0-1,-4 6-417,0-1 344,-3 5-6,23-20-246,0-1-1,-1 0 1,-10 6-92,21-15-3,0-1-1,0 1 1,0 0-1,0-1 1,0 1 0,-1-1-1,1 0 1,0 1-1,0-1 1,0 0 0,-1 1-1,1-1 1,0 0-1,-1 0 1,1 0 3,0-1-9,0 1 0,1 0 1,-1 0-1,0 0 0,1-1 0,-1 1 0,1 0 1,-1-1-1,1 1 0,-1 0 0,0-1 1,1 1-1,-1-1 0,1 1 0,0-1 1,-1 1-1,1-1 0,-1 1 0,1-1 1,-1 0 8,1-1-17,-1 0 1,1 1 0,-1-1 0,1 0 0,-1 0 0,1 0-1,0 0 1,0 0 0,0 0 0,0 0 0,0 1 0,0-1-1,1 0 1,-1 0 0,1 0 0,-1 0 0,2-1 16,4-10-7,1-1 0,1 2 0,0-1-1,0 1 1,1 1 0,1-1 0,0 1 0,1 1 0,5-4 7,46-45 69,-62 58-63,1 1 1,0 0-1,-1-1 0,1 1 0,-1-1 1,1 1-1,-1-1 0,1 0 0,-1 1 0,1-1 1,-1 0-1,1 1 0,-1-1 0,0 0 1,0 1-1,1-1 0,-1 0 0,0 0-6,0 0 123,0 14-11,-2 13-68,1-24-58,1 1-1,-1 0 0,1 0 0,-1-1 0,1 1 0,0 0 0,0 0 0,1-1 1,-1 1-1,0 0 0,1 0 0,0-1 0,-1 1 0,1 0 0,0-1 0,0 1 1,1-1-1,-1 1 0,1-1 0,-1 0 0,1 0 0,0 1 15,1 0-72,1 0 1,0 0-1,0 0 0,0 0 0,0-1 0,0 1 0,0-1 1,1 0-1,-1 0 0,1-1 0,0 1 0,-1-1 1,1 0-1,0 0 0,3-1 72,11 1-129,0 0-1,0-2 1,9-2 129,22 0-156,-20 2 144,28-5 12,-29 2 161,25 1-161,-52 3 240,-4 0 27,-39-2 471,8 1-334,-13 2-404,37 0 9,1 0 1,-1 0 0,0 0 0,1 2 0,-1-1 0,1 1 0,-5 2-10,12-5-21,-1 1 0,1 0 0,-1-1 0,1 1 1,0 0-1,-1 0 0,1 0 0,0 0 1,0 0-1,-1 0 0,1 1 0,0-1 1,0 0-1,0 2 21,1-3-12,-1 0 0,1 1 0,0-1 0,0 0-1,0 1 1,0-1 0,0 0 0,0 1 0,0-1 0,0 1 0,0-1 0,0 0 0,0 1 0,1-1 0,-1 0 0,0 1 0,0-1 0,0 0 0,0 1-1,0-1 1,1 0 0,-1 0 0,0 1 0,0-1 12,14 8-134,-6-6 143,1-1 1,-1 0-1,1 0 1,-1-1-1,1 0 1,0 0-1,-1-1-9,16 0-45,47-2 216,-71 3-169,0 0 0,0 0-1,0 0 1,0 0 0,0 0 0,0 0 0,0 0 0,0 0 0,0 0 0,0 0-1,0 0 1,0 0 0,0 0 0,1 0 0,-1 0 0,0 0 0,0 0 0,0 0-1,0 0 1,0 0 0,0 0 0,0 0 0,0 0 0,0 0 0,0 0-1,0 0 1,0 0 0,0-1 0,0 1 0,0 0 0,0 0 0,0 0 0,0 0-1,0 0 1,0 0 0,0 0 0,0 0 0,0 0 0,0 0 0,0 0 0,0 0-1,0 0 1,0 0 0,0 0 0,0-1 0,0 1 0,0 0 0,0 0 0,0 0-1,0 0 1,0 0 0,0 0 0,0 0 0,0 0 0,0 0 0,0 0-1,0 0 1,0 0 0,0 0 0,0 0 0,0 0-2,-6-3-7,-17 5 88,1 1 1,-1 0 0,1 2 0,-7 2-82,-20 5 25,27-7-35,4-1-26,0 0-1,0-1 0,-1-1 1,1-1-1,0 0 0,-13-2 37,30 1 2,0 0 0,0-1 0,1 1 0,-1 0-1,0 0 1,0 0 0,0 0 0,1-1 0,-1 1 0,0 0-1,0-1 1,1 1 0,-1-1 0,0 1 0,1-1 0,-1 1-1,0-1 1,1 1 0,-1-1 0,1 0 0,-1 1 0,1-1-1,-1 0 1,1 0-2,-1 0 3,1 1-1,0-1 0,0 1 1,0-1-1,0 0 0,0 1 1,0-1-1,1 1 0,-1-1 1,0 0-1,0 1 0,0-1 1,1 1-1,-1-1 0,0 0 1,0 1-1,1-1 0,-1 1 1,1-1-1,-1 1 0,0 0 1,1-1-1,-1 1 0,1-1 1,-1 1-1,1 0 0,-1-1 1,1 1-1,0 0-2,8-6-12,0 2-1,0-1 0,1 2 1,0-1-1,0 1 0,0 0 1,0 1-1,0 1 0,9-1 13,19 0-7,-1 1-1,5 3 8,12-1 55,-24-1 307,-28 0-101,-2 0 102,0 0-134,-5 0 17,-92-3-358,43 6-80,73 4-346,-6-1-263,5-3 81,0-3-581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4:20.4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6 1728,'2'-5'-135,"-2"5"346,1 0-1,-1 0 0,0-1 1,0 1-1,1 0 0,-1 0 1,0 0-1,1 0 0,-1 0 1,0 0-1,0 0 0,1 0 0,-1 0 1,0 0-1,1 0 0,-1 0 1,0 0-1,1 0 0,-1 0 1,0 1-1,0-1 0,1 0 1,-1 0-1,0 0 0,0 0 0,1 0 1,-1 1-1,0-1 0,0 0 1,0 0-1,1 0 0,-1 1 1,0-1-1,0 0 0,0 0 1,1 1-1,-1-1 0,0 0 0,0 0 1,0 1-1,0-1 0,0 1-210,1 5 173,0 1 0,0-1 0,-1 1 0,0 0 0,0-1 0,-1 5-173,0 9-67,3 31 749,3 5-682,-1-6 235,-2 6-235,-2-11 191,-3 113 514,2 26 4,2-96-378,-1-83-316,0 0 0,0-1 1,1 1-1,-1 0 0,1 0 0,1 1-15,1 0-101,-2-5-26,-1-1 1,0 1 0,1-1 0,-1 1 0,0-1 0,1 1 0,-1-1-1,0 1 1,0-1 0,0 1 0,0 0 0,1-1 0,-1 1 0,0-1-1,0 1 1,0 0 0,0-1 0,0 1 0,0-1 0,0 1 0,-1 0-1,1-1 1,0 1 0,0-1 0,0 1 0,-1-1 0,1 1 0,0-1-1,-1 1 1,1-1 0,0 1 0,-1-1 0,1 1 126,-17 12-4475,13-11 2974,3-2 1181,-3 1-1344,-5-10 315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40:52.50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3863 2140 1984,'-2'-1'68,"2"1"-51,0 0 0,0 0 0,0-1 0,0 1 0,0 0 0,0 0 0,-1-1 0,1 1 0,0 0 0,0 0 0,0 0 0,0-1 0,-1 1 0,1 0 0,0 0 0,0 0 0,0 0 0,-1 0 0,1 0 0,0-1 0,0 1 0,-1 0 0,1 0 0,0 0 0,0 0 0,-1 0 0,1 0 0,0 0 0,0 0 0,-1 0 0,1 0 0,0 0 1,0 0-1,-1 0 0,1 0 0,0 0 0,0 0 0,-1 1 0,1-1 0,0 0 0,0 0 0,-1 0 0,1 0 0,0 0 0,0 0 0,0 1 0,0-1 0,-1 0 0,1 0 0,0 0 0,0 1 0,0-1 0,0 0 0,0 0 0,-1 0 0,1 1 0,0-1 0,0 0 0,0 1-17,-1-1 325,0 0-199,-1 0 0,0 0-1,1 0 1,-1 0 0,0-1-1,0 1 1,1 0 0,-1-1-1,0 0 1,1 1 0,-1-1-126,-5-2 825,4 2-667,0 0 0,0 1-1,-1-1 1,1 1 0,0 0-1,0 0 1,0 0 0,-1 1-1,1-1 1,0 1 0,-2 0-158,-17 1 73,-7 0 365,-15 2-438,14-1 885,-17 0-885,37-3 11,-30 0 230,-1-1 1,1-2 0,-22-5-242,-27-6 286,-16 2-286,42 6 230,0-3 0,0-2 0,-28-11-230,-256-67-10,251 66 212,42 10-12,1-3 0,1-3 0,-29-14-190,43 13-31,-26-19 31,5 4-118,-34-18 201,-3 5-1,-8 2-82,-161-75-166,112 48 103,-99-51-139,209 99 242,1-2-1,1-1 1,2-3 0,-23-22-40,-97-108-208,140 142 252,-1 1-1,-1 0 1,-10-6-44,-70-43-135,13 9 198,61 37-70,2 0-1,0-2 1,2-2 0,0 0-1,2-1 1,1-1 0,1 0-1,-11-24 8,20 32-45,1-1 0,0 0-1,2 0 1,1-1 0,0 0-1,-2-16 46,6 24-143,1 10 111,0 1 0,0-1 0,1 0 0,0 1 0,-1-1 0,1 0 0,0 1 0,0-1 0,0 0 0,0 0 0,1 1 0,-1-1 0,1 1 0,0-1 0,0 0-1,0 1 1,0-1 0,0 0 32,2-2 32,0 0-1,0 0 0,-1 0 0,0-1 1,0 1-1,-1-1 0,2-4-31,-2 6-11,0 1 1,0 0-1,1 0 0,-1 0 0,1 0 1,1-2 10,7-14 69,4-21 75,-12 33-156,0 1 0,1-1-1,1 1 1,-1 0 0,1 0-1,0 0 13,0 0-101,0 1-1,-1-1 1,0-1 0,0 1-1,0-2 102,-2 4 7,0 3-8,-1 0 1,0 0 0,0 0-1,1 0 1,-1 0-1,1 0 1,-1 0-1,1 0 1,-1 0-1,1 0 1,-1 0-1,1 0 1,0 0 0,0 0-1,0 0 1,0 0-112,-1 1 37,0 0-5,4-6 16,-18 9 139,11-2-80,0 0 0,0 0 0,-1 0 0,1 0 0,0 0 0,0 1 0,0 0 5,-2 0-82,5-2 75,-1 0 8,1 0 1,-1 0-1,1 0 0,0 0 0,-1 0 0,1 0 0,0 0 1,-1 1-1,1-1 0,0 0 0,-1 0 0,1 0 0,0 0 1,0 1-1,-1-1 0,1 0 0,0 0 0,0 1 0,-1-1 1,1 0-1,0 0 0,0 1 0,0-1 0,-1 0 0,1 1 1,0-1-1,0 0 0,0 1 0,0-1 0,0 0 0,0 1 1,0-1-1,-1 0-1,-6 7 98,7-7-100,-1 0 0,1 0 0,0 0 0,-1 0 0,1 1 0,-1-1 0,1 0-1,0 0 1,0 1 0,-1-1 0,1 0 0,0 1 0,-1-1 0,1 0 0,0 1 0,0-1-1,-1 0 1,1 1 0,0-1 0,0 0 0,0 1 0,0-1 0,0 1 0,0-1 2,-14 18-107,3 0 89,7-13-7,0 1-1,0 0 1,1 0-1,0 0 1,0 0-1,0 4 26,-3 6 28,0 0 0,-4 5-28,4-8 24,0 1 0,1 0 0,-1 6-24,-1 5 6,4-14-6,0 1 0,0 0 0,0 6 0,3-13-1,-1-1 0,0 0 0,-1 0 0,1 1 0,-1-1 0,-1 3 1,-7 17 64,10-15-26,0-7 10,-1-2 55,1 0-96,0 0 1,0 0-1,-1 0 1,1 0-1,0 0 1,0 0 0,0 0-1,0 0 1,0 0-1,-1 0 1,1 0-1,0 0 1,0 0-1,0 0 1,0 0 0,-1 0-1,1-1 1,0 1-1,0 0 1,0 0-1,0 0 1,0 0 0,0 0-1,-1 0 1,1 0-1,0-1 1,0 1-1,0 0 1,0 0-1,0 0 1,0 0 0,0 0-1,0-1 1,0 1-1,0 0 1,0 0-1,0 0 1,0 0-1,0-1 1,0 1-8,0-240 5,-9 130 17,5 58-209,4 50 172,0 1 0,1-1 0,-1 1 0,1-1 1,0 1-1,0-1 0,-1 1 0,1-1 0,0 1 0,0 0 0,0 0 0,1-1 0,-1 1 15,5-6-73,-4 4 145,-1 3-77,-1-1-1,1 0 1,-1 0-1,1 1 1,-1-1-1,1 0 1,-1 0-1,1 1 1,-1-1-1,1 0 1,-1 0-1,0 0 1,0 0-1,1 0 1,-1 0 5,0 1-70,0 0 6,0 0-58,0 0 58,1 1 80,4 3-24,-1 0 0,1 0-1,-1 0 1,0 1 0,-1-1 0,1 1 0,-1 0 0,0 0 0,0 0 0,0 1 0,-1-1-1,0 1 1,0-1 0,0 1 0,-1 2 8,10 24-108,-6-20 42,-1-2 64,0-1 0,1 0 0,0 0 0,3 5 2,20 25 421,2 9-421,-8-11 155,-1-3-83,-2 1 0,7 20-72,-26-54 58,5 7 844,-5-12-890,-1 0 1,0 0 0,0 0 0,0 0-1,-1 0 1,1 1 0,-2-2-13,-4-15 65,2 5-26,1 0 1,-2 1-1,0 0 0,-1 0 0,0 0 0,-8-10-39,-12-23-55,2 3-39,14 25 72,0 0 1,2-1 0,0-1-1,-4-14 22,11 28-126,0 1-1,0-1 1,1 1-1,0-1 1,0 0 0,0 0-1,1-5 127,0 12-75,2 0 63,0 1 0,0-1 0,0 1 1,0 0-1,0-1 0,0 1 0,0 0 0,-1 0 0,1 1 0,0-1 0,-1 0 0,1 0 0,0 1 0,-1-1 0,0 1 0,1-1 0,-1 1 0,1 1 12,10 9-3,-4-4-30,-1 0 1,1 0 0,-1 1-1,-1 0 1,5 7 32,12 17 2,-10-17 31,8 10 45,7 12-78,-23-30 4,0 0 0,0 0 0,-1 1 0,-1-1 0,1 1 0,-1 0-1,0 2-3,-1-1 81,0-2 104,0 1 0,-1-1 0,1 1 1,-2 7-186,0-16 7,0 0 1,0 0 0,0 0 0,0 1-1,0-1 1,0 0 0,0 0-1,0 1 1,0-1 0,0 0-1,-1 0 1,1 0 0,0 1 0,0-1-1,0 0 1,0 0 0,-1 0-1,1 0 1,0 0 0,0 1 0,0-1-1,-1 0 1,1 0 0,0 0-1,0 0 1,-1 0 0,1 0 0,0 0-1,0 0 1,0 0 0,-1 0-1,1 0 1,0 0 0,0 0-1,-1 0 1,1 0 0,0 0 0,0 0-1,-1 0 1,1 0 0,0 0-1,0 0 1,0 0 0,-1 0 0,1 0-1,0-1 1,0 1 0,-1 0-1,1 0 1,0 0 0,0 0-8,-13-7-51,13 6 66,-12-7 10,1-2-1,1 1 1,0-2 0,0 1-1,-3-6-24,4 5 48,-62-70-214,43 36-68,16 27 218,10 14 3,-1 0 1,1 0-1,-1 0 1,0 0-1,0 0 1,-3-2 12,3 1-382,1 1 44,1 12 125,1 1 223,-1 0 0,0 0-1,-1 0 1,0 0 0,0 0 0,-1 0 0,-3 5-10,-65 148 117,44-90-111,20-49-3,-1-2 1,-1 1-1,-11 18-3,19-39 4,0 0-1,1 0 0,-1 0 0,0 0 0,1 0 1,-1 1-1,1-1 0,-1 0 0,1 0 0,0 0 1,-1 1-1,1 0-3,0-2-6,1 1 0,0-1 0,-1 1-1,1-1 1,0 0 0,-1 1 0,1-1 0,0 0 0,-1 1 0,1-1 0,0 0 0,-1 0-1,1 0 1,0 0 0,0 0 0,-1 0 0,1 0 0,0 0 0,-1 0 0,1 0 0,0 0-1,0 0 7,9-2-6,0 0 0,0 0 0,0 0 0,0-2 0,0 1 0,0-1 0,8-5 6,66-37 120,-62 32-123,0 2 0,0 0 0,1 2-1,0 0 1,1 2 0,13-3 3,-22 8 73,1 1 0,0 1 0,11 0-73,-25 1 32,-2 0 16,0 0 53,0 0-5,5-17 395,-6 5-468,0 1-1,-1 0 1,0-1 0,0 1 0,-2 0 0,1 0-1,-1 0 1,-1 1 0,0-1 0,0 1 0,-1 0-1,0 1 1,-1-1 0,0 1 0,-1 1 0,0-1 0,0 1-1,-2-1-22,-14-13 20,2-2-1,-7-9-19,-2-2-135,30 34 121,-20-18-193,20 18 99,-1 0 1,0 0 0,0 0-1,1 1 1,-1-1 0,0 0 0,0 1-1,0 0 1,0-1 0,0 1-1,0 0 1,-1 0 107,6 7-1685,1 1-363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41:04.8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678 225 2144,'-17'9'271,"0"1"0,0 0 0,1 1 0,0 1 1,-9 10-272,8-8 111,4-3-58,7-5-21,-1-1 0,1 1 0,-1-1 0,0-1 0,0 1 0,0-1 0,-7 2-32,13-6-2,1 1 1,0-1-1,-1 0 1,1 0-1,0 0 1,-1 0-1,1 0 0,-1 1 1,1-1-1,0 0 1,-1 0-1,1 0 1,-1 0-1,1 0 1,0 0-1,-1 0 0,1 0 1,0 0-1,-1 0 1,1-1-1,-1 1 1,1 0-1,0 0 1,-1 0-1,1 0 1,0-1-1,-1 1 0,1 0 1,0 0-1,-1 0 1,1-1-1,0 1 1,0 0-1,-1-1 1,1 1 1,0-1-9,0 0 1,0 0 0,0 0-1,0 0 1,0 0 0,0 0-1,0 0 1,1 0 0,-1 0-1,0 0 1,1 1 0,-1-1-1,0 0 1,1 0 8,17-28-64,-4 13 128,2 1-1,-1 0 1,2 1 0,0 1-1,6-4-63,-1 1-19,0 0-150,-17 14 19,-16 13 112,-32 30 264,-23 29-226,44-46-2,19-20 3,0 0 25,-1-1 1,1 1-1,-1 0 1,0-1-1,0 0 1,0 0-1,0 0 1,-3 1-27,7-4 3,0 0-1,0 0 1,0 0-1,0 0 1,0 0 0,0 0-1,-1 0 1,1 0 0,0 0-1,0 0 1,0 0 0,0 0-1,0 0 1,0 0-1,0 0 1,0 0 0,0 0-1,0 0 1,-1 0 0,1 0-1,0 0 1,0 0 0,0 0-1,0 0 1,0 0-1,0 0 1,0 0 0,0 0-1,0 0 1,0 0 0,0 0-1,0-1 1,0 1 0,0 0-1,-1 0 1,1 0-1,0 0 1,0 0 0,0 0-1,0 0 1,0 0 0,0 0-1,0 0 1,0-1 0,0 1-1,0 0 1,0 0-1,0 0 1,0 0 0,0 0-1,0 0 1,0 0 0,0 0-1,0 0 1,0 0 0,1-1-3,2-7 0,5-7-52,7-4-13,-1 1 0,7-4 65,-1-1 29,-11 13-23,-11 13-7,-13 16-4,-8 10-70,1 2 1,2 0 0,-1 5 74,-9 14 89,13-25-51,-14 22-19,29-43 7,0 0 0,0 0 0,0 1-1,1-1 1,-1 0 0,1 1 0,0-1-1,0 1 1,1-1 0,-1 1-26,11-3 46,-9-2-44,28 0 153,-28 0-118,-1 0-37,0 0-112,0 0 0,0 0-85,3 15 1199,-3-15-961,-5-11 36,5 11-79,0-1 0,0 1-1,0 0 1,1-1-1,-1 1 1,0 0 0,0-1-1,1 1 1,-1 0 0,0 0-1,1-1 1,-1 1 0,0 0-1,1 0 1,-1 0 0,0 0-1,1-1 1,-1 1-1,1 0 1,-1 0 0,0 0-1,1 0 1,-1 0 0,0 0-1,1 0 1,-1 0 0,1 0-1,-1 0 1,0 0 0,1 0-1,-1 0 1,1 1 2,1-1-19,0 0 0,1 1 1,-1-1-1,0 1 0,0 0 0,0 0 0,1 0 1,-1 0-1,0 0 0,0 0 0,-1 1 1,2-1 18,-2 0-13,0 0 0,1 0 0,-1 0 0,0 0 1,0 0-1,0 0 0,0 0 0,0 1 0,0-1 1,0 0-1,-1 1 0,1-1 0,0 0 1,-1 1-1,1-1 0,-1 1 0,1 0 13,-1-1 10,0-1-1,0 1 1,0-1 0,-1 1-1,1-1 1,0 0-1,0 1 1,0-1-1,-1 1 1,1-1 0,0 0-1,0 1 1,-1-1-1,1 0 1,0 1 0,-1-1-1,1 0 1,0 1-1,-1-1 1,1 0 0,0 0-1,-1 1 1,1-1-1,-1 0 1,1 0-1,0 0 1,-1 0 0,1 0-1,-1 0 1,1 1-1,-1-1 1,1 0 0,-1 0-10,-16 0 428,14 0-394,-5-1-26,11-1-50,10 0-105,-12 2 155,-1 0 0,1-1 0,-1 1 1,1 0-1,-1-1 0,1 1 1,0 0-1,-1-1 0,1 1 1,-1-1-1,0 1 0,1-1 1,-1 1-1,1-1 0,-1 1 1,0-1-1,1 1 0,-1-1 0,0 0 1,1 1-1,-1-1 0,0 1 1,0-1-1,0 0 0,0 1 1,0-1-1,0 0 0,0 1 1,0-1-1,0 0 0,0 1 1,0-1-1,0 0 0,0 0-8,0 0 21,-8-145 145,6 53-78,-3 0 0,-6-13-88,7 68-76,2 20-1,0 1 0,-4-15 77,6 31-4,0 0 0,0 0 0,0 1 0,0-1 0,-1 0 0,1 0 0,0 0 0,0 1 0,-1-1 0,1 0 0,0 0 0,-1 1 0,1-1 0,-1 0 0,1 1 0,-1-1 0,1 1 0,-1-1 0,0 1 0,1-1 0,-1 1 0,0-1 0,1 1 0,-1-1 0,0 1 0,0 0 0,1-1 0,-1 1 0,0 0 0,0 0 0,1-1 0,-1 1 0,0 0 0,0 0 0,0 0 0,1 0 0,-1 0 0,0 0 4,-3 2-39,0-1 1,0 1-1,1-1 1,-1 1-1,1 0 1,-1 0-1,-1 2 39,-7 4-25,-63 39-74,1 3 0,-14 17 99,81-61 5,-2 1 50,-1 1 0,1-2 1,-9 5-56,14-11 204,5-5-96,6-5-63,103-135-391,-109 143 365,22-31 356,-21 31-341,-1-1 0,0 1 0,0 0 0,0 0 0,0-1 0,0 1 0,0-1 1,-1 1-1,1-1 0,-1 1 0,1-1 0,-1 1 0,0-3-34,0 5-2,0-1 0,0 1 0,-1-1 0,1 1 0,0-1 0,0 1 0,0-1 0,0 1 0,-1-1 0,1 1 0,0-1 0,-1 1 0,1-1 0,0 1 1,0 0-1,-1-1 0,1 1 0,-1 0 0,1-1 0,0 1 0,-1 0 0,1-1 0,-1 1 0,1 0 0,-1 0 0,1 0 0,-1-1 0,1 1 0,-1 0 0,1 0 0,-1 0 0,1 0 0,-1 0 0,1 0 0,-1 0 0,1 0 1,-1 0 1,-21 7 20,13-4-6,-99 25 354,106-28-377,1 0 0,-1 0 0,1 0 0,-1 0 0,1 0-1,-1 0 1,1 0 0,0 0 0,-1 0 0,1-1-1,-1 1 1,1 0 0,0-1 0,-1 1 0,1-1 0,0 0-1,-1 1 1,0-2 9,2 2-4,0 0 0,0 0 0,0 0 0,-1-1 1,1 1-1,0 0 0,0 0 0,0-1 0,-1 1 0,1 0 0,0-1 0,0 1 0,0 0 0,0 0 0,0-1 0,0 1 1,0 0-1,0-1 0,0 1 0,0 0 0,0-1 0,0 1 0,0 0 0,0-1 0,0 1 0,0 0 0,0-1 0,0 1 0,0 0 4,1-1-3,-1 0 0,1 0-1,-1 1 1,1-1-1,0 0 1,0 1-1,-1-1 1,1 0-1,0 1 1,0-1 0,0 1-1,-1-1 1,1 1-1,0-1 1,0 1 3,6-2-27,-1-1 1,1 2-1,-1-1 0,1 1 1,0 0-1,-1 0 0,1 0 1,2 1 26,0 0-528,23-6-502,10-11-1199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41:05.6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302 0 1824,'-4'1'96,"-1"-1"0,1 1 0,-1 0 0,1 0 0,0 0 0,-1 1 0,1-1 1,0 1-1,0 0 0,-3 2-96,-3 3 46,0 0 0,0 0 0,-4 5-46,-31 31 0,3 3 0,-16 21 0,45-51 57,-28 31 51,33-39 158,11-11 279,15-18-92,-5 4-193,1 0 0,1 0 0,12-10-260,-22 23-16,0 0 1,0 0 0,0 1-1,1-1 1,-1 1-1,1 0 1,-1 1 0,1-1-1,0 1 1,0 0 0,0 1-1,1-1 1,-1 1 0,0 1-1,4-1 16,-1 1-1052,-6 0 680,1 1 1,-1-2-1,1 1 1,-1 0-1,1-1 0,-1 1 1,4-2 371,11-11-827,-17 13 790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43:17.36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31 643 1408,'-19'44'1461,"19"-43"-1437,0-1 0,0 0 0,0 0-1,0 1 1,0-1 0,0 0 0,0 0-1,0 0 1,0 1 0,0-1 0,-1 0-1,1 0 1,0 0 0,0 0 0,0 1-1,0-1 1,-1 0 0,1 0 0,0 0-1,0 0 1,0 0 0,0 1 0,-1-1 0,1 0-1,0 0 1,0 0 0,-1 0 0,1 0-1,0 0 1,0 0 0,0 0 0,-1 0-1,1 0 1,0 0 0,0 0 0,-1 0-1,1 0 1,0 0 0,0 0 0,0 0-1,-1 0 1,1 0 0,0 0 0,0-1 0,0 1-1,-1 0 1,1 0 0,0 0 0,0 0-24,-4-12 1070,5 2-991,0 0 0,0-1 0,1 1 1,0 0-1,1 0 0,0 0 0,1 0 0,2-3-79,9-19-75,16-24 75,-24 45 44,3-5 71,1 1 0,0 0 0,1 1 0,0 0 0,2 1-1,10-9-114,20-13 33,29-15-33,-1-1-23,-44 30 64,25-17 766,-35 25-883,-1-1 1,0 0-1,6-8 76,-1 2-114,-18 17 113,-1 0 0,1 1 1,0 0-1,0 0 0,0 0 0,1 0 1,-1 1-1,0-1 0,1 1 1,43-9-136,-39 8 81,217-37 226,-211 37-170,0 0 1,-1 1-1,1 1 0,0 0 0,0 1 0,4 1-1,9 3 15,0 1 0,22 8-15,33 14-64,-79-26 99,-1 0 0,1 0 0,0 0 0,-1 0-1,2 2-34,11 7-83,-9-7 93,-1 1 0,0-1 0,0 1 0,0 1 0,-1-1 0,0 1 0,0 0 0,3 5-10,-7-10 15,0 0-1,0 1 0,0-2 1,-1 1-1,1 0 0,0 0 1,1 0-1,-1 0 1,0-1-1,0 1 0,1 0-14,9 7-89,14 10 249,-20-15-155,1 1 1,-1 0-1,0 0 1,2 2-6,-1-2-9,0 1 0,1-1 0,-1 0 1,1 0-1,0-1 0,1 0 0,-1 0 1,0 0-1,1-1 0,-1-1 0,5 1 9,19 7 171,-14-4-115,0 0 0,0-2 0,1 0-1,-1-1 1,1 0 0,0-1-1,-1-2 1,1 1 0,16-4-56,-8 1 233,-22 3-138,0 0-1,0-1 1,0 1 0,1-1-1,-1 0 1,0 0 0,0 0-1,-1 0 1,1-1 0,0 0-1,2-1-94,5-2 194,-9 4-193,-1 0 1,1 1 0,-1-1 0,1 0 0,-1 0 0,1 0 0,-1 0 0,1 0 0,-1 0 0,0 0 0,0 0 0,0 0 0,1-1-2,7-10 19,-8 11-20,0 0 1,1-1-1,-1 1 1,0-1-1,0 0 1,0 1-1,0-1 1,0 0-1,-1 0 0,1 1 1,0-1-1,-1 0 1,1 0-1,-1 0 1,0-1 0,1-3 31,0 1 1,0-1 0,0 0 0,0 1-1,1-1 1,0 1 0,2-5-32,-1 5 18,-1 0 0,0-1-1,0 0 1,-1 1 0,0-1 0,0 0-1,1-5-17,3-33-58,3-3-92,-8 46 140,0 0 15,0 1-1,0-1 0,0 1 0,0-1 0,0 1 1,0 0-1,1-1 0,-1 1 0,0-1 0,0 1 1,1-1-1,-1 1 0,0 0 0,0-1 0,1 1 1,-1 0-1,0-1 0,1 1 0,-1 0 1,1-1-1,-1 1 0,0 0 0,1 0 0,-1 0 1,1-1-1,-1 1 0,1 0 0,-1 0 0,1 0-4,0-1-42,-1 1-129,2 0 75,-1 0 80,-1 0-75,0 0 43,0 0 112,9 16-181,-5-9 112,-2-4 6,-1 0-1,1 0 1,-1 0 0,0 0 0,0 1 0,0-1-1,0 0 1,-1 0 0,1 0 0,-1 2-1,4 11-3,-3-13 2,0 0 1,0 0-1,0 0 0,0 0 1,-1 0-1,1 1 1,-1 1 0,0-4-1,1 0-1,-1 0 1,0 0 0,0 0 0,0 0 0,1 0 0,-1 0 0,0 0 0,1 0 0,-1 0 0,1 0 0,-1 0 0,1-1 0,0 1 0,-1 0 0,1 0 1,8 14-83,8 11 176,-12-20-78,8 7 13,-10-10-28,0-1 0,0 1 0,0 0 0,0 0 0,-1 0 0,2 2 0,-2-2 7,0-1 0,0 1 0,0-1-1,0 0 1,0 0 0,0 0 0,1 0 0,-1 0 0,1 0 0,-1-1-1,1 1 1,0-1 0,-1 1 0,2-1-7,19 4 12,0 0 1,0-2-1,0 0 1,0-2-1,0-1 1,21-2-13,-11-2-66,23-6 66,-12 1 108,-11 4 35,0-2-1,-1-1 0,17-8-142,-36 11 86,-6 2-111,0 0 0,0 1 0,8-2 25,6-4 24,-18 6-6,0 0 0,0 1 0,0 0 1,0 0-1,1 0 0,1-1-18,62-9 16,-63 11-40,0-1 1,-1 1-1,1 1 0,0-1 1,0 0-1,2 2 24,14 0 62,82 2 77,-79-2-184,19 5 45,-21-3-13,1-1 1,2-1 12,32 2-12,0 2-1,-1 3 1,31 9 12,-70-13 32,1 0 1,0 1-1,-1 0 1,-1 2-1,1 0 0,-1 1 1,0 0-1,12 11-32,-10-5 34,-1 0-1,0 1 0,-1 1 0,-1 0 0,0 1 1,7 15-34,90 158 35,-76-128 20,46 67-897,-78-127 724,1 4-55,-3-4-92,1 0-1,-1-1 1,1 1 0,0-1 0,0 1 0,0-1 0,0 0 0,0 0-1,0 1 1,0-2 0,1 1 0,-1 0 0,1 0 0,0-1 0,-1 0 0,2 1 265,10-1-2715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43:24.91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8 529 1248,'-7'5'442,"12"-4"122,-3-1-454,-1 0 1,0-1-1,0 1 0,1 0 0,-1-1 0,0 1 1,0 0-1,0-1 0,1 0 0,-1 1 1,0-1-111,-1 0 165,6-1 25,-5 2-109,-1-1 0,1 1 0,0 0 1,-1 0-1,1-1 0,0 1 0,-1 0 0,1 0 0,0 0 0,-1 0 1,1-1-1,0 1 0,-1 0 0,1 1 0,0-1 0,0 0 0,-1 0 1,1 0-1,0 0 0,-1 0 0,1 1 0,-1-1 0,1 0 0,0 0 0,-1 1-81,7 3 344,0 1-1,0-1 0,1-1 0,-1 1 0,3-1-343,13 8 354,-21-10-280,0-1-36,7 2 10,-7-1 53,0-1-21,1 2-39,0 0 0,0-1 0,0 1 0,0 0 0,0 1 0,0-1 1,-1 0-1,1 1 0,-1 0 0,2 1-41,-4-3-5,1-1 1,-1 1 0,0-1 0,1 0-1,-1 1 1,0-1 0,1 0-1,-1 0 1,0 1 0,1-1-1,-1 0 1,1 0 0,-1 0 0,1 1-1,-1-1 1,0 0 0,1 0-1,0 0 5,1 1-34,1 1-28,0 0 100,-1-1 0,0 1 0,1-1 0,0 1 0,-1-1 0,1 0 1,0 0-1,-1 0 0,1-1 0,0 1 0,0 0-38,0-1 31,0 1-1,0 0 1,-1-1-1,1 1 1,0 1-1,0-1 1,-1 0-1,1 1 1,-1-1-1,3 3-30,2 0 52,0 0 8,0 0 0,0 1 0,5 4-60,-8-5-26,1 0 1,-1-1-1,1 0 0,0 0 1,0 0-1,1-1 0,4 3 26,5-1 27,0 0 0,0-1-1,0-1 1,0 0 0,1-1-1,-1-1 1,0 0 0,10-2-27,-16 0 5,0 0 1,0 0 0,5-3-6,-7 3 16,0-1 1,0 2 0,-1-1 0,2 1-1,-1 0 1,4 0-17,102 1 27,-73 3-5,-34-2-9,1 0-1,-1 0 1,1-1 0,-1 0 0,0 0 0,1-1 0,3 0-13,-1 0 141,0 0 1,0 0 0,0 1 0,1 1-142,-4-1-4,1 0-1,-1 0 1,1 0 0,-1-1 0,1 0 0,-1 0 0,4-1 4,-9 1 11,0 1 0,1 0-1,-1-1 1,0 1-1,1 0 1,-1 0 0,0 0-1,1 0 1,-1 0 0,0 0-1,1 0 1,0 0-11,18 1 86,140 3 42,-114-3-130,-24 0 8,0-1 0,21-2-6,-3-1 108,0 2 1,3 1-109,-7 0 29,19-8 67,-49 8-62,1 0 0,-1 0 0,1-1 0,-1 0 0,1 0 0,-1 0 1,0-1-1,0 0 0,0 0 0,1-1-34,15-6-109,-13 5 129,0 0 0,0 0 0,-1 0 0,1-1 0,-1 0 0,7-6-20,-10 7 21,0 0 1,0 1 0,1-1 0,0 2 0,0-1-1,3-1-21,11-5 115,-8 4-150,-1 1 1,0 0-1,1 1 1,8-2 34,21-5 74,-34 9-102,1-1-1,0 1 1,0 1 0,0-1 0,0 1-1,0 1 1,0-1 0,2 2 28,28 0 306,1 3-375,36 2 69,-60-7 18,0-1 0,0 0 0,-1-1 0,1-1 0,5-1-18,-1-2 12,-13 4-8,1 0 1,-1 0-1,0 1 0,1 0 0,-1 0 1,3 0-5,-4 1 5,0-1 0,-1 0 0,1 0 0,-1 0 0,1 0 0,-1-1 1,0 0-1,0 0 0,1 0-5,0 0 2,-1-1 0,1 1 0,0 1 0,0-1 0,-1 1 0,1 0 0,0 0 0,1 0 0,0 0-2,2 0-40,-1 0-1,1-1 1,-1 0 0,1 0 0,4-3 40,7-2 67,-10 5-63,0 1 0,0 0-1,-1 0 1,1 0 0,4 1-4,16-1-72,32-1-19,53 4 91,-14 1-138,-52-3 284,74-1-208,-101-1 89,-1-1 0,1 0 0,-1-1 0,17-6-27,-16 4 18,1 1 0,7 0-18,15-4 54,62-11 64,79-18-390,-153 33 245,-10 1 25,0 0 0,0-1 1,-1-1 1,5-1 52,25-4-52,-10 2 134,30-4-156,0 3 0,26 2 22,-30 2-158,48-6 616,0-5 1,14-8-459,-42 9-31,1 5-1,87-2 32,6 1 10,9-10-5,-1-7 0,104-34-5,-234 47 10,1 2-1,1 4 0,0 2 1,19 1-10,54 6 18,1 6 1,-1 7-19,-77-9-44,24-2 44,44 2 65,53 13 5,65 20-70,-177-27 31,5-1-31,-11-3 27,392 43 848,-174-27-1015,-117-11 83,87 6 149,104 8 56,-341-23-155,257 24 24,53-12-17,-205-12 21,199-5-4,114-16 41,-340 17-20,0 3-1,1 4 0,60 12-37,164 42 299,-276-51-333,-1 2 0,0 2 1,0 1-1,-2 1 0,1 3 0,16 10 34,-11-6 7,1-2-1,30 7-6,9 5-23,-40-14 28,-1 2 1,-1 2 0,-1 2 0,0 1 0,-2 2 0,-1 1 0,-1 2 0,-1 2-1,-2 0 1,3 7-6,-17-17-23,1-1 0,1-1 0,1-1 0,0-1 0,1-1 0,11 6 23,54 25 62,1-4 0,34 9-62,-56-24-44,91 45-34,-40-17 28,-82-40 48,-1 2 0,-1 2 1,0 0-1,-2 2 1,0 2-1,-1 0 0,-2 2 1,0 1-1,-2 1 1,4 7 1,-9-9-107,-3-5-57,-1 1 0,-1 0 0,-1 2 0,5 12 164,-8-12-64,-7-17 24,0 1 0,-1 0-1,-1 0 1,1 1-1,-1-1 1,0 0-1,0 4 41,9 56-74,-9-45 20,-2-19 58,0 0 1,0-1 0,1 1-1,-1 0 1,0 0 0,1 0-1,0 1-4,0-2-138,-1-1 125,0 1 0,0-1 0,0 0 0,0 1 1,0-1-1,0 1 0,0-1 0,1 0 0,-1 1 1,1-1 12,-1-1 29,0 0 0,0 0 0,0 0 0,0 0 0,0 0 0,1 0 0,-1 0 0,0 1 0,0-1 0,0 0 0,0 0 0,0 0 1,0 0-1,1 0 0,-1 0 0,0 0 0,0 0 0,0 0 0,0 0 0,0 0 0,0 0 0,0 0 0,1 1 0,-1-1 0,0 0 0,0 0 0,0 0 1,0 0-1,0 0 0,0 0 0,0 0 0,0 1 0,0-1 0,0 0 0,0 0 0,0 0 0,0 0 0,0 0 0,0 1 0,0-1 0,0 0 1,0 0-1,0 0 0,0 0 0,0 0 0,0 0 0,0 1 0,0-1 0,0 0 0,0 0 0,0 0 0,0 0-29,-10 2 247,9-2-260,-1 0 0,1 1 0,-1-1 0,1 0 0,-1 1 0,1-1 0,-1 1 0,1-1 1,0 1-1,-1-1 0,1 2 13,-1-2 2,0 1 0,0 0 0,1 0 0,-1-1 0,0 1 0,0-1 0,0 1 0,0-1 0,0 0 0,0 0 0,0 0 1,1 0-1,-1 0 0,-1 0-2,-1-1 1,0 1 0,0 0 1,0-1-1,0 0 1,-1 0-1,1 0-1,-31-12 325,13 8-378,20 5 47,-1-1 0,0 1 0,1-1 0,-1 1 0,0-1 0,1 0 0,-1 0 0,1 0 1,-2-1 5,-50-37 80,17 12-160,26 18-20,-1 1 0,1 0 0,-2 1 0,0 0 100,10 6-21,1-1 1,0 1 0,-1 0 0,1-1-1,0 1 1,0-1 0,0 0 0,0 0-1,0 0 1,0 0 0,1 0 0,-1 0-1,1 0 1,-1 0 0,1-1 0,0 1 0,0-1 19,-1-2-29,0-1 0,1 1 0,0-1 0,0 1 0,0-1 0,1 0 0,0-4 30,0 9-9,0 1 0,1-1 1,-1 0-1,0 1 0,1-1 0,-1 0 0,0 1 1,1-1-1,-1 1 0,1-1 0,-1 0 0,1 1 1,-1-1-1,1 1 0,-1-1 0,1 1 0,0 0 1,-1-1-1,1 1 0,0 0 0,-1-1 0,1 1 1,0 0-1,-1 0 0,1-1 0,0 1 0,-1 0 1,1 0-1,0 0 0,0 0 0,-1 0 0,1 0 1,0 0-1,0 0 0,-1 0 0,1 1 0,0-1 1,-1 0-1,1 0 0,0 1 9,24 11-105,0 0-1,0 2 1,-2 2 0,18 13 105,9 6-48,18 16 130,-38-28-36,-11-7 2,0 1 0,-1 0 0,-1 1 0,4 6-48,-7 2-55,-12-22 68,0 0 0,1 1 0,-1-1 0,1 0 0,2 2-13,-3-4 13,-1-1 0,1 1-1,-1 0 1,1-1 0,-1 1-1,0 0 1,0 0 0,0 0-1,0 0 1,0 0 0,0 0-1,-1 0 1,1 0 0,-1 0-1,1 0 1,-1 0-13,0-1-3,0-1-1,0 0 1,0 0 0,0 0 0,0 0-1,0 1 1,0-1 0,0 0 0,1 0-1,-1 0 1,0 0 0,0 0 0,0 0-1,0 1 1,0-1 0,0 0 0,0 0-1,0 0 1,1 0 0,-1 0 0,0 0-1,0 0 1,0 0 0,0 0 0,0 0-1,1 0 1,-1 1 0,0-1-1,0 0 1,0 0 0,0 0 0,0 0-1,1 0 1,-1 0 0,0 0 0,0 0-1,0 0 4,7 2 244,-7-1-225,0 0-14,0-1-1,0 1 0,0-1 1,1 1-1,-1-1 0,0 1 1,0-1-1,1 0 0,-1 1 1,0-1-1,0 0 0,1 1 1,-1-1-1,0 0 0,1 1 0,-1-1 1,1 0-1,-1 1 0,0-1 1,1 0-1,-1 0 0,1 0 1,-1 1-1,1-1 0,-1 0 1,1 0-1,-1 0 0,1 0 1,-1 0-1,1 0-4,0 1 267,4-5 69,-4 3-324,0 0 1,0 0-1,0-1 0,0 1 1,0 0-1,0 0 1,-1 0-1,1 0 1,-1-1-1,1 1 1,-1 0-1,1-1 1,-1 1-1,0 0 1,1-1-1,-1 0-12,-1-24 169,-1 7-4,1-18-11,-7-33-154,3 34 65,1-34-65,-4-143-283,7 178 167,0 17 39,1-1 1,1 1 0,0 0 0,4-12 76,-3 14-86,-2 13 63,0 1 1,0 0-1,0-1 0,1 1 0,-1-1 0,1 1 0,-1 0 0,1-1 0,0 1 0,1-1 23,3-7 5,-5 10-8,0-1-1,0 1 1,0 0 0,0 0 0,0 0 0,0 0-1,0-1 1,0 1 0,0 0 0,0 0 0,0 0-1,0 0 1,0-1 0,0 1 0,0 0 0,0 0 0,0 0-1,0-1 1,0 1 0,0 0 0,0 0 0,0 0-1,0 0 1,0-1 0,0 1 0,0 0 0,0 0-1,-1 0 1,1 0 0,0 0 0,0 0 0,0-1-1,0 1 1,0 0 0,0 0 0,-1 0 0,1 0 0,0 0-1,0 0 1,0 0 0,0 0 0,-1 0 0,1 0-1,0 0 1,0-1 0,0 1 0,-1 0 0,1 0-1,0 0 1,0 0 3,-1 1-6,0 0 0,0 0 0,1 0 0,-1 0 0,0 0-1,1 0 1,-1 0 0,1 0 0,-1 0 0,1 0 0,-1 0 0,1 0-1,0 0 1,0 0 0,-1 0 6,0 4 60,-11 18-14,-1-1 0,-1 0 0,-1-1 0,0 0 0,-19 17-46,1-4 80,-1-2 0,-32 22-80,38-34-148,-25 13 148,24-16-183,-25 20 183,-7 4-107,50-33 93,1 0 0,1 0 0,-5 6 14,11-12-24,9-3 80,1 0-77,0 0 1,-1 0 0,1-1 0,-1 1 0,0-1-1,4-2 21,14-4-54,104-19 0,-103 21 69,1 1 1,12 0-16,5 0-47,-27 1 146,13 0 314,-34 16-423,-1-4 19,-1 0 1,0 0 0,0-1 0,0 0 0,-1-1 0,0 0 0,-4 3-10,-12 6 91,0-1-1,-4 0-90,25-13 57,5-6-97,9-7-88,-10 11 127,41-48 14,-24 27 263,0 1 1,17-15-277,-34 36-2,-1 0 1,0 0-1,0 0 1,0 0 0,0 0-1,0-1 1,0 1-1,0 0 1,0 0 0,1 0-1,-1 0 1,0 0 0,0 0-1,0 0 1,0 0-1,0 0 1,1 0 0,-1 0-1,0 0 1,0 0-1,0 0 1,0 0 0,0 0-1,1 0 1,-1 0-1,0 0 1,0 0 0,0 0-1,0 0 1,0 0-1,1 0 1,-1 0 0,0 0-1,0 0 1,0 0 0,0 0-1,0 0 1,1 0-1,-1 0 1,0 0 0,0 0-1,0 1 1,0-1-1,0 0 1,0 0 0,0 0-1,0 0 1,1 0-1,-1 0 1,0 1 0,0-1-1,0 0 1,0 0 1,1 13-152,-3 17-65,-1-16 260,1 0 1,-2 0-1,0 0 1,0 0-1,-2 0 0,0-1 1,-1 2-44,34-50 59,-14 11-88,-5 10-25,1-1-1,0 1 1,5-5 54,-13 18-12,-1 0 1,1 1 0,0-1-1,0 0 1,0 0 0,-1 0-1,1 1 1,0-1 0,0 0 0,0 1-1,0-1 1,0 1 0,1-1-1,-1 1 1,0-1 0,0 1-1,0 0 1,0 0 0,0-1-1,0 1 1,1 0 0,-1 0 0,0 0-1,0 0 1,1 1 11,-2-1-4,1 0 1,0 0-1,0 0 1,-1 0-1,1 0 1,0 0-1,0 0 1,-1 1-1,1-1 1,0 0-1,-1 1 0,1-1 1,0 0-1,-1 1 1,1-1-1,0 1 1,-1-1-1,1 1 1,-1-1-1,1 1 1,-1 0-1,1-1 0,-1 1 1,1-1-1,-1 1 1,0 0-1,1 0 1,-1-1-1,0 1 1,0 0-1,1-1 1,-1 1-1,0 0 1,0 0-1,0 0 0,0-1 1,0 1-1,0 0 1,0 0-1,0-1 4,0 1 3,0 2 88,0-3 26,-1-1-97,1 1-1,-1-1 0,1 1 1,-1-1-1,1 1 1,-1-1-1,1 1 0,0-1 1,0 1-1,-1-1 1,1 0-1,0 1 0,0-1 1,-1 1-1,1-1 0,0 0 1,0 1-1,0-1 1,0 0-1,0 1 0,0-1 1,0 0-1,0 1-19,0-4 45,-10-41-82,-6-11 37,15 52 27,0 0 0,0 1 0,-1-1 0,1 0 0,-3-2-27,4 6-4,0 0 1,0-1-1,0 1 0,0 0 1,0 0-1,0 0 1,-1 0-1,1-1 0,0 1 1,0 0-1,0 0 0,0 0 1,0 0-1,-1 0 0,1 0 1,0 0-1,0-1 0,0 1 1,-1 0-1,1 0 0,0 0 1,0 0-1,0 0 1,-1 0-1,1 0 0,0 0 1,0 0-1,0 0 0,-1 0 1,1 0-1,0 0 0,0 0 1,0 0-1,-1 0 0,1 0 4,-1 1-28,1 0 0,-1 0 0,0 0 0,1-1 0,-1 1 0,1 0 0,0 0 0,-1 0 0,1 0 0,-1 0-1,1 0 1,0 0 0,0 0 28,-3 14-131,2-1 0,0 0 0,0 1-1,1-1 1,3 14 131,-2-22-38,0 0-1,1-1 0,0 1 1,0 0-1,1-1 0,-1 0 1,1 0-1,2 3 39,10 8-153,-13-14 20,1 1 0,-1-1 0,0 1 0,0-1 0,0 1 0,0 0 0,0 0 1,-1 0-1,1 0 133,-1-1-206,0 0 0,0 0 1,0-1-1,0 1 0,0-1 1,0 1-1,1-1 0,-1 1 0,1-1 206,4 6-1972,-3-7 345,8-6-1498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43:35.0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542 49 576,'-1'-3'107,"0"1"-1,0 0 1,0 0 0,0-1-1,0 1 1,0-1 0,1 1-1,-1 0 1,1-2-107,0 4 91,-1-1 1,1 1 0,-1 0-1,1-1 1,0 1-1,-1 0 1,1-1-1,-1 1 1,1 0-1,0 0 1,-1-1-1,1 1 1,-1 0-1,1 0 1,-1 0-1,1 0 1,-1-1-1,1 1 1,-1 0-1,1 0 1,-1 0-1,1 0 1,-1 0-1,1 0 1,-1 1-92,-15 0 619,-37 23 223,42-20-799,1 1-1,-1 0 0,1 1 1,0 0-1,0 1-42,-21 12 28,9-6 36,0 2 0,-9 8-64,31-23-11,0 0 0,0 0 0,-1 0 1,1 0-1,0 1 0,0-1 0,0 0 0,0 0 0,-1 0 0,1 0 0,0 0 0,0 1 0,0-1 0,0 0 1,0 0-1,-1 0 0,1 1 0,0-1 0,0 0 0,0 0 0,0 0 0,0 1 0,0-1 0,0 0 1,0 0-1,0 1 0,0-1 0,0 0 0,0 0 0,0 0 0,0 1 0,0-1 0,0 0 0,0 0 0,0 1 1,0-1-1,1 0 11,7 5-69,-5-4 66,0 0-1,0-1 1,0 0-1,0 1 1,0-1 0,0 0-1,1 0 4,10-3 196,-1 0-1,0-1 0,0 0 0,-1-1 1,1 0-1,-1-1 0,0 0 1,5-5-196,-13 7 598,-8 4-81,-10 4-160,4 2-379,-1-1 0,0 0 0,0-1 0,-1 0 1,-10 2 21,-62 10 153,78-15-139,5-1-29,0 0-1,0 1 1,0-1-1,0 0 0,0 0 1,0 0-1,0 0 1,0 0-1,0 0 0,0 0 1,0 0-1,0 0 0,0 0 1,0-1-1,0 1 1,0 0-1,0-1 0,1 1 1,-1 0-1,0-1 1,0 1-1,0-1 0,0 0 1,0 1-1,1-1 0,-1 0 1,0 0 15,1 0-7,-1 0-1,1 0 1,0-1 0,0 1-1,0 0 1,0-1 0,0 1 0,0 0-1,0 0 1,0-1 0,1 1-1,-1 0 1,0 0 0,1-1 0,-1 1-1,1 0 1,-1 0 0,1 0-1,0-1 8,8-11 54,0 1-1,1 0 0,0 1 0,1 0 0,0 1 0,0 0 0,7-4-53,2-3 60,-10 11-26,3-4 119,-13 9-151,0 1-1,0 0 1,0 0-1,0 0 1,0 0-1,0 0 1,0 0-1,0 0 1,0 0-1,0 0 1,1 0-1,-1-1 1,0 1-1,0 0 1,0 0-1,0 0 1,0 0-1,0 0 1,0 0-1,0 0 1,0 0 0,0 0-1,-1-1 1,1 1-1,0 0 1,0 0-1,0 0 1,0 0-1,0 0 1,0 0-1,0 0 1,0 0-1,0 0 1,0 0-1,0 0 1,0-1-1,0 1 1,0 0-1,0 0 1,0 0-1,-1 0 1,1 0-1,0 0 1,0 0-1,0 0 1,0 0 0,0 0-1,0 0 1,0 0-1,0 0 1,0 0-1,-1 0 1,1 0-1,0 0 1,0 0-1,0 0 1,0 0-1,0 0 1,0 0-1,0 0 1,0 0-1,0 0 1,0 0-1,-1 0 1,1 0-1,0 0 1,0 0-1,0 0 1,0 0 0,0 1-2,-10 1 11,9-1-12,-30 11-24,0 1 0,1 2-1,1 1 1,-3 4 25,-1 1-17,2 2 0,-13 13 17,18-15-73,23-18 95,-1 0-1,1-1 0,-1 0 1,0 0-1,0 0 0,0 0 0,-1 0-21,4-2-16,-1 1-1,1-1 0,-1 1 0,1-1 0,-1 0 1,1 0-1,-1 0 0,1 0 0,-1 0 0,1 0 0,-1 0 1,1 0-1,-1-1 0,1 1 0,-1-1 0,1 1 0,-1-1 1,1 1-1,-2-2 17,3 2-62,0 0 0,0-1 0,0 1 1,0 0-1,0-1 0,0 1 0,0 0 0,0-1 1,0 1-1,0-1 0,0 1 0,0 0 0,0-1 1,0 1-1,1 0 0,-1-1 0,0 1 1,0 0-1,0-1 0,0 1 0,1 0 0,-1 0 1,0-1-1,0 1 0,1 0 0,-1 0 0,0-1 1,0 1-1,1 0 0,-1 0 0,0 0 0,1-1 1,-1 1-1,0 0 0,1 0 62,11-9-1512,6 1-877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43:55.7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392 143 1056,'-5'0'131,"2"-1"-92,1 0 1,0 1-1,-1-1 0,1 1 0,0 0 0,-1 0 1,1 0-1,0 0 0,-1 0 0,1 1 1,-1-1-1,1 1 0,0-1 0,0 1 1,-1 0-1,1 0 0,0 0 0,-1 1-39,-2 1-61,0 0-1,0 0 1,0 0-1,-1-1 1,1 0-1,0 0 1,-1 0 0,-4 0 61,4 0-7,1-1 0,-1 1 0,1 0 0,0 0 0,0 1 0,-1-1 0,1 1 0,1 0 0,-2 1 7,3-1 64,0-1 0,0 0 1,0 0-1,-1-1 1,1 1-1,-1-1 0,1 1 1,-1-1-1,1 0 1,-3 0-65,-23 9 998,-2 3-394,22-10-539,0 0 1,1 1-1,-5 2-65,-11 9-170,0 1-1,-16 15 171,39-31-16,0 0 0,1 1 1,-1-1-1,0 1 0,1-1 0,-1 1 0,1-1 1,-1 1-1,1-1 0,-1 1 0,1-1 0,-1 1 1,1 0-1,0-1 0,-1 1 0,1 0 0,0-1 1,-1 1-1,1 0 0,0-1 0,0 1 0,0 0 1,0 0-1,0-1 0,0 1 0,0 0 1,0 0-1,0-1 0,0 1 0,0 0 0,0-1 1,0 1 15,1 0-14,0 0 0,0 0 1,0 0-1,0 0 1,1 0-1,-1 0 1,0-1-1,0 1 0,0 0 1,1-1-1,-1 1 1,0-1-1,1 0 1,-1 1-1,1-1 0,-1 0 1,2 0 13,5 1 14,0 0 0,0 0 1,0-2-1,1 1 0,-1-1 0,0 0 1,0 0-1,0-1 0,3-1-14,11-4 331,0-2-1,14-7-330,-31 13 35,0 0-1,0 0 1,0-1-1,0 0 0,0 1 1,-1-2-1,0 1 1,1-1-35,-3 2 7,1 1 0,-1-1 1,0 0-1,0 0 1,-1 0-1,1 0 0,-1 0 1,1 0-1,-1-1 0,0 1 1,0 0-1,-1-1 1,1 1-1,0-4-7,-1 4-30,0 0-1,0 0 1,-1 0 0,1 1-1,-1-1 1,1 0 0,-1 0-1,0 0 1,0 0 0,-1-1 30,1 3 4,1 0 1,-1 0 0,0 0-1,0 0 1,0 0 0,1 0-1,-1 1 1,0-1-1,-1 0 1,1 0 0,0 1-1,0-1 1,0 0 0,0 1-1,0-1 1,-1 1-1,1 0 1,0-1 0,0 1-1,-1 0 1,1 0 0,0 0-1,-1 0 1,0 0-5,-9-3 152,9 3-206,1-1-1,0 1 0,-1 0 0,1-1 0,0 1 0,-1 0 0,1 0 0,-1 0 0,1 0 0,0 0 0,-1 0 0,0 1 55,54-20-426,-38 12 475,1-1 1,-1 0-1,0-1 1,-1-1 0,0 0-1,0 0 1,-1-1-1,-1-1 1,0 0 0,1-2-50,-12 13 37,1 0 1,0 0-1,-1 0 1,1 0-1,0 0 1,-1 0-1,1 0 0,-1 0 1,1 0-1,-1 0 1,0 0-1,1 0 1,-1 0-1,0 0 1,0-1-1,0 1 1,0 0-1,0 0 1,0-1-38,0 1 18,-1 1 0,1-1 1,0 0-1,-1 0 0,1 1 0,-1-1 1,1 0-1,-1 0 0,0 1 0,1-1 1,-1 1-1,1-1 0,-1 1 0,0-1 1,0 1-1,1-1 0,-1 1 0,0-1 1,0 1-19,-3-2 10,0 1 1,0 0 0,0 0 0,0 1 0,1-1 0,-1 1 0,0 0 0,0 0 0,0 0 0,-1 0-11,-3 2 5,0-1 1,1 1-1,-1 1 1,1-1 0,-1 1-1,1 0 1,0 1-1,-2 1-5,-12 9-231,-19 15 231,25-17-101,-1-1-1,0 0 1,-14 6 101,20-13 53,6-2-47,0 0 1,1-1-1,-1 1 0,1 0 0,-1 1 1,-1 0-7,5-2-75,0-1-96,20-1 136,1-1-1,18-5 36,-18 4 8,-1 0-1,0 1 1,3 0-8,-14 3 1,13-2 174,-22 2-173,1-1 1,-1 0-1,0 0 0,1 0 0,-1 1 0,0-1 0,0 0 1,1 0-1,-1 1 0,0-1 0,0 0 0,0 1 0,1-1 1,-1 0-1,0 1 0,0-1 0,0 0 0,0 1 0,0-1 1,1 0-1,-1 1 0,0-1 0,0 1 0,0-1 0,0 0 1,0 1-1,0-1 0,0 0 0,0 1 0,-1-1-2,1 13 69,-2-7-11,-1 0 1,1-1 0,-1 0 0,-1 0 0,1 0 0,-1 0 0,0 0 0,-3 3-59,2-3 42,0 1 0,1 0 0,0 0 1,-3 4-43,6-8 5,0 1-8,0 0 0,-1 0 1,1 0-1,-1-1 0,0 1 1,0-1-1,0 1 1,-1 0 2,2-3-75,3 1 58,0-1 1,0 0 0,0 0-1,0 0 1,0 0 0,0-1-1,-1 1 1,1 0 0,0-1-1,0 1 1,0-1 0,-1 0-1,1 1 1,0-1-1,-1 0 1,1-1 16,7-1-10,91-27-4,26-8 663,-69 24-324,-87 31-191,8-3-241,-11 5 76,1 1 0,1 2 1,1 1-1,-12 13 31,33-26-129,8-8 83,0 0 1,-1 0-1,1-1 1,-1 1-1,1 0 1,-1-1-1,0 0 1,0 1-1,-1 0 46,7-16-26,3 2 62,-1 1 0,1 0 0,1 0 0,0 1 0,1 0 0,0 0-36,14-13 461,23-17-461,12-2 248,-34 26-230,18-16-18,-41 30 191,-4 3-94,-8 4-93,-15 10-141,18-8-5,0 1 0,1-1 0,-1 1 0,1 1 0,-4 7 142,-28 47-511,36-57 476,-1 1 1,1 0-1,1 0 0,-1 0 1,1 1-1,0-1 0,1 1 1,0-1-1,0 1 0,0-1 1,1 1-1,0 2 35,1-9 2,-1 0 1,0 0 0,0 0-1,0 0 1,1 0-1,-1 0 1,0 0 0,1-1-1,-1 1 1,1 0-1,-1 0 1,1 0 0,-1-1-1,1 1 1,-1 0 0,1 0-1,0-1 1,0 1-1,-1-1 1,1 1 0,0 0-1,0-1 1,0 1-3,0-1 11,1 1 0,-1-1 0,1 0 1,0 1-1,-1-1 0,1 0 0,0 0 0,-1 0 1,1 0-1,0 0 0,-1-1 0,2 1-11,5-2 56,0-1 0,0 0 0,0 0 0,6-4-56,-11 6 3,7-5 15,-1 0-1,0-1 1,0 0-1,-1 0 0,1-1 1,-2 0-1,2-2-17,10-9 390,-19 18-384,1 1 0,-1 0 0,0 0 1,1-1-1,-1 1 0,0 0 0,1-1 0,-1 1 0,0-1 0,0 1 0,1 0 0,-1-1 0,0 1 1,0-1-1,0 1 0,1-1 0,-1 1 0,0-1 0,0 1 0,0-1 0,0 1 0,0 0 0,0-1 1,0 1-1,0-1 0,0 1 0,0-1 0,0 1 0,0-1 0,0 1 0,-1-1 0,1 1 0,0-1 1,0 1-1,0 0 0,-1-1-6,1 1 3,-1-1-1,1 1 1,-1 0 0,1 0 0,-1-1 0,1 1 0,-1 0 0,1 0 0,-1 0 0,1 0 0,-1 0-1,1 0 1,-1 0 0,1 0 0,-1 0 0,0 0 0,1 0 0,-1 0 0,1 0 0,-1 0 0,1 0-1,-1 0 1,1 1 0,-1-1 0,1 0 0,-1 0 0,1 1 0,-1-1 0,1 0 0,0 1 0,-1-1-3,-1 2-24,-1 0 0,1-1 1,0 1-1,0 0 1,0 1-1,0-1 0,0 0 1,0 0-1,1 1 1,-1-1-1,1 1 1,-1 0-1,1-1 0,0 1 1,0 0-1,0 1 24,1-2-16,0 0 0,0 0-1,0 0 1,0 0 0,0 0 0,1 0-1,-1 0 1,0 0 0,1 0 0,0 0-1,-1 0 1,1 0 0,0-1-1,0 1 1,0 0 0,0-1 0,0 1-1,1 0 1,-1-1 0,0 1 0,1-1-1,-1 0 1,1 0 0,0 1 0,-1-1 16,5 3-5,0-1 0,0 0 1,0 0-1,0 0 0,1-1 1,-1 1-1,1-1 1,-1-1-1,8 1 5,6 1-43,0-1 0,17-1 43,-12-3 10,1 0 0,14-4-10,-14 2 126,0 1 0,16 0-126,6-2 101,-57 14 43,3-7-87,0 0 1,-1 0 0,1 0-1,0-1 1,-1 0 0,1 0-1,-1-1 1,1 1-1,-3-2-57,-13 0 358,0-1-1,-3-2-357,1 0 116,12 3-136,0 0 1,0 1-1,0 0 0,0 1 0,1 0 0,-1 1 0,-1 1 20,12-3-2,1 0-1,0 0 0,0 0 1,0 0-1,0 0 0,0 0 0,-1 0 1,1 0-1,0 0 0,0 0 0,0 0 1,0 0-1,-1 0 0,1 1 0,0-1 1,0 0-1,0 0 0,0 0 1,0 0-1,0 0 0,0 0 0,-1 1 1,1-1-1,0 0 0,0 0 0,0 0 1,0 0-1,0 0 0,0 1 0,0-1 1,0 0-1,0 0 0,0 0 0,0 0 1,0 1-1,0-1 0,0 0 1,0 0-1,0 0 0,0 0 0,0 1 1,0-1-1,0 0 0,0 0 3,7 9-202,10 3-73,-7-8 310,0-2 0,0 1-1,0-1 1,0-1 0,0 0 0,8 0-35,3 0 63,-2 0 57,-1-1 0,1 0 0,0-2 0,0 0 0,-1-1 0,15-5-120,-22 6-49,0 0-1,0 1 1,0 0-1,1 1 1,5 1 49,4-1 2,-6 1 7,1 1 1,0 0 0,-1 2-1,9 2-9,19 4 138,-27-8-108,1 2 1,-1 0 0,1 2-1,2 1-30,8 3-18,-17-7 37,0 1 0,-1 0 1,1 1-1,7 5-19,21 13 30,-25-16-21,0 1-1,-1 0 1,0 1-1,2 3-8,15 12-35,5 5 113,-29-24-74,0-1 0,0 0 0,1 0 1,-1-1-1,1 0 0,0 1-4,1-1-29,0 1 0,-1 1 0,0-1 0,2 2 29,7 6 231,5 4-89,24 26-392,1-5 282,-40-32-18,0-1 1,1 1-1,-1-1 0,1 0 1,0 0-1,0-1 0,1 0 1,-1 0-1,7 2-14,12 2 11,0 0-1,4-1-10,31 9-188,-24-4 246,-3-2-105,-1 2-1,8 5 48,-36-14-2,-1 0-1,0 0 1,0 1 0,-1-1-1,1 0 1,2 4 2,-3-4-17,0 0 0,0 0 0,1 0 0,-1 0 0,0 0 0,1-1 0,1 2 17,-4-3 1,0 0 0,1 0 0,-1 0 0,0 0 0,0 0 0,0 0 0,1 0-1,-1 0 1,0 0 0,0 0 0,0 1 0,0-1 0,0 0 0,1 0 0,-1 0 0,0 0 0,0 0 0,0 1 0,0-1 0,0 0 0,0 0 0,0 0 0,1 0 0,-1 1 0,0-1 0,0 0 0,0 0 0,0 0 0,0 1 0,0-1 0,0 0 0,0 0-1,0 0 1,0 1 0,0-1 1,0 0-1,0 0 1,0 0-1,0 1 1,0-1-1,0 0 1,0 0-1,0 0 0,0 1 1,0-1-1,1 0 1,-1 0-1,0 0 1,0 0-1,0 0 1,0 1-1,0-1 1,0 0-1,1 0 0,-1 0 1,0 0-1,0 0 1,0 0-1,0 0 1,1 1-1,-1-1 1,0 0-1,0 0 0,0 0 1,0 0-1,1 0 1,-1 0-2,16 16-902,-16-16-964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0:40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442 386 2816,'2'-19'942,"-2"15"-862,1 1-1,-1 0 1,0-1 0,1 1-1,-2 0 1,1-1 0,0 1 0,-1 0-1,1 0 1,-1-1 0,-1-1-80,-4-12 96,5 14 0,1 0 1,-1 0 0,-1 0-1,1 0 1,0 0-1,-1 0 1,1 0-1,-1 0 1,0 1 0,0-1-1,0 1 1,0 0-1,0-1 1,-1 1-1,1 0 1,-1 0 0,1 0-1,-1 1-96,-1-2 95,-1 1 0,1 0-1,-1 0 1,1 1 0,-1-1 0,0 1-1,1 0 1,-1 1 0,0-1 0,0 1-1,1 0 1,-1 0 0,0 0-1,-2 1-94,0 0 72,0 1 0,0 0-1,1 0 1,-1 1-1,0-1 1,1 2-1,-1-1 1,1 1-1,-1 0-71,-10 9 103,1 1 0,0 0 0,1 1 0,0 1 0,-12 17-103,2-3 15,2 2 0,1 0 0,2 2 0,0 0 0,-10 29-15,27-55-62,0 0 0,1 1 0,0 0 0,0-1 0,1 1 0,0 0 0,0 6 62,1-13-12,0 1 0,0-1 0,0 1 0,0-1 0,1 1 0,-1 0-1,1-1 1,0 0 0,-1 1 0,1-1 0,0 1 0,0-1 0,1 0 0,-1 0-1,1 0 1,-1 1 0,1-1 0,-1-1 0,1 1 0,0 0 0,0 0 0,0-1-1,0 1 1,0-1 0,0 1 0,1-1 0,-1 0 0,1 0 12,5 2 14,0-1 0,1 0 1,0-1-1,-1 0 0,1 0 1,0-1-1,-1 0 0,1-1 1,0 0-1,-1 0 0,1-1 1,2 0-15,11-4 110,-1-1 0,0-1 1,0-1-1,5-3-110,13-10 293,15-6-31,-54 27-271,1 1 1,0-1-1,-1 1 1,1 0 0,0-1-1,0 1 1,-1 0-1,1 0 1,0 0 0,0-1-1,0 1 1,-1 0-1,1 0 1,0 0-1,0 0 1,0 0 0,-1 1-1,1-1 1,0 0-1,0 0 1,0 0 0,-1 1-1,1-1 1,0 0-1,-1 1 1,1-1-1,0 1 1,0-1 0,-1 1-1,1-1 1,-1 1-1,1-1 1,-1 1-1,1-1 1,-1 1 0,1 0-1,-1-1 1,1 1-1,-1 0 1,0 0 0,1-1-1,-1 1 1,0 0-1,0 0 9,2 4-24,-1 1 0,-1-1 0,1 1-1,-1-1 1,0 1 0,0 0 24,0 1 46,0 1 4,1 0-1,0 0 1,0-1-1,1 1 1,0-1-1,0 1 0,3 3-49,-4-7 22,0-1-1,1 0 1,-1 0-1,1 0 0,0 0 1,0 0-1,0 0 0,0-1 1,0 1-1,1-1 0,-1 1 1,1-1-1,0 0 1,0 0-1,-1 0 0,1 0 1,0-1-1,1 1-21,-2-1 4,-1-1-1,1 0 1,0 1-1,-1-1 1,1 0 0,0 0-1,-1 0 1,1 0-1,0 0 1,0-1 0,-1 1-1,1 0 1,0-1 0,-1 1-1,1-1 1,-1 0-1,1 1 1,-1-1-4,2-1-34,0 0 1,0 0-1,0-1 0,0 1 1,-1-1-1,1 1 1,-1-1-1,2-2 34,2-5-41,0 0-1,0 0 1,-1 0 0,0-1-1,-1 0 42,-1 3 39,-1 0 1,0-1-1,0 1 0,0 0 0,-1-1 0,-1 1 0,1-1 0,-1 1 0,-1-1 0,0 1 1,0-1-1,0 1 0,-1-1 0,0 1 0,-4-8-39,5 14-9,0 0 0,0 0 0,0 0 1,-1 0-1,1 0 0,-1 0 0,1 0 0,-1 0 0,0 1 1,0-1-1,0 1 0,1-1 0,-2 1 0,-1-2 9,3 3-1,0-1-1,0 1 0,0-1 1,0 1-1,0-1 1,-1 1-1,1 0 0,0 0 1,0-1-1,0 1 0,-1 0 1,1 0-1,0 0 1,0 0-1,-1 0 0,1 1 1,0-1-1,0 0 1,0 1-1,-1-1 0,1 0 1,0 1-1,0 0 0,0-1 1,0 1-1,0 0 1,0-1-1,0 1 0,0 0 2,0 0-10,1-1-1,-1 0 1,1 1-1,-1-1 1,1 1-1,-1-1 1,1 0-1,0 1 1,-1-1-1,1 1 0,0 0 1,0-1-1,-1 1 1,1-1-1,0 1 1,0-1-1,0 1 1,-1 0-1,1-1 1,0 1-1,0 0 11,1 0-13,-1 0-1,1 0 0,0 0 1,-1 0-1,1 0 1,0 0-1,0-1 1,-1 1-1,1 0 1,0 0-1,0-1 0,1 1 14,0 1-31,1 0 0,-1-1 0,1 1 0,-1-1 0,1 0 0,0 0 0,-1 0 0,1 0 0,0-1 0,0 1 0,0-1 0,-1 1 0,4-1 31,3-1-98,1 1 0,-1-1 1,7-2 97,-15 3 8,3-2 0,1 1 0,-1-1 0,1 0-1,-1 0 1,0-1 0,0 1 0,0-1-1,0 0 1,0 0 0,-1 0-1,1 0 1,-1-1 0,3-3-8,7-9-2,-1-1-1,6-11 3,80-148-51,-54 94 668,-34 63-423,0-1 1,-2 1 0,0-2-1,-2 1 1,0-1 0,3-19-195,-8 35 4,-1 1 1,0-1 0,0 1-1,0-1 1,0 1-1,-1-1 1,1 1 0,-1-1-1,0 1 1,0 0-1,-1-2-4,1 5-11,1 0 0,-1 0 0,0-1 0,1 1 0,-1 0-1,0 0 1,0 0 0,0 0 0,1 0 0,-1 0 0,0 0-1,-1 0 1,1 0 0,0 1 0,0-1 0,0 0 0,0 1-1,-1-1 1,1 1 0,0-1 0,0 1 0,-1-1-1,1 1 1,0 0 0,-1 0 0,1 0 0,0 0 0,-1 0-1,1 0 1,-1 0 0,1 0 0,0 0 0,-1 1 0,1-1-1,0 0 1,0 1 0,-1 0 11,-3 1-17,0 0 0,0 0-1,1 1 1,-1 0 0,1 0 0,-1 0-1,1 1 1,0 0 0,1-1 0,-1 1 0,1 1-1,-1-1 1,-1 4 17,-3 5-53,0 0-1,2 0 1,-1 1 0,-1 8 53,-1 6-75,1 0 0,2 0 0,-1 11 75,-7 88-138,12-107 1,0 1 1,2 0-1,1 0 1,1 0-1,0 0 1,2 0-1,2 9 137,-4-23-44,1 1 1,0-1-1,0 0 1,0 0-1,1 0 0,0 0 1,0-1-1,1 0 1,0 1-1,0-2 0,0 1 1,1 0-1,0-1 0,0 0 1,0-1-1,0 1 1,1-1-1,0-1 0,0 1 1,0-1-1,2 0 44,-2 0 70,1-1 0,0 0 1,0-1-1,0 0 0,0 0 0,0-1 0,0 0 1,0 0-1,0-1 0,0 0 0,0 0 0,0-1-70,18-5 709,0-1 1,23-10-710,11-4 438,-37 18-129,-27 13-240,-6 7-131,-1 0 1,0 0-1,-1-1 0,-1-1 0,-6 6 62,17-18-10,-7 7 30,0 0 1,0 0-1,1 1 0,1 0 1,0 0-1,-3 6-20,10-16 6,0 1 0,-1 0-1,1-1 1,0 1 0,-1-1 0,1 1-1,0 0 1,0-1 0,-1 1 0,1 0-1,0 0 1,0-1 0,0 1 0,0 0-1,0-1 1,0 1 0,0 0 0,0-1-1,1 1 1,-1 0 0,0-1 0,0 1-1,0 0 1,1-1 0,-1 1 0,0 0-1,1 0-5,0-1-13,0 1-1,0-1 0,0 1 1,0-1-1,-1 1 1,1-1-1,0 0 0,0 1 1,0-1-1,1 0 0,-1 0 1,0 1-1,0-1 0,0 0 1,0 0-1,0-1 14,5 1-105,0-1 0,0 0 0,0 0 0,0 0 0,-1-1 0,2 0 105,2-2-6,0 0 0,0 0 0,0-1 1,-1 0-1,1-1 0,-1 0 1,-1 0-1,1-1 0,-1 0 0,0 0 1,-1-1-1,1 1 0,0-4 6,6-7 114,-2 0 0,0 0 0,0-1 0,-2-1 0,-1 0 0,0 0 0,-1-1 0,2-15-114,10-54 830,-4 0 0,-4-2 1,-1-75-831,-10 163-24,-1-22-34,1 25 34,0 0 0,0 0 0,0 0 0,0 0 1,-1 1-1,1-1 0,0 0 0,0 0 0,-1 0 0,1 0 0,-1 0 0,1 0 0,0 1 0,-1-1 0,0 0 0,1 0 0,-1 1 0,1-1 1,-1 0-1,-1 0 24,-2 6-198,-1 3 188,1 1 0,0-1 0,1 1 0,0 0 0,0 0-1,1 0 1,0 0 0,0 2 10,-1 19 99,0 26-99,2-21-60,-3 58-1847,4 0 0,5 18 1907,7-8-1882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19:20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51 1248,'-1'-1'49,"1"0"0,-1 0-1,1 0 1,0-1 0,-1 1 0,1 0 0,0 0-1,0-1 1,0 1 0,0 0 0,0-1-1,0 1 1,0 0 0,0 0 0,0-1 0,1 1-1,-1 0 1,0 0 0,1-1 0,0 0-49,0-1 201,1 1 0,-1-1 0,1 0 0,0 0 1,0 0-1,0 1 0,2-2-201,-4 4 229,9 4 262,-6 1-335,0-1 0,0 1 1,-1-1-1,1 1 0,-1 0 1,0 0-1,-1 0 0,2 3-156,7 44 568,8 109 728,-4 65-1296,-10-158 654,3 1-1,4 6-653,-8-64 101,-3-11-92,0 0 0,0 0 1,1 0-1,-1 1 0,0-1 0,0 0 0,0 0 0,1 0 0,-1 0 0,0 1 0,0-1 0,1 0 0,-1 0 0,0 0 0,1 0 0,-1 0 0,0 0 0,0 0 0,1 0 0,-1 0 0,0 0 0,1 0 0,-1 0 0,0 0 0,0 0 0,1 0 0,-1 0 0,0 0 0,1 0 1,-1 0-1,0 0 0,0 0 0,1-1 0,-1 1 0,0 0 0,0 0 0,1 0-9,7-6-52,-5 1 10,0-1 0,0 0 0,0 0 0,0 0 0,-1-1 0,0 1 0,0-5 42,4-9-26,4-15 356,3-24-330,0-3 177,-13 60-144,1 0 1,-1 1 0,1-1-1,-1 0 1,1 0 0,0 0 0,0 1-1,0-1 1,0 0 0,0 1-1,1-2-33,-2 3 11,0 0-1,0 0 0,1 0 1,-1-1-1,0 1 0,0 0 1,1 0-1,-1 0 0,0 0 1,0 0-1,1 0 0,-1 0 1,0 0-1,0 0 0,1 0 0,-1 0 1,0 0-1,1 0 0,-1 0 1,0 0-1,0 0 0,1 0 1,-1 0-1,0 0 0,0 0 1,1 0-11,8 9 150,-5-2-107,0-1 0,-1 1-1,1 0 1,-1 0 0,-1 0 0,0 1 0,0-1-1,1 6-42,0 0 203,0-1-1,5 9-202,-4-8 36,0 1 1,-1-1 0,1 6-37,-2-7-75,0-1-1,1 1 1,1 0-1,0-1 1,1 1 75,2 12-2885,-6-23-139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19:21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64 5152,'-1'0'101,"0"1"0,0-1-1,0 0 1,0 0 0,0 0 0,0 1 0,1-1 0,-1 1-1,0-1 1,0 1 0,0-1 0,0 1 0,0-1 0,1 1-1,-1 0 1,0-1 0,1 1 0,-1 0 0,0 0 0,1-1-1,-1 1 1,0 1-101,1 0 101,-1 1-1,0 0 1,1 0-1,0-1 1,0 1-1,0 0 1,0 2-101,0 2 75,0-3-49,0-1 1,0 0-1,0 1 0,1-1 0,-1 0 0,1 0 1,0 1-1,0-1 0,0 0 0,0 0 0,1 2-26,0-3-18,-1 0-1,1-1 0,-1 1 1,1-1-1,0 1 0,-1-1 1,1 1-1,0-1 0,0 0 1,0 0-1,0 0 0,0 0 1,0 0-1,0 0 0,0-1 0,1 1 1,-1-1-1,1 1 19,6 0 43,0 1 1,0-2-1,0 1 0,1-1 0,-1 0 0,0-1 1,0 0-1,0-1 0,0 0 0,0 0 1,-1-1-1,6-2-43,-9 3 51,1-1 1,-1 0-1,1 0 1,-1 0-1,0-1 1,0 0-1,-1 0 1,1 0-1,-1 0 1,0-1-1,0 0 1,0 1-1,0-2 0,-1 1 1,0 0-1,0-1 1,-1 1-1,2-5-51,-2 4 209,0 1-1,-1-1 0,0 1 1,0-1-1,0 1 0,-1-5-208,0 9 20,0 0 0,0 0-1,0-1 1,0 1 0,0 0-1,0 0 1,-1-1 0,1 1-1,0 0 1,-1 0 0,1 0-1,-1 0 1,0 0 0,1-1-1,-1 1 1,0 0 0,1 0-1,-1 0 1,0 1 0,0-1-1,0 0 1,0 0 0,0 0-1,0 1 1,0-1 0,0 0-1,0 1 1,-1-1 0,1 1-1,-1-1-19,1 1-48,-1 0-1,1 0 0,-1 0 1,1 0-1,0 0 0,-1 1 1,1-1-1,0 0 0,0 1 1,-1-1-1,1 1 0,0-1 1,0 1-1,-1-1 0,1 1 1,0 0-1,0 0 49,-20 15-660,18-12 457,1-3 39,1 0 0,0 0 1,0 0-1,0 1 0,0-1 0,0 0 1,0 1-1,0-1 0,0 1 0,0-1 1,1 1-1,-1-1 0,0 1 1,1-1-1,0 2 164,0-3-120,0 1 0,0 0 1,0-1-1,0 1 0,0 0 1,0-1-1,0 1 0,1 0 0,-1-1 1,0 1-1,0 0 0,1-1 1,-1 1-1,1-1 0,-1 1 0,0 0 1,1-1-1,-1 1 0,1-1 1,-1 0-1,1 1 0,0-1 1,-1 1-1,1-1 0,-1 0 0,1 1 1,0-1-1,-1 0 0,1 0 1,0 1-1,-1-1 0,1 0 0,0 0 1,-1 0-1,1 0 0,0 0 1,0 0 119,12-1-1355,4-6 443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4:20.99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91 2304,'5'-11'2075,"-5"11"-1473,2-1-368,-1 0 0,1 1 1,0-1-1,0 0 0,-1 0 0,1 0 0,-1 0 0,1 0 0,-1 0 0,1-1-234,7-4 646,1 2-297,0 0 0,1 0 1,-1 1-1,1 0 0,0 0 1,1 1-350,43-4 978,0 3 1,6 2-979,4 0 1275,13-4-1275,4-1 934,-41 4-729,-1-2 0,12-4-205,-37 6-1215,1 1 0,0 1 0,4 0 1215,-8 0-1918,-3 1-7,0 6-1867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19:21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9 5152,'-8'-4'620,"6"4"-451,1-1 0,-1 0-1,1 1 1,-1-1 0,0 1 0,1-1 0,-1 1 0,0 0 0,1 0 0,-2 0-169,2 0 39,1 0 0,-1 1 0,0-1 0,1 0 0,-1 1 0,1-1 0,-1 1 0,1-1 0,-1 1 0,1-1 0,-1 1 0,1 0 0,-1-1 0,1 1 0,0-1 0,-1 1-1,1 0 1,0 0-39,-9 17 130,6-10-22,-2 4-19,0 0-1,1 0 1,0 1 0,1-1 0,-1 10-89,-2 22 354,2 1-354,3-35 34,-3 85 184,4 0 1,5 0 0,3 0-1,6 8-218,-12-79-356,-2-19 55,0 0 0,1 0 0,-1 0 0,1 0 0,0 0 0,1-1-1,-1 1 302,4 3-1946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19:21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5 107 7136,'-5'-8'2656,"20"2"-2080,16-11-160,-9 9 416,17-3-544,23-1-96,11-1-128,5 6-224,-2-1 96,-14 0-1664,-4 5 960,-9-2-2016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19:23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 3648,'-2'0'231,"0"2"821,6-1-197,-4-1-689,0 0 58,0 1-32,6 20 161,-1-1 0,0 1 1,-2 0-1,0 0 0,-1 9-353,0-1 74,64 478 299,-48-408-101,62 302 1035,-2-58-676,31 123-473,-69-287-126,-20-78-75,6-2 1,8 16 42,45 107 757,-69-197-620,-7-20-97,0 1 0,-1 0 0,1 0-1,-1 0 1,-1 0 0,1 0 0,-1 6-40,-1-11 112,4 8-256,-4-3 112,0-5-85,10-1-251,73-11-139,1 3 0,24 4 507,-52 3 12,-15 0 24,17 2-36,7 2 114,25 2-62,-26 0 742,27-2-794,-91-3 31,1 0 0,0 0 0,-1 0 0,1 0 0,0 0 0,0 0 0,-1 0-1,1 0 1,0 0 0,-1 0 0,1 1 0,0-1 0,-1 0 0,1 0 0,0 1 0,-1-1 0,1 1-1,-1-1 1,1 0 0,0 1 0,-1-1 0,1 1 0,-1 0-31,0-1 15,0 0 0,0 1 0,0-1-1,0 0 1,0 1 0,-1-1 0,1 0 0,0 1 0,0-1 0,0 0 0,-1 1-1,1-1 1,0 0 0,0 0 0,-1 1 0,1-1 0,0 0 0,-1 0-1,1 0 1,0 0 0,0 1 0,-1-1 0,1 0 0,0 0 0,-1 0 0,1 0-1,-1 0 1,1 0 0,0 0 0,-1 0 0,1 0 0,0 0 0,-1 0 0,1 0-1,0 0 1,-1 0 0,1 0 0,0 0 0,-1 0-15,-6-1-40,0 0 0,0 0 0,0 0-1,0-1 1,1 0 0,-1 0 0,0 0 0,1-1 0,-1 0 0,1-1-1,0 1 1,0-1 0,1 0 0,-1-1 0,1 1 0,-2-3 40,0 0 7,0 0 1,1-1-1,0 0 1,0 0-1,1 0 1,0-1-1,0 0 1,1 0-1,0 0 0,0 0 1,0-5-8,-7-38-97,3 0 0,0-25 97,0 1-99,-3-53 409,5-29-310,1 10 42,-7-13 131,-7 1 0,-8-3-173,8 36-69,8 45 208,1 7-44,3 20-94,-8-27-1,13 73 18,-13-52-202,-21-59 184,23 87 109,-41-104-378,39 97 59,1 0 0,-1-17 210,-8-23-230,13 44 21,6 21 203,0 1-1,-1 0 0,0 1 1,-2-2 6,4 9-54,0 1 0,0 0 0,0 0 0,-1 0 0,0 0-1,0 1 1,-4-4 54,-13-11 219,-1 2 1,-1 0-1,0 2 0,-1 0 0,0 2 0,-1 1 0,-1 1 0,0 0 1,-1 2-1,1 2 0,-25-5-219,-101-10-1241,118 19-166,0 2 0,-1 1 1,-13 2 1406,25 2-1200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0:29.0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 1888,'0'0'17,"0"0"-1,0 0 1,0 1 0,0-1-1,0 0 1,0 0-1,0 1 1,0-1 0,0 0-1,0 0 1,0 1 0,0-1-1,0 0 1,0 0 0,0 0-1,0 1 1,0-1 0,0 0-1,1 0 1,-1 0 0,0 1-1,0-1 1,0 0-1,0 0 1,1 0 0,-1 0-1,0 1 1,0-1 0,0 0-1,0 0 1,1 0 0,-1 0-1,0 0 1,0 0 0,1 0-1,-1 1 1,0-1-1,0 0 1,0 0 0,1 0-1,-1 0 1,0 0 0,0 0-1,1 0 1,-1 0 0,0 0-1,0 0 1,1 0 0,-1-1-1,0 1 1,0 0 0,0 0-1,1 0 1,-1 0-1,0 0 1,0 0 0,0 0-1,1-1 1,-1 1 0,0 0-1,0 0 1,0 0 0,0 0-1,1-1 1,-1 1 0,0 0-17,0 1 586,0-1-143,0 0 58,0 0-175,0 0-49,0 0-69,0 0 122,0 0-95,0 0-38,0 0-79,0 0-28,0 0 28,2-2 254,-2 2-346,0 0 0,0-1 1,0 1-1,0 0 0,0 0 0,0 0 0,0 0 0,0 0 1,0 0-1,0-1 0,0 1 0,1 0 0,-1 0 0,0 0 1,0 0-1,0 0 0,0 0 0,0 0 0,0 0 0,0 0 0,1 0 1,-1 0-1,0-1 0,0 1 0,0 0 0,0 0 0,0 0 1,1 0-1,-1 0 0,0 0 0,0 0 0,0 0 0,0 0 0,0 0 1,0 0-1,1 0 0,-1 0 0,0 0 0,0 1 0,0-1-26,3 1 74,0 0-1,1 1 0,-1-1 0,0-1 0,0 1 0,1 0 0,-1-1 0,1 1 0,-1-1 0,0 0 0,3-1-73,42-4 323,-34 3-212,23-2 220,0 2 0,17 2-331,-7 0 218,10-2-218,105-7-59,1 7 59,1 8-240,7-6 520,386 4 181,-453-1-343,142 6-198,101 11 341,8-1-74,-81-20-137,-104-2 17,107-9 766,-70 1-871,-41 2 192,-77 4-17,23-1-71,-79 6 14,2 0-283,30 3 203,-19 2 0,-44-5-15,1 0 0,-1 0 0,1 0 0,0 0 0,-1 0 0,1-1 0,1 0 15,18 0-220,-2 2 324,1 0 0,-1-1-1,17-2-103,-14 0 62,157-18 89,-64 5-318,-72 9 81,24-2 183,-59 8-55,-1 0 0,0 0 0,0 1 0,1 0-1,-1 0 1,0 1 0,0 0-42,37 6-74,-5 2 154,1-5-160,29 8 304,-56-10-122,1-1 0,9-1-102,-12 0 5,1 0 0,0 1 0,-1 0 0,1 1-5,-4 0 41,1 0 0,0-1 1,0-1-1,8 1-41,7-2 171,-23 0-129,6 9-84,-6-4 94,0-1 1,-1 1 0,1-1 0,-1 1-1,0 0 1,0-1 0,-1 1 0,0 0-1,1 0 1,-2-1 0,1 4-53,0 0-15,0 0 3,1 1-1,0-1 1,0 0 0,1 0-1,0 0 1,0 0 0,1 0-1,0 0 1,1 0 0,0 0 12,7 11 55,0-1 0,2 0 1,4 4-56,-14-18 32,0 0-70,0-1 1,0 1 0,0-1-1,0 0 1,0 0 0,1 0-1,1 1 38,-1-2-16,-1 1 0,1 0 0,-1-1 0,0 1 0,0 0 0,0 0 0,0 1 0,-1-1 0,2 2 16,-4-2 13,1-1 0,-1 0-1,1 0 1,-1 1 0,0-1 0,0 0-1,0 1 1,0-1 0,-1 0-1,1 0 1,0 1 0,-1-1 0,0 1-13,-3 2 44,-1-1 0,1 1 1,-1-1-1,0 0 1,0 0-1,-1-1 1,1 0-1,-1 0 1,-2 1-45,-4 1-49,-1-1 0,0-1 0,1 0 0,-2-1 0,-11 1 49,-1 0 5,-15 1-233,-1-2 0,-21-2 228,18-1-67,7-1 50,0-2 0,1-1 1,-1-2 16,-20-3-35,15 4 3,0 3 0,-25 1 32,-67-6-166,-68-1 209,157 8 128,27 0-175,0 1 0,0 0 0,0 1 0,-16 4 4,-80 14 292,-46 0-292,146-18-111,-167 24 223,157-22-120,0 2 1,-2 2 7,-31 5-225,-12 0 505,-1-3 0,-54-2-280,50-9 42,0-4-42,-19-1-42,-11 4-136,85 4-353,1 0 1,-1 2 0,0 0 0,-5 3 530,-23 6-1455,-64 17-2834,-7-3 4289,52-15-2266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0:29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8 3904,'-10'-8'2410,"9"9"-2402,1 1 0,-1-1-1,1 0 1,-1 1-1,1-1 1,0 0-1,-1 1 1,1-1-1,0 1 1,0-1-1,0 1 1,0-1-1,0 0 1,1 2-8,-1 4 12,-2 76 377,-6 22-389,-17 139 891,20-193-326,4-32-26,1-17-438,2-4-32,8-7-77,-1-1 0,1-1 0,4-8 8,13-14-66,-17 22 46,1 0 0,0 1 1,0 0-1,1 0 0,0 1 0,1 1 1,0 0-1,0 1 0,0 1 0,6-2 20,28-9 107,4 1-107,-35 12-150,1 0-1,0 1 1,0 1 0,0 1-1,0 0 151,22 1-563,-3-1-2319,19 3 2882,-25 2-2400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0:30.9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1648 151 1824,'-1'0'83,"0"1"0,-1-1-1,1 0 1,0 1 0,-1-1 0,1 1 0,0 0 0,0-1 0,0 1-1,-2 0-82,-5 4-2156,13-3 2361,0 0 0,0-1 0,0 0 0,0 0 0,0 0 0,4 0-205,10 1 199,5 0-15,-18-2-59,0 1 0,0-1-1,0 1 1,3 1-125,29 8 896,0-3 0,29 2-896,-25-6 330,-1-2-1,7-2-329,7 0 194,3-2-432,-1-3 0,1-2 0,40-11 238,-93 18 70,1-1 0,-1 1 0,1-1 0,-1 0 0,0-1 0,0 1 0,1-1-70,-5 2 20,0 0-1,-1 1 1,1-1 0,-1 1-1,1-1 1,-1 0-1,1 0 1,-1 1-1,0-1 1,1 0 0,-1 0-1,0 1 1,0-1-1,1 0 1,-1 0-1,0 0 1,0 1 0,0-1-1,0 0 1,0 0-1,0 0 1,0 0 0,0 1-1,-1-1 1,1 0-1,0 0 1,0 0-1,-1 1 1,1-1 0,0 0-1,-1 1 1,1-1-1,-1 0 1,1 1 0,-1-1-1,1 0 1,-1 1-1,0-1 1,1 1-1,-1-1 1,0 1-20,-2-4 52,-1 1 0,0 0 0,0 0 0,0 0 0,0 0 0,-1 0-52,-7-2 66,0 0 0,0 1 0,0 0 1,0 1-1,-1 0 0,0 1 0,1 0 0,-6 1-66,-21 0-27,0 1-1,-3 3 28,-282 29 1272,234-21-784,-128 2 335,151-10-403,-104-2 1101,-55-11-1521,168 6 111,-183-18-180,-189-45 69,335 52-3062,-8 3 3062,10 6-1402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0:50.2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 1248,'0'-7'448,"0"7"-352,13-8-32,-8 3 960,3-2-576,0 2 32,7 2-288,2-2-128,5 5-32,5 5-480,4 3 256,5 4-1184,3-1 768,-2 1-224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0:50.7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64 3232,'4'-13'1184,"-4"13"-896,0-6-96,0 1 736,9-3-544,1 1 352,-2-1-448,0 0-224,7 4-64,6-1-416,10 5 192,9 9-864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1:05.3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396 3912 1472,'-5'-39'-267,"5"38"302,0 0-1,-1 0 0,1 1 0,0-1 0,0 0 1,0 0-1,0 1 0,-1-1 0,1 0 0,0 1 1,-1-1-1,1 0 0,0 1 0,-1-1 0,1 1 1,-1-1-1,1 0 0,-1 1 0,1-1 0,-1 1 1,0-1-1,1 1 0,-1 0 0,0-1-34,-19-6 2115,5 2-1888,8 2-216,7 3-3,-1 0 0,1 0 0,-1 0 1,1-1-1,0 1 0,-1 0 0,1 0 0,0 0 1,-1-1-1,1 1 0,0 0 0,0 0 0,-1-1 1,1 1-1,0 0 0,0-1 0,-1 1 0,1 0 1,0-1-1,0 1 0,0 0 0,0-1 0,0 1 1,-1 0-1,1-1 0,0 1 0,0-1 0,0 1 1,0 0-1,0-1 0,0 1 0,0 0 0,0-1 1,0 1-1,1-1 0,-1 1 0,0 0 0,0-1 1,0 1-9,2-181 922,8-6-922,-8 145 338,-2 0 0,-6-38-338,1 2 92,-1-14 186,-1-59 425,5 94-567,-4 1 0,-6-27-136,6 41-80,2 16 59,-6-41 296,3 0-1,2-29-274,2 27 734,-10-53-734,2 29 248,6 55-48,-3-8-200,1 10 88,0-18-88,-10-122-22,-8 0 1,-17-43 21,23 116 101,5-1-1,2-35-100,-5-40-36,-23-78 618,29 179-735,4 28 173,1 0 1,2-17-21,3 20 142,0 31-150,0-1 1,2 1 0,-1-1-1,2 1 1,0-1 0,2 1-1,0-3 8,23-80 518,-24 91-491,-1 0 1,1 0-1,-2 0 0,1-1 1,-1 1-1,-1 0 1,1-1-28,-1-6-32,0 10-8,1 1 0,-1 0-1,0 0 1,0 0 0,0 0 0,-1 0-1,0 0 1,0 0 0,0 0 0,0 0-1,0 0 1,-1 0 0,0 0 40,1 3-158,1 0 1,-1 1-1,0-1 0,1 0 1,-1 1-1,0-1 1,0 1-1,0-1 0,0 1 1,1-1-1,-1 1 0,-1-1 158,2 1-97,-1 0-1,1 0 0,0 0 0,-1 0 0,1 0 0,0 0 0,-1 0 0,1 0 0,0 0 0,-1 0 0,1 0 0,0 0 1,-1 0-1,1 0 0,0 0 0,-1 0 0,1 0 0,0 0 0,-1 0 0,1 1 0,0-1 0,-1 0 0,1 0 0,0 0 1,0 1-1,-1-1 0,1 0 0,0 0 0,0 1 0,-1-1 0,1 0 0,0 0 0,0 1 0,0-1 0,0 0 0,-1 1 1,1-1 97,-1 10-2507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1:06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13 135 3808,'-1'0'176,"0"-1"0,0 0 1,0 0-1,0 0 0,0 0 0,0 0 1,0 0-1,0 0 0,0 0 0,1-1 0,-1 1-176,0-2 30,1 3-8,0-1 0,0 1 0,0 0 0,0-1 0,0 1 1,0 0-1,1-1 0,-1 1 0,0-1 0,0 1 0,1 0 0,-1-1 0,0 1 1,0 0-1,1 0 0,-1-1 0,0 1 0,1 0 0,-1 0 0,1-1 0,-1 1 1,0 0-1,1 0 0,-1 0 0,1 0-22,9-5 124,-8 5-120,1 0-1,-1 0 1,1 0-1,-1 0 1,1 0-1,-1 1 1,1-1-1,-1 1 1,0 0 0,1 0-1,-1 0 1,0 0-1,1 0 1,-1 0-1,0 1 1,0-1-1,0 1 1,0-1-1,-1 1 1,1 0-1,0 0 1,-1-1 0,1 1-1,-1 0 1,1 1-4,3 5 36,0 0 1,0 0 0,-1 0 0,-1 1 0,1-1-1,0 4-36,28 103-290,6 19 132,-17-76 599,13 25-441,-23-60 330,2 1 0,0-2-1,2 0 1,12 15-330,-15-22 175,-2-2-157,0-1 0,1 0 0,0 0 1,7 4-19,-16-14 41,1 1-1,0-1 1,0 0 0,0 0 0,1-1 0,-1 1 0,0-1 0,1 1 0,-1-1-1,1 0 1,-1 0 0,1 0 0,-1-1 0,1 1 0,0-1 0,-1 0 0,1 0 0,0 0-1,-1-1 1,1 1 0,-1-1 0,2 0-41,-2 0 81,0-1 0,0 1 0,1-1-1,-1 0 1,0 1 0,0-1 0,0-1 0,-1 1 0,1 0-1,-1-1 1,1 1 0,1-3-81,0-1 71,0 1 0,-1-1 1,0 0-1,0 0 0,0 0 0,1-5-71,2-10 70,-2 1 1,0-1-1,1-19-70,-4 36 13,13-173 369,-10 94-117,4 0 0,16-63-265,-16 89-169,-6 41-615,0 0-1,1 0 1,4-10 784,-3 17-1734,1 5 540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4:24.43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12 992,'3'-1'501,"0"-1"1,0 0-1,1 1 0,-1 0 1,0 0-1,1 0 0,-1 0 1,1 0-1,0 1-501,-2 0 378,-2 0-79,0 0 69,0 0-80,4 16 2288,-2-14-2446,0 0 0,-1-1 0,1 1 0,0-1 0,0 1-1,0-1 1,0 0 0,0 1 0,1-1 0,-1 0 0,0-1 0,2 2-130,33 9 1289,-31-9-980,3-1-112,-1 1-1,1-1 1,-1-1-1,1 1 1,0-2-197,29 3 52,32 4 156,-55-3-254,0 0 0,12 5 46,-12-4-66,1 0 0,7 1 66,43 7-16,-54-9-7,1-1 1,0 0-1,0-1 0,1 0 1,-1-1-1,0-1 0,0 0 1,6-2 22,4 1 2,-18 1 19,0 1 0,0-1 0,0 0 0,0 0-1,3-1-20,2-1 60,-4 2-34,-1-1 1,1 0 0,-1 0 0,1 0 0,-1-1-27,-4 3-4,0 0 0,-1 0 1,1-1-1,0 1 0,-1-1 0,1 1 1,-1 0-1,1-1 0,0 1 1,-1-1-1,1 1 0,-1-1 1,0 0-1,1 1 0,-1-1 1,1 1-1,-1-1 0,0 0 1,0 1-1,1-1 0,-1 0 1,0 1-1,0-1 0,0 0 1,0 0-1,1 1 0,-1-1 1,0 0-1,0 1 0,-1-1 1,1 0-1,0 0 0,0 1 1,0-1-1,0 0 0,-1 1 1,1-1-1,0 0 0,-1 1 1,1-1-1,0 0 4,-2-1-16,1 1 0,0-1 0,-1 0 0,1 1-1,-1 0 1,0-1 0,1 1 0,-1 0 0,0-1 0,0 1 0,0 0 0,0 0 0,0 1 0,0-1 0,0 0-1,0 1 1,0-1 0,-2 1 16,-6-2-17,0 2-1,0-1 0,-7 2 18,2-1-4,4 0 45,1-1-81,0 1-1,0 1 1,0 0-1,0 0 0,1 1 1,-8 1 40,13-2 7,0 0 1,0 0-1,-1-1 1,1 0-1,0 0 1,-1 0-1,1 0 1,0-1-8,-13 0 4,-27 1 204,13-5-374,27 6 185,0-1 0,-1 1 0,1-1-1,0 1 1,0 0 0,-1 1 0,1-1-1,0 1 1,-1 1-19,-36 21-209,1 0 287,35-22-99,1 1 1,0 0 0,0 0 0,0 0 0,0 0 0,1 1 0,-2 1 20,-19 16 130,21-18-119,0-1 1,0 1-1,0 0 1,0 0-1,1 0 1,-1 0-1,1 0 1,0 0-1,-1 2-11,-11 16 201,-13 22-238,23-37 78,0 1 0,1-1 1,0 1-1,0-1 1,0 1-1,1 0 0,-1 4-41,-7 20 15,3-13 13,2 1 0,0 0 1,-1 14-29,-1 3 256,6-28-183,0 1 1,0-1-1,1 6-73,-2 23 137,2-33-140,-1 0 1,1 1-1,0-1 0,0 1 0,1-1 0,-1 1 0,1-1 0,0 0 1,0 0-1,1 3 3,1 5 50,0 2-79,-3-12 24,0 0 0,0 0 0,1 0-1,-1 0 1,1 1 0,0-1 0,-1-1 0,1 1 0,0 0 0,0 0 5,2 4 29,0 1 0,0-1 0,-1 0 0,0 1 0,1 1-29,-2-1 19,1 0 0,1 0 0,-1-1 0,1 1 0,2 1-19,6 9-47,-9-15 40,0 0 0,0 1 0,0-1 0,0 1 0,-1 0 0,1 0 0,0 2 7,9 20 2,-9-20 20,1 0 0,-1 0 1,-1 0-1,1 0 0,-1 0 0,1 0 1,-1 0-1,-1 0 0,1 4-22,9 117 102,-9-110-96,0 0 0,2-1 0,-1 1 0,2-1 0,0 1 0,1-1 0,1 0 0,2 3-6,-4-10 24,1 1 1,0-1 0,0 0-1,1-1 1,0 1 0,0-1 0,1 0-1,0-1 1,0 1 0,1-2 0,3 3-25,-9-6 14,0-1 0,0 0 0,0 1 0,0-1 0,-1 1 1,1 0-1,0-1 0,0 2-14,-2-2 6,1-1 0,-1 0 0,0 1 0,1-1 0,-1 0 0,0 1 0,0-1 0,1 0 0,-1 0 0,0 0 0,1 1 0,-1-1 1,1 0-1,-1 0 0,0 0 0,1 0 0,-1 1 0,1-1 0,-1 0 0,0 0 0,1 0 0,-1 0 0,1 0 0,-1 0 0,1 0 0,-1 0 0,0 0 0,1-1-6,0 2 26,1-1-1,-1 0 1,0 1-1,1 0 0,-1-1 1,0 1-1,0 0 1,1-1-1,-1 1 1,0 0-1,0 0 1,0 0-1,0 0-25,1 1 22,-1-1 1,1 0-1,0 1 1,0-1-1,-1 0 0,1 0 1,0 0-1,0 0 0,0 0 1,1 0-23,33 3 181,-18-7-175,-9 5 26,-1 0 1,1-1 0,0 0 0,0-1-1,0 0 1,-1 0 0,6-1-33,-8 0-12,0 0 1,-1 1-1,1 0 1,5 1 11,10-1 9,17 11 65,-37-11-73,0 1-1,1-1 0,-1 0 1,0 1-1,0-1 1,1 1-1,-1 0 1,0-1-1,0 1 1,0 0-1,0 0 0,0-1 1,0 1-1,0 0 1,0 0-1,0 0 1,-1 0-1,1 1 0,9 20-154,-5-8 71,-4-10 91,-1-1 0,1 1 1,-1 0-1,0 0 0,0 0 1,0 0-1,0 0 0,-1-1 1,0 4-9,-3 14 136,4-18-139,0-1-1,0 1 1,-1 0-1,0 0 1,1 0-1,-1 0 1,0-1-1,0 1 0,0 0 1,-1 0 3,-4 6 67,6-8-65,-1 1 0,0-1 1,0 0-1,0 1 0,0-1 0,0 0 1,0 0-1,0 1 0,0-1 1,0 0-1,0 0 0,-1 0 1,1-1-1,0 1 0,-1 0-2,-9 4 27,4-1 10,0-1 1,0 0-1,0 0 0,-1-1 1,1 0-1,-1 0 0,1-1 1,-1 1-1,-8-1-37,-25 1-11,0 1 0,-23 6 11,2 0 75,2 4-590,57-13 374,3 0 7,0 0 0,0 1-1,-1-1 1,1 0 0,0 0 0,0 0 0,-1 0-1,1 0 1,0 1 0,0-1 0,-1 0-1,1 0 1,0 0 0,0 1 0,0-1-1,-1 0 1,1 0 0,0 1 0,0-1-1,0 0 1,0 0 0,0 1 0,0-1 0,0 0-1,0 0 1,-1 1 0,1-1 0,0 0-1,0 1 1,0-1 0,0 0 0,0 1-1,0-1 1,1 0 0,-1 0 0,0 1-1,0-1 135,4 11-2766,5 0-1543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1:07.9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987 129 4640,'-3'-7'122,"-1"0"1,0 0-1,0 0 0,0 1 1,-1-1-1,1 1 1,-2 0-1,1 0 0,-1 1 1,0-1-1,0 1 0,0 1 1,-1-1-1,1 1 1,-1 0-1,0 1 0,-1-1 1,1 1-1,-8-1-122,-6-2 134,-1 1-1,1 0 1,-1 2 0,0 1 0,0 1-1,0 0 1,0 2 0,0 1-1,1 0 1,-1 2 0,0 0-1,1 2 1,0 0 0,0 1-1,-14 8-133,33-14 13,-21 9 173,1 1 0,1 1 0,-18 13-186,16-7 55,1 2 1,1 0-1,-10 13-55,-53 70-206,57-69 86,-13 21 61,2 0 1,-14 33 58,42-70 26,2 1 0,0 1 0,1 0 0,1 0 0,1 0-1,1 1 1,-2 14-26,1 25-26,2 0-1,3 2 27,0-8 45,2 1 0,3-1 0,3 0 0,1 0-1,3-1 1,2 0 0,4 2-45,-5-20-20,10 32-114,3-2 0,31 54 134,-36-80 125,3-1 0,1-2 0,19 22-125,-31-43-7,0-1 1,1 0-1,1-1 0,0-1 1,1 0-1,0-1 0,1-1 1,0 0-1,11 3 7,-5-4-29,1-1 1,0-1-1,1-1 1,-1-1-1,1-1 0,2-1 29,14-1-6,1-1-1,0-2 0,12-3 7,-34 2-14,1-2 0,-1 0 1,-1-1-1,1-1 0,-1-1 0,0-1 0,-1 0 1,1-2-1,-2 0 0,1 0 0,-2-2 0,1 0 1,-2-1-1,0-1 0,0 0 0,-1-1 0,10-15 14,14-23 391,-3-3 1,-2 0-1,0-7-391,-20 39 114,-1 0 1,-2-1 0,0 0-1,-2-1 1,-1 0 0,-1 0-1,-1-1 1,0-8-115,-1-25 22,-3-1 0,-2 1 1,-3-1-1,-3 1 0,-2 0 0,-5-11-22,4 33 203,-1 0 0,-12-25-203,-35-70 306,50 116-287,-4-8-8,-1 0-1,-1 1 1,-1 0 0,-1 1-1,-1 1 1,-1 1 0,-1 0-1,-19-15-10,24 25 18,1 1-1,-2 1 1,0 1-1,0 0 1,0 0-1,-1 2 1,0 0 0,-14-3-18,9 4-97,0 1 1,0 1 0,0 0-1,0 2 1,0 0 0,-20 3 96,30-1-168,0 1-1,0 0 1,0 0-1,0 1 1,1 1-1,-3 1 169,8-3-223,1 0-1,-1 0 1,1 0-1,0 1 1,0 0-1,0 0 1,0 0 0,0 0-1,1 1 1,0 0-1,-1-1 1,2 1-1,-1 0 1,0 0-1,0 2 224,-9 28-1434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1:08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83 4800,'5'0'1792,"13"-3"-1408,18-9-96,-10 7 64,13-3-256,16-4-96,7 1-32,3 3 224,8 0-96,2 1-160,9 2 0,9 5 96,1 0 0,-23-3-32,4 6 32,-9 2-256,-12-2 128,-15 1-1920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1:09.9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412 25 2400,'0'0'22,"0"0"0,0 0 0,0 0 0,0 0 0,0 0 0,1 0-1,-1 0 1,0 0 0,0 0 0,0-1 0,0 1 0,0 0 0,0 0 0,0 0 0,0 0 0,0 0 0,0 0 0,0 0 0,0 0 0,0 0 0,0 0 0,0 0 0,0 0-1,0 0 1,0 0 0,0 0 0,0 0 0,0 0 0,0 0 0,0 0 0,0 0 0,0-1 0,0 1 0,0 0 0,0 0 0,0 0 0,0 0 0,0 0 0,0 0-1,0 0 1,0 0 0,0 0 0,0 0 0,0 0 0,0 0 0,0 0 0,0 0 0,0 0 0,0 0 0,0 0 0,0 0 0,0 0 0,-1 0 0,1 0 0,0 0-1,0 0-21,9-5 676,10-5-233,-16 9-456,0-1 0,1 1 0,-1 0 0,1 0 0,-1 0 0,1 1 0,0-1 13,-2 1-80,-2 0 133,0 0 1,0 0 26,0 0 37,0 0 160,0 0-31,0 0 47,0 0-80,0 0 27,0 0-75,0 0 1,-17 3 842,7-2-972,0 0 1,0 0 0,0 1 0,0 0-1,0 0 1,0 1 0,1 1-1,-1 0 1,1 0 0,0 1 0,0 0-1,1 0 1,-1 1 0,1 0-1,1 0 1,-1 1 0,-1 2-37,-4 5 70,-3 3 27,0 0 0,0 2 0,2 0 0,0 0-1,1 3-96,0 4 66,1 1 0,2 0-1,0 1 1,2 0-1,-3 18-65,-3 40 184,1 17-184,11-86 11,-6 73 214,3 0 0,4 0 0,4 0 0,4 0 0,15 71-225,-12-117 6,1-1 1,3-1-1,17 39-6,9 4 259,18 25-259,-47-89-48,0 1 0,-1 0 0,-1 1 0,-2 0 0,0 1 0,-1-1 0,-2 1 0,0 0 0,-1 1 0,-2-1 0,0 0 0,-4 25 48,1-23 24,-2-1 1,-6 23-25,7-38 46,0 0 0,-1-1 0,0 0-1,0 0 1,-1 0 0,0 0 0,-1-1 0,-6 8-46,3-5 30,0-1 1,-1 0 0,-1 0-1,1-1 1,-1-1 0,-1 0-1,0 0 1,0-1 0,0-1-1,-1 0 1,0 0 0,-13 2-31,21-6 24,0-1 0,1 0 1,-1 0-1,-1 0 0,1-1 0,0 1 1,0-1-1,0-1 0,-2 1-24,-2-2 202,-19-3 261,27 5-446,-1-1 1,1 1-1,0 0 0,0-1 0,0 0 0,0 1 1,0-1-1,0 0 0,0 1 0,0-1 1,0 0-1,0 0 0,0 0 0,1 0 0,-1 0 1,0 0-1,0 0 0,1 0 0,-1 0-17,-6-6 226,-1-2-4686,11 5 3212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0:43.9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2976,'0'0'231,"1"0"0,0 0 0,-1 1 0,1-1 1,0 0-1,-1 0 0,1 1 0,-1-1 0,1 0 0,0 1 0,-1-1 0,1 0 1,-1 1-1,1-1 0,-1 1 0,1-1 0,-1 1 0,1 0 0,-1-1 0,1 1 1,-1-1-1,0 1-231,9 17-114,-4-6 417,2 0-211,0 1 0,-1 0 0,2 7-92,-1-2 183,1 11-520,-7-24 120,0 0 0,0-1 0,1 1 0,-1 0 0,1-1 0,0 0 0,0 1 217,9 11-816,-5 0-965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0:44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81 5216,'4'-10'1900,"-4"7"-1815,1 0 0,1 0 0,-1 1-1,0-1 1,1 0 0,-1 1-1,1-1 1,0 1 0,0-1 0,0 1-1,0 0 1,2-1-85,1-1 55,0 0-1,0 0 0,0 1 1,0 0-1,1 0 1,-1 1-1,1 0 1,0 0-1,0 0 0,0 0 1,0 1-1,4-1-54,11 0-475,-1 1 0,1 1 0,2 1 475,12 0-945,62 3-3652,-70 0 3482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0:44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 5472,'3'-6'1502,"-3"6"-1481,0 0 0,0-1 0,0 1 0,0 0 1,0 0-1,0 0 0,0 0 0,0 0 0,0 0 0,0-1 0,0 1 0,0 0 0,0 0 0,0 0 0,0 0 0,0 0 0,1 0 0,-1 0 0,0-1 0,0 1 0,0 0 0,0 0 0,0 0 0,0 0 0,0 0 0,0 0 0,0 0 0,1 0 0,-1 0 0,0 0 0,0 0 0,0 0 0,0 0 0,0-1 0,0 1 0,1 0 0,-1 0 0,0 0 0,0 0 0,0 0 0,0 0 0,0 0 0,0 1 0,1-1 0,-1 0 0,0 0 0,0 0 0,0 0 0,0 0 0,0 0 0,0 0 0,1 0 1,-1 0-1,0 0 0,0 0 0,0 0 0,0 0 0,0 1 0,0-1 0,0 0 0,0 0 0,0 0 0,0 0 0,1 0-21,-1 1 421,0-1-250,0 0-241,0 0-36,0 0-97,3 8 198,1 31 488,-1 0 0,-3 0 0,-3 35-483,0 18 17,-6 54-2881,9-122 2006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0:45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5 115 7968,'-5'-13'2944,"10"6"-2272,5-6-192,-2 10-352,11 0-160,-1-6-672,3 1 384,2 0 256,3 0 64,5 1-160,5-1 64,-1 0-512,6 0 320,3-1-1824,4 6 1152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1:25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8 576,'-2'-1'51,"-3"-4"59,12 3 220,-7 2-160,0 0 156,0 0-70,0 0 37,0 0-90,0 0-11,0 0-48,0 0 58,4 18 1318,-2-15-1322,-1 0-1,0 0 1,0 0-1,0 1 1,0-1-1,-1 0 1,1 3-198,-1-2 114,1 0 1,0 0-1,0-1 1,0 1-1,0 0 1,1 0-1,0 0 1,-1-1-115,1 1 46,0-1 0,-1 1 0,0-1 0,0 1 0,0-1 0,0 1 0,-1 0 0,1 0 0,-1 1-46,0 40 671,-1-22-658,-4 49 537,3-40-436,1-26-69,0 0 1,1 0 0,0 1 0,0-1-1,0 0 1,1 0 0,0 1 0,1 5-46,5 9-63,-5-11 121,1-1 1,0 0-1,0 0 1,1 0 0,0-1-1,1 1 1,0-1-1,4 5-58,16 26 805,-24-38-741,-1-1 11,0 0 122,0 0-53,0 0-53,0 0-70,0 0-6,0 0-1,1 1 1,-1-1-1,0 0 1,0 0-1,0 0 1,0 0-1,1 0 1,-1 0-1,0 0 1,0 0-1,0 0 1,0 1-1,0-1 0,0 0 1,1 0-1,-1 0 1,0 0-1,0 0 1,0 1-1,0-1 1,0 0-1,0 0 1,0 0-1,0 0 1,0 1-1,0-1 1,0 0-1,0 0 1,0 0-1,0 0 1,0 1-1,0-1 1,0 0-1,0 0 0,0 0 1,0 1-1,0-1 1,0 0-1,0 0 1,0 0-1,0 0 1,0 1-1,0-1 1,0 0-1,0 0 1,0 0-1,-1 0 1,1 0-1,0 1 1,0-1-1,0 0 1,0 0-1,0 0 1,-1 0-1,1 0 0,0 0 1,0 0-1,0 0 1,0 0-1,-1 1 1,1-1-1,0 0-14,-1-1 24,-1 1 0,1 0 0,-1-1 0,1 1 0,0-1 0,-1 0 1,1 1-1,0-1 0,0 0 0,-1 0 0,1 0 0,0 0 0,0 0 0,0 0 0,0 0 0,0 0 0,0 0 0,0-1 0,1 1 0,-2-1-24,-8-11 85,8 11-612,-7-6 1576,7 2-2496,2 1-3623,9-5 1833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1:51.2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1148 3721 992,'-7'2'253,"7"-2"-240,0 0 0,0 0 0,0 0 0,0 0 0,0 0 0,0 0 0,0 0 0,0 0 0,0 0 0,0 0-1,0 0 1,1 0 0,-1 0 0,0 0 0,0 0 0,0 0 0,0 0 0,0 0 0,0 0 0,0 0 0,0 0 0,0 0 0,0 0-1,0 0 1,0 0 0,1 0 0,-1 0 0,0 0 0,0 0 0,0 0 0,0 0 0,0 0 0,0 0 0,0 0 0,0 0 0,0 1-1,0-1 1,0 0 0,0 0 0,0 0 0,0 0 0,0 0 0,0 0 0,0 0 0,0 0 0,0 0 0,0 0 0,0 0 0,0 0-1,0 0 1,0 1 0,0-1 0,0 0 0,0 0 0,0 0 0,0 0 0,0 0 0,0 0 0,0 0 0,0 0 0,0 0 0,0 0-1,0 0 1,0 0 0,0 1-13,-1-1 162,-1 1 0,1 0 0,-1-1 0,1 1 0,0 0 0,0 0 0,0 0-1,-1 0 1,1 0 0,0 0 0,0 1 0,0-1 0,1 0 0,-1 1-162,0 4 372,0 0 0,0 0 1,1 1-1,-1-1 0,2 1 0,-1-1 1,1 0-373,0 16 290,-1-1-8,1 1 1,2-1 0,2 13-283,-2-20 213,-1-9-5,-1 0 0,0 0 0,0 0 0,0 0 0,-1 3-208,0-5 139,1 0 1,0 0-1,-1-1 0,1 1 1,0 0-1,1-1 0,-1 1 1,0-1-1,2 3-139,-2-4 53,0 1 91,-1-2 16,10 4 421,-9-4-565,0 1 1,-1-1-1,1 1 0,0-1 1,0 0-1,0 1 0,0-1 1,0 0-1,0 0 0,0 0 1,0 1-1,0-1 0,0 0 1,0 0-1,0-1 0,0 1 1,0 0-1,0 0 0,0 0-16,-1-1 33,1 1 0,-1 0-1,1-1 1,0 1 0,-1-1-1,1 1 1,-1-1-1,1 0 1,-1 1 0,0-1-1,1 1 1,-1-1 0,0 0-1,1 1 1,-1-1-1,0 0 1,1 1 0,-1-1-1,0 0-32,1-6 247,-1 1 0,1 0 0,-1-1-1,-1 1 1,0-5-247,0-5 156,1 11-103,-1 0 1,1 0-1,-1 0 1,-1 0-1,1 0 1,-1 0-1,-1-4-53,-4-10-129,5 12 11,-1-2 291,2 18-68,2 4-79,0 0 0,1-1 0,4 12-26,-2-3 168,0-12-124,-3-7 113,1 1 1,-1-1-1,0 1 1,0-1-1,0 1 1,-1-1-1,1 3-157,2-18 693,-1 2-634,4-22-100,-3 22 77,4-26 73,-2 0 0,-2-4-109,5-29 182,10-99-230,-12 113-163,-1-1 1,-3-17 210,2-44-207,12-51 207,-6 71-156,-9 82 51,-1-1 0,0 1 0,-1-1 0,-1 1 0,-1 0 1,0-1 104,1 5-115,2 10 92,0 1-1,0-1 1,0 0 0,-1 0-1,1 1 1,0-1-1,-1 0 1,0 0 0,1 1-1,-1-1 1,0 1-1,0-1 1,0 1 0,0-1-1,0 1 1,0-1 0,-1 0 23,-2-2-212,0 2-517,4 11 507,-5 69-77,4-57 156,-1 1 0,-3 7 143,-1 23-188,-20 269 454,21-289-185,3-20 114,1 1-1,0 12-194,1-25-4,-1 12 288,1-12-267,0 0 0,0 1 0,0-1-1,0 0 1,0 0 0,0 0 0,0 1-1,0-1 1,0 0 0,0 0 0,0 0-1,0 1 1,0-1 0,0 0-1,0 0 1,0 0 0,0 1 0,0-1-1,-1 0 1,1 0 0,0 0 0,0 0-1,0 1 1,0-1 0,0 0 0,-1 0-1,1 0 1,0 0 0,0 0 0,0 0-1,0 0 1,-1 1 0,1-1 0,0 0-1,0 0 1,0 0 0,-1 0-1,1 0 1,0 0 0,0 0 0,0 0-1,-1 0 1,1 0 0,0 0 0,0 0-1,0 0 1,-1 0 0,1 0 0,0 0-1,0 0 1,0 0 0,-1 0 0,1-1-17,-1 0 23,0-1 0,1 0 1,-1 0-1,0 0 1,1 0-1,-1 0 0,1 0 1,-1 0-1,1 0 1,0 0-1,0 0 1,0 0-1,0 0 0,0 0-23,0 0 35,-8-171 419,-1-27-493,0-4 488,4 79 31,4 36-421,-11-59-59,4 42-123,4 71 158,-2-13-6,0 18-27,-1-23-2,4 27 31,-1 0 0,-5-17-31,-31-145-260,38 178 195,-10-50 220,-2 0-1,-2 1 1,-4 1-1,-14-29-154,29 74 77,1-1-1,0 0 0,-1-13-76,1 8 59,-5-30 4,3 0-1,2-18-62,0 16 3,-14-209 253,11 199-354,-10-36 98,-3-26 178,7-8-130,3-89-48,10 207-29,-1-1-1,-1 0 1,0 1-1,-1 0 0,0-1 1,-1 1-1,0 0 0,-1 0 1,-6-9 29,10 19 3,-1 1 1,0-1-1,0 1 1,-1 0-1,1 0 1,0-1-1,-1 1 1,1 1-1,-1-1 0,0 0 1,1 1-1,-1-1 1,0 1-1,-3-1-3,-13-8 0,-25-13-411,36 19 372,1-1-1,0 1 1,1-1 0,-1 0-1,1-1 1,0 1 0,0-1-1,-3-5 40,1-4-51,7 13 42,1 0 1,-1 1 0,0-1-1,0 0 1,0 1 0,0-1-1,0 1 1,0 0 0,0-1-1,0 1 1,-1 0 0,1-1-1,-1 1 10,0 0-57,-7-4-11,1 0-1,-1 1 1,0 0-1,-7-1 68,3 1 136,9 2-181,-1 1-1,0 0 0,0 0 0,0 0 0,0 0 0,-1 1 46,-21 0 114,4-1-366,-21 3 252,37-1-12,1 0 0,-1 0 0,0 1 0,0 0 0,0 0 0,1 0 0,0 1 0,-3 1 12,-25 10 285,10-5-207,18-7-34,0 0 1,-1 0 0,1-1-1,-1 0 1,-1 0-45,-9 2 91,-15-2 4,27-2-92,1 1 0,-1 0 1,1 0-1,0 1 0,-1-1 0,1 1 0,-4 1-3,-15 10-154,1-4 154,19-7 60,0 0 0,0-1 0,1 1 0,-1-1 1,0 1-1,0-1 0,0 0 0,0 0 0,-2 0-60,-13 1 157,13 0-36,0-1 0,1 1-1,-1 0 1,0-1-1,0 0 1,1 0-1,-1-1 1,0 1-1,1-1 1,-2 0-121,5 0-21,-18-7 14,18 8 7,1 0 1,0 0-1,0-1 1,0 1-1,0 0 1,-1 0-1,1 0 1,0 0-1,0 0 1,0-1-1,0 1 1,0 0-1,0 0 0,-1 0 1,1 0-1,0-1 1,0 1-1,0 0 1,0 0-1,0 0 1,0-1-1,0 1 1,0 0-1,0 0 1,0-1-1,0 1 1,0 0-1,0 0 1,0 0-1,0-1 0,9-5-130,33-6 220,1 1 0,-1 2 0,24-1-90,-9 1-36,31-10 36,-23-1-162,-36 10 264,0 2 0,1 1 0,3 0-102,-27 6-9,-1 0-1,0 1 1,1 0-1,-1 0 0,1 0 1,-1 1-1,1-1 1,-1 1-1,0 1 0,3 0 10,8 3 41,-15-5-53,1 0 1,-1 0 0,0 0-1,0 1 1,0-1 0,1 0-1,-1 1 1,0-1 0,0 1-1,0-1 1,0 1 0,0 0 0,0 0-1,0-1 1,0 1 0,0 0-1,0 0 1,0 0 0,-1 0-1,1 0 1,0 0 11,0 1 133,1-1-47,1 2-79,1-1-1,-1 0 1,1 0 0,0-1 0,0 1 0,0-1-1,0 0 1,0 0 0,1 0 0,-1 0 0,1-1-7,0 1-13,1 0 1,-1 0 0,1 0 0,-1 1 0,0 0-1,0 0 1,1 0 12,0 2 5,0 0 0,0 0 1,-1 1-1,1 0 0,-1 0 0,0 0 0,-1 0 0,1 1 0,-1-1 1,0 1-1,0 0 0,-1 1 0,0-1 0,1 2-5,0 3 11,-1 1 0,1-1 0,-2 1 0,1 0 0,-2-1 0,0 1 0,0 0 0,-1 1-11,10 241-352,-11-182 305,-1-24 113,2 0-1,2-1 0,8 39-65,24 126-53,-22-94-219,-4 45 272,-5-128 5,1 0-1,2 0 1,2-1 0,2 3-5,11 54 269,-7-23-158,16 101 39,-18-89-226,10 86-29,-6 3 105,-10 4-51,-4-62-10,15 96 61,-10-142 54,-2-23-199,2 6 145,18 85-432,-1 49 432,-11-77 63,-5-52 61,11 61-401,-9-54-75,-3-25 416,-5-29 4,0 1 0,0 0 1,-1 0-1,0 0 0,-1 3-68,1-8 20,-1 0 0,0 0 0,0 0 0,1 0 0,-1 0 0,1 0 0,0 0-1,0 0-19,0 1-43,0-1-1,0 0 0,-1 1 0,1-1 0,-1 0 0,1 1 0,-1-1 0,0 2 44,1 2-11,0 0-1,0 1 1,0-1-1,1 0 1,0 1 11,3 8-87,-4-8 163,0 0 1,-1 0-1,0 0 0,0 0 1,0 0-1,-1 0 0,-1 6-76,-1 21 170,-2 34-917,5 41 246,5-71 485,-5-36 48,0-2-139,0 0 27,-3 1 263,3 0-195,0-1 0,0 0 1,0 0-1,0 0 0,0 0 0,0 0 0,-1 0 1,1 1-1,0-1 0,0 0 0,0 0 0,0 0 0,0 0 1,0 0-1,-1 0 0,1 0 0,0 0 0,0 0 0,0 0 1,0 0-1,-1 0 0,1 0 0,0 0 0,0 0 1,0 0-1,0 0 0,0 0 0,-1 0 0,1 0 0,0 0 1,0 0-1,0 0 0,0 0 0,-1 0 0,1 0 0,0 0 1,0 0-1,0 0 0,0 0 0,0-1 0,0 1 0,-1 0 1,1 0-1,0 0 0,0 0 0,0 0 0,0 0 1,0-1-1,0 1 0,0 0 0,0 0 0,0 0 0,0 0 1,0 0-1,0-1 0,0 1 0,-1 0 0,1 0 0,0 0 1,0 0-1,0-1 12,-2-2-62,0 0 0,-1-1 0,1 1 0,-1 0 0,0 0 0,0 0 0,0 1 0,-1-2 62,3 4-12,1 0 0,-1 0 0,1 0 0,-1-1 0,1 1 0,-1 0 1,1 0-1,-1 0 0,1 0 0,-1 0 0,1 0 0,-1 0 0,1 0 0,-1 1 0,1-1 0,-1 0 0,0 0 1,1 0-1,0 0 0,-1 1 0,1-1 0,-1 0 0,1 0 0,-1 1 0,1-1 0,-1 1 12,-9 12-237,10-11 262,-1 0 0,0-1-1,0 1 1,-1-1 0,1 1 0,0-1 0,0 0 0,-1 1-1,1-1 1,-1 0-25,-8 8 370,8-7 174,2-13-418,9-24-22,-7 28-75,0-1-1,-1 1 1,1 0 0,-1-4-29,1-30 78,-1 18-18,0 0-1,4-15-59,3-14-197,-8 52 185,0 0-1,0 0 1,0-1 0,0 1 0,0 0-1,0-1 1,0 1 0,0 0 0,0 0-1,0-1 1,0 1 0,0 0 0,0-1 0,1 1-1,-1 0 1,0 0 0,0-1 0,0 1-1,0 0 1,1 0 0,-1 0 0,0-1-1,0 1 1,0 0 0,1 0 0,-1 0-1,0-1 13,5 6-88,2 14 117,-1 32 82,-3-14-110,-2-32-15,0-1 0,0 1-1,0-1 1,0 0-1,1 0 1,0 0-1,1 2 15,-3-5 54,2-1-54,-1 0 0,0-1 0,1 1 0,-1-1 0,0 1 0,1-1 0,-1 1 0,0-1 0,0 0 0,0 0 0,0 0 0,0 1 0,0-1 0,0 0 0,0 0 0,0 0 1,0-1-1,0 1 0,0 0 0,-1 0 0,1 0 0,0 0 0,-1-1 0,1 1 0,-1 0 0,0-1 0,1 1 0,-1 0 0,0-1 0,0 0 0,2-6-13,-1-1-1,0 1 0,-1-1 0,1-2 14,3-128 251,-3 129-219,-1-5 16,-1 0 0,0 0 0,-2-13-48,-15-78-1121,9 44 1357,-4-5-236,4 8-569,4 23-1236,-3 2-1667,7 8-842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5:55.7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7 2400,'-2'-7'2658,"4"24"-1418,-1 9-827,5 26-413,0 5 115,30 308-184,-27-308 733,7 16-664,-10-46 371,2 3 392,-8-27-358,0-4-47,-3-16-55,-33-126 80,-6-25-277,32 120-76,3-1 0,0-26-30,6 61 60,1-1-1,1 1 1,0 0-1,1 0 1,1-2-60,-2 10 6,0 1 0,0-1 0,1 1 0,0 0 1,0 0-1,1 0 0,-1 0 0,1 1 0,0-1 0,0 1 0,1-1 0,-1 1 0,1 0 1,0 0-1,0 1-6,-2 1 1,0 1 1,0 0 0,0 0 0,0 1-1,0-1 1,0 0 0,1 1 0,-1-1-1,0 1 1,0 0 0,1 0 0,-1 0-1,0 0 1,1 0 0,-1 0 0,0 1-1,0-1 1,0 1 0,1-1-1,-1 1 1,0 0 0,0 0 0,1 0-2,6 4 6,1 0 0,-1 0 0,0 1 0,2 3-6,-2-3-6,0 1 0,0 1 0,-1-1 0,0 2 0,0-1 0,-1 1 0,0 0 0,0 0 0,-1 1 0,-1 0 0,1 0 0,-2 1 0,1-1 0,-2 1 0,1 0 0,-1 0 0,0 9 6,-2-18 52,-1 1 1,0-1-1,0 1 0,0 0 0,0-1 0,0 1 0,0 0 0,-1-1 1,0 1-1,1-1 0,-1 1 0,0-1 0,0 0 0,0 1 0,-1-1 0,1 0 1,-1 2-53,0-2 68,0 0 0,0 0 0,0-1 1,-1 1-1,1 0 0,0-1 1,-1 1-1,1-1 0,-1 0 0,0 0 1,1 0-1,-1 0 0,0 0 0,0-1 1,0 1-1,0-1-68,-21 2 54,-1-1 0,1-2-1,0 0 1,0-1 0,-1-2 0,-4-2-54,-20-2-2894,42 8 1153,7 2-532,12 5-507,13 2 1041,2-8 790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4:25.7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209 32 1056,'7'-5'790,"-6"5"-558,-1-1 0,1 1 0,0 0 0,-1 0 0,1 0 0,-1-1 0,1 1 0,-1 0 0,1-1 0,-1 1 0,1-1 0,-1 1 0,1-1-1,-1 1 1,1-1 0,-1 1 0,0-1 0,1 1 0,-1-1 0,0 1 0,1-1 0,-1 0-232,-18 5 2379,-11 1-1196,18-2-761,-5 7 112,2 0-508,-11 0 492,5-1-297,1 0 1,-2 2-222,15-7 60,1-1 1,0 1-1,0 0 0,0 0 1,0 0-1,1 1 0,-1 0 1,1 0-1,-1 1-60,5-5 14,-1 0 1,1 0-1,-1 0 1,1 0-1,-1 0 0,1 1 1,-1-1-1,1 0 1,0 0-1,0 0 0,0 1 1,0-1-1,0 0 1,0 0-1,0 0 0,0 1 1,0-1-1,0 0 1,1 0-1,-1 0 0,0 1 1,1-1-1,-1 0 1,1 0-15,2 4 68,0 0 1,0-1 0,1 1 0,-1-1 0,2 1-69,7 9 94,1 4-6,0-1 1,2 0-1,0-1 1,12 9-89,-20-19 21,0 0 1,1-1-1,-1 0 1,1 0 0,0-1-1,0 0 1,0 0 0,1-1-1,-1 0 1,1-1 0,0 0-1,7 1-21,-13-2 24,0-1-1,1 0 0,-1 0 1,0-1-1,0 1 0,0 0 1,1-1-1,-1 0 0,0 0 1,0 0-1,0 0 0,0-1-23,3-1 12,0-1-1,0 0 1,-1 0-1,4-4-11,7-5-144,-9 6 174,0 1 1,0-1 0,-1-1-1,0 1 1,-1-1 0,0 0-1,0 0 1,0 0 0,-1-1-1,-1 0 1,1 0 0,-1 0-1,-1 0 1,0 0 0,0-1-1,0-5-30,-2 2 5,1 9 12,-1 0 0,0 0 0,-1 0-1,1 0 1,-1-3-17,1 6-2,-1-1 0,1 1 0,-1-1 0,0 1 0,0-1 0,1 1 0,-1 0-1,0-1 1,0 1 0,0 0 0,0 0 0,0 0 0,0 0 0,-1 0 0,1 0 0,0 0 0,-1 0 2,-14-8 242,-1 1 1,0 1 0,0 1-1,-1 0 1,-18-3-243,23 6-189,1 0 21,0 2 0,0-1 1,0 1-1,-7 1 168,-28-2-2209,24-5 368,2 0-3118,19 7 4631,2 0 230,-1 0-1,1 0 0,0 0 1,-1 0-1,1-1 0,-1 1 1,1 0-1,-1 0 0,1 0 0,0-1 1,-1 1-1,1 0 0,-1 0 1,1-1-1,0 1 0,-1 0 1,1-1-1,0 1 0,-1-1 99,-7-19-2469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5:56.4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 1728,'1'-5'1186,"-2"10"300,1 1-1300,1-1 0,-1 1 0,1-1 0,1 1 0,-1-1 1,1 1-1,0-1 0,0 0 0,1 0 0,2 5-186,12 26 539,0 13-188,50 161 1260,-27-84-2053,-36-107-1905,-4-18 598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5:56.8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32 4800,'0'0'143,"0"1"0,0-1 1,0 1-1,0-1 0,0 1 1,0-1-1,0 1 0,0-1 0,0 1 1,0-1-1,0 1 0,0-1 1,0 1-1,0-1 0,0 0 1,0 1-1,0-1 0,1 1 0,-1-1 1,0 1-1,0-1 0,1 1 1,-1-1-1,0 1-143,7 13-154,-6-12 250,11 1 578,-11-3-608,0 1 0,0-1 1,0 1-1,0-1 0,0 0 1,0 0-1,0 1 0,0-1 1,0 0-1,0 0 0,0 0 1,1 0-1,-1 0-66,13-4 339,0 0 1,0 0-1,0-1 0,-1-1 1,3-2-340,18-7-97,-29 13-22,34-12-319,-12 11-2872,-17 3 1044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5:57.2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404 0 2304,'-21'3'2775,"21"-3"-2692,-1 0 0,1 0 1,-1 1-1,1-1 0,0 0 0,-1 1 0,1-1 0,0 1 0,-1-1 0,1 0 0,0 1 0,0-1 0,-1 1 0,1-1 0,0 1 0,0-1 1,0 0-1,0 1 0,-1 0-83,-4 11 344,-8 10 11,2 1 0,0 0-1,2 0 1,-1 5-355,-2 5 480,-11 20-480,11-29 229,0 0 1,-2-1-1,-1 0 0,-1-1 1,0-1-1,-14 12-229,18-22 54,-8 8-90,0 0 1,-2-2-1,-1 0 36,-43 27-3350,61-40 1404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5:57.6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0 4896,'-2'4'2140,"1"-4"-2115,1 0 0,0 0 0,0 0 0,0 0-1,-1 1 1,1-1 0,0 0 0,0 0-1,0 0 1,0 1 0,0-1 0,-1 0 0,1 0-1,0 1 1,0-1 0,0 0 0,0 0-1,0 1 1,0-1 0,0 0 0,0 0 0,0 1-1,0-1 1,0 0 0,0 0 0,0 1 0,0-1-1,0 0 1,0 0 0,0 1 0,0-1-1,0 0 1,0 0 0,1 0 0,-1 1-25,2 9 114,0 1 1,-1-1-1,0 1 1,0 5-115,-1-3 30,1-1 1,1 0-1,0 2-30,9 56 170,-10-57-228,0 35-2497,-1-48 2424,0 0 0,0 0 0,0 0-1,0 1 1,0-1 0,1 0 0,-1 0-1,0 0 1,0 1 0,0-1 0,0 0-1,0 0 1,1 0 0,-1 0 0,0 1-1,0-1 1,0 0 0,0 0 0,1 0-1,-1 0 1,0 0 0,0 0 0,0 0-1,1 1 1,-1-1 0,0 0 0,0 0-1,0 0 1,1 0 0,-1 0 0,0 0-1,0 0 1,1 0 0,-1 0 0,0 0-1,0 0 132,7-3-741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5:58.5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85 166 2816,'-2'0'83,"0"1"-1,1-1 1,0 0 0,-1 1 0,1-1-1,-1 1 1,1 0 0,0-1 0,-1 1-1,1 0 1,0 0 0,0 0-1,-1 0 1,1 0 0,0 0 0,0 0-1,0 0 1,0 1 0,1-1 0,-1 0-1,0 0 1,0 1 0,1-1 0,-1 1-1,1-1 1,-1 1 0,1-1 0,-1 1-83,-1 7 190,0 0 0,0 1 0,1-1 0,0 1-190,1-10 5,-3 63 555,2 0 0,4 0 0,3 7-560,-3-51 288,1 4 6,-3-18-151,1-10 155,0-14 130,-12-142 84,10 102-414,1-81-52,0 124-133,1 1 0,1-1 0,0 1 0,3-5 87,-4 14-56,0-1-1,0 1 1,1-1 0,0 1-1,0 0 1,1 0-1,-1 0 1,2 0-1,-1 1 1,3-3 56,-6 7-3,0 0 0,0 0 0,0 0 1,0 0-1,0 0 0,0 0 0,0 0 0,0 1 0,1-1 0,-1 0 0,0 1 0,1-1 1,-1 1-1,0-1 0,1 1 0,-1 0 0,0 0 0,1 0 0,-1 0 0,1 0 1,-1 0-1,1 0 0,-1 0 0,0 0 0,1 0 0,-1 1 0,0-1 0,1 1 0,-1-1 1,0 1-1,1-1 0,0 2 3,0-1 17,0 1 0,0 0 0,0 0 1,0 1-1,0-1 0,-1 0 0,1 1 0,-1-1 0,1 1 1,-1-1-1,0 1 0,0 0 0,0-1 0,0 1 0,-1 1-17,2 6 129,0 0-1,-1 0 1,-1 0-1,0 0 1,0 0-1,-1 0 1,0-1-1,-2 8-128,1-10 92,1-1 0,-1 1 0,0-1 0,-1 1 0,0-1 0,0 0 0,0 0 0,-1 0 0,1 0 0,-2-1 0,1 0 0,0 1 0,-1-1-92,1-2-5,-1 0 0,1-1-1,0 1 1,-1-1 0,1 0-1,-1 0 1,1 0 0,-1-1-1,0 1 1,0-1 0,0-1-1,0 1 1,0-1 0,0 1-1,0-1 1,0-1 0,0 1-1,0-1 1,0 0 0,-2 0 5,-18 0-2950,24 1 956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5:59.1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197 74 2496,'-8'1'624,"8"1"-201,0-2-418,0 0 1,1 1-1,-1-1 0,0 1 1,0-1-1,0 0 1,0 1-1,0-1 1,0 1-1,0-1 0,0 0 1,0 1-1,0-1 1,0 1-1,0-1 1,0 0-1,0 1 0,0-1 1,0 1-1,-1-1 1,1 0-1,0 1 1,0-1-1,0 0 1,-1 1-1,1-1 0,0 0 1,0 1-1,-1-1 1,1 0-1,0 1 1,-1-1-1,1 0 0,0 0 1,-1 1-1,1-1 1,0 0-1,-1 0-5,-16 15 960,16-14-854,1-1 1,0 1-1,-1 0 0,1 0 1,0 0-1,0 0 0,0 0 0,0 0 1,0 0-1,0 0 0,0 0 0,0 0 1,0 0-1,0 0 0,0 0 0,1 0 1,-1 0-1,0 0 0,1 0 1,-1 0-1,1-1 0,-1 1 0,1 0 1,-1 0-1,1 0 0,0-1 0,-1 1-106,2 0 27,0-1-1,0 1 0,0-1 0,0 0 0,0 0 0,0 0 0,0 0 0,0 0 0,0-1 0,0 1 1,0 0-1,0-1 0,0 1 0,0-1 0,0 0 0,-1 0 0,1 0 0,0 0 0,0 0 0,-1 0 1,1 0-1,-1-1 0,1 1 0,-1 0 0,1-1 0,-1 1-26,3-5 70,1 0 0,-2-1 0,1 1 0,-1-1 0,0 1 0,1-5-70,-3 9-1,0 0 1,-1 0-1,0-1 0,1 1 0,-1 0 0,0 0 1,0 0-1,0-1 0,0 1 0,-1 0 0,1 0 1,-1 0-1,1 0 0,-1 0 0,0-1 1,1 1-1,-1 0 0,0 0 0,0 1 0,-1-2 1,1 2-1,0-1 0,0 1 0,0 0 0,0-1 0,0 1 0,0 0 0,-1 0-1,1-1 1,0 1 0,-1 0 0,1 0 0,-1 0 0,1 1 0,-1-1 0,0 0-1,1 1 1,-1-1 0,0 1 0,1-1 0,-1 1 0,0 0 0,0 0 0,1 0-1,-3 0 2,-7 2 84,1 1-1,-1 1 0,1-1 0,-1 2 0,1-1 0,1 2 0,-1-1 0,1 1 0,0 1 0,0-1 1,1 2-1,-8 7-83,6-5 153,0 0 0,1 0 0,1 1 0,0 1 0,-2 2-153,8-11 43,1 0 0,-1-1 0,1 1 0,-1 0 0,1 0 0,0 0 0,0 0 0,1 0 0,-1 1 0,1-1 0,-1 0 0,1 0 0,0 0 0,0 1 0,0-1 0,1 0 0,-1 0 0,1 0 0,-1 1 0,1-1 0,0 0-1,1 0 1,-1 0 0,0-1 0,1 1 0,0 0-43,2 3 11,1-1 0,0 0 0,0 0-1,0-1 1,1 1 0,-1-1 0,1 0-1,0-1 1,0 1 0,1-1 0,-1 0-1,1-1 1,0 0 0,-1 0 0,1 0-11,12 2-642,1 0 0,-1-2 1,1 0-1,16-1 642,-5-3-1872,0-5 619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26:00.3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29 3552,'0'-3'1312,"4"3"-992,1 0-128,-5 0 128,4-5-224,1 1 96,3 1-96,2-2 224,-5 2-192,3 3-96,0-5-64,2 5-256,3 0 160,0 0-1568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2:32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624 3 64,'0'0'0,"0"0"1,0 0-1,0 0 1,0 0-1,0 0 1,0 0-1,0 0 1,0 0-1,0-1 0,0 1 1,0 0-1,0 0 1,0 0-1,0 0 1,0 0-1,0 0 1,0 0-1,0 0 0,0 0 1,0 0-1,0-1 1,0 1-1,0 0 1,-1 0-1,1 0 1,0 0-1,0 0 1,0 0-1,0 0 0,0 0 1,0 0-1,0 0 1,0 0-1,0 0 1,0 0-1,0 0 1,0 0-1,-1 0 0,1 0 1,0 0-1,0-1 1,0 1-1,0 0 1,0 0-1,0 0 1,0 0-1,0 0 0,0 1 1,-1-1-1,1 0 1,0 0-1,0 0 1,0 0-1,0 0 1,0 0-1,0 0 0,0 0 1,0 0-1,0 0 1,0 0-1,-1 0 1,1 0-1,0 0 1,0 0-1,-4 2 30,4-2 87,0 0 27,0 16 955,-1-12-1027,1 0 0,0 0 0,-1 0 0,0 0 0,0 0 0,0 0-72,-2 8 64,2-4 213,1-7-249,0-1-1,0 1 1,-1 0 0,1-1-1,0 1 1,0 0-1,0 0 1,0-1-1,-1 1 1,1-1-1,0 1 1,-1 0-1,1-1 1,0 1-1,-1-1 1,1 1-1,-1-1 1,1 1 0,-1-1-1,1 1 1,-1-1-1,1 1 1,-1-1-1,0 1-27,1-1 427,0 0-134,0 0-106,0 0-16,0 0 175,0 0-127,0 0-112,0 0-17,0 0 65,0 0-38,0-1-71,0 1 1,0-1-1,0 1 0,0-1 1,0 0-1,0 1 0,0-1 0,-1 0 1,1 1-1,0-1 0,0 1 0,0-1 1,-1 0-1,1 1 0,0-1 0,-1 1 1,1-1-1,0 1 0,-1-1 1,1 1-1,-1-1 0,1 1 0,0 0 1,-1-1-1,0 1-46,0-1 123,0 0 90,-18-7 1217,17 6-1382,0 1-1,0-1 1,0 0 0,-1 1 0,1 0 0,-1-1 0,1 1-1,-1 0 1,-1 0-48,3 0 14,0 1-1,0 0 0,0-1 1,0 1-1,0 0 1,0 0-1,0 0 0,0 0 1,0 0-1,0 0 0,0 0 1,0 0-1,0 0 1,0 1-1,0-1 0,0 0 1,1 0-1,-1 1 1,0-1-1,0 1 0,0-1 1,0 1-1,0-1 0,1 1 1,-1 0-1,0-1 1,0 1-1,1 0 0,-1-1 1,0 1-14,0 1 6,-1 0 0,0 0 1,0 0-1,1 0 0,-2-1 1,1 1-1,0-1 0,0 1 1,-1-1-7,1 1 24,0-1 0,-1 0-1,1 1 1,0-1 0,0 1 0,0 0 0,1 0 0,-1-1 0,0 1 0,1 0 0,-2 2-24,-14 16 208,16-18-179,-1 0 0,1 0 1,-1 0-1,1 0 1,-1 0-1,0 0 0,0-1 1,0 1-1,0-1 0,-2 2-29,2-2-24,0 0-1,0 1 1,0-1-1,0 1 1,1-1-1,-1 1 0,1 0 1,-1-1-1,1 1 1,-1 1 24,1-1 15,0 0 1,0-1-1,0 0 1,-1 1-1,1-1 1,0 1-1,0-1 1,-1 0-1,1 0 1,-1 1-16,-11 10 175,10-8-102,-1-1 0,0 0 0,1 0 0,-1 0 0,-1-1 0,1 1 0,0-1 0,0 0 0,-3 1-73,-1 0 138,6-2-34,1 1-80,-1-1 0,0-1-1,0 1 1,0 0 0,0 0-1,0-1 1,-1 1 0,1-1 0,0 0-1,-1 1-23,-3-1 13,-1 1-1,1 0 0,-1 0 1,1 1-1,-3 0-12,3 0 7,0 0 0,-1-1 0,1 0-1,0 0 1,-3-1-7,1 1 183,-1 0-1,1 1 1,0 0-1,0 0 0,-7 3-182,-2-4 46,16-1-45,0 0 1,0 0-1,-1 0 0,1 0 0,0 0 0,0 0 0,0 0 1,0 0-1,-1 0 0,1 1 0,0-1 0,0 0 0,0 1 1,0-1-1,0 1 0,0 0 0,0-1 0,0 1 0,0 0 1,-1 0-2,-7 9 13,8-9-12,0 0 0,0 1 1,0-1-1,0 0 1,0 0-1,0 1 0,0-1 1,0 1-1,0-1 0,0 1 1,1-1-1,-1 1 0,1-1 1,-1 1-1,1 0 0,0-1 1,0 1-1,-1 1-1,1-2 6,0 0 0,0 0 0,0 0 0,-1-1 0,1 1 0,0 0 1,-1 0-1,1-1 0,-1 1 0,1 0 0,-1-1 0,1 1 0,-1 0 0,1-1 0,-1 1 0,0-1 0,1 1 0,-1-1 1,0 1-7,1-1 9,-1 0-1,0 1 1,1-1 0,-1 1 0,0 0 0,1-1 0,-1 1 0,1-1 0,-1 1 0,1 0 0,0-1 0,-1 1 0,1 0 0,0 0 0,-1-1 0,1 1 0,0 0 0,-1 0-9,-3 7-7,2-6 130,9-3 44,-4 0-134,0 0 0,1-1 0,-1 0 0,0 1 0,0-1 0,0 0 0,0 0 0,2-3-33,10-5 29,48-32-29,2-6 0,-56 41-28,1 1 1,0-1-1,1 2 0,-1-1 0,1 1 0,0 1 0,1 0 0,-1 0 1,2 1 27,-1-1 0,0 0 0,10-6 0,11-5 0,-14 7 31,1-1 0,14-11-31,-18 12-57,-10 5 56,-1 0 0,0-1 1,1 1-1,-1-1 0,-1 0 0,1 0 1,3-4 0,-8 8 1,0 0 0,0 0 0,0-1 1,1 1-1,-1 0 0,0 0 0,0 0 0,0-1 1,0 1-1,0 0 0,1 0 0,-1-1 1,0 1-1,0 0 0,0-1 0,0 1 1,0 0-1,0 0 0,0-1 0,0 1 0,0 0 1,0-1-1,0 1 0,0 0 0,0 0 1,0-1-1,0 1 0,0 0 0,-1-1 1,1 1-1,0 0 0,0 0 0,0-1 0,0 1 1,0 0-1,-1 0 0,1 0 0,0-1 1,0 1-1,0 0 0,-1 0 0,1 0 1,0-1-1,0 1 0,-1 0 0,1 0 0,0 0 1,0 0-1,-1 0 0,1 0 0,0 0 1,-1 0-1,1 0 0,0-1 0,0 1 1,-1 0-1,1 0 0,0 1 0,-1-1-1,0 0-5,0 0 0,0 0 0,0 0-1,0 0 1,-1 0 0,1 0 0,0 1 0,0-1 0,0 0-1,0 1 1,0-1 0,0 1 0,0-1 0,0 1 5,-3 2-2,1-1 1,-1 0-1,0 1 1,1-1 0,-1-1-1,0 1 1,0-1-1,0 1 1,0-1 0,-1 0 1,-18 7 46,14-5-20,-5 4 85,0-1 0,0-1 0,-1 0 0,1-1 0,-13 1-111,16-2 82,0 0 0,1 0-1,-1 1 1,1 1 0,0 0 0,-6 3-82,2-1 42,-32 18 444,-6 7-486,30-10 149,17-18-88,-1 1 1,1 0 0,0 0-1,0 1 1,0-1 0,1 1-1,0 0 1,0 1-1,-1 2-61,4-7-26,-2 2 57,1 0 1,-1 0-1,0-1 0,0 1 1,0-1-1,-1 0 0,1 0 1,-4 2-32,7-5-1,0 1 0,-1-1 1,1 0-1,0 0 1,-1 0-1,1 0 1,0 1-1,0-1 0,-1 0 1,1 0-1,0 1 1,0-1-1,0 0 1,-1 0-1,1 1 1,0-1-1,0 0 0,0 1 1,0-1-1,0 0 1,0 0-1,0 1 1,-1-1-1,1 0 0,0 1 1,0-1 0,0 0 2,0 1 0,0-1 0,0 0 1,0 0-1,0 0 0,0 1 0,0-1 0,0 0 0,0 0 0,0 0 1,0 1-1,0-1 0,0 0 0,-1 0 0,1 0 0,0 0 1,0 0-1,0 1 0,0-1 0,0 0 0,-1 0 0,1 0 0,0 0 1,0 0-1,0 0 0,-1 1 0,1-1 0,0 0 0,0 0 1,0 0-1,-1 0 0,1 0 0,0 0 0,0 0-2,-1 0 5,1 0-1,-1 1 1,1-1-1,-1 0 1,1 1-1,-1-1 1,1 1-1,-1-1 1,1 1-1,-1-1 1,1 1-1,-1-1 0,1 1 1,0-1-1,-1 1 1,1-1-1,0 1 1,0-1-1,-1 1 1,1 0-1,0-1 1,0 1-1,0 0 1,0-1-1,0 1 1,0-1-1,0 2-4,-4 10-163,2-9 164,1 0 0,0-1 1,0 1-1,0 0 1,0-1-1,1 1 1,-1 0-1,1 0 1,-1 0-1,1-1 1,0 1-1,0 0 1,0 0-1,1 0 1,-1 0-1,1-1 1,-1 1-1,1 0-1,0-2-2,-1 0 0,0 0-1,1 0 1,-1 0 0,0 0-1,0 0 1,0 0 0,0 0-1,0 0 1,0 0 0,0 0-1,0 0 1,0 0 0,0 0 2,0 10 107,1-8-90,0 0-1,-1 0 1,1 0 0,-1 0 0,1 1-1,-1-1 1,0 0 0,0 0 0,-1 0-1,1 1 1,-1-1 0,1 0 0,-1 0 0,0 0-17,0 1-14,1 0 1,-1 0 0,1-1 0,0 1 0,0 0 0,0 0-1,1-1 1,-1 1 0,1 0 0,0 0 13,2 20 110,-2 12 245,0-23-303,0 0 1,-1 0 0,-1-1 0,0 4-53,-1 12 22,-1 3 30,2-11 50,1-19-98,0 1 0,0 0-1,0 0 1,0-1 0,0 1 0,0 0-1,-1-1 1,1 1 0,0 0 0,-1-1 0,0 1-1,1-1 1,-1 1 0,0 0-4,-11 25 104,7-14-59,-3 30 94,7-35-134,1 5 34,0-7-66,1 1 0,-2-1 0,1 0 0,-1 1 0,0-1 0,-1 5 27,2-10 10,-1 0-1,1 1 0,0-1 1,0 0-1,0 1 0,0-1 1,0 0-1,1 1 0,-1-1 1,0 0-1,1 1 0,-1-1-9,3 14 102,-2-8-81,30 72-85,-18-52 153,-5-14-50,-5-6-68,0-1-1,0 0 1,-1 1 0,1 0-1,-2-1 1,2 7 29,-2-9 11,1 0 0,-1-1 0,1 1 0,-1-1-1,1 1 1,0-1 0,2 2-11,-2-2 23,0 1-1,0-1 1,0 1 0,0 0-1,-1-1 1,1 1 0,0 4-23,12 58-192,13 30 192,0 2 133,-25-82-161,0 0 0,-1 0 0,0 0-1,-1 0 1,-2 6 28,1 19 472,1-23-599,1-8 129,-1 1 1,0 0-1,-1-1 1,0 1 0,-1-1-1,0 1 1,-1-1-1,-2 6-2,-15 41-117,-4 20 117,6-38 138,17-34-145,-1-1-1,0 0 0,0 0 0,0 0 0,-2 3 8,2-4 0,-1 1 1,1 0-1,0 0 1,1 0-1,-2 4 0,-6 24-22,-2 13 47,-2-1-1,-7 13-24,19-55-8,-1 0-1,1 1 1,0-1 0,-1 0 0,1 0 0,-1 0-1,0 0 1,0 0 8,-11 14-94,6-5 87,6-11 13,0 1-1,1 0 1,-1 0-1,0 0 1,1 1-1,-1-1 0,0 0 1,1 0-1,-1 0 1,1 0-1,-1 2-5,1-2-1,0 0-1,-1 0 1,1 0-1,-1 0 0,1 0 1,-1-1-1,0 1 1,1 0-1,-1 0 1,0 0-1,0 0 2,0 0 2,0 0-1,0-1 0,1 1 1,-1 0-1,0 0 1,1 0-1,-1 0 0,1 0 1,-1-1-1,1 1 1,0 0-1,-1 1-1,-1 4 60,2-5-59,0-1-1,-1 0 1,1 1 0,0-1-1,0 0 1,0 0 0,0 1 0,0-1-1,0 0 1,0 1 0,0-1 0,0 0-1,0 1 1,0-1 0,0 0-1,0 1 1,0-1 0,0 0 0,0 0-1,0 1 1,0-1 0,1 0 0,-1 1-1,0-1 1,0 0 0,0 0-1,0 1 1,1-1-1,0 1 48,1-1 1,1 0 1,-1 0-1,1 0 0,0 0 0,-1-1 0,1 1 0,-1-1 1,2 0-50,2-1-149,-2 2 147,-1-1 0,0 0 0,0 0 0,0 0-1,0 0 1,0 0 0,0-1 0,-1 1-1,1-1 1,0 0 0,-1 0 0,2-1 2,15-9-48,27-7 194,31-15-362,-54 20 345,-22 13-128,0 1-1,0-1 0,0 0 0,0 0 1,0 0-1,0 0 0,-1 0 0,1 0 1,0 0-1,0 0 0,-1 0 0,1-1 1,-1 1-1,1 0 0,-1 0 0,1 0 1,-1-1-1,0 1 0,0 1-4,0 0 0,0 0 1,0 0-1,0 0 1,0-1-1,0 1 0,0 0 1,0 0-1,0 0 0,0 0 1,0 0-1,-1 0 0,1 0 1,0 0-1,0 0 0,0 0 1,0 0-1,0 0 0,0 0 1,0 0-1,0 0 0,-1 0 1,1 0-1,0 0 0,0 0 1,0 0-1,0 0 0,0 0 1,0 0-1,0 0 0,0 0 1,0 0-1,-1 0 0,1 0 1,0 0-1,0 0 0,0 0 1,0 0-1,0 0 0,0 0 1,0 0-1,0 0 0,0 1 1,0-1-1,0 0 0,-1 0 1,1 0-1,0 0 0,0 0 1,0 0-1,0 0 0,0 0 4,-5 4-73,5-4 70,-61 66-221,50-56 260,-2 3 36,-1-1-1,0 0 1,-9 4-72,23-15 2,-1-1 0,1 0 0,0 0 0,0 0 0,-1 0 1,1 1-1,0-1 0,0 0 0,-1 0 0,1 0 0,0 0 0,-1 0 0,1 0 1,0 0-1,0 0 0,-1 0 0,1 0 0,0 0 0,-1 0 0,1 0 0,0 0 1,-1 0-1,1 0 0,0 0 0,0 0 0,-1 0 0,1 0 0,0 0 0,0-1 1,-1 1-1,1 0 0,0 0 0,0 0 0,-1-1-2,-3-10 158,4-20 92,1 27-250,2-24-95,2-1 0,5-17 95,2-10-77,14-67-25,-19 100 44,0 1-1,1-1 1,2 1-1,2-4 59,1 9-277,-12 16 117,-1 4 140,0 0 0,0 0 0,0-1 0,-1 1 0,1 0 0,-1 0 0,0 0 0,1-1 0,-1 1 0,0 0 0,-1-1 0,1 1 20,-4 9-27,-34 121 198,20-64 2,11-41 155,-9 26-328,17-57 10,1 0 0,-1 0 0,0 0-1,0 0 1,0 0 0,-1 0 0,1 0-10,-1-9 6,3-43 79,9-51-85,-7 70-253,-1 0 0,-1-3 253,-4 38-142,0 7 37,-4 11-102,-11 52 15,-6 63 192,2-32 304,8-37 75,20-94-284,1-7-105,2-33 10,-8 49-89,1 1 0,1 1 1,5-20 88,-6 43-90,-1-1 1,0 0-1,0 1 1,0-1-1,0 1 1,-1 0-1,2 2 90,7 11 56,-8-15-40,-1 1 1,1 0-1,-1-1 0,1 1 1,0-1-1,-1 1 0,1-1 1,0 0-1,0 0 0,0 0 1,0 0-1,0 0 0,0 0 1,0 0-1,1-1 1,-1 1-1,0-1 0,0 0 1,0 1-1,1-1 0,-1 0 1,0 0-1,0-1 0,1 1 1,-1 0-1,0-1 0,0 1 1,0-1-1,0 0 1,1 0-17,-3 1-2,0 0 1,0 0 0,1-1 0,-1 1 0,0 0 0,0 0 0,0 0 0,1-1 0,-1 1 0,0 0 0,1 0 0,-1 0 0,0 0-1,0 0 1,1 0 0,-1-1 0,0 1 0,1 0 0,-1 0 0,0 0 0,0 0 0,1 0 0,-1 0 0,0 0 0,1 0 0,-1 0-1,0 1 1,1-1 0,-1 0 0,0 0 0,0 0 0,1 0 0,-1 0 0,0 0 0,1 1 0,-1-1 0,0 0 0,0 0 1,-3 11-369,0-2 416,0 2-47,0-1 0,-1 0 0,-1 0 0,0 0 0,0-1 0,-1 1 0,0-1 0,0-1 0,-4 4 0,6-5 86,-2 3 86,5-10-167,1 0 0,0 0 0,0 0 0,0 0 1,0 0-1,0 0 0,0 1 0,-1-1 0,1 0 0,0 0 1,0 0-1,0 0 0,0 0 0,-1 0 0,1 0 1,0 0-1,0 0 0,0 0 0,-1 0 0,1 0 0,0 0 1,0 0-1,0 0 0,0 0 0,-1 0 0,1 0 1,0 0-1,0 0 0,0 0 0,0 0 0,-1 0 0,1 0 1,0 0-1,0 0 0,0 0 0,0 0 0,-1-1 1,1 1-1,0 0 0,0 0 0,0 0 0,0 0 0,0 0 1,0 0-1,-1-1 0,1 1 0,0 0-5,0-1 6,0 1 0,0-1-1,0 0 1,0 1 0,0-1 0,0 0-1,0 1 1,0-1 0,0 0-1,0 0 1,0 1 0,0-1 0,1 0-1,-1 1 1,0-1 0,0 1 0,1-1-1,0 0-5,0-4 14,13-51 20,-8 28-46,1 1 0,2 0 0,0 0 0,2 1 0,0 0 12,-7 19-81,0 1 0,0 0 0,0 0 0,1 0 0,4-3 81,-9 28-128,-6 14-43,-6 22 171,0-2 75,7-28-131,2-14 95,1 0 0,0 1 1,1-1-1,0 1-39,1-10 203,6-16 164,4-2-316,0 0-1,0-1 0,-1-1-50,18-33-124,-13 30 114,-5 7-101,0-1 1,-1 0 0,0-1 110,-7 15-2,-1-1-1,1 1 1,0-1 0,-1 1 0,1 0-1,0-1 1,0 1 0,0 0 0,0 0 0,1 0-1,-1-1 3,-1 2-1,0 0 0,0 0-1,0 0 1,1 0 0,-1 0-1,0 0 1,0 0 0,0 0-1,0 0 1,0 0 0,0 0-1,1 0 1,-1 0 0,0 0-1,0 0 1,0 0-1,0 0 1,0 0 0,1 0-1,-1 0 1,0 0 0,0 0-1,0 0 1,0 0 0,0 0-1,1 0 1,-1 0 0,0 0-1,0 0 1,0 0 0,0 0-1,0 0 1,0 1 0,0-1-1,1 0 1,-1 0 0,0 0 1,2 11-49,-2-4 41,0 13 174,0-19-151,0 0 1,0-1-1,0 1 0,0 0 0,-1 0 0,1 0 0,0-1 0,0 1 0,-1 0 0,1-1 0,-1 1 0,1 0 0,0-1 0,-1 1 0,1 0 0,-1-1 1,0 1-1,1-1 0,-1 1 0,1-1 0,-1 1-15,0-1 7,1 0 0,-1 0 1,1 0-1,-1 0 0,1 0 1,-1 0-1,1 0 0,0 0 1,-1 0-1,1 0 0,-1-1 0,1 1 1,0 0-1,-1 0 0,1 0 1,-1-1-1,1 1 0,0 0 1,-1 0-1,1-1 0,0 1 0,0 0 1,-1-1-1,1 1 0,0 0 1,0-1-1,-1 1 0,1-1 0,0 1 1,0 0-1,0-1 0,0 1 1,-1-1-1,1 1 0,0-1 1,0 1-1,0 0 0,0-1-7,-5-21 317,4 19-330,0-6 48,0 1-1,1-1 1,-1 1 0,2-6-35,-1 6 46,0 0 0,0 0-1,0 0 1,-1 0 0,-1-3-46,1 6-30,-3-8 59,1 1 0,1-1 0,0 0-1,0-9-28,2 19-13,0 0 0,-1 0 0,1 1 0,-1-1-1,0 0 1,0 1 0,0-1 0,0 0 0,0 1-1,-1 0 1,1-1 13,-1 0 27,0 0 0,1-1 0,-1 1 0,1-1 0,0 1-1,0-1-26,-10-31 107,10 33-116,1 1 1,-1-1-1,1 1 0,-1-1 1,0 1-1,0 0 0,0-1 0,0 1 1,0 0-1,0-1 0,0 1 1,0 0-1,0 0 0,-1 0 0,1 0 1,0 0-1,-1 0 0,1 0 1,-1 1-1,1-1 0,-1 0 9,-4-1-30,-1 0 1,0 0-1,1 0 0,-4 1 30,4 0 19,1 0-14,-1 1-1,0 0 1,1 0-1,-1 0 0,-3 1-4,4 0 31,0 0 1,-1-1-1,1 0 0,-1 0 0,1-1 0,0 1 0,-1-1-31,4 0 28,0 0 0,0 1-1,0-1 1,0 0-1,1 0 1,-1 0-1,0 0 1,1 0 0,-1-1-1,1 1 1,-1-1-1,1 1 1,-1-1-1,1 1 1,0-1 0,0 1-1,0-1 1,0 0-1,0 0 1,0 0-1,1 1 1,-1-1 0,1 0-1,-1-1-27,-1-8 115,0 0-1,0 0 1,1 0-1,1-4-114,-4-28-80,1 22 81,0-1 0,2 1 0,0 0 0,3-18-1,-1-7 55,1 10-66,1 0 0,2 0 0,5-15 11,-3 18 33,11-29-198,-13 43 157,0-1 0,2 1 0,3-5 8,4-12-184,-4 14 247,0 0 0,2 0 1,6-9-64,15-26-94,-22 37 49,18-37 26,15-42 19,-12 17-102,-2 9 150,-29 71-87,0 0 0,1-1 0,-1 1 0,0 0 0,1 0-1,0 0 1,-1 0 0,1 0 0,1-1 39,-1 1-40,0 0-1,0-1 1,0 1 0,0 0-1,0-1 1,-1 1 0,1-3 40,0 1 8,0 1 1,1-1-1,-1 1 1,0-1-1,3-1-8,-2 2 28,-1 0 0,1-1 0,-1 1-1,0-1 1,2-3-28,3-8-104,-5 12 74,-1 0 1,0 1 0,1-1-1,-1 0 1,0 0 0,-1 0 0,1 0-1,0 0 1,-1 0 0,0 0-1,0-1 30,1-1-55,-1 3 68,0 1 0,0-1 0,0 1 0,0-1 0,0 0 0,-1 1-1,1-1 1,0 1 0,-1-1 0,1 1 0,-1-1 0,1 1-1,-2-2-12,-1-8-97,3 10 96,0 1 0,0-1 0,0 0 0,0 1 0,0-1 0,-1 1-1,1-1 1,0 0 0,0 1 0,0-1 0,-1 1 0,1-1 0,0 1 0,-1-1 0,1 1 0,-1-1 0,1 1 0,0-1 0,-1 1 1,0-1-139,-7-12 81,8-6 52,0 18-63,0 1 70,1 0-1,-1-1 1,0 1 0,0-1-1,0 1 1,0 0 0,0-1-1,0 1 1,1-1 0,-1 1-1,0-1 1,0 1 0,0 0-1,0-1 1,-1 1 0,1-1-1,0 1 1,0-1 0,0 1-1,0 0 1,0-1-1,0 1 1,-1-1 0,1 1-1,0 0 1,0-1 0,-1 1-1,1 0 1,0-1 0,0 1-1,-1 0 1,1-1 0,0 1-1,-1 0 1,1 0 0,-1-1-1,1 1 1,0 0 0,-1 0-1,1 0 1,-1 0-1,-2 0-43,-1 1 1,0 0 0,1 0 0,-1 0-1,1 0 1,-1 1 0,1-1-1,0 1 1,-1 0 0,1 0-1,0 0 1,-1 2 42,-13 7-4,-13 8-50,0 1 0,-16 16 54,2-1-84,24-20 99,1 1 0,1 0 0,1 2 1,0 0-1,-8 13-15,16-19 29,1 0 1,0 1-1,0 1 1,2-1-1,0 1 1,0 0-1,1 1 1,1-1-1,-1 11-29,3-10 96,4-13 18,1-7-41,5-15-58,13-30 252,26-45-267,-38 80-34,0 0 0,1 1 0,1 0 0,0 0 0,1 1 0,0 0 0,1 1 0,2 0 34,0-1-6,-13 10-36,0 1 0,0 0 0,1 0 0,-1 0 1,1 0-1,-1 0 0,1 0 0,0 1 0,0-1 0,0 1 0,0 0 0,0 0 1,0 0-1,0 0 0,3 0 42,-6 1-5,0 0-1,1 0 1,-1 0 0,0 0-1,1 0 1,-1 1 0,0-1 0,1 0-1,-1 0 1,0 1 0,1-1 0,-1 0-1,0 0 1,0 1 0,1-1-1,-1 0 1,0 1 0,0-1 0,0 0-1,1 1 1,-1-1 0,0 1 0,0-1-1,0 0 1,0 1 0,0-1 0,0 0-1,0 1 1,0-1 0,0 1-1,0-1 1,0 0 0,0 1 5,-1 11 73,0-8-65,-1 0 1,0 1-1,0-1 1,-1 0 0,1 0-1,-1 0 1,0-1-1,0 1 1,0-1 0,0 1-1,-1-1-8,-6 8 1,-3 4-10,-6 8 376,-23 20-367,36-40 82,4-7-46,6-10 27,2 5-36,1 0 0,0 0 0,1 1 0,0 0 0,0 0 0,1 1 0,0 0 0,7-5-27,7-6 24,-6 5 30,-7 4-147,1 0-1,1 1 1,-1 1-1,3-2 94,-12 9-75,-11 8-55,7-6 95,-22 26-29,-2-2 0,-1 0 0,-2-2 64,14-8 3,-1 1 0,2 0 0,0 0 0,1 1 0,1 1 0,-8 17-3,15-26-39,-3 6 96,1 0 1,0 1-1,2 0 1,0 0-1,1 0 1,-1 12-58,4-24-4,-7 13 16,0 4-109,3 2 16,4-17 124,-1 1 0,1-1 0,0 0-1,1 2-42,0-7 48,0-8 160,0 3-156,1 0 0,0 0 0,0-1-1,0 1 1,0 0 0,0 0-1,0 0 1,2-2-52,5-12 162,0-8-199,0 1 0,2 0-1,1 0 1,1 0 37,-4 10-14,29-46-82,-32 53 87,1 0 0,0 0-1,0 0 1,1 1 0,0 0 0,4-3 9,11-6-91,0 1 0,10-4 91,-22 13-14,0 1 0,1 0 0,-1 0 0,1 1-1,0 0 1,10-1 14,-20 4-10,0 0 0,0 0-1,0-1 1,0 1 0,0 0-1,0 0 1,0 0 0,0 0-1,0 0 1,0 0 0,1 0-1,-1 1 1,0-1 0,0 0-1,0 0 1,0 1 0,0-1-1,0 1 1,0-1 0,0 1-1,-1-1 1,1 1 0,0 0 0,0-1-1,0 1 1,-1 0 0,1 0-1,0 0 1,-1 0 0,1-1-1,0 1 1,-1 0 0,1 0-1,-1 0 1,0 0 0,1 0-1,-1 0 1,0 0 0,1 0-1,-1 0 1,0 1 0,0-1-1,0 0 1,0 0 0,0 0 0,0 0-1,-1 1 11,0 5-2,0 1-1,-1 0 0,0-1 0,0 0 1,-1 1-1,-1 1 3,-6 15 34,-1 0 0,-2-1 0,0 0 0,-1-1 0,-1 0 0,-2-1 0,0-1 0,-2 0-34,17-18 11,-16 13 144,18-15-151,0 0 1,-1 0-1,1 1 1,0-1-1,0 0 1,-1 0-1,1 0 1,0 0-1,-1 0 1,1 0 0,0 0-1,-1 1 1,1-1-1,0 0 1,0 0-1,-1 0 1,1 0-1,0 0 1,-1 0-1,1-1 1,0 1-1,-1 0 1,1 0 0,0 0-1,0 0 1,-1 0-1,1 0 1,0 0-1,-1-1 1,1 1-1,0 0 1,0 0-1,0 0 1,-1-1-1,1 1 1,0 0 0,0 0-1,0-1 1,-1 1-1,1 0 1,0 0-1,0-1 1,0 1-1,0 0 1,0-1-1,0 1 1,-1 0-1,1 0 1,0-1 0,0 1-1,0 0 1,0-1-1,0 1 1,0 0-1,0-1 1,0 1-1,1 0 1,-1-1-1,0 1 1,0 0-1,0-1-4,1-6 5,0 0 0,0-1 1,1 1-1,0 0 0,0 0 0,1 0 0,0 0 0,2-4-5,-1 4-19,-1 0 0,0 0 0,-1-1 0,1 1 0,-1-1 0,-1 1-1,1-1 1,-1-5 19,-2 14-37,1 1 0,-1-1-1,0 1 1,0-1-1,0 1 1,1-1 0,-2 0-1,1 1 1,-1 0 37,-2 3-53,-27 41-130,1 3 183,12-20-4,11-15 69,1-1 0,0 1 0,-4 12-65,0 2 179,9-27-83,2-23 170,2-1 0,0 1 0,5-17-266,3-25-73,-8 46 43,0 1 0,1 0-1,0-1 1,2 1 0,0 1 0,1-1 0,0 1-1,2 0 1,8-12 30,-7 15-15,1 0-1,0 1 1,1 1-1,0 0 1,7-3 15,23-17 103,3 1-103,-20 14-74,-3 3 43,0 2 1,20-9 30,-14 8-232,18-11 232,0 3-208,-45 19 204,0 1 1,0-1-1,1 1 0,-1-1 1,0 1-1,1 0 0,-1-1 1,0 1-1,1 0 0,-1 0 1,0 0-1,1 0 1,-1 0-1,0 0 0,1 0 4,9 1 177,-9-1-225,-2 0 6,0 0 79,0 0-37,0 0-139,0 0 81,0 0 207,0 0-144,0 0-1,0 0 1,0 0 0,0 0-1,0 0 1,0 0-1,0 1 1,-1-1 0,1 0-1,0 0 1,0 0 0,0 0-1,0 0 1,0 0-1,0 0 1,0 1 0,0-1-1,0 0 1,0 0-1,-1 0 1,1 0 0,0 0-1,0 0 1,0 0-1,0 0 1,0 0 0,0 0-1,0 0 1,-1 0 0,1 0-1,0 0 1,0 0-1,0 0 1,0 0 0,0 0-1,0 0 1,-1 0-1,1 0 1,0 0 0,0 0-1,0 0 1,0 0 0,0 0-1,-1 0-4,1 0-5,-1 0 1,0 0-1,0 0 0,1 0 0,-1 1 1,0-1-1,0 0 0,1 0 0,-1 0 1,0 1-1,1-1 0,-1 0 0,0 1 1,1-1-1,-1 1 0,0-1 0,1 1 0,-1 0 5,-21 10 70,16-8-86,0 0 0,0 0 0,0 0 0,0-1 0,-1 0 0,-5 1 16,4-2-24,0 1 0,-1 0 0,1 0 1,0 1-1,1 0 0,-1 0 0,0 1 0,1 0 0,0 0 1,0 1-1,0 0 0,1 0 0,-1 1 0,1-1 0,-3 6 24,-2-1-23,0-1-1,0 0 0,0 0 0,-1-1 0,-12 6 24,11-6-20,0 0 0,1 0 0,0 1 0,1 0 0,0 1-1,0 1 21,-3 5 21,1 2-1,1-1 0,0 1 1,2 1-1,-5 11-20,-5 14 120,3 2 0,-4 17-120,2-8-99,8-25 38,-3 20 61,10-35-90,1-4 80,0 0 1,1 0-1,1 1 0,0-1 0,0 0 10,-7 73 128,3-2-43,4-64-12,0-16-70,1 1-1,0-1 1,0 1 0,0 0-1,0-1 1,0 1 0,0 0-1,1-1 1,-1 1-1,1-1 1,0 1 0,-1-1-1,1 1 1,0-1-1,1 1-2,13 23-42,-1 1-1,1 7 43,-13-27 18,0 0 1,-1-1-1,0 1 1,0 0-1,0 0 0,-1 5-18,1 13 34,2 3-21,-2 1 0,-3 26-13,1-4 17,1 25-17,-5-52-51,4-20 42,0 0 0,0 0 0,0-1 0,1 1 0,-1 4 9,-4 23 160,2 38-160,3-61 0,0-1 1,0 0 0,-1 1-1,0-1 1,0 0 0,-1 1-1,0-1 1,0 0-1,-12 40-5,-17 47 202,30-90-207,0 0 0,1 0 0,-1 0 0,1 0 0,0 3 10,0-4-3,0 0-1,0 0 0,0 1 0,-1-1 0,0 0 1,1 0-1,-1 0 0,-1 3 4,0-1 17,0 0 0,1 0-1,-1 0 1,1 0 0,1 1 0,-1-1-1,1 0 1,-1 3-17,-2 24-33,3-22 35,0-9 0,0-1 0,0 1 0,0 0 0,1-1 0,-1 1 0,0 0 0,0-1 0,-1 1 0,1 0 0,0-1-1,0 1 1,0 0 0,0-1 0,-1 1 0,1 0 0,0-1 0,0 1 0,-1-1 0,1 1 0,-1 0 0,1-1 0,0 1 0,-1-1-1,1 1-1,-1-1-16,1 15-42,-3-10-1390,1-5-994,3-6-2820,3-11 873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2:53.1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 53 896,'-1'2'77,"0"0"0,0 0 0,0-1 0,0 1-1,1 0 1,-1 0 0,1 0 0,-1 0 0,1 0 0,-1 0 0,1 0 0,0 2-77,-1 2 858,1-5 170,6 1-856,8-1 317,-12-1-433,1 0 1,-1 1 0,1-1-1,-1 1 1,1-1 0,-1 1 0,2 0-57,6 2 210,0 0 0,1 0 0,0-1 0,-1 0 0,9 0-210,-2-2 295,-1 0-1,1-1 1,-1 0-1,2-2-294,-3 1 136,0 0 1,1 2-1,-1-1 0,9 2-136,-11 0 42,-1-1 0,0-1 1,0 0-1,0-1 0,3-1-42,19-2 205,-18 3-55,-1 0 1,1-1 0,0-1-1,8-3-150,-10 6-122,-10 2 151,0 0 0,0 0 0,-1 0 0,1 1 0,0 0-1,-1-1 1,2 2-29,-3-2 17,1 0-1,0 0 0,0 0 0,-1-1 1,1 1-1,0-1 0,0 1 0,0-1 1,0 0-1,3-1-16,0 1 71,1-1 1,-1 0-1,1 0 0,2-1-71,-8 1-12,0 1 0,1 0 0,-1-1 0,0 1 0,1 0 0,-1-1 0,0 1 0,1 0 0,-1 0 0,0 0 0,1 0 0,-1 0 0,0 1 0,2-1 12,2 1-24,107-7 163,-110 7-184,-2-1 49,0 1 1,1 0-1,-1 0 0,1 0 0,-1 0 0,1 0 1,-1-1-1,1 1 0,-1 0 0,1 0 0,0-1 1,0 1-1,-1 0 0,1-1 0,0 1 1,0-1-1,0 1-4,1 1 8,-2-1-9,1 0 0,-1-1 1,1 1-1,0 0 0,0-1 0,-1 1 1,1-1-1,0 1 0,0-1 0,0 1 1,0-1-1,-1 0 0,1 1 0,0-1 1,0 0-1,0 0 0,0 1 0,1-1 1,11 3 12,1-1 0,1 0 0,-1-1 0,9 0-12,-16-2 47,-7 1-48,1 0-1,-1 0 0,0 0 0,1 0 0,-1 0 0,0 0 0,1 0 0,-1 0 0,0 0 0,0 0 0,1 0 0,-1 0 0,0 0 0,1 0 0,-1 0 0,0 0 0,1 0 1,-1 0-1,0 0 0,0 0 0,1 1 0,-1-1 0,0 0 0,1 0 0,-1 0 0,0 0 0,0 1 0,0-1 0,1 0 0,-1 0 0,0 1 0,0-1 0,0 0 0,1 0 1,-1 1-1,0-1 0,0 0 0,0 1 2,-7 11 5,-4 13-13,9-22 0,0-1 0,1 1 0,0-1 0,0 1 0,0-1 0,0 1 0,0 0 0,0 0 0,0-1 0,1 1 0,0 3 8,-1-2 13,0 1 1,0 0-1,-1 0 1,1 0-1,-1-1 1,0 1-1,0-1 0,0 0 1,-1 1-1,0-1 1,0 0-1,-2 2-13,-7 12 26,9-12-55,3-5 42,-1 0 1,1-1 0,0 1 0,-1 0 0,1 0 0,-1-1 0,1 1 0,-1 0-1,1-1 1,-1 1 0,1 0 0,-1-1 0,1 1 0,-1-1 0,0 1 0,1-1-1,-1 1 1,0-1 0,0 0 0,1 1 0,-1-1 0,0 0 0,0 0 0,0 1 0,1-1-1,-1 0 1,0 0 0,0 0 0,0 0-14,0 0 85,2-9 11,4-7 11,-1 0 0,0-1-1,0-8-106,-1-19 66,-1 0 0,-2-4-66,0 24 23,1 24-28,-1-1 1,0 0-1,1 0 0,-1 0 1,1 1-1,0-1 1,-1 0-1,1 1 0,0-1 1,-1 0-1,1 1 0,0-1 1,0 1-1,-1-1 0,1 1 1,0-1-1,0 1 1,0 0-1,0-1 0,0 1 1,0 0-1,-1 0 0,2 0 5,21-7-15,-20 6 9,0 0 0,0 0 0,1 0 0,-1 0 0,0 0 0,0 1 0,0-1 0,1 1 0,-1 0 0,0 0 0,0 0 0,1 1-1,-1-1 1,0 1 0,0 0 0,2 0 6,-3 0-12,0 0-1,0 1 0,0-1 0,0 1 0,0-1 1,-1 1-1,1-1 0,0 1 0,-1 0 0,0 0 1,1 0-1,-1 0 0,0 0 0,0 0 0,0 0 1,0 0-1,0 1 0,-1-1 0,1 0 0,-1 1 1,1-1-1,-1 0 0,0 1 0,0-1 0,0 1 13,3 14-80,-2-13 81,0 0 1,-1 0-1,0 1 0,1-1 0,-2 0 0,1 0 0,0 0 0,-1 0 0,1 1 0,-1-1 1,0 0-1,-1 0 0,1 0 0,-1-1 0,0 1 0,0 0 0,0-1 0,0 1 0,0-1 0,-1 1 1,0-1-1,0 0 0,0 0 0,0 0 0,0-1 0,0 1 0,-1-1 0,1 0 0,-1 0-1,0 1 35,0 0-1,0-1 0,0 0 1,-1 0-1,1 0 0,-1-1 0,1 1 1,-1-1-1,1 0 0,-1 0 1,0-1-1,0 0 0,1 1 0,-2-2-34,3 0-16,-1 0 0,1 0-1,-1-1 1,1 0 0,0 1-1,0-1 1,-3-3 16,4 4 66,-2-3-33,3 4-31,1 0 0,0-1 0,-1 1 0,1 0 0,0-1 0,-1 1 0,1 0 0,-1-1 0,1 1 0,-1 0 0,1 0 0,-1-1 0,1 1 0,-1 0 0,1 0 1,-1 0-1,1 0 0,-1 0-2,-3 0-35,6 3-32,5 6 14,-2 0-113,3 6 172,0-1-1,10 11-5,-11-10 201,-1 0-66,-5-15-109,-1 0 0,1 0 1,0-1-1,-1 1 0,1 0 0,0-1 0,-1 1 0,1 0 0,-1-1 0,1 1 0,0-1 0,-1 1 0,1-1 0,-1 1 0,1-1-26,0 0 47,1-1-29,-1 0 1,1-1-1,0 1 0,-1-1 1,0 1-1,1-1 1,-1 1-1,0-1 1,0 0-1,0 0 1,-1 1-1,1-1 1,-1 0-1,0 0 0,1 0 1,-1-2-19,3-18 83,-2 17-93,-1 0 0,1-1 0,-1 1 0,0 0 0,-1-5 10,1-6-24,-1 15 28,1 1 0,0-1 0,0 1 0,-1 0-1,1-1 1,-1 1 0,1 0 0,-1-1 0,1 1 0,-1 0 0,0 0 0,0-1 0,0 1 0,0 0 0,0 0 0,0 0 0,0 0 0,0 0 0,0 0 0,0 0-4,-5-4 38,0 2-147,2 0 39,3-8 46,1 9 20,0 1-1,0-1 0,0 1 1,-1-1-1,1 1 0,0 0 1,-1-1-1,1 1 0,-1 0 0,0-1 1,0 1-1,1 0 0,-1 0 1,0 0-1,0 0 0,0 0 1,0 0-1,0 0 0,0 0 1,0 0-1,0 0 0,-1 0 1,1 1-1,0-1 5,-12-9-64,-5 2 64,17 6 13,-1 1-1,0 0 0,0-1 1,0 1-1,0 0 1,0 0-1,-1 0 0,1 0 1,0 1-1,0-1 0,-1 1 1,1-1-1,0 1 1,-2 0-13,-36 0-207,22 1 0,-85 2 501,100-3-301,1 1 0,-1-1 0,0 1 0,1-1 1,-1 1-1,1 0 0,-1 0 0,1 0 0,-2 2 7,1-2-15,1 0 0,0 0 0,-1 0 0,1 0 0,-1 0 0,1-1 0,-1 1-1,1-1 1,-3 1 15,3-1 3,0 0 0,-1 0 0,1 1 0,0 0 0,-1-1 0,1 1 0,0 0 0,-2 0-3,2 0 21,0 0 1,0 0 0,0 0 0,-1 0-1,1-1 1,0 1 0,-1-1 0,0 0-22,-3 0 15,0-1 1,1 0 0,-1 0-1,1 0 1,-1-1 0,1 0 0,-1 0-16,1 0 14,0 0 0,0 1 0,0-1 0,0 1 0,-1 1 0,1-1 0,-1 0-14,-2 1-6,-2 0-21,0 0 1,1 1-1,-1 0 1,-4 2 26,-4-1 17,1 0 1,-1-1 0,1-1-1,-4-1-17,-9 1 159,23 0-69,0 0 0,1-1 0,-1 1 0,0-2 0,0 1-1,1 0 1,-4-2-90,6 1 0,-1 1-1,1 0 1,-1 0-1,0 1 0,0 0 1,1-1-1,-1 2 1,0-1-1,-2 1 1,-10-1 181,-18-5-15,10 10-225,69-3 30,-28-1 37,1 0 1,-1-1 0,1-1-1,9-2-8,120-17 582,-103 12-600,-5 0 44,1 2-1,-1 1 0,23 1-25,-47 5 77,-6-1-30,0 0 1,1 0 0,-1-1-1,0 0 1,7-2-48,-8 2 21,0 0-1,0 0 1,0 1-1,0 0 1,0 0-1,4 1-20,12 0-155,21 4 102,-39-4 50,0-1 1,0 1-1,0 0 1,0 0 0,0 1-1,-1 0 3,1-1-6,0 1-1,0-1 1,0 0-1,1 0 1,-1 0-1,0-1 7,-2 0 36,0 1 0,0-1 0,0 1-1,-1-1 1,1 1 0,0 0 0,-1 0-1,3 2-35,3 0 13,19 14-184,-26-17 174,0 1-1,-1 0 0,1-1 1,0 1-1,-1-1 0,1 1 1,0 0-1,-1 0 0,1-1 0,-1 1 1,1 0-1,-1 0 0,1 0 1,-1-1-1,0 1 0,1 0 1,-1 0-1,0 0 0,0 0 1,0 0-1,1 0 0,-1 0 1,0 0-1,0 0-2,-3 26 82,0-11-97,3 47 20,-1-54-3,0 0 0,-1-1 0,0 1 0,0-1 0,-1 1 0,0-1 0,-1 0 0,-2 4-2,-9 23 43,7-15 82,4-9-71,0 1 0,0-1-1,1 1 1,0 0 0,1-1 0,0 1-1,1 9-53,1 94 326,-5-60-332,5-53 49,1 1 0,-1-1 0,0 0 0,1 0-1,0 0 1,0 0 0,-1 0 0,1 0 0,0 0-1,1 0 1,-1 0 0,0 0-43,1 1 9,-1-2 18,0 1-70,12 13-112,7-3 227,-2-2 6,-17-9 66,-1-1-27,0 0-5,0 0-105,0-1 0,0 1 0,0 0 0,0 0 0,0-1 0,1 1 0,-1 0 0,0 0 0,0-1 0,0 1 0,1 0 0,-1 0 0,0 0 0,0-1 0,0 1 0,1 0 0,-1 0 0,0 0 0,0 0 0,1 0 0,-1 0 0,0-1 0,1 1 0,-1 0 0,0 0 0,0 0 0,1 0-7,-1 0-4,1 0 1,-1 0-1,0 0 1,1 0-1,-1 0 1,1 0 0,-1 0-1,0-1 1,1 1-1,-1 0 1,0 0-1,1 0 1,-1-1-1,0 1 1,1 0 0,-1 0-1,0-1 1,0 1-1,1 0 1,-1-1-1,0 1 1,0 0-1,1-1 1,-1 1-1,0 0 1,0-1 0,0 1-1,0-1 1,0 1-1,0 0 4,9-31-16,-8 1 21,2-1-1,2 1 1,3-11-5,7-48-40,-9 36 35,-1 12-25,-1 0 1,-2-1 29,-3 29 0,0 12 0,1 0 0,0 0 0,0-1 0,0 1 0,0 0 0,0 0 0,0-1 0,0 1 0,0 0 0,0 0 0,1-1 0,0-3 5,-1 1 1,1 0 0,-1-1 0,0 1 0,0-1 0,-1 0-6,1-7-9,-5-12-391,0 5 555,5 16-168,0 1 0,0-1 1,0 0-1,0 1 0,0-1 1,-1 1-1,1-1 0,-1 1 0,0 0 1,1-1-1,-1 1 0,0 0 1,-1-2 12,0-9 41,2 12-38,1 1-1,-1-1 0,0 0 1,0 1-1,0-1 0,0 1 1,0-1-1,0 1 0,0-1 1,0 0-1,0 1 0,0-1 1,0 1-1,0-1 0,0 1 1,-1-1-1,1 0 0,0 1 1,0-1-1,-1 1 0,1-1 1,0 1-1,-1-1 0,1 1 1,0 0-1,-1-1 0,1 1 1,-1-1-1,1 1 0,-1 0 1,1-1-1,-1 1 0,1 0 1,-1 0-1,1-1 0,-1 1 1,0 0-3,-10-3-32,0 1 0,0 0 0,0 1 0,-6 0 32,-10-7-11,-21 1 123,-59 2-336,63 7 293,-37 5-69,-26 13 32,102-19-68,0 0 0,1 0-1,-1 1 1,1 0-1,-1 0 1,1 0 0,-4 2 36,3-1 39,0 0 1,0-1 0,0 0 0,0 0-1,-1 0 1,-4 0-40,-86 17-213,76-13 207,-14 2 7,24-7 25,0 1-1,0 1 1,-7 2-26,-11 3 221,-3 0-295,20-4-38,1-1 0,-1-1 0,-5 1 112,-24 6 27,31-6 9,1-1 0,0 0 0,-1-1 0,1 1 1,-3-2-37,11 0 58,2 0-58,0 0 0,0 0 0,0-1 0,0 1 0,0-1 0,0 0 0,1 0 0,13-6-85,-1 0 0,1 1-1,13-2 86,104-23-42,25-5-193,-149 34 251,0 0 0,0 1 0,0 1 0,0 0 0,1 0-16,-3 0 24,0 0-1,1 0 1,-1-1 0,1 0-1,-1 0 1,0-1-1,0 0-23,5-1-36,0 0 0,-1 1 0,1 1 0,0 0 0,0 0 0,0 1 0,1 1 36,2-1 57,1 0-1,-1-1 0,-1 0 1,7-2-57,-13 1 7,1 1 1,-1 1-1,8 0-7,-9 0 2,0-1 0,1 1 0,-1-1 0,0 0 0,5-1-2,-6 0 1,1 1 0,0 0 1,0 0-1,0 1 1,4 0-2,-4 0-1,1-1 1,-1 1-1,1-1 1,1-1 0,-5 0 5,-4 1 43,1 1-67,0 0 0,0 0 1,0 1-1,0-1 0,0 0 0,0 0 0,0 1 0,0-1 0,0 0 1,0 1-1,0-1 0,-1 1 0,2-1 19,8 24 21,-7-17-13,-3-5-15,1-1 0,-1 1 0,1 0 0,0-1 0,0 1-1,-1-1 1,1 1 0,0-1 0,1 1 0,-1-1-1,0 0 1,0 0 0,1 1 0,-1-1 0,0 0 0,2 0 7,10 14-11,-12-13 27,0 0 1,1 0 0,-1-1-1,1 1 1,-1-1-1,1 1 1,0-1-1,0 0 1,-1 1-1,1-1 1,0 0 0,0 0-1,0-1 1,0 1-1,0 0 1,0-1-1,3 1-16,0 1-20,-3-1-44,5 3-42,-2 1 31,0 0 1,-1 1 0,0 0 0,1 0 74,9 13 83,-13-17-68,0 0 0,0-1 0,0 1 0,0 0 0,0 0 0,0-1 0,0 1 0,-1 0 0,1 0 0,-1 0 0,1 0 0,-1 0 0,0 0 0,0 0 1,0 0-1,0 0 0,0 0 0,-1 1-15,0 5-73,-1 0 0,0 0-1,-1 0 1,0 1 73,-5 16 166,1-10-162,6-14 1,1 0 0,-1 1 0,0-1 0,1 1 0,-1-1 0,1 1 0,-1-1 0,1 1 0,-1-1 0,1 1 0,0-1 0,0 1-5,0 0-3,0 0 0,-1 0 0,1 0 0,0-1 0,-1 1 0,0 0 0,1-1 0,-1 1 0,0 0 0,-1 1 3,1-2-3,1 1 1,-1-1-1,0 1 0,0-1 0,1 1 0,-1 0 0,1 0 0,-1-1 0,1 1 1,0 1 2,-3 76-192,4-55 314,0 0 1,2-1 0,4 13-123,-4 16-267,0-28 244,4 22 291,-7-45-286,0 1-1,1-1 1,-1 1-1,0-1 1,0 1 0,-1-1-1,1 1 1,0-1-1,0 0 1,-1 1-1,0 1 19,-1 10-69,2-3 98,1 1-1,0 0 1,2 8-29,3-4 80,-5-14-81,0 1 0,0 0 0,0 0-1,0-1 1,-1 1 0,1 0 0,-1 0 0,1 0 0,-1 0 0,0 0 1,0-1-3,0 1-1,0-1 1,0 1 0,0-1 0,0 0 0,0 1-1,1-1 1,-1 1 0,0-1 0,1 0-1,-1 1 1,1-1 0,0 0 0,0 1 3,-1-1 4,1 0 1,-1-1-1,0 1 0,1 0 1,-1-1-1,0 1 1,1 0-1,-1 0 1,0-1-1,0 1 1,0 0-1,0 0 0,0-1 1,0 1-1,0 0-4,0 0 10,0 1-9,0-1 0,0 0 0,0 0 0,0 1 0,0-1 0,0 0 0,1 0 0,-1 1 0,0-1 0,1 0 0,-1 0 0,1 0 0,-1 1 0,1-1 0,0 0 0,-1 0 0,1 0 0,0 0 0,0 0 0,0 0 0,0-1 0,0 2-1,0-1 3,0-1 0,-1 1 0,1 0 0,-1 0-1,1-1 1,-1 1 0,1 0 0,-1 0 0,1 0 0,-1 0 0,0-1-1,1 1 1,-1 0 0,0 0 0,0 1-3,0-2 4,0 1 1,1-1-1,-1 1 1,0-1-1,0 1 1,1-1-1,-1 1 0,0-1 1,0 1-1,1-1 1,-1 0-1,0 1 1,1-1-1,-1 1 0,1-1 1,-1 0-1,1 1 1,-1-1-5,7 8-48,-6-3 53,0 0 0,0 1-1,0-1 1,-1 0 0,1 1 0,-1-1 0,-1 0 0,1 1 0,-1-1-1,0 0 1,0 1-5,0 2 7,-1 0 1,1 0-1,1 0 0,0 0 0,0 3-7,0-3 2,0 79 51,0-84-39,-1-1 0,0 1 0,1 0 0,-1 0 0,0-1 1,-1 1-1,1-1 0,0 1 0,-1-1 0,1 1 0,-1-1 0,0 1-14,-1 0-30,1 0 0,0 0-1,0 1 1,0-1 0,1 0 0,-1 1-1,0 1 31,0 5 27,0 0 49,0 1 1,0-1-1,0 12-76,-2-7-50,3-14 39,1 0-1,-1 0 1,1 0 0,-1 1-1,1-1 1,0 0 0,0 0 0,-1 0-1,1 0 1,0 1 0,0-1-1,0 0 1,0 1 11,3 36 128,0-30-277,-2-4 150,-4 10 46,3-12-34,-1 0 0,1 0 0,0 0 0,0 0 0,0 0 0,0-1 1,0 1-1,1 0 0,-1 0 0,0 0 0,1 1-13,2 12-128,-4-13 101,1 1-3,7 9 33,-6-9 6,0 0 0,0 0 0,0 0 0,0 0 0,-1 0 0,1 0 0,-1 0 0,0 0 0,0 0 0,0 0 1,0 1-1,-1-1 0,0 2-9,1-4-16,0-1 0,1 2 17,-1 0 1,1 0 0,0 0 0,-1 0 0,0 0 0,1 0 0,-1 0 0,0 0 0,0 0 0,0 0 0,0 0 0,-1 0-2,1 1-98,4 11 146,-3-13 11,8 3-91,-9-4 35,1 0 0,-1 0 0,1 1 1,-1-1-1,1 0 0,0 1 0,-1-1 1,0 1-1,1-1 0,-1 1 1,1-1-1,-1 0 0,1 1 0,-1 0 1,0-1-1,1 1 0,-1-1-3,0 1-3,1 0-1,-1-1 0,1 1 0,-1 0 1,0-1-1,1 1 0,0-1 1,-1 1-1,1-1 0,-1 1 1,1-1-1,0 1 0,-1-1 1,1 0-1,0 1 0,-1-1 1,1 0-1,0 1 4,0-1 5,-1 0 0,1 1-1,0-1 1,-1 1 0,1-1 0,0 1 0,-1 0 0,1-1-1,-1 1 1,1 0 0,-1-1 0,1 1 0,-1 0-1,0-1 1,1 1 0,-1 0 0,0 0 0,0-1 0,1 2-5,5 9 63,-5-8-84,0-1 0,-1 1 1,1-1-1,0 1 0,-1 0 1,1-1-1,-1 1 0,0 2 21,0-3-4,1-1 1,-1 1-1,0 0 0,1 0 0,-1-1 0,1 1 0,-1-1 0,1 1 1,0 0-1,0-1 0,0 1 4,0-1-7,0 1-1,0-1 1,-1 1 0,1-1-1,-1 1 1,1 0 0,-1-1-1,1 1 1,-1 0 0,0-1 0,0 1 7,9 38 165,-8-23-182,0 0 1,3 11 16,-1-11 46,-1-1 0,0 11-46,-2-23-2,1-1 0,-1 1 1,1 0-1,0 0 1,0-1-1,0 1 0,1 1 2,0-2-23,-1 1-1,0-1 1,0 0-1,0 1 1,0-1-1,-1 1 1,1 1 23,-1 11-7,0 7-14,-1 0 1,-3 17 20,0 11 106,2-25 40,2-20-121,0 1 0,0-1 0,-1 0 0,-1 6-25,1-10-16,1 0 1,0-1 0,0 1 0,-1 0 0,1-1 0,1 1 0,-1 0-1,0-1 1,0 1 0,0 0 0,1-1 0,-1 1 0,1-1-1,0 1 1,-1-1 0,1 1 0,0-1 0,0 1 0,0-1 0,0 1 15,0-1 9,0 2-16,-1 1 0,1-1 0,-1 0 0,0 1 0,0-1 0,0 0 0,0 1 0,0-1 0,-1 0 7,1 9 26,-3 9 200,2-17-241,0-1 0,1 1 0,0-1 1,-1 1-1,1-1 0,0 1 0,1-1 0,0 4 15,10 35 16,-8-31 17,0 0 1,1 0-1,0-1 1,1 1-1,0-1 1,0 0-1,3 3-33,5 18-229,-9-23 254,0 0 1,-1 1-1,0 0 0,0 1-25,7 41 102,3 9-97,-8-38-9,-2 1 0,0 0 0,-1 0 0,-1 0-1,-2 15 5,1-9 16,5 34-80,-10-4 154,1-25-282,4-32 256,1 0 0,9 13-51,-10-14-14,0-1 0,1 0-1,-1 1 1,0-1-1,0 0 1,1 0 0,-1 1-1,0-1 1,0 0-1,1 0 1,-1 1 0,0-1-1,1 0 1,-1 0 0,0 0-1,1 0 1,-1 0-1,0 1 1,1-1 0,-1 0-1,0 0 1,1 0 0,-1 0-1,1 0 1,-1 0-1,0 0 1,1 0 0,-1 0-1,0 0 1,1 0 0,-1 0-1,0-1 1,1 1-1,-1 0 1,0 0 0,1 0-1,-1 0 1,0-1-1,1 1 1,-1 0 0,0 0-1,1-1 1,-1 1 0,0 0-1,0 0 1,0-1-1,1 1 1,-1 0 0,0-1-1,0 1 1,0 0 0,1-1 1,0 1-60,0 0 0,1 0 0,-1 0 1,1 0-1,-1 1 0,1-1 0,-1 0 1,0 1-1,1-1 0,-1 1 1,0-1-1,1 1 0,-1-1 0,0 1 1,1 0 59,-1 0 202,-1-1-20,0 0-38,0 0-70,0 0-31,0 0 10,0 0-31,0-3 76,0-2-125,0 1 0,0-1 0,-1 1 0,1-1 0,-1 0 0,0 1 0,-1-4 27,-2-1 75,1-1 0,1 0 0,0 0 0,0-6-75,-3-14 95,0 5-58,0-23-37,3 21 69,-5-21-69,3 23-21,1 0 1,1-15 20,0 12-33,0 1 1,-2-1 32,1 7-92,1-1 0,2 1 0,1-16 92,-1 3-60,0 30 69,1-1 0,-1 1 0,1-1 0,0 1 0,1-1 1,0-2-10,-1 3 19,1 0 0,-1 0 0,0-1 1,-1 1-1,1-1 0,-1-1-19,0-9 11,0 1 0,-2 0-1,0-1 1,-3-10-11,4 15 2,0 1 0,0-1 0,1 0 0,0 1 1,1-7-3,0-11-11,1-7 28,-1 22 11,-1-1-1,0 1 1,-1 0 0,0 0-28,-3-36 32,-1 24-41,1 0-1,2-1 1,0 1 0,2-13 9,-5 6 0,4 26 0,0-1 0,0 0 0,0 1 0,0-6 0,1 3 0,0-1 0,-1 0 0,0 0 0,0 0 0,-1 1 0,0-1 0,-1 1 0,1-1 0,-4-3 0,1-8 5,3 8-37,1-5-143,1 16 179,0 0 1,0 0-1,0-1 0,0 1 1,0 0-1,0 0 0,0 0 1,0-1-1,-1 1 0,1 0 1,0 0-1,-1 0 0,1 0 1,-1-1-1,1 1 0,-1 0 1,0 0-5,0-1 16,0 0 1,0 1 0,0-1-1,0 0 1,0 0 0,1 0-1,-1 1 1,0-1 0,1 0-1,0 0 1,-1 0 0,1 0-1,0-2-16,-4-16-24,2 16 22,1 0 1,0-1-1,-1 1 0,2-1 1,-1 1-1,0-1 1,1-3 1,-4-21-48,2 16 41,2 12 7,0 0 0,0 0 1,-1 0-1,1 0 0,0 0 0,0 0 0,0 0 0,-1 0 0,1 0 0,-1 0 0,1 0 1,-1-1-1,-1-2 18,1-1 1,-1 0 0,1 0-1,0-1 1,1 1 0,-1 0 0,1 0-1,0 0 1,0-1 0,0 1-1,1 0 1,0 0 0,0-1-19,1-9 45,1-4-19,-2 15-52,0-1-1,-1 1 1,1 0 0,-1-1 0,0 1 0,0 0 0,-1-1 0,1 1 0,-1 0 0,0-1 26,0-2 21,0 0 0,1 0 0,-1 0 0,1 0 0,1 0 0,0-2-21,-1-26-14,-1 15-16,1 13 39,0 0-1,-1 1 1,0-1-1,0 0 1,0 0-1,-1-1-8,-8-25-39,-3-11 9,12 40 31,-1 0 1,2 0-1,-1 0 1,0-1-1,1 1 1,0 0-1,0-4-1,0 3 31,0 0 1,-1 0-1,1 1 0,-1-1 0,0 0 0,0 0-31,-1-12 55,0 1 18,2 14-74,0 0 1,0 0-1,0 0 0,0 0 0,0 0 0,0 0 0,1 0 0,-1 0 1,1 0-1,-1 0 0,1 1 0,0-3 1,0 3-2,0-1-1,-1 1 1,1-1 0,-1 1 0,1-1-1,-1 0 1,0 1 0,1-1-1,-1 1 1,0-1 0,0 0-1,0 1 1,0-1 0,-1 0-1,1 1 1,0-1 0,-1 1-1,1-1 1,-1 0 0,0 1 0,0-1 2,1 0-2,-1 1 0,0-1 0,1 0 0,-1 1 0,1-1 0,0 0 0,-1 1 0,1-1 0,0 0 0,0 0 0,0 1 0,0-1 0,0 0 0,1 1 0,-1-1 0,0 0 0,1 0 2,0-1 3,-1 1 0,1-1 0,-1 1 0,0-1-1,0 1 1,0-1 0,0 1 0,0-3-3,-2-7 41,0 0 0,2 0 0,-1-4-41,1 4-23,0-1-1,-2 1 1,0-1 23,1 3 4,1 0 0,-1-1 0,1 1 0,1 0 0,1-9-4,2-22-57,0-73 52,-1 81 27,-2 27-16,-1-1 1,1 0-1,-1 1 1,0-1-1,-1 0 0,1 1 1,-1-1-1,-1 0 1,1 1-7,-3-13-78,3 16 79,0-1 1,1 1-1,-1-1 0,0 1 0,-1 0 0,1-1 0,-1 0-1,0 0 19,1 1 0,-1-1 0,1 0 0,0 0 0,0 0 0,0 0 0,1 0 0,-1-1-19,-1-11-157,1 6 185,1 9-25,0-1 1,0 1-1,0 0 1,-1 0-1,1 0 1,0 0-1,0 0 1,0 0-1,-1 0 1,1 0-1,-1 0 1,1 0-1,-1 0 1,1 0-1,-1 1 1,1-1-1,-1 0 1,0 0-1,1 0 1,-1 1-1,0-1-3,0 0-4,0 0 0,0 0 0,1 0-1,-1 0 1,0 0 0,1 0 0,-1 1 0,1-2 0,0 1-1,-1 0 1,1 0 0,0 0 0,-1 0 0,1 0-1,0 0 1,0 0 4,0-1-3,0 1-1,-1 0 0,1 0 1,0-1-1,-1 1 1,1 0-1,-1 0 0,1-1 1,-1 1-1,0 0 1,0 0 3,-10-18 12,10 17-9,0 1 0,0-1 0,0 0 0,0 0-1,0 0 1,0 0 0,-1 1 0,1-1 0,-1 1 0,1-1 0,-1 1-1,0-1 1,1 1 0,-1 0 0,0 0 0,0 0 0,0 0 0,0 0-3,-1 0-1,0-1 0,1 1 0,-1 0 0,1-1 0,-1 0 1,1 0-1,0 1 0,0-1 0,0-1 0,0 1 1,0 0-1,0 0 0,1-1 0,-1 1 0,0-3 1,-8-10-35,8 14 26,0-1 0,0 1 1,0 0-1,0-1 0,0 1 1,0 0-1,0 0 0,0 1 1,0-1-1,-1 0 0,1 1 1,0-1-1,0 1 0,-1 0 1,1-1-1,0 1 0,-2 1 9,-6-2-41,-1 2-1,1 0 1,-3 0 41,-10 1 0,18-2 0,0 1 0,-1-1 0,1 1 0,0 0 0,-5 2 0,6-2 8,0 0 0,0-1 0,0 1 0,0-1 0,-1 1 0,0-1-8,-22 2 234,25-2-247,1 0 0,0 0-1,-1 0 1,1 0 0,-1 0-1,1 0 1,0 0 0,-1 0 0,1-1-1,0 1 1,-1 0 0,1-1 13,0 0 6,-1 1 1,1 0 0,0-1 0,0 1-1,-1 0 1,1 0 0,0-1 0,0 1-1,-1 0 1,1 0 0,0 0-1,0 1 1,-1-1 0,1 0 0,-1 1-7,-11-1-294,17-2 363,2 0-58,-1 0 0,1 1-1,0 0 1,0-1 0,0 2 0,0-1-1,2 1-10,2 0-52,1 2-1,-1-1 1,0 1 0,0 1-1,3 1 53,16 3-31,-21-4 3,1-1 1,-1 1-1,0 1 1,0-1-1,0 2 1,0-1-1,-1 1 1,0 0-1,0 0 1,2 2 27,2 4-8,0 0 0,-1 0 0,0 1 0,-1 1 0,4 5 8,-10-12-22,0 0 0,0 0-1,0 0 1,-1 1 0,0 0-1,0-1 1,-1 1 0,1 0-1,-1 6 23,0 12 49,0-1 0,-3 6-49,1 11-30,-2 135-55,1-146 100,0 0 0,-5 16-15,3-25 34,1 0 0,1-1 0,1 1 0,0 0 0,2 0 0,1 5-34,1 9 9,-3-26-31,0 0 0,1 0-1,1 0 1,1 7 22,0-1 45,-1-1-1,-1 1 1,0 0 0,-1-1-1,-1 15-44,0 8 60,-1 36-156,-5 27 96,5-82-13,0 0 0,1 0 0,1 0 0,1 0 0,0 0 0,2 0 0,1 5 13,-2-12 8,0 1-1,-1-1 0,0 0 1,0 0-1,-1 0 0,-1 2-7,0 0 72,1 0 0,0-1-1,1 1 1,2 7-72,-1-11-58,-1 1 0,-1 0 1,0 9 57,0-11-28,0 1 0,1-1 0,-1 0 0,2 0 0,-1 1 0,1-1 28,4 26 50,-3-9-10,4-10-13,-6-13-20,0-1 0,0 1 1,-1 0-1,1 0 0,0-1 0,-1 1 1,1 0-1,-1 0 0,1 0 1,-1 0-1,0 0-7,0 3-5,1 1 0,0-1 0,-1 0 0,2 0 1,-1 0-1,1 2 5,-2-6 8,6 11 70,-6-12-70,0 0 0,1 0 0,-1 0 0,0 0-1,0 0 1,0 0 0,0-1 0,0 1 0,1 0 0,-1 0-1,0 0 1,0 0 0,0 0 0,0-1 0,0 1 0,0 0-1,1 0 1,-1 0 0,0 0 0,0-1 0,0 1 0,0 0-1,0 0 1,0 0 0,0 0 0,0-1 0,0 1-1,0 0 1,0 0 0,0 0 0,0-1 0,0 1 0,0 0-1,0 0-7,1-30 387,-2 25-441,1 3 52,1-24 92,-2 0-1,-1 0 1,-4-16-90,0 2 32,4 22-75,-1 1 0,-3-12 43,-3-7 25,2-1-1,1-8-24,-4-18-161,5 18 115,1-1-1,3 0 0,1 1 1,5-20 46,-5 54-70,2-1 0,-1 0 0,2 1 0,0-1 0,0 1 0,1 0 1,0 0-1,1 0 0,0 1 0,1-2 70,5 0-170,-11 12 161,1 0 0,-1-1-1,0 1 1,0 0-1,0-1 1,1 1 0,-1 0-1,0 0 1,0 0-1,1-1 1,-1 1-1,0 0 1,1 0 0,-1 0-1,0 0 1,0-1-1,1 1 1,-1 0-1,0 0 1,1 0 0,-1 0-1,0 0 1,1 0-1,-1 0 1,1 0-1,-1 0 1,0 0 0,1 0-1,-1 0 1,0 0-1,1 0 1,-1 0-1,0 1 1,0-1 0,1 0-1,-1 0 1,0 0-1,1 0 1,-1 1-1,0-1 1,0 0 0,1 0 9,24 42-416,-18-27 401,-2 0 0,1 0 0,-2 0 0,0 1 1,-1-1-1,0 1 0,-1 11 15,0-10-8,15 148-8,-11-98-48,-4-35 170,2-1 1,2 9-107,-5-30 2,0-1-1,0 1 1,-1 0 0,0 0 0,-2 4-2,1 18-116,1 25 22,-4 142 412,2-153-308,3 12-10,-1-13-31,10 78-188,-11-90 217,2-1-1,2 0 0,0 0 1,4 9 2,-3-17 12,1 23-12,4 20 164,4 21-36,-4-43-165,-7-27 37,2 0 0,0 0-1,3 4 1,0 3 68,-7-20-65,2-1 0,-1 1 0,0-1 0,1 1 0,0-1 0,1 3-3,-1-2 7,0 1 0,0-1 1,0 0-1,-1 1 0,1-1 1,-2 1-1,1 0 0,0-1 1,-1 1-1,0 0 0,-1 4-7,0-3-6,1-1 0,0 1 0,1-1 0,-1 1 0,1-1 0,1 0 0,-1 0 0,2 3 6,-2-5 6,0 0 0,0 0 0,-1 0 0,1 0 1,0 3-7,-1-4 1,0 0 0,0 0 0,1 0 0,-1-1 0,1 1 1,0 0-1,0 0 0,0 0 0,0-1 0,1 2-1,-1-1 13,1 0-1,-1 0 1,0 0-1,0 0 0,0 0 1,0 0-1,0 0 1,-1 1-1,1-1 0,-1 2-12,-1 38-17,0-19-15,1 18 229,1 3-133,-5 33-64,3-49 5,0 0 0,2 0-5,0 10 76,-6 32-247,4-59 241,0-1 0,-1 0 1,-1 5-71,1-5-46,0 0 1,1 1 0,0 4 45,1 112 128,0-126-198,0 21 252,0 69-236,8-42 102,-3 18-96,-5-49 56,1 0-1,1 1 1,1-1-1,0 0 1,5 11-8,-8-25-21,1-4 25,-1 1 1,0-1 0,1 1 0,-1-1 0,1 1 0,0-1 0,-1 0 0,1 1 0,0-1 0,0 0-1,0 1 1,0-1 0,0 0-5,-1 1 5,11 10 28,-10-11 111,-1-1-59,0 2-99,0 0 0,0 0 0,0 0 0,0 0 0,1-1 0,-1 1-1,0 0 1,1 0 0,0 0 0,-1-1 0,1 1 14,0-1 75,-1-1-11,0 0 59,3 7-233,-2-7 101,-1 1 0,0-1 1,1 0-1,-1 1 0,0-1 1,1 1-1,-1-1 0,0 0 1,1 1-1,-1-1 0,0 1 1,0-1-1,0 1 0,0-1 1,1 1-1,-1-1 0,0 1 1,0 0-1,0-1 0,0 1 1,0-1-1,0 1 0,0-1 9,-1 2 4,1-1 0,0 0-1,-1 0 1,1 1-1,-1-1 1,0 0 0,1 0-1,-1 0 1,0 0 0,0 0-1,0 0 1,0 0 0,0 0-1,0 0 1,0 0-1,0 0 1,0-1 0,0 1-1,0 0 1,0-1 0,-1 1-1,0 0-3,0 0 20,0 0 1,-1 0-1,1-1 0,-1 1 0,0 0 0,1-1 1,-1 0-1,0 1 0,1-1 0,-1 0 0,0 0 1,1-1-1,-1 1 0,-1-1-20,0 1-47,0-1 1,0 1-1,0 0 0,-1 1 1,1-1-1,-3 1 47,-14 1-232,13 1 183,1-1-33,7-2 77,-1 0-1,1 0 1,0 0-1,0 0 1,0 0-1,0 0 1,0 0-1,-1 0 1,1 0-1,0 0 1,0 0-1,0 0 1,0 0-1,0 0 1,-1 0-1,1-1 0,0 1 1,0 0-1,0 0 1,0 0-1,0 0 1,0 0-1,0 0 1,0 0-1,0-1 1,-1 1-1,1 0 1,0 0-1,0 0 1,0 0-1,0 0 1,0-1-1,0 1 1,0 0-1,0 0 1,0 0-1,0 0 1,0 0-1,0-1 1,0 1-1,0 0 0,0 0 1,0 0 5,0-1-10,0 0 0,0 0 1,0 1-1,-1-1 0,1 0 0,0 0 1,-1 1-1,1-1 0,-1 0 1,1 0-1,-1 1 0,1-1 0,-1 1 1,1-1-1,-1 0 0,0 1 0,1-1 1,-1 1-1,0-1 0,1 1 0,-1 0 1,0-1-1,0 1 10,0-1 1,1 1 1,-1 0-1,1-1 0,-1 1 1,1-1-1,0 1 1,-1-1-1,1 1 0,-1-1 1,1 1-1,0-1 1,-1 1-1,1-1 0,0 1 1,0-1-1,-1 0 1,1 1-1,0-1 0,0 1 1,0-1-1,0 0 1,0 1-1,0-1 0,0 0 1,0 1-1,0-1 1,0 0-1,0 0-1,9-18-216,-3 6-2,-4 6 222,0 0-1,0 0 1,1 0-1,0 0 1,0 0 0,1 1-1,-1 0 1,1-1-1,1 1-3,6-8-8,1 0 0,1 1-1,0 1 1,1 0-1,0 0 1,1 2 0,9-6 8,24-12 138,-47 28-129,0 0 1,-1-1-1,1 1 0,0-1 0,-1 0 0,1 1 0,-1-1 0,1 1 0,-1-1 1,1 0-1,-1 1 0,1-1 0,-1 0 0,1 0 0,-1 1 0,0-1 0,0 0 1,1 0-1,-1 0 0,0 1 0,0-1 0,0 0 0,0 0 0,0 0 1,0 0-1,0 1 0,0-1 0,0-1-9,0-3-21,-1 5 14,1 0 0,0-1 0,0 1 0,0 0 0,-1-1 0,1 1 0,0 0 0,0-1-1,-1 1 1,1 0 0,0-1 0,-1 1 0,1 0 0,0 0 0,-1 0 0,1-1 0,0 1 0,-1 0 0,1 0 0,-1 0 0,1 0 0,0 0 0,-1-1 0,1 1 0,-1 0 0,1 0 0,0 0 0,-1 0 0,1 0 0,-1 0-1,1 1 8,-17-1 46,14 0 132,1 1-217,1 0-1,-1 1 0,0-1 1,1 1-1,-1-1 0,1 1 1,-1 0-1,1 0 0,0-1 1,-1 3 39,1-3-30,-21 35-168,21-35 209,-1 1-1,1-1 1,0 1-1,-1-1 1,1 0-1,-1 0 1,1 0 0,-1 1-1,0-2 1,1 1-1,-1 0 1,0 0-1,0 0-10,-17 10 98,18-10-88,1 0 1,-1 0-1,0 0 1,0 0-1,0 0 1,0 0-1,0-1 0,-1 1 1,1 0-1,0-1 1,0 1-1,0-1 1,-1 1-1,1-1 1,0 0-1,0 1 0,-1-1 1,1 0-1,-1 0-10,2 0 3,-1 0 0,0-1 0,0 1 0,0 0-1,0-1 1,1 1 0,-1-1 0,0 1 0,0 0 0,1-1-1,-1 0 1,0 1 0,1-1 0,-1 1 0,1-1-1,-1 0 1,0 0 0,1 1 0,0-1 0,-1 0 0,1 0-3,-2-3 9,0-1 0,1 1 0,-1-1 1,1 1-1,0-1 0,0 0 1,1 1-1,-1-1 0,1-2-9,0-3-16,0-15 139,1 0-1,1 1 1,4-21-123,-1 13 32,-1 0 0,-1 0 0,-2-23-32,0 27-2,0 20-9,0 0-1,-1 0 1,0 0 0,-1 0 0,0-6 11,0 9-6,0 1 1,1-1 0,0 0 0,0 0-1,1 1 1,0-1 0,0-2 5,2-20-49,-3 22 54,0 0 0,1 0 0,0 0-1,0 0 1,2-3-5,-1 3 36,-1 0 0,0 0-1,0 0 1,0 0 0,0-4-36,-1-8 9,0 7 4,1 0 0,-2 0 0,1 0 0,-1 0-1,-1 0 1,0 0 0,0 1 0,-4-10-13,4 15-5,1-1-1,0 1 1,0 0 0,0-1 0,0-3 5,-2-13 26,-6-21 0,-4-15 33,7 27 4,5 23-17,0 0 0,0 0 0,-1 1 1,0-1-1,-3-4-46,4 7-41,0 1 0,0 0 0,0-1 0,1 1 1,-1 0-1,1-1 0,0 1 0,0-3 41,0 3 9,0 0 0,0 0 0,0 0-1,-1-1 1,1 1 0,-1 0 0,0 0 0,1 1 0,-1-1-1,-1 0 1,0-2-9,-1-2 24,0 0-1,0-1 0,1 0 1,0 1-1,-1-8-23,2 12-5,0-6-42,1 8 33,0 0-1,0 0 1,0 0-1,0 0 0,-1 0 1,1 0-1,0 0 1,0 0-1,-1 0 1,1 0-1,-1 0 1,1 0-1,-1 0 1,1 0 14,-1 1-13,1-1-1,-1 1 1,1-1 0,0 1 0,-1-1 0,1 1 0,0-1 0,0 1 0,-1-1 0,1 1 0,0-1 0,0 1 0,0-1 0,0 1 0,0-1 0,0 1 0,0-1-1,0 0 1,0 1 0,0-1 13,0 2-26,0 0 0,0 0-1,1 0 1,-1 0 0,0 0 0,0 1-1,0-1 1,0 0 0,0 0-1,-1 0 1,1 0 0,0 0 0,0 0-1,-1 0 27,-1 16-72,0 0 0,1 0 0,1 2 72,-4 41 24,1-20 89,1 1 0,3 30-113,1-17-156,-4 7 156,-1 3-68,2-16 66,-3 3 2,-1 23 96,1-7 6,2-43 55,0 0 0,1 7-157,-4 68 379,6-81-415,1 1-1,0-1 1,2 2 36,-1-1 127,0-1 0,-1 0 0,-1 3-127,4 15 168,0 2-139,-2 16 201,-3-53-177,0-1-117,0 0 0,0 2 79,-1 0 0,1 0 1,0 0-1,0-1 0,0 1 1,0 0-1,0 0 0,1 0 0,-1 0 1,0-1-1,1 1 0,-1 0 1,1 0-1,0-1 0,0 2-15,0-2-42,-3 12-122,2-13 168,-1 1-1,1 0 1,0 0-1,-1-1 1,1 1-1,0 0 1,0 0-1,0 0 1,-1-1-1,1 1 1,0 0-1,0 0 1,0 0-1,1-1 1,-1 1-1,0 0 1,0 0-1,0 0 1,0-1-1,1 1 1,-1 0-1,0 0 1,1-1-1,-1 1 1,1 0-1,-1-1 1,1 1-1,-1 0 1,1-1-1,-1 1 1,1-1-1,0 1 1,-1-1-1,1 1 1,0-1-1,0 1-3,6-1 38,-7 0-37,1 0 13,1 0 0,-1-1 0,0 1 0,0-1 0,1 1 0,-1-1 0,0 1 0,0-1 0,0 0 0,0 1 0,1-1 0,-1 0 0,0 0 0,-1 0 0,2-1-14,7-5-46,-1 0 74,10-9-45,-18 16 27,1-1 0,-1 1 1,0 0-1,0-1 1,1 1-1,-1 0 1,0 0-1,0-1 1,1 1-1,-1 0 1,0 0-1,1-1 1,-1 1-1,0 0 0,1 0 1,-1 0-1,1 0 1,-1 0-1,0 0 1,1 0-1,-1-1 1,1 1-1,-1 0 1,1 0-11,2-1-364,-2-7-3171,-1-2-1985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3:0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26 832,'-3'0'154,"1"3"1932,4-4-1890,1 0 1,-1 1 0,1-1-1,-1 1 1,0 0-1,1 0 1,1 0-197,-2 0-11,-2 0-149,0 0 75,0 0 138,0 0-21,13-9 112,-12 8-116,-1 1 1,1 0-1,-1-1 0,1 1 0,-1-1 1,1 1-1,-1 0 0,0-1 0,1 1 1,-1-1-1,1 0 0,-1 1 0,0-1 0,0 1 1,1-1-1,-1 1 0,0-1 0,0 0 1,0 1-1,0-1 0,0 0 0,1 1 1,-1-1-1,0 0 0,-1 1 0,1-1-28,1 0 226,0 4-108,-1-1-113,3 8 3,3 11 42,-3-14-42,-1 1-1,1-1 0,-2 0 1,1 1-1,-1 0 0,0-1 1,-1 1-1,0 4-7,1-4 8,-1 0 0,0 0-1,-1 0 1,0 0 0,0-1 0,0 1-1,-1 0 1,0 0 0,-1-1 0,0 0-1,-1 3-7,-3 14-132,0-2 184,6-20-34,1 0-1,-1-1 0,0 1 0,1 0 0,-1-1 0,1 1 0,0 0 0,-1 0 0,1 0 0,0-1 0,0 1 0,0 0 0,0 0 0,1 0 0,-1-1 1,0 1-1,1 0 0,-1-1 0,1 1 0,0 1-17,0-1-43,-1-2-26,2 5-115,1 1-2795,-3-6 1502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5:32.06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485 3 1472,'0'0'11,"0"0"1,0 0-1,0-1 1,0 1-1,0 0 1,0 0-1,0 0 1,0 0-1,0 0 0,0 0 1,0 0-1,0 0 1,0 0-1,0 0 1,0 0-1,-1 0 1,1-1-1,0 1 0,0 0 1,0 0-1,0 0 1,0 0-1,0 0 1,0 0-1,0 0 1,0 0-1,0 0 0,0 0 1,0 0-1,0 0 1,0 0-1,0 0 1,-1 0-1,1 0 1,0 0-1,0 0 0,0 0 1,0 0-1,0 0 1,0 0-1,0 0 1,0 0-1,0 0 1,0 0-1,0 0 0,0 0 1,-1 0-1,1 0 1,0 0-1,0 0 1,0 0-1,0 0-11,0 0 11,0 0 0,0 0 0,0 0 1,0 0-1,0 0 0,0 0 0,1 0 0,-1 0 0,0 0 0,0 0 0,0 0 0,0 0 1,0 0-1,0 0 0,0 0 0,0 0 0,0 0 0,0 0 0,0 0 0,0 0 0,0 0 1,0 0-1,1 0 0,-1 0 0,0 0 0,0 0 0,0 0 0,0 0 0,0 0 0,0 0 1,0 0-1,0 0 0,0 0 0,0 0 0,0 0 0,0 0 0,0 0 0,0 0 0,0 0 1,1 0-1,-1 0 0,0 0 0,0 0 0,0 0 0,0 0 0,0 0 0,0 1 0,0-1 0,0 0 1,0 0-1,0 0 0,0 0 0,0 0 0,0 0 0,0 0 0,0 0 0,0 0 0,0 0 1,0 0-1,0 0 0,0 0 0,0 1 0,0-1 0,0 0 0,0 0-11,0 0 347,-14 9 672,11-8-898,0 0 1,0 1 0,0-1-1,0-1 1,0 1 0,-1 0-1,1-1 1,0 0 0,-1 1-122,-36-1 1184,23-1-1186,-5 1 43,7-1 244,1 1 0,-1 1 0,0 0 0,1 1 0,-11 3-285,-28 3 102,20 2-146,15-5 190,1 0 1,-9 5-147,20-7 53,0 0-1,0 0 1,1 1 0,-1 0 0,1 0 0,-1 0 0,1 1 0,-2 2-53,3-3 17,1-1-22,0 0-1,0 1 1,0-1-1,1 1 1,-1 0-1,1-1 1,0 1-1,0 0 1,0 1-1,0 2 6,-7 24 190,2 1 0,1 0 0,2 0 0,1 1 0,1 24-190,2-51 32,0 0 0,0-1 0,1 1 0,0 0 0,0-1 0,0 1 0,1 0 0,0-1 0,0 0 0,0 1 0,1-1 0,0 0 0,0 0 0,0-1 0,0 1 0,1-1 0,0 1 0,0-1 0,0 0 0,5 3-32,-4-4 30,8 7 45,1-1 1,6 3-76,-14-9 8,0 0 0,0-1 0,-1 0 0,2 0 0,-1-1 0,0 0 0,0 0 0,2 0-8,27 2 6,130 6 15,-133-8-3,-7-1 64,0 0 0,12-3-82,-28 2 13,0-1 1,0 0-1,-1 0 1,1-1 0,-1 0-1,0-1 1,0 1-1,0-2 1,0 1-14,-1 0 14,-1 0-1,-1 0 1,1-1 0,0 1 0,-1-1 0,0 0 0,0-1 0,-1 1-1,1-1 1,0-2-14,4-6 29,-2 1 1,1-1-1,-2-1 0,0 1 0,-1-1 0,4-14-29,-7 20 13,-1 0-1,0-1 1,0 1-1,0 0 1,-1-1-1,-1 1 1,0-1-1,0 1 1,-1-1 0,0 1-1,0 0 1,-1-1-13,2 8 0,-1-1 1,1 1 0,0 0 0,-1 0 0,0-1-1,1 1 1,-1 0 0,0 0 0,0 1 0,0-1-1,0 0 1,0 1 0,-1-1 0,1 1-1,0 0 1,-1 0 0,-1-1-1,-7-2-12,1 1 1,-1 0-1,-7-1 12,-229-35-69,222 35 39,-21-1-703,46 5 667,0 0-1,0 0 1,0 0-1,0 0 0,0-1 1,1 1-1,-1 0 0,0 0 1,0 0-1,0 0 1,0 0-1,0 0 0,0 0 1,0 0-1,0-1 0,0 1 1,0 0-1,1 0 1,-1 0-1,0 0 0,0 0 1,0 0-1,0-1 1,0 1-1,0 0 0,0 0 1,0 0-1,0 0 0,0 0 1,0-1-1,0 1 1,0 0-1,0 0 0,0 0 1,0 0-1,0 0 1,-1 0-1,1-1 0,0 1 1,0 0-1,0 0 0,0 0 1,0 0-1,0 0 1,0 0-1,0 0 0,0-1 1,0 1-1,-1 0 1,1 0-1,0 0 0,0 0 1,0 0-1,0 0 0,0 0 67,9-1-1439,4 1-1372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3:05.2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25 576,'2'1'169,"1"-1"0,-1 0 0,0 1 1,0-1-1,0 0 0,0 0 0,0 0 0,3-1-169,8 0 1410,-11 1-1016,6 0-138,5 0-151,-4 1 142,0-1-1,-1-1 1,1 1 0,-1-2 0,8 0-247,-1-3 164,0 2 0,1 0 1,-1 1-1,1 0 0,3 2-164,-9 0 88,0 1 0,-1 1 0,1-1 0,0 2-88,-8-3 11,-1 0 0,0 0 1,1 0-1,-1 0 0,1 0 0,-1-1 0,1 1 1,-1 0-1,0-1 0,1 1 0,-1-1 0,0 1 0,1-1 1,-1 0-1,0 1 0,1-2-11,-1 2 21,0-1 0,1 0 0,-1 0 0,0 1 0,1-1 0,-1 1 0,0-1 0,1 1 0,-1 0 0,1 0-21,-1 0-149,-1 0-235,0 0-1045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3:15.564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18 42 2144,'0'0'42,"0"-1"-1,0 1 1,0 0-1,0 0 1,1 0-1,-1-1 1,0 1 0,0 0-1,0 0 1,0 0-1,1 0 1,-1 0-1,0-1 1,0 1 0,1 0-1,-1 0 1,0 0-1,0 0 1,1 0 0,-1 0-1,0 0 1,0 0-1,1 0 1,-1 0-1,0 0 1,0 0 0,1 0-1,-1 0 1,0 0-1,0 0 1,1 0-42,15 2 1060,18 7-273,-27-8-671,1 1 1,-1-1-1,0-1 0,1 1 1,-1-1-1,6-1-116,46-6 524,-50 5-482,-3 1 10,196-25 525,-50 18-598,-45 1-38,1 5 0,0 4 1,74 12 58,-107-8 33,60-4-33,-105-2-55,-29 0 62,0 0 1,0 0-1,-1 0 0,1 0 0,0 0 0,0 0 0,0 0 0,0 0 0,0 0 0,0 1 0,-1-1 0,1 0 0,0 0 0,0 1 0,0-1 0,0 1-7,-2-1 12,0 1 0,0-1 0,1 0 1,-1 1-1,0-1 0,0 0 0,0 0 0,0 0 0,0 1 0,0-1 1,0 0-1,0 0 0,0 0 0,0-1-12,-39 8-384,18-7 149,-5-1 183,0 1 0,1 2 0,-1 1 0,-22 5 52,21-2-468,-27 3 468,12-4-278,-17 5 56,-50 7-57,-94 27 279,119-19 35,-13 4 308,-75 12-343,169-41-11,-16 4 3,-1-2-1,-3 0 9,19-1-12,0-1 0,0-1 0,1 1 0,-1 0 0,0-1 0,0 0 0,0 0 0,1-1 0,-1 1 0,0-1 0,-2-2 12,3 3 16,20 2 17,0 1 0,8 1-33,-8 0 85,1-1-1,8-1-84,35 1 279,-29 0-126,26-2-153,19-5 202,19-2-90,57 4-112,45 20-131,-103-6 150,55-3-19,-112-9-3,2 0 33,-1 2-1,1 2 1,33 6-30,-58-5-112,-14-4 109,1 0 0,-1 0 0,1 0 0,0 0 0,-1 0 0,1 1 0,-1-1 0,1 0 0,-1 1 0,1-1 0,-1 0 0,1 1 0,-1-1 0,1 0 0,-1 1 0,0-1 0,1 1 0,-1-1 0,1 1 0,-1-1 0,0 1 0,0-1 0,1 1 0,-1 0 3,-2 2-24,0 1 32,-1 0 0,0 0 1,0-1-1,0 0 0,0 0 0,-1 0 1,1 0-1,-1 0 0,0 0 0,0-1 0,-3 2-8,-14 3 65,0 0-1,-16 2-64,-28 8-171,-57 33-26,64-25 148,-28 7 49,-246 56 744,-7-19 448,164-46-1421,103-15 0,125-11 250,67-9-138,-49 6 104,-1-3-1,2-3 14,-21 1 109,0 3 1,39-1-110,125-13 172,-136 12-275,-35 4 69,-12 2 78,1 0-1,7 2-43,-11 2 19,-15-1 8,-1 1 1,0 0-1,1 1 0,-1 0 0,5 2-27,-8 0 52,-7-3-55,0 0 0,-1 1 0,1 0 0,-1 0-1,1 0 1,-1 0 0,1 0 0,1 2 3,-2-2 42,3 6 81,-1-2-128,-1 0-1,-1 1 1,1 0 0,0 2 5,-2-7 26,-1-1-31,1 1-1,-1-1 1,1 1-1,-1-1 1,1 1-1,0-1 1,-1 0-1,1 1 1,0-1-1,-1 0 1,1 0-1,0 1 1,-1-1-1,1 0 1,0 0-1,-1 0 1,1 0-1,0 0 0,0 0 1,0 0 5,4 0-18,9 3 49,0-1-1,1 0 1,-1-1-1,1-1 1,3 0-31,-3 0-67,-11-1 76,-4 1-4,1 0-1,0 0 0,0 0 1,0 0-1,0 0 1,-1 0-1,1 0 1,0 0-1,0 1 0,0-1 1,-1 0-1,1 1 1,0-1-1,0 0 0,-1 1 1,2-1-5,-1 1-11,-2-1-149,-1 0 146,0 0 0,1 1-1,-1-1 1,1 1 0,-1-1 0,0 1-1,1-1 1,-1 1 0,1 0 0,0 0-1,-1-1 1,0 2 14,-13 6 0,0-4 42,1-1-1,-8 1-41,-24 5 29,-1 6-32,25-8 34,1 0 0,-2-1-1,1-2 1,0 0 0,-1-1 0,-2-1-31,-120 2 26,44 0 76,-1 2-142,39-2 80,-49-3-40,-30-2-40,62 2 149,53-1-80,0 1 0,1 2-1,-1 0 1,1 1 0,-4 3-29,21-1-5,8-6 5,1 0-1,0 0 1,0 0 0,-1 1 0,1-1 0,0 0 0,0 0 0,-1 1-1,1-1 1,0 0 0,0 0 0,-1 1 0,1-1 0,0 0-1,0 1 1,0-1 0,0 0 0,0 1 0,-1-1 0,1 0 0,0 1-1,0-1 1,0 0 0,0 1 0,0-1 0,0 0 0,0 1-1,0-1 1,0 0 0,0 1 0,1-1 0,-1 0 0,0 1 0,0-1-1,0 1 1,4 1 27,6 2 72,-1 0 0,0-1 0,1 0 0,0 0 0,0-1 0,-1 0 0,1-1 0,10 0-99,8 2 88,0 0 13,0-2 1,1-1-1,25-3-101,86-15-138,-38 4 308,26 0 6,30-3-251,29-12 75,-157 21-77,-23 6-245,1-1 1,-1 2-1,1-1 0,-1 1 1,1 0-1,0 0 0,-1 1 1,2 0 321,3 3-3467,3-3 1494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3:22.95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32 21 1152,'-6'-1'902,"6"9"809,0-8-1643,0 1 0,0-1 0,0 0 0,0 1 0,0-1 0,0 0 0,0 1 0,0-1 0,0 0 0,0 1 0,1-1 0,-1 0 0,0 1 0,0-1 0,0 0 0,0 1 0,0-1 0,1 0 0,-1 1 0,0-1 0,0 0 0,1 0 0,-1 1 0,0-1 0,0 0 0,1 0 0,-1 0 0,0 1 0,1-1 0,-1 0 0,0 0 0,1 0 0,-1 0 0,0 0 0,1 0 0,-1 0 0,0 0 0,1 0 0,-1 0 0,0 0 0,1 0 0,-1 0 0,0 0 0,1 0 0,-1 0 0,0 0 0,1 0-68,24-3 30,-17 2 275,21-1-95,0 1-1,9 2-209,6 0-3,159 7 125,-94-2 160,0 0-105,389-18 271,-431 5 27,17-5-475,-23 1-70,-34 6 181,12 1-216,-38 4 35,-11 8 6,-14 2 198,-1-1 0,-1-1 0,-23 4-134,-83 10 77,43-8-12,-136 34 127,1 11-192,121-36 90,-86 8-90,109-19 198,-70 12-352,114-23 289,22-2-238,-8-3 71,21 4 31,1 0 0,0 0 0,-1 0 0,1 0 0,0 0 1,-1 1-1,1-1 0,0 0 0,0 0 0,-1 1 0,1-1 1,0 0-1,0 0 0,0 1 0,-1-1 0,1 0 0,0 0 1,0 1-1,0-1 0,0 0 0,0 1 0,0-1 0,0 0 0,-1 1 1,1-1-1,0 0 0,0 1 0,0-1 0,0 0 0,0 1 1,1-1-1,-1 0 0,0 1 0,0-1 0,0 0 1,0 4-2,-1-3 1,0 0 1,1 0-1,0 1 1,-1-1-1,1 0 1,0 0-1,-1 0 1,1 1-1,0-1 1,0 0-1,0 0 1,0 1-1,0-1 1,0 0-1,0 1 1,1-1-1,-1 0 1,0 0-1,1 0 1,-1 1 0,1-1-1,0 1 1,0-1-1,0 0-1,0 1 1,1-1 0,-1 0-1,1 0 1,-1 0 0,1 1-1,-1-2 1,1 1 0,0 0-1,-1 0 1,1 0 0,0-1-1,0 1 2,6 1 3,1-1 1,-1 1-1,0-1 0,1-1 0,-1 0 0,4 0-3,190-14 487,-90 5-393,27-8 103,-68 6-170,9 3-27,-7 4 108,195-8-56,-231 12-70,0 2-1,7 2 19,-33-3 8,0 1 0,0 1-1,0 0 1,-1 0 0,1 1-1,-1 0 1,0 1 0,0 0-1,4 3-7,-9-4-9,0 0 1,0 0-1,0 1 0,-1 0 0,1 0 0,-1 1 0,0-1 0,-1 1 0,1 0 9,-3-3 48,-1 2-10,-1-3-18,-1-1 1,1 1 0,-1-1 0,1 1 0,-1-1-1,1 1 1,-1-1 0,0 0 0,1 0 0,-2 1-21,-74 19-646,41-9 584,1-2 0,-35 6 62,-76 6-52,18-3 116,-436 82 192,519-93-268,-1-3-1,0-2 1,-4-2 12,46-1 40,5-2 52,7-1 80,76 5-113,22 5-59,-29-1 257,-1-3 1,1-3 0,12-5-258,106-11 492,236-19-424,-405 35 108,-1 0-1,1 2 1,10 3-176,-28-4 6,-5-1-9,-2 0-1,0 0 0,0 0 1,0 0-1,0 0 0,0 1 1,0-1-1,0 0 1,0 0-1,0 1 0,0-1 1,-1 1-1,1-1 1,0 1-1,0-1 0,0 1 1,0-1-1,-1 1 0,1 0 1,0-1-1,-1 1 1,1 0-1,0 0 0,-1 0 1,1-1-1,-1 1 1,1 0-1,-1 0 4,-7 12-139,6-12 130,0 1-1,0-1 1,0 0-1,0 0 1,0 0 0,0 0-1,0 0 1,0 0-1,-1 0 1,1 0-1,0-1 1,0 1-1,-1 0 1,0-1 9,-12 9 100,13-8-138,0 0-1,0-1 0,0 1 0,0-1 1,-1 1-1,1-1 0,0 1 1,0-1-1,-1 0 0,1 0 1,-1 0 38,-11 4-2748,11-3 2018,1 0 538,0 0-1,-1 0 1,1-1 0,0 1-1,0-1 1,0 1-1,0-1 1,-1 1 0,1-1-1,0 0 1,-1 1 0,1-1-1,0 0 1,0 0 0,-1 0-1,0 0 193,-26-9-2965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3:38.481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9 1408,'0'0'14,"-1"0"1,1 0-1,0-1 0,0 1 0,0 0 1,0 0-1,0-1 0,0 1 1,0 0-1,0 0 0,0-1 0,0 1 1,0 0-1,0 0 0,0-1 1,1 1-1,-1 0 0,0 0 1,0-1-1,0 1 0,0 0 0,0 0 1,0-1-1,1 1 0,-1 0 1,0 0-1,0 0 0,0-1 0,0 1 1,1 0-1,-1 0 0,0 0 1,0 0-1,1 0 0,-1-1 1,0 1-1,0 0 0,1 0 0,-1 0 1,0 0-1,0 0 0,1 0 1,-1 0-1,0 0 0,0 0 0,1 0 1,-1 0-1,0 0 0,1 0 1,-1 0-15,1 0 101,-1 0-53,1 1-21,6 1 37,-6-2-2,0 1 0,1 0 0,-1-1 0,0 1 0,0 0 0,0 0 0,0-1 0,0 1 0,0 0 0,0 0 0,-1 0 0,1 0 0,0 0 0,0 0 0,-1 0 0,1 1 0,-1-1 0,1 0 0,0 1-62,-1-1 48,1 1 6,1 1 24,0 1 0,0-1 0,1 1 0,-1-1 0,1 0 0,0 0 0,0 0 0,0 0 0,0 0 0,1-1 0,0 1-78,-3-2 32,0 0 0,0 0-1,0 0 1,-1 0 0,1 0 0,0 1-1,-1-1 1,1 0 0,0 0 0,-1 1-1,0-1 1,1 0 0,-1 0 0,0 1-1,1-1 1,-1 1 0,0-1 0,0 0-1,0 1 1,0-1 0,-1 1-32,2 7 181,10 52-35,-6-28-63,6 20-83,0-4-4,-3 0 0,1 39 4,-2-23-24,0-3 27,-3-1 0,-3 1-1,-3 0 1,-3 14-3,-1-12 363,3 40-363,3-105 9,0 1 1,-1-1 0,1 1-1,-1-1 1,1 1 0,0-1-1,-1 1 1,1-1 0,0 1-1,-1-1 1,1 0 0,0 1-1,0-1 1,0 1 0,0-1-1,0 0-9,4-97 187,-2 75-166,0 0-1,3-10-20,2-34-30,2-31-18,-3 50 138,-2-31-90,-7-35-42,0 107 45,3 7 1,-1-1 0,1 1 0,0 0 0,0-1-1,0 1 1,-1 0 0,1 0 0,0-1 0,0 1 0,0 0 0,0-1 0,0 1 0,0 0 0,0-1 0,0 1 0,0 0 0,0-1 0,0 1 0,0 0 0,0-1 0,0 1 0,0 0-1,0-1 1,0 1 0,0 0 0,0-1 0,0 1 0,0 0 0,1-1-4,2-9 51,-1 0 0,1-1 0,-2 1 0,1-1 0,-1 1 0,-1-1 0,0-2-51,-1 10 9,1-1 0,-1 1 0,0 0-1,0 0 1,0 0 0,0 0-1,0 0 1,-1 0 0,0 0-1,1 0 1,-1 1 0,0-1 0,0 0-1,0 1 1,-1 0 0,1 0-1,-1-1 1,1 1 0,-3 0-9,1-5 209,4 6-184,0 0 0,0 1 0,0-1 1,-1 0-1,1 0 0,-1 1 0,1-1 0,0 1 0,-1-1 1,1 0-1,-1 1 0,1-1 0,-1 1 0,0-1 0,1 1-25,-1-2 26,-1 1-1,1 0 0,0 0 0,0-1 0,0 1 1,0 0-1,1-1 0,-1 1 0,0-1 1,0 1-1,1-1 0,-1 0 0,1 1 0,0-1 1,-1 1-1,1-1 0,0 0 0,0 1 0,0-1 1,0 0-1,0 1 0,0-1-25,0 0 27,0 0 0,-1 1-1,1-1 1,-1 0 0,1 1 0,-1-1 0,0 0-1,0 1 1,0-2-27,0 2 15,0-1 1,0 1-1,0-1 0,1 1 1,-1-1-1,1 0 0,-1 1 0,1-1 1,-1-1-16,1 3-70,-9 11-202,7-6 271,1-1-1,0 0 0,0 1 0,1-1 0,-1 1 1,1-1-1,0 0 0,0 1 0,1-1 0,-1 3 2,1 10 29,3 124-196,-2-109 196,3 1 0,0-1 0,5 10-29,-8-32-72,-1 0 0,0 0 0,0 5 72,0-6 15,-1 0 1,1-1-1,1 1 1,0-1-1,1 3-15,3 7 99,-1 1 0,2 13-99,-7-31 5,0-1 1,0 1 0,0-1 0,0 0-1,0 1 1,0-1 0,0 1-1,0-1 1,0 0 0,0 1-1,0-1 1,0 1 0,1-1 0,-1 0-1,0 1 1,0-1 0,0 0-1,1 1 1,-1-1 0,0 0-1,0 1 1,1-1 0,-1 0 0,0 1-1,0-1 1,1 0 0,-1 0-1,0 0 1,1 1 0,-1-1-1,1 0 1,-1 0 0,0 0-1,1 0-5,-1 0 13,1 0-1,-1-1 0,1 1 0,-1-1 0,1 1 1,-1-1-1,1 1 0,-1-1 0,0 1 0,1-1 0,-1 1 1,0-1-1,1 0 0,-1 1 0,0-1 0,0 1 1,0-1-1,0 0 0,0 1 0,1-1-12,2-14 66,2-9-38,0 0 0,-2-1-1,1-24-27,-3 14 29,4-15-29,0 1 9,-3 18-63,2 0 1,2 0 0,2-5 53,-4 10-189,-3 23 181,-1-1 0,0 1 0,1 0 0,0 0 1,-1-1-1,1 1 0,1 0 0,-1 0 0,0 0 0,1 0 0,-1 0 1,1 0-1,0 0 0,0 1 0,0-1 0,2-1 8,-4 4-1,0 0 0,0-1 0,1 1 0,-1 0 0,0 0 0,0 0 0,0 0 0,0 0 0,1-1 0,-1 1 0,0 0 0,0 0 0,0 0 0,1 0 0,-1 0 0,0 0 0,0 0 0,0 0-1,1 0 1,-1 0 0,0 0 0,0 0 0,0 0 0,1 0 0,-1 0 0,0 0 0,0 0 0,1 0 0,-1 0 0,0 0 0,0 0 0,0 0 0,1 0 0,-1 0 0,0 1 0,0-1 0,0 0 0,0 0 0,1 0 0,-1 0 0,0 0 0,0 1 0,0-1 0,0 0 0,0 0 0,0 0 0,1 0 0,-1 1 0,0-1 0,0 0-1,0 0 1,0 0 0,0 1 0,0-1 0,0 0 0,0 0 0,0 1 0,0-1 1,0 1-15,8 14-45,-1 2 0,0-1-1,-2 1 1,0 0-1,-1 0 1,0 2 60,13 75 256,-16-84-165,3 6 340,-4-41-254,1 16-103,-1-6-63,0-24-54,-1 1 1,-2 0-1,-3-9 43,4 25-8,1 19 3,1-1 0,0 0 0,-1 1 0,1-1 0,-1 1-1,0-1 1,-1 1 0,1-1 0,0 1 0,-2-2 5,3 4-2,-1 0 0,1 0 0,-1 0 0,1 0 0,0 0 0,-1 1 0,1-1 0,0 0 0,0 0 0,0 0 0,0 0 0,0 0 0,0 0 0,0 0 1,0 0-1,0 0 0,0 0 0,0 0 0,1 0 0,-1 0 2,2-8 39,-2 10-54,0 0-1,1 0 1,-1 0 0,0 0-1,1-1 1,-1 1-1,1 0 1,0 0 0,-1-1-1,1 1 1,-1 0 0,1 0-1,0-1 16,4 7-56,1 4 21,-1 1 0,0 0 0,3 12 35,-4-9-38,1-1 0,5 10 38,82 180 224,-52-112-459,-32-79 376,-8-24 322,-8-24-123,-1-1-218,3-1-1,0 0 1,3 0-1,1-1 1,2-4-122,3-1-512,-3 42 368,1 3-59,4 5 189,-2 1 0,1 0 0,-1 0 0,0 1 1,-1-1-1,0 0 0,0 1 0,-1 0 0,0 1 14,3 16-120,-1-11 141,-1 0-1,-1 0 1,0 1-1,-2-1 1,1 0-1,-2 0 1,-1 8-21,1-8 283,3-26 239,0-16-451,0 17-119,-1 0 1,0 1-1,0-1 1,-1 0-1,-1 0 1,1 1-1,-1-1 1,-3-7 47,5 17-1,0 0-1,0 1 1,0-1 0,0 0-1,0 0 1,0 0 0,0 0-1,0 0 1,0 0 0,0 0-1,0 0 1,0 0 0,0 0-1,0 0 1,0 0 0,0 0-1,0 0 1,0 0 0,0 0-1,0 0 1,0 0 0,-1 0-1,1 0 1,0 0 0,0 0-1,0 0 1,0 0 0,0 0-1,0 0 1,0 0 0,0 0-1,0 0 1,0 0 0,0 0-1,0 0 1,0 0 0,0 0-1,0 0 1,0 0 0,0 0-1,0 0 1,0 0 0,0 0-1,0 0 1,0 0 0,0 0-1,0 0 1,0 0 0,0 0-1,0 0 1,-1 0 0,1 0-1,0 0 1,0 0 0,0 0-1,0 0 1,0 0 0,0 0 1,-1 7-141,0 15-154,0-13 227,-6 60 58,1-20-7,2 36 17,7 20-30,4 0 0,6 0-1,13 51 31,-17-105 179,-3 0 0,-1 21-179,-2 101 429,-3-157-421,-3-5 103,3-11-105,0 0 0,0 0-1,0 0 1,0 1 0,-1-1-1,1 0 1,0 0 0,0 0 0,0 0-1,0 0 1,0 0 0,-1 0-1,1 0 1,0 0 0,0 0-1,0 0 1,0 0 0,-1 0-1,1 0 1,0 0 0,0 0 0,0 0-1,0 0 1,0 0 0,-1 0-1,1 0 1,0 0 0,0 0-1,0 0 1,0 0 0,-1 0-1,1 0 1,0 0 0,0 0-1,0 0 1,0 0 0,0 0 0,-1-1-1,1 1 1,0 0 0,0 0-1,0 0 1,0 0 0,0 0-1,0 0 1,0-1 0,0 1-1,0 0 1,0 0 0,-1 0-1,1 0 1,0-1 0,0 1 0,0 0-1,0 0 1,0 0 0,0 0-1,0-1 1,0 1 0,0 0-1,0 0 1,0 0-6,-3-12 60,1 0 0,0 0 0,0 1-1,1-1 1,1 0 0,0 0 0,1-12-60,0-6 2,-1 28 0,6-268-47,-2 209-1,3 0 0,3 0 0,7-20 46,-13 66 11,-2 4-71,1 0 0,0 0 1,1 0-1,0 1 1,1-1-1,5-8 60,7-4-160,-16 22 38,-1 1 26,5 15-153,0-1 231,4 35 15,-3 0 1,0 22 2,-1 48-83,-2-38 96,7 38-13,-6-99-12,0-1-1,1 1 0,1-1 0,0 0 0,5 6 13,-5-13 48,1 1 0,1-1 0,6 9-48,-7-16 127,-6-11 135,-4-12 16,-91-250 245,41 115-709,17 44 126,-8-3 60,31 83 62,-27-69 79,28 66-98,7 20-75,0-1 1,0-1 0,2 1 0,-1-1-1,2 0 1,0 1 0,0-12 31,1 24-16,1 0 0,0 1 1,0-1-1,0 0 0,0 0 0,1 0 1,-1 0-1,0 1 0,0-1 0,0 0 0,1 0 1,-1 1-1,0-1 0,1 0 0,-1 0 0,1 1 1,-1-1-1,1 0 0,-1 1 0,1-1 1,-1 0-1,1 1 0,0-1 0,-1 1 0,2-1 16,7 9-218,-3 1 162,-1-1 1,1 1-1,-2 0 0,1 0 1,-1 1-1,-1-1 1,0 1-1,2 5 56,3 11-41,20 66-76,-2 7 117,-5-14 96,41 185 133,-60-260-200,0-1-1,-1 0 0,0 0 1,0 1-1,-1-1 0,0 0 1,-1 1-1,0-1 0,-1 0 0,0 0 1,0 0-1,0 0 0,-4 7-28,6-16 12,0 0-1,0 0 1,-1 1-1,1-1 0,0 0 1,0 1-1,-1-1 1,1 0-1,0 0 0,0 0 1,-1 1-1,1-1 1,0 0-1,-1 0 1,1 0-1,0 0 0,-1 0 1,1 1-1,0-1 1,-1 0-1,1 0 0,0 0 1,-1 0-1,1 0 1,0 0-1,-1 0 0,1 0 1,0 0-1,-1 0 1,1 0-1,0 0 0,-1-1 1,1 1-1,0 0 1,-1 0-1,1 0 1,0 0-1,-1-1 0,1 1 1,0 0-1,0 0 1,-1 0-1,1-1 0,0 1 1,0 0-1,-1-1 1,1 1-1,0 0 0,0 0 1,0-1-12,-11-15 80,-1-17-225,2-2 1,2 1-1,1-1 0,0-8 145,1 4-66,-2-7-209,3 11 286,-2 0 1,-1 0-1,-1 1 0,-7-13-11,15 45-15,0 0 0,0 0 0,0 0 0,0 0 0,-1 0 0,1 0 0,0 0 0,-1 1 0,1-1 0,-1 0-1,0 0 16,1 2-8,1 0 0,-1 0 0,1-1 0,-1 1 0,1 0 1,-1 0-1,1 0 0,-1-1 0,1 1 0,-1 0 0,0 0 0,1 0 0,-1 0 0,1 0 0,-1 0 0,1 0 0,-1 0 0,1 1 0,-1-1 0,1 0 0,-1 0 0,1 0 0,-1 0 0,1 1 0,-1-1 0,1 0 0,-1 1 0,1-1 0,-1 0 0,1 1 0,-1-1 0,1 0 0,0 1 0,-1-1 0,1 1 0,0-1 0,-1 1 0,1-1 0,0 1 0,0-1 0,-1 1 0,1-1 0,0 1 0,0-1 8,-3 9-19,0-1 0,0 1 1,1-1-1,0 1 0,1 0 0,0 0 0,0 0 0,1 0 0,0 4 19,-1 18-75,-2 115-64,14 122 139,-10-229 168,-2-26-88,2 0-1,0-1 1,0 1-1,1 0 0,1 2-79,-4-19 64,1 0-1,0-1 1,0 1-1,0 0 0,0 0 1,0-2-64,1-16 3,-6-15-8,-1 1 0,-3 0 0,-11-33 5,16 57-33,-5-19 115,4 12-111,0-1-1,-2 1 0,0 0 1,-1 0-1,-1 1 0,-11-16 30,19 33-13,1 0 0,-1 0 0,1 1 0,-1-1-1,0 0 1,1 0 0,-1 0 0,0 1-1,0-1 1,1 0 0,-1 1 0,0-1 0,0 1-1,0-1 1,0 1 0,0-1 0,0 1-1,0 0 1,0-1 0,0 1 0,0 0 0,0 0-1,0 0 14,0 0-11,0 0 0,0 1 0,0-1 0,1 1 0,-1-1 0,0 1-1,0-1 1,0 1 0,1-1 0,-1 1 0,0 0 0,0-1 0,1 1 0,-1 0 0,1 0-1,-1 0 1,1-1 0,-1 1 0,0 1 11,-2 7-41,-1-1-1,1 1 1,0 1-1,0 7 42,1-11 4,-6 34-82,1 0 1,3 1-1,1 5 78,0 123 18,1-15 165,-2 3 121,4-154-197,2-22 75,-2 1 1,0-1 0,-1-7-183,-1 3 49,-16-250 15,15 235-17,2 19-116,0-1 0,1-19 69,1-21-178,-1 34-18,0 21 30,0 7-62,2 34 96,2 1-1,2 8 133,-4-34-17,29 171-111,-23-122 201,15 52-73,-17-91 7,0 0 0,1-1 0,2 0 0,0-1 0,1 1 0,0-2 0,3 2-7,0-1-48,9 13 211,15 15-163,-28-37 45,0-1 0,0-1 0,0 1 0,1-2-1,1 1 1,8 4-45,-10-6 22,0-1-1,-1 2 0,0-1 1,0 1-1,0 0 0,-1 1 1,0 0-1,0 0 0,-1 0 1,4 9-22,8 23 154,-16-37-124,-1 1 0,0 0 1,0 0-1,-1-1 0,1 1 0,-1 0 0,0 0 0,0 0 0,0 0 0,0 0 0,-1 0 0,1-1 0,-1 1-30,-1 21 137,-1-8-155,3-17 11,0 1 0,0-1 0,0 1-1,0-1 1,0 1 0,0-1 0,0 0 0,0 1 0,0-1 0,0 1-1,-1-1 1,1 0 0,0 1 0,0-1 0,-1 0 0,1 1-1,0-1 1,0 0 0,-1 1 0,1-1 0,0 0 0,-1 1 0,1-1-1,0 0 1,-1 0 0,1 1 0,0-1 0,-1 0 0,1 0 0,-1 0-1,1 0 8,-1 0 23,0-1 0,1 1 0,-1-1 0,1 1 0,-1-1 0,0 0 0,1 1 0,-1-1 0,1 0 0,0 1 0,-1-1 0,1 0 0,0 0 1,-1 1-1,1-1 0,0 0 0,0 0 0,0 0 0,-1 0-23,-2-20 135,2 13-68,-26-162-397,19 110 158,2 1 0,2-4 172,4 26-86,1 0-1,2 1 1,6-35 86,-1 46-200,-8 25 197,0-1-1,0 1 1,0 0-1,0-1 1,0 1-1,0 0 1,0-1-1,1 1 1,-1 0-1,0-1 1,0 1-1,0 0 1,0-1-1,1 1 1,-1 0-1,0 0 1,0-1-1,1 1 1,-1 0-1,0 0 1,1 0-1,-1-1 1,0 1-1,0 0 1,1 0-1,-1 0 0,0 0 1,1 0-1,-1 0 1,0-1-1,1 1 1,-1 0-1,0 0 1,1 0-1,-1 0 1,1 0-1,-1 0 1,0 0-1,1 1 1,-1-1-1,0 0 1,1 0-1,-1 0 1,0 0-1,1 0 1,-1 0-1,0 1 1,0-1-1,1 0 1,-1 0-1,0 0 1,0 1-1,1-1 1,-1 0-1,0 1 0,0-1 1,1 0-1,-1 0 1,0 1-1,0-1 4,2 4-23,1 1-1,-1-1 0,-1 0 0,1 1 1,0-1-1,-1 1 0,0 1 24,3 8-52,31 97-6,-12-44 130,-4 0-1,1 16-71,-17-64 128,1-2 156,-1 0 1,-1 1-1,-1 0-284,-1-18 7,0 0-1,0 0 0,0 0 1,0 0-1,1 0 0,-1 0 1,0 0-1,0 0 1,0-1-1,0 1 0,0 0 1,0 0-1,0 0 0,0 0 1,0 0-1,0 0 0,0 0 1,0 0-1,0 0 0,0 0 1,0 0-1,0 0 1,0 0-1,0 0 0,0 0 1,0 0-1,0 0 0,0 0 1,1 0-1,-1 0 0,0 0 1,0 0-1,0 0 0,0 0 1,0 0-1,0 0 0,0 0 1,0 0-1,0 0 1,0 0-1,0 0 0,0 0 1,0 0-1,0 0 0,0 0 1,0 1-1,0-1 0,0 0 1,0 0-1,0 0 0,0 0 1,0 0-1,0 0 0,0 0 1,0 0-1,1 0 1,-1 0-1,0 0 0,0 0 1,0 0-1,0 0 0,0 0 1,0 0-1,0 0 0,0 0 1,0 0-1,0 0-6,2-3 49,0-1-28,-1 0 0,1-1 0,-1 1 0,-1 0-1,1-1 1,-1 1 0,1 0 0,-1-1 0,0-2-21,-5-45 95,2 33-101,-1-28-178,2-1 0,2 0 0,2 0 0,7-35 184,-4 59-342,-1 16 178,-4 8 162,0 0 0,0 0 0,1 0 0,-1 0 0,0 0 0,0 0 0,0 0 0,1 0 0,-1 0 0,0 0 0,0 1 0,0-1 1,1 0-1,-1 0 0,0 0 0,0 0 0,0 0 0,0 1 0,0-1 0,1 0 0,-1 0 0,0 0 0,0 1 0,0-1 0,0 0 0,0 0 0,0 0 0,0 1 0,0-1 0,0 0 0,0 0 0,0 0 0,0 1 0,0-1 0,0 0 0,0 0 0,0 0 0,0 1 2,7 33-15,3 34 15,-4-23-102,8 47 91,7 5 11,-19-81 31,1 0 1,-2 0-1,0 10-31,0-7 137,0-1 0,2 5-137,-1-16 233,-1-12-78,-2-22 3,0 10-91,-5-106-883,-11 281 694,-15 62 490,32-219-355,0 0 1,0 0 0,0-1 0,0 1-1,0 0 1,0 0 0,0 0 0,-1 0-1,1 0 1,0 0 0,-1 0 0,1-1-1,0 1 1,-1 0 0,1 0 0,-1 0-1,0-1 1,1 1 0,-1 0 0,0-1-1,1 1 1,-2 0-14,2-1 10,-1 0 0,0 0 0,0 0 0,0 0 0,0 0 0,0 0 0,1-1 0,-1 1 0,0 0 0,0-1 0,0 1-1,1 0 1,-1-1 0,0 1 0,0-1 0,1 1 0,-1-1 0,0 1 0,1-1 0,-1 0-10,-78-69-267,71 63 332,-23-17-120,29 23 26,-1-1-1,0 1 1,0 0-1,0 0 1,0 0-1,0 0 1,0 1-1,0-1 1,0 1-1,0 0 1,-1 0 29,-26 2 12,26-1-7,-1 0 0,0 0 1,0-1-1,1 0 0,-1 0 0,0 0 0,0-1 1,1 1-1,-1-1 0,0 0 0,1 0 1,-1-1-1,-3-1-5,7 2 14,-1-1 0,1 1 0,-1-1 1,1 0-1,0 0 0,0 1 1,-1-1-1,1 0 0,1 0 0,-1 0 1,0 0-1,0 0 0,1-1-14,-7-26 193,4 4-259,2 1-1,1-10 67,0 33-5,-1 1 0,1 0 0,0 0 1,0 0-1,0 1 0,0-1 0,0 0 1,0 0-1,0 0 0,0 0 1,0 0-1,0 0 0,0 0 0,0 0 1,-1 0-1,1 0 0,0 0 1,0 0-1,0 0 0,0 0 1,0 0-1,0 0 0,0 0 0,0-1 1,0 1-1,0 0 0,0 0 1,0 0-1,0 0 0,-1 0 0,1 0 1,0 0-1,0 0 0,0 0 1,0 0-1,0 0 0,0 0 0,0 0 1,0 0-1,0 0 0,0 0 1,0 0-1,0-1 0,0 1 0,0 0 1,0 0-1,0 0 0,0 0 1,0 0-1,0 0 0,0 0 1,0 0-1,0 0 0,0 0 0,0 0 1,0-1-1,0 1 0,0 0 1,0 0-1,0 0 0,0 0 0,0 0 1,0 0 4,-2 8-236,3 71 209,4 0 0,7 25 27,-9-72 154,-1 0 0,-2 17-154,0-24 364,-1-26-345,1 1-1,0 0 0,-1 0 1,1 0-1,0-1 0,-1 1 1,1 0-1,0 0 0,0-1 1,-1 1-1,1 0 1,0-1-1,0 1 0,0 0 1,-1-1-1,1 1 0,0 0 1,0-1-1,0 1 0,0 0 1,0-1-1,0 1 0,0-1 1,0 1-1,0 0-18,0-86 0,0 86-21,0-1 0,-1 1 0,1 0 0,0-1 0,0 1 0,0 0 0,0-1 0,1 1 0,-1-1 1,0 1-1,0 0 0,0-1 0,0 1 0,0 0 0,0-1 0,0 1 0,1 0 0,-1-1 0,0 1 0,0 0 0,0 0 0,1-1 0,-1 1 0,0 0 0,1-1 0,-1 1 0,0 0 0,0 0 1,1 0-1,-1-1 0,0 1 21,1 0-10,0 0 0,0 0 0,-1 0 1,1 0-1,0 1 0,0-1 0,-1 0 1,1 0-1,0 0 0,-1 1 0,1-1 0,0 0 1,-1 1-1,1-1 0,0 1 10,21 17 120,-21-17-143,9 7 15,-1 0 0,2-1 0,-1 0 0,1 0-1,0-1 1,1 0 0,-1-1 0,1-1-1,3 1 9,2 0 92,1 0-1,0-2 1,1 0-1,-1-1 1,1-1-1,-1-1-91,-15 0 10,0 0 1,0 0-1,0-1 1,0 1-1,0-1 0,0 0 1,0 1-1,0-1 1,-1-1-1,3 0-10,-4 1 12,0 1-1,0-1 1,0 0 0,0 0-1,0 1 1,0-1 0,0 0-1,0 0 1,0 0 0,0 0-1,-1 0 1,1-1 0,0 1-1,-1 0 1,1 0 0,-1 0-1,1 0 1,-1-1 0,0 1-1,0 0 1,1-1 0,-1 1-1,0 0 1,0-1-12,-5-163 587,2 45-406,-7 7 96,7-176 289,-3 112-508,1 122-58,-1 0 0,-4 0 0,-3-9 0,2 19 102,-5-41-102,14 26 39,2 40-14,-1 1 1,-1-5-26,-6-32 42,-24-155 28,5 104-294,22 82 116,1 10 52,1 0 1,1 0-1,0 0 1,1-6 55,2 5-150,-1 16 138,0 0-1,0-1 1,0 1 0,0 0 0,0 0-1,0 0 1,0 0 0,0-1-1,0 1 1,0 0 0,0 0 0,1 0-1,-1-1 1,0 1 0,0 0 0,0 0-1,0 0 1,0 0 0,0 0-1,0-1 1,0 1 0,1 0 0,-1 0-1,0 0 1,0 0 0,0 0-1,0 0 1,1-1 0,-1 1 0,0 0-1,0 0 1,0 0 0,0 0 0,1 0-1,-1 0 1,0 0 0,0 0-1,0 0 1,0 0 0,1 0 0,-1 0-1,0 0 1,0 0 0,0 0-1,1 0 1,-1 0 0,0 0 0,0 0-1,0 0 1,0 0 0,1 1 0,-1-1-1,0 0 1,0 0 0,0 0-1,0 0 1,1 0 0,-1 0 0,0 1-1,0-1 1,0 0 0,0 0 0,0 0-1,0 0 1,0 0 0,0 1 12,9 10-10,-1 0 0,0 1 0,-1 1 0,-1-1 0,0 1 0,-1 0 0,0 0 0,-1 0 0,0 1 0,0 8 10,4 28-51,-2 1-1,-1 16 52,-2-17 101,2 10-249,4 108 238,-5 267 54,-8-306-1136,-1-70-5104,5-58 4080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3:41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31 32 1568,'5'-31'1429,"-6"31"-1282,0 0-1,0 0 0,1 0 1,-1 0-1,0 0 0,0-1 1,1 1-1,-1 0 0,0 1 1,0-1-1,1 0 0,-1 0 1,0 0-1,0 0 0,1 1 1,-2-1-147,2 1 2,1 1 1,-1-1 0,0 0-1,0 0 1,0 1 0,1-1-1,-1 0 1,1 0 0,-1 1 0,1-1-1,-1 0 1,1 0 0,0 0-1,0 0 1,-1 0 0,1 0 0,0 0-1,0 0 1,1 1-3,1-1-36,-1 1 0,1 0 0,0 0 1,0-1-1,0 0 0,1 1 0,-1-1 0,1 0 36,8 2 64,1-1 0,0 0 0,10 0-64,-22-2 33,127 2 478,-84-3-551,0 2 0,0 2 1,0 2-1,16 5 40,-9 0-385,19-1 385,36 8-138,-74-9-44,-20-5 204,0 0-1,0-1 1,0 0-1,0-1 1,3 0-22,19-1 37,-25-1-37,-8-1 0,-6-3 0,4 5 0,-5-1-74,-1 0 0,0 1 0,1 0 0,-1 0 0,-3 1 74,-9 0-185,-31 0 346,-20 6-161,-11 0 847,-120-2-441,91-4 228,-86 13-634,170-11 27,7-1-19,0 1 0,-2 2-8,16-3-16,18 3-128,-4-3 87,0 0 0,1-1 0,-1 0 1,1-1-1,-1 0 0,9-1 57,10 0 10,66 4 129,0 5-1,-1 4 1,52 15-139,-100-19-8,0-2 1,1-3-1,-1-1 0,5-3 8,181-16 159,-211 15-226,-4 0 125,0 1 0,1-2 0,-1 0 0,15-6-58,62-22 64,-90 30-94,0 0-1,0 0 0,0 1 0,0 0 0,0-1 0,0 1 1,1 0 30,-4 0-3,1 0-227,11 5-3705,-6 2 2532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3:47.62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7 7 736,'-1'0'5,"1"0"1,0 0-1,0 0 1,0 0-1,-1 0 1,1 0-1,0 0 0,0 0 1,-1 0-1,1 0 1,0 0-1,0 0 1,0 0-1,-1 0 0,1 0 1,0 0-1,0 0 1,0 0-1,-1 0 1,1 1-1,0-1 1,0 0-1,0 0 0,0 0 1,-1 0-1,1 0 1,0 1-1,0-1 1,0 0-1,0 0 0,0 0 1,-1 0-1,1 1 1,0-1-1,0 0 1,0 0-6,3 9 340,-3-8-300,1 0-1,-1 0 0,0 0 0,1 0 0,-1 0 0,0 0 0,1 0 1,-1 0-1,0 1 0,0-1 0,0 0 0,0 0 0,0 0-39,-1 1 80,1 0 0,-1 0-1,1 1 1,0-1-1,0 0 1,0 0 0,0 0-1,0 0 1,0 0 0,0 0-1,1 0 1,-1 0-1,1 2-79,0-3 35,-1 0-1,1 0 0,0 0 1,-1 0-1,1 0 1,0-1-1,0 1 0,0 0 1,0 0-1,0-1 0,0 1 1,0 0-1,0-1 0,0 1 1,0-1-1,0 1 0,0-1 1,0 0-1,0 1 0,0-1 1,0 0-1,1 0 0,-1 0 1,0 0-1,0 0 1,0 0-1,1 0-34,15-1 121,1-1 0,-1 0 1,0-1-1,6-3-121,2 0 843,23-2-843,20 0 94,1 4 0,0 2 1,20 4-95,-39 1-5,52 6 351,-85-6-264,0 0 18,0-1 0,-1 0-1,1-2 1,0 0 0,11-1-100,-7-1 78,15-2-119,-36 3 47,1 1 0,0-1-1,0 1 1,-1-1 0,1 0-1,0 0 1,0 1 0,-1-1-1,1 0 1,-1 0 0,1 0-1,-1 0 1,1 0 0,-1 1-1,0-1 1,1 0 0,-1 0-1,0 0 1,0 0 0,0 0-1,1 0 1,-1 0 0,0 0-1,0 0 1,-1 0 0,1 0-1,0 0 1,0 0 0,0 0-1,-1 0 1,1 0 0,-1-1-6,-1 0 32,-1 0 1,1 0 0,-1 0 0,1 0-1,-1 0 1,0 1 0,0 0-1,0-1 1,0 1 0,0 0-1,0 0 1,0 0 0,0 1-1,-3-1-32,-10-1 292,1 1 0,-10 1-292,15 0-1,-26 1-17,-1 1 1,0 2 0,1 1-1,-8 4 18,-25 3 85,-68 5-85,46-8 107,53-6-31,-1-2-1,-28-3-75,-4 0 249,65 2-243,6 0-6,0 0 0,0-1 0,0 1 0,0 0 0,0 0 0,0 0 0,0 0 0,0 0 0,0 0 0,-1 0 0,1 0 0,0 0 0,0 0 0,0 0 0,0 0 0,0 0 0,0 0 0,0-1 0,0 1 0,0 0 0,0 0 0,0 0 0,0 0 0,0 0 0,0 0 0,0 0 0,0 0 0,0 0 0,0 0 0,0 0 0,0-1 0,0 1 0,0 0 0,0 0 0,0 0 0,0 0 0,0 0 0,0 0 0,0 0 0,1 0 0,-1 0 0,0 0 0,0 0 0,0 0 0,0 0 0,0 0 0,0-1 0,0 1 0,0 0 0,0 0 0,7-1 0,2 0-68,0 0 0,0 1 0,-1 0-1,8 1 69,14 1-111,99 6 383,-39-7 32,24 6-304,-66-4 287,-21-2 108,17 3-395,-14-1 183,-1-2 0,29-1-183,-20-1 34,-26 1-1,-1-1-1,0-1 0,0 0 1,8-3-33,-8 3-25,-1-1 1,1 1 0,0 1-1,8 0 25,-16 1-64,0-1 18,1 1 0,-1 0-1,0 0 1,1 0 0,-1 1 0,0-1 0,0 1-1,1 0 1,-1 0 0,0 0 0,0 0 0,2 1 46,5 15-3136,-6-10 208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3:50.78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116 91 1472,'0'-1'127,"0"0"0,0 0 0,0 0 0,0 1 1,0-1-1,1 0 0,-1 0 0,0 1 0,1-1 0,-1 0 0,0 0 0,1 1 1,-1-1-1,1 0 0,0 0-127,0-2 2216,-12 2-1374,9 1-741,-1 0 0,1 0 0,-1 0 1,0-1-1,1 1 0,0-1 0,-1 0 0,1 0 0,-1 0 0,1 0 0,0 0 0,-1 0 1,1 0-1,0-1 0,0 1 0,0-1 0,0 0 0,1 0 0,-1 0 0,0 1 0,1-1 1,-1-1-1,1 1 0,-1-1-101,0-1-224,0 1 1,-1-1-1,1 1 0,-1 0 1,1 0-1,-1 0 1,0 0-1,0 0 0,0 1 1,-1 0-1,1-1 1,-1 1-1,-2-1 224,-8 1-3109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44:23.3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542 49 576,'-1'-3'107,"0"1"-1,0 0 1,0 0 0,0-1-1,0 1 1,0-1 0,1 1-1,-1 0 1,1-2-107,0 4 91,-1-1 1,1 1 0,-1 0-1,1-1 1,0 1-1,-1 0 1,1-1-1,-1 1 1,1 0-1,0 0 1,-1-1-1,1 1 1,-1 0-1,1 0 1,-1 0-1,1 0 1,-1-1-1,1 1 1,-1 0-1,1 0 1,-1 0-1,1 0 1,-1 0-1,1 0 1,-1 1-92,-15 0 619,-37 23 223,42-20-799,1 1-1,-1 0 0,1 1 1,0 0-1,0 1-42,-21 12 28,9-6 36,0 2 0,-9 8-64,31-23-11,0 0 0,0 0 0,-1 0 1,1 0-1,0 1 0,0-1 0,0 0 0,0 0 0,-1 0 0,1 0 0,0 0 0,0 1 0,0-1 0,0 0 1,0 0-1,-1 0 0,1 1 0,0-1 0,0 0 0,0 0 0,0 0 0,0 1 0,0-1 0,0 0 1,0 0-1,0 1 0,0-1 0,0 0 0,0 0 0,0 0 0,0 1 0,0-1 0,0 0 0,0 0 0,0 1 1,0-1-1,1 0 11,7 5-69,-5-4 66,0 0-1,0-1 1,0 0-1,0 1 1,0-1 0,0 0-1,1 0 4,10-3 196,-1 0-1,0-1 0,0 0 0,-1-1 1,1 0-1,-1-1 0,0 0 1,5-5-196,-13 7 598,-8 4-81,-10 4-160,4 2-379,-1-1 0,0 0 0,0-1 0,-1 0 1,-10 2 21,-62 10 153,78-15-139,5-1-29,0 0-1,0 1 1,0-1-1,0 0 0,0 0 1,0 0-1,0 0 1,0 0-1,0 0 0,0 0 1,0 0-1,0 0 0,0 0 1,0-1-1,0 1 1,0 0-1,0-1 0,1 1 1,-1 0-1,0-1 1,0 1-1,0-1 0,0 0 1,0 1-1,1-1 0,-1 0 1,0 0 15,1 0-7,-1 0-1,1 0 1,0-1 0,0 1-1,0 0 1,0-1 0,0 1 0,0 0-1,0 0 1,0-1 0,1 1-1,-1 0 1,0 0 0,1-1 0,-1 1-1,1 0 1,-1 0 0,1 0-1,0-1 8,8-11 54,0 1-1,1 0 0,0 1 0,1 0 0,0 1 0,0 0 0,7-4-53,2-3 60,-10 11-26,3-4 119,-13 9-151,0 1-1,0 0 1,0 0-1,0 0 1,0 0-1,0 0 1,0 0-1,0 0 1,0 0-1,0 0 1,1 0-1,-1-1 1,0 1-1,0 0 1,0 0-1,0 0 1,0 0-1,0 0 1,0 0-1,0 0 1,0 0 0,0 0-1,-1-1 1,1 1-1,0 0 1,0 0-1,0 0 1,0 0-1,0 0 1,0 0-1,0 0 1,0 0-1,0 0 1,0 0-1,0 0 1,0-1-1,0 1 1,0 0-1,0 0 1,0 0-1,-1 0 1,1 0-1,0 0 1,0 0-1,0 0 1,0 0 0,0 0-1,0 0 1,0 0-1,0 0 1,0 0-1,-1 0 1,1 0-1,0 0 1,0 0-1,0 0 1,0 0-1,0 0 1,0 0-1,0 0 1,0 0-1,0 0 1,0 0-1,-1 0 1,1 0-1,0 0 1,0 0-1,0 0 1,0 0 0,0 1-2,-10 1 11,9-1-12,-30 11-24,0 1 0,1 2-1,1 1 1,-3 4 25,-1 1-17,2 2 0,-13 13 17,18-15-73,23-18 95,-1 0-1,1-1 0,-1 0 1,0 0-1,0 0 0,0 0 0,-1 0-21,4-2-16,-1 1-1,1-1 0,-1 1 0,1-1 0,-1 0 1,1 0-1,-1 0 0,1 0 0,-1 0 0,1 0 0,-1 0 1,1 0-1,-1-1 0,1 1 0,-1-1 0,1 1 0,-1-1 1,1 1-1,-2-2 17,3 2-62,0 0 0,0-1 0,0 1 1,0 0-1,0-1 0,0 1 0,0 0 0,0-1 1,0 1-1,0-1 0,0 1 0,0 0 0,0-1 1,0 1-1,1 0 0,-1-1 0,0 1 1,0 0-1,0-1 0,0 1 0,1 0 0,-1 0 1,0-1-1,0 1 0,1 0 0,-1 0 0,0-1 1,0 1-1,1 0 0,-1 0 0,0 0 0,1-1 1,-1 1-1,0 0 0,1 0 62,11-9-1512,6 1-877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44:23.3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392 143 1056,'-5'0'131,"2"-1"-92,1 0 1,0 1-1,-1-1 0,1 1 0,0 0 0,-1 0 1,1 0-1,0 0 0,-1 0 0,1 1 1,-1-1-1,1 1 0,0-1 0,0 1 1,-1 0-1,1 0 0,0 0 0,-1 1-39,-2 1-61,0 0-1,0 0 1,0 0-1,-1-1 1,1 0-1,0 0 1,-1 0 0,-4 0 61,4 0-7,1-1 0,-1 1 0,1 0 0,0 0 0,0 1 0,-1-1 0,1 1 0,1 0 0,-2 1 7,3-1 64,0-1 0,0 0 1,0 0-1,-1-1 1,1 1-1,-1-1 0,1 1 1,-1-1-1,1 0 1,-3 0-65,-23 9 998,-2 3-394,22-10-539,0 0 1,1 1-1,-5 2-65,-11 9-170,0 1-1,-16 15 171,39-31-16,0 0 0,1 1 1,-1-1-1,0 1 0,1-1 0,-1 1 0,1-1 1,-1 1-1,1-1 0,-1 1 0,1-1 0,-1 1 1,1 0-1,0-1 0,-1 1 0,1 0 0,0-1 1,-1 1-1,1 0 0,0-1 0,0 1 0,0 0 1,0 0-1,0-1 0,0 1 0,0 0 1,0 0-1,0-1 0,0 1 0,0 0 0,0-1 1,0 1 15,1 0-14,0 0 0,0 0 1,0 0-1,0 0 1,1 0-1,-1 0 1,0-1-1,0 1 0,0 0 1,1-1-1,-1 1 1,0-1-1,1 0 1,-1 1-1,1-1 0,-1 0 1,2 0 13,5 1 14,0 0 0,0 0 1,0-2-1,1 1 0,-1-1 0,0 0 1,0 0-1,0-1 0,3-1-14,11-4 331,0-2-1,14-7-330,-31 13 35,0 0-1,0 0 1,0-1-1,0 0 0,0 1 1,-1-2-1,0 1 1,1-1-35,-3 2 7,1 1 0,-1-1 1,0 0-1,0 0 1,-1 0-1,1 0 0,-1 0 1,1 0-1,-1-1 0,0 1 1,0 0-1,-1-1 1,1 1-1,0-4-7,-1 4-30,0 0-1,0 0 1,-1 0 0,1 1-1,-1-1 1,1 0 0,-1 0-1,0 0 1,0 0 0,-1-1 30,1 3 4,1 0 1,-1 0 0,0 0-1,0 0 1,0 0 0,1 0-1,-1 1 1,0-1-1,-1 0 1,1 0 0,0 1-1,0-1 1,0 0 0,0 1-1,0-1 1,-1 1-1,1 0 1,0-1 0,0 1-1,-1 0 1,1 0 0,0 0-1,-1 0 1,0 0-5,-9-3 152,9 3-206,1-1-1,0 1 0,-1 0 0,1-1 0,0 1 0,-1 0 0,1 0 0,-1 0 0,1 0 0,0 0 0,-1 0 0,0 1 55,54-20-426,-38 12 475,1-1 1,-1 0-1,0-1 1,-1-1 0,0 0-1,0 0 1,-1-1-1,-1-1 1,0 0 0,1-2-50,-12 13 37,1 0 1,0 0-1,-1 0 1,1 0-1,0 0 1,-1 0-1,1 0 0,-1 0 1,1 0-1,-1 0 1,0 0-1,1 0 1,-1 0-1,0 0 1,0-1-1,0 1 1,0 0-1,0 0 1,0-1-38,0 1 18,-1 1 0,1-1 1,0 0-1,-1 0 0,1 1 0,-1-1 1,1 0-1,-1 0 0,0 1 0,1-1 1,-1 1-1,1-1 0,-1 1 0,0-1 1,0 1-1,1-1 0,-1 1 0,0-1 1,0 1-19,-3-2 10,0 1 1,0 0 0,0 0 0,0 1 0,1-1 0,-1 1 0,0 0 0,0 0 0,0 0 0,-1 0-11,-3 2 5,0-1 1,1 1-1,-1 1 1,1-1 0,-1 1-1,1 0 1,0 1-1,-2 1-5,-12 9-231,-19 15 231,25-17-101,-1-1-1,0 0 1,-14 6 101,20-13 53,6-2-47,0 0 1,1-1-1,-1 1 0,1 0 0,-1 1 1,-1 0-7,5-2-75,0-1-96,20-1 136,1-1-1,18-5 36,-18 4 8,-1 0-1,0 1 1,3 0-8,-14 3 1,13-2 174,-22 2-173,1-1 1,-1 0-1,0 0 0,1 0 0,-1 1 0,0-1 0,0 0 1,1 0-1,-1 1 0,0-1 0,0 0 0,0 1 0,1-1 1,-1 0-1,0 1 0,0-1 0,0 0 0,0 1 0,0-1 1,1 0-1,-1 1 0,0-1 0,0 1 0,0-1 0,0 0 1,0 1-1,0-1 0,0 0 0,0 1 0,-1-1-2,1 13 69,-2-7-11,-1 0 1,1-1 0,-1 0 0,-1 0 0,1 0 0,-1 0 0,0 0 0,-3 3-59,2-3 42,0 1 0,1 0 0,0 0 1,-3 4-43,6-8 5,0 1-8,0 0 0,-1 0 1,1 0-1,-1-1 0,0 1 1,0-1-1,0 1 1,-1 0 2,2-3-75,3 1 58,0-1 1,0 0 0,0 0-1,0 0 1,0 0 0,0-1-1,-1 1 1,1 0 0,0-1-1,0 1 1,0-1 0,-1 0-1,1 1 1,0-1-1,-1 0 1,1-1 16,7-1-10,91-27-4,26-8 663,-69 24-324,-87 31-191,8-3-241,-11 5 76,1 1 0,1 2 1,1 1-1,-12 13 31,33-26-129,8-8 83,0 0 1,-1 0-1,1-1 1,-1 1-1,1 0 1,-1-1-1,0 0 1,0 1-1,-1 0 46,7-16-26,3 2 62,-1 1 0,1 0 0,1 0 0,0 1 0,1 0 0,0 0-36,14-13 461,23-17-461,12-2 248,-34 26-230,18-16-18,-41 30 191,-4 3-94,-8 4-93,-15 10-141,18-8-5,0 1 0,1-1 0,-1 1 0,1 1 0,-4 7 142,-28 47-511,36-57 476,-1 1 1,1 0-1,1 0 0,-1 0 1,1 1-1,0-1 0,1 1 1,0-1-1,0 1 0,0-1 1,1 1-1,0 2 35,1-9 2,-1 0 1,0 0 0,0 0-1,0 0 1,1 0-1,-1 0 1,0 0 0,1-1-1,-1 1 1,1 0-1,-1 0 1,1 0 0,-1-1-1,1 1 1,-1 0 0,1 0-1,0-1 1,0 1-1,-1-1 1,1 1 0,0 0-1,0-1 1,0 1-3,0-1 11,1 1 0,-1-1 0,1 0 1,0 1-1,-1-1 0,1 0 0,0 0 0,-1 0 1,1 0-1,0 0 0,-1-1 0,2 1-11,5-2 56,0-1 0,0 0 0,0 0 0,6-4-56,-11 6 3,7-5 15,-1 0-1,0-1 1,0 0-1,-1 0 0,1-1 1,-2 0-1,2-2-17,10-9 390,-19 18-384,1 1 0,-1 0 0,0 0 1,1-1-1,-1 1 0,0 0 0,1-1 0,-1 1 0,0-1 0,0 1 0,1 0 0,-1-1 0,0 1 1,0-1-1,0 1 0,1-1 0,-1 1 0,0-1 0,0 1 0,0-1 0,0 1 0,0 0 0,0-1 1,0 1-1,0-1 0,0 1 0,0-1 0,0 1 0,0-1 0,0 1 0,-1-1 0,1 1 0,0-1 1,0 1-1,0 0 0,-1-1-6,1 1 3,-1-1-1,1 1 1,-1 0 0,1 0 0,-1-1 0,1 1 0,-1 0 0,1 0 0,-1 0 0,1 0 0,-1 0-1,1 0 1,-1 0 0,1 0 0,-1 0 0,0 0 0,1 0 0,-1 0 0,1 0 0,-1 0 0,1 0-1,-1 0 1,1 1 0,-1-1 0,1 0 0,-1 0 0,1 1 0,-1-1 0,1 0 0,0 1 0,-1-1-3,-1 2-24,-1 0 0,1-1 1,0 1-1,0 0 1,0 1-1,0-1 0,0 0 1,0 0-1,1 1 1,-1-1-1,1 1 1,-1 0-1,1-1 0,0 1 1,0 0-1,0 1 24,1-2-16,0 0 0,0 0-1,0 0 1,0 0 0,0 0 0,1 0-1,-1 0 1,0 0 0,1 0 0,0 0-1,-1 0 1,1 0 0,0-1-1,0 1 1,0 0 0,0-1 0,0 1-1,1 0 1,-1-1 0,0 1 0,1-1-1,-1 0 1,1 0 0,0 1 0,-1-1 16,5 3-5,0-1 0,0 0 1,0 0-1,0 0 0,1-1 1,-1 1-1,1-1 1,-1-1-1,8 1 5,6 1-43,0-1 0,17-1 43,-12-3 10,1 0 0,14-4-10,-14 2 126,0 1 0,16 0-126,6-2 101,-57 14 43,3-7-87,0 0 1,-1 0 0,1 0-1,0-1 1,-1 0 0,1 0-1,-1-1 1,1 1-1,-3-2-57,-13 0 358,0-1-1,-3-2-357,1 0 116,12 3-136,0 0 1,0 1-1,0 0 0,0 1 0,1 0 0,-1 1 0,-1 1 20,12-3-2,1 0-1,0 0 0,0 0 1,0 0-1,0 0 0,0 0 0,-1 0 1,1 0-1,0 0 0,0 0 0,0 0 1,0 0-1,-1 0 0,1 1 0,0-1 1,0 0-1,0 0 0,0 0 1,0 0-1,0 0 0,0 0 0,-1 1 1,1-1-1,0 0 0,0 0 0,0 0 1,0 0-1,0 0 0,0 1 0,0-1 1,0 0-1,0 0 0,0 0 0,0 0 1,0 1-1,0-1 0,0 0 1,0 0-1,0 0 0,0 0 0,0 1 1,0-1-1,0 0 0,0 0 3,7 9-202,10 3-73,-7-8 310,0-2 0,0 1-1,0-1 1,0-1 0,0 0 0,8 0-35,3 0 63,-2 0 57,-1-1 0,1 0 0,0-2 0,0 0 0,-1-1 0,15-5-120,-22 6-49,0 0-1,0 1 1,0 0-1,1 1 1,5 1 49,4-1 2,-6 1 7,1 1 1,0 0 0,-1 2-1,9 2-9,19 4 138,-27-8-108,1 2 1,-1 0 0,1 2-1,2 1-30,8 3-18,-17-7 37,0 1 0,-1 0 1,1 1-1,7 5-19,21 13 30,-25-16-21,0 1-1,-1 0 1,0 1-1,2 3-8,15 12-35,5 5 113,-29-24-74,0-1 0,0 0 0,1 0 1,-1-1-1,1 0 0,0 1-4,1-1-29,0 1 0,-1 1 0,0-1 0,2 2 29,7 6 231,5 4-89,24 26-392,1-5 282,-40-32-18,0-1 1,1 1-1,-1-1 0,1 0 1,0 0-1,0-1 0,1 0 1,-1 0-1,7 2-14,12 2 11,0 0-1,4-1-10,31 9-188,-24-4 246,-3-2-105,-1 2-1,8 5 48,-36-14-2,-1 0-1,0 0 1,0 1 0,-1-1-1,1 0 1,2 4 2,-3-4-17,0 0 0,0 0 0,1 0 0,-1 0 0,0 0 0,1-1 0,1 2 17,-4-3 1,0 0 0,1 0 0,-1 0 0,0 0 0,0 0 0,0 0 0,1 0-1,-1 0 1,0 0 0,0 0 0,0 1 0,0-1 0,0 0 0,1 0 0,-1 0 0,0 0 0,0 0 0,0 1 0,0-1 0,0 0 0,0 0 0,0 0 0,1 0 0,-1 1 0,0-1 0,0 0 0,0 0 0,0 0 0,0 1 0,0-1 0,0 0 0,0 0-1,0 0 1,0 1 0,0-1 1,0 0-1,0 0 1,0 0-1,0 1 1,0-1-1,0 0 1,0 0-1,0 0 0,0 1 1,0-1-1,1 0 1,-1 0-1,0 0 1,0 0-1,0 0 1,0 1-1,0-1 1,0 0-1,1 0 0,-1 0 1,0 0-1,0 0 1,0 0-1,0 0 1,1 1-1,-1-1 1,0 0-1,0 0 0,0 0 1,0 0-1,1 0 1,-1 0-2,16 16-902,-16-16-964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46:04.53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96 1152,'0'0'16,"0"-1"1,0 1-1,0-1 1,0 1-1,0-1 0,0 1 1,0-1-1,0 1 1,0-1-1,1 1 0,-1-1 1,0 1-1,0-1 1,0 1-1,1-1 0,-1 1 1,0-1-1,1 1 1,-1 0-1,0-1 0,1 1 1,-1 0-1,0-1 1,1 1-1,-1 0 0,1-1 1,-1 1-1,0 0 1,1 0-1,-1 0 0,1-1 1,-1 1-17,9-6 446,12 2 663,-20 4-1044,0 1 0,1-1 0,-1 1 0,1-1 0,-1 1 0,0 0-1,1 0 1,-1-1 0,0 1 0,0 0 0,0 0 0,1 0 0,-1 0 0,0 0 0,0 1 0,0 0-65,6 5 108,-6-6-2,12 19 1430,-2 5-1212,-1 0 0,4 17-324,-7-19 175,1 0 0,1-1 0,9 15-175,-7-17 88,1 0-1,1 0 0,1-2 0,1 1 0,1-2 0,0 0 0,1-1 0,1-1 0,13 9-87,2-3 68,0-3 0,2-1-1,5 1-67,-31-14 43,1-1 0,0 0 0,5 0-43,13 5 31,-21-7-1,1 0-1,-1 0 1,0 0-1,0-1 1,0 0-1,1 0 1,-1-1-1,0 0 1,5-1-30,31-2 97,-37 4-64,-1-1 0,1 0 1,-1 0-1,0 0 0,1-1 1,-1 0-1,0 0 0,1 0-33,38-22 331,49-36 53,-51 33-336,-2-2-1,-1-2 1,27-27-48,-17 15 236,10-14-538,-41 39 419,0 0 0,2 1 0,0 1 0,0 1-1,7-3-116,-24 16-5,1 1 0,-1-1-1,1 1 1,-1-1-1,1 1 1,-1 0-1,1 1 1,0-1 0,0 1-1,-1-1 1,1 1-1,0 0 1,0 0 0,-1 1-1,1-1 1,0 1-1,-1 0 1,1 0 0,0 0-1,-1 0 6,2 1 1,-1 1-1,1-1 1,-1 1-1,0-1 0,0 1 1,0 1-1,-1-1 1,1 0-1,-1 1 1,0 0-1,0 0 1,0 0-1,0 0 1,0 0-1,-1 1 0,9 14 12,1-1 0,10 12-12,-10-14 88,-3-2-6,0 1-1,-1 0 1,0 1-82,12 21 208,-19-35-186,-1-2-65,0 0 59,0 0 187,0 0-54,0-3-86,0 0 0,1 0 0,0 0 1,0 0-1,0 1 0,0-1 0,1-2-63,3-10-42,1-8 13,1-1 1,1 2-1,1-1 1,1 1-1,7-12 29,-12 25-23,1 0 0,0 1-1,0 0 1,1 0 0,0 0-1,0 1 1,1 0 0,0 0-1,0 1 1,0 0 0,1 1-1,0-1 1,0 2 0,4-2 23,22-6 67,0 2 0,1 1 0,1 2 0,-1 2 1,3 1-68,-24 2 44,0 1 0,0 1 1,0 1-1,-1 0 0,1 1 1,10 2-45,-16-2-5,1 1 0,-1 0 0,0 0 1,0 1-1,0 1 0,-1-1 0,1 1 1,-1 1-1,0-1 0,3 5 5,60 59-118,-38-35 268,23 16-150,-25-26-124,27 14 124,-9-6 108,-22-13-117,2-1 0,0-2-1,1-1 1,14 5 9,-32-17 77,-1 0 1,1 0-1,0-1 1,0-1-1,0 0 1,0 0-1,0-1 0,0-1 1,0 0-1,4-1-77,13-4 169,1 0-1,-1-2 1,15-6-169,-16 2 105,-1 0-1,-1-2 1,0-1 0,-1-1-1,-1-2 1,0 0 0,-2-1-1,2-3-104,-6 4 151,-1 1 0,-2-2 0,9-13-151,40-64-1471,-60 89 1124,0 1-389,-1-1 0,0 0 0,0 1 0,0-1 0,-1-1 736,3-6-1760,0 1-1941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5:33.5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91 17 1984,'0'-1'72,"0"1"0,0-1 0,0 1 1,0-1-1,1 1 0,-1-1 0,0 1 0,0-1 1,1 1-1,-1-1 0,0 1 0,1-1 0,-1 1 0,0 0 1,1-1-1,-1 1 0,1-1 0,-1 1 0,0 0 1,1 0-1,-1-1 0,1 1 0,-1 0 0,1 0 0,-1-1 1,1 1-1,0 0 0,-1 0 0,1 0 0,-1 0 1,1 0-1,-1 0 0,1 0-72,-1 0 96,1 0 0,-1 0 1,0 0-1,1 0 0,-1 0 0,0 0 1,1-1-1,-1 1 0,0 0 0,1 0 1,-1 0-1,0 0 0,1 0 1,-1-1-1,0 1 0,1 0 0,-1 0 1,0 0-1,0-1 0,1 1 0,-1 0 1,0 0-1,0-1 0,0 1 0,1 0 1,-1-1-1,0 1 0,0-1-96,5 1 631,-4 0-407,0 0-1,0 0 0,0 0 1,0 0-1,0 0 1,0 0-1,0 0 0,0 0 1,0 1-1,0-1 1,-1 0-1,2 1-223,-2 13 240,1-9-141,-1 1 0,0-1 0,0 1 0,0-1 0,-1 0 0,0 1-1,0-1 1,0 0 0,-1 0 0,0 0 0,0 2-99,0-4 27,0 1 0,0 0 0,1 0 1,0 1-1,-1-1 0,2 0 0,-1 0 0,0 0 1,1 1-1,0-1 0,0 0 0,0 1 0,0-1 0,1 3-27,3 7 55,-1 0-1,2 0 0,4 10-54,3 10-68,-9-24 116,-2 0 0,1-1 0,-2 1 1,1 0-1,-1 0 0,-1 8-48,0 8-17,-1 7 44,-2 0 1,-1 0-1,-1-1 1,-2 0-1,-3 5-27,-2 12-121,-2 3-33,-6 22 500,18-57-446,1 0 1,0 1-1,1 12 100,0-24 32,1 0 1,-1 1-1,0-1 0,-2 3-32,-2 16-33,4-14 10,-2 1-1,1 0 1,-2-1 0,-1 5 23,-8 29 194,13-44-193,-1 1 0,1-1 0,0 1 0,-1-1 0,0 1 0,1-1 0,-1 0 0,0 1 0,1-1 0,-1 0 0,0 0-1,0 0 1,0 0 0,0 1 0,0-1 0,-1 0-1,0 1-100,2-1-236,0 18-5088,5-12 2171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46:09.17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15 1312,'-2'-7'328,"4"5"-91,2-2-130,-3 2-22,-1 2 70,0 0-70,0 0-122,7 11 1303,0-1 1222,-6-9-2271,0 0-1,1 0 0,-1 1 1,0-1-1,0 1 0,0-1 1,0 1-1,0 0 0,0-1 1,0 2-217,9 14 1250,9 5-756,-1 2 1,-1 0-1,-2 1 1,9 18-495,45 110 107,0-3 64,-26-69-173,34 65 622,3 27-620,-64-134 72,2-2 0,19 29-72,-24-46-21,1-1-1,0 0 1,2-1 0,0 0 0,14 10 21,10 4 35,2-2 0,1-2 0,31 14-35,49 32 149,-98-57-161,-1 1 0,-1 1 0,17 18 12,34 42 180,35 35-229,-84-91-2,1-1 1,2 0-1,16 9 51,115 57-92,-29-17 152,38 30 185,-145-88-227,1-1-1,1-1 1,0-2-1,0 0 1,13 1-18,42 8 75,10-2-75,-34-7-13,39 2-64,-66-9 96,0 1 0,0 2 0,-1 1 1,10 4-20,35 11-103,20 8 254,-29-6-186,8 3 523,1 4-488,-61-25-60,0-1-1,0-1 1,0 0 0,0-1 0,6 0 60,11 3 125,-17-4-81,0 0 0,1 0 1,12-2-45,0 0 0,-24 1 38,8 0 52,-9 0-85,0 0 0,0 0 0,0 0 0,0 0 0,0 0 0,1 0-1,-1 0 1,0 0 0,0 0 0,0 0 0,0 0 0,0 0 0,0 0 0,0-1-1,1 1 1,-1 0 0,0 0 0,0 0 0,0 0 0,0 0 0,0 0 0,0 0-1,0 0 1,0 0 0,0 0 0,1-1 0,-1 1 0,0 0 0,0 0 0,0 0-1,0 0 1,0 0 0,0 0 0,0 0 0,0-1 0,0 1 0,0 0 0,0 0-1,0 0 1,0 0 0,0 0 0,0 0 0,0-1 0,0 1 0,0 0 0,0 0-1,0 0 1,0 0 0,0 0 0,0 0 0,0-1 0,-1 1 0,1 0 0,0 0-1,0 0 1,0 0 0,0 0 0,0 0 0,0 0 0,0 0 0,0 0 0,0 0-1,-1-1 1,1 1 0,0 0 0,0 0 0,0 0-5,-13-13 7,-20-13 54,23 18-37,-27-19-91,-3 0 67,28 19-18,-1 1 0,0 1 0,0 0 0,0 1 0,-9-3 18,-172-36 106,180 41-111,-12-4 69,0-2 0,0 0 0,1-2 0,-17-10-64,-4-1 213,10 3-357,35 19 38,1 0-92,0 0 70,15 6-26,-2 0 132,0 1 0,0 0 0,0 1 0,-1 0 1,-1 1-1,2 2 22,22 20 97,7 12-97,-11-12 60,12 10-60,-3-9 101,1-1-1,2-1 0,0-3 0,2-2 1,46 19-101,-44-16 309,-45-27-287,-1-1-1,0 1 1,0 0 0,0-1 0,1 1 0,-1 0-1,0 0 1,0 0 0,0 0 0,-1 0-1,1 0 1,0 0-22,0 1 155,-1-2-16,0 0-65,0 0-31,0 0 10,0 0-15,0 0 10,-24-13 192,3 6-254,0 1 1,-1 0 0,0 2 0,-8 0 13,-90-7-60,99 10 61,-16-1 52,-1 1 0,-37 5-53,53 0 1,0 1 0,0 1 0,1 1 0,0 1 1,-13 7-2,2 1-158,0 1 1,-6 6 157,37-22-5,1-1 1,0 0-1,-1 0 0,1 0 1,-1 1-1,1-1 0,0 0 1,-1 0-1,1 1 0,-1-1 1,1 0-1,0 1 0,-1-1 1,1 0-1,0 1 1,0-1-1,-1 0 0,1 1 1,0-1-1,0 1 0,0-1 1,-1 1-1,1-1 0,0 0 1,0 1-1,0-1 0,0 1 5,0-1 4,1 1-1,-1-1 0,0 0 0,1 1 0,-1-1 0,1 0 0,-1 1 0,1-1 0,-1 0 1,1 0-1,-1 1 0,1-1 0,-1 0 0,1 0 0,-1 0 0,1 0 0,-1 0 0,1 0 1,-1 0-4,30 1 34,-15-4-32,0-1 1,0 0-1,-1-1 1,1 0 0,-1-1-1,0-1 1,-1 0-1,1-2-2,9-3 33,84-42-43,3 5-1,40-10 11,-95 38 61,-2-3 1,16-10-62,-50 27 1,-16 6-7,0 0 1,-1 0-1,1 0 1,0 0-1,-1-1 1,1 1-1,-1-1 1,2 0 5,-3 1 96,-4 1-101,1-1-1,-1 1 1,1 0-1,-1 0 1,0 0 0,1 0-1,-3 1 6,1-1 1,-18 1-12,9-1-49,0 0 0,1 0 0,-1-1 0,-7-2 60,-9-3-1150,-28 0 1150,-9-2-237,19 3-63,36 4 304,0 0 0,1 0-1,0 0 1,-1-2 0,1 1 0,0-1 0,0-1 0,0 1 0,1-2 0,-5-2-4,1-2 108,0-1-1,-8-8-107,9 7 175,0 1 0,-10-7-175,21 17-4,0-1 0,0 0 0,0 1 0,0-1 0,0 1 0,0-1 0,-1 1 0,1 0 0,0-1 0,0 1 0,0 0 0,0 0 0,0 0 0,-1 0 0,1 0 0,0 0 0,0 0 0,0 0 0,0 0 0,-1 0 0,1 1 0,0-1 0,0 0 0,0 1 0,0-1 0,0 1 0,0-1 0,0 1 0,0 0 0,0-1 0,0 1 0,0 0 0,0 0 0,1 0 0,-1 0 0,0 0 0,0 0 0,1 0-1,-1 0 1,1 0 0,-1 0 0,1 0 0,-1 1 4,-3 7 17,1 0-1,0 0 0,0 0 0,1 1 1,0 2-17,-1-2-85,-8 43 7,-9 38 82,6-36 169,3-12 608,-4 5-781,15-45 38,-1 0-1,0-1 0,-1 1 1,1 0-1,0 0 0,-1-1 1,1 1-1,-1-1 0,0 0 1,0 1-1,0-1 0,0 0 1,0 0-1,-2 1-37,3-3 2,1 0 1,0 1-1,0-1 0,-1 0 1,1 0-1,0 0 0,0 0 1,-1 0-1,1 0 0,0 0 1,-1 0-1,1 0 0,0 0 1,0 0-1,-1 0 0,1 0 1,0 0-1,-1 0 0,1 0 1,0 0-1,0 0 0,-1 0 1,1-1-1,0 1 1,0 0-1,-1 0 0,1 0 1,0 0-1,0-1 0,-1 1 1,1 0-1,0 0 0,0 0 1,0-1-1,0 1 0,-1 0 1,1 0-1,0-1 0,0 1 1,0 0-1,0-1 0,0 1 1,0 0-1,0 0 0,0-1 1,0 1-3,-3-15-60,1-18-53,2-1-1,1 1 1,2 0 0,4-17 113,-2 29-45,-3 17 69,-1 0-1,0 0 0,0-1 1,-1 1-1,1 0 1,-1-3-24,0 7-2,0-1 1,0 1 0,0 0 0,0-1 0,0 1 0,0-1 0,0 1-1,0-1 1,0 1 0,0-1 0,1 1 0,-1-1 0,0 1 0,0-1 0,0 1-1,1-1 1,-1 1 0,0 0 0,0-1 0,1 1 1,-1 0-13,1 0-1,-1 1 1,0-1 0,0 1 0,1-1-1,-1 1 1,0 0 0,0-1-1,0 1 1,0-1 0,1 1 0,-1-1-1,0 1 1,0 0 0,0-1 0,0 1-1,0-1 1,0 1 0,-1-1 0,1 1 13,-2 48-93,-2-1 1,-3 0-1,-2 6 93,8-50-4,0-1 0,1 1 0,0 0 0,0 0 0,0-1 0,0 1-1,0 0 1,1-1 0,0 1 0,0 0 0,0 0 4,0-2 16,-1-1 0,1 1 0,0-1 0,0 1 0,0-1 1,0 1-1,0-1 0,0 0 0,0 0 0,0 1 0,0-1 0,1 0 0,-1 0 0,0 0 0,1 0 1,-1-1-1,1 1 0,-1 0 0,1-1 0,0 1 0,-1-1 0,1 1 0,0-1 0,-1 0 0,1 1 1,0-1-17,34 1 15,1-2 1,-1-1 0,0-2 0,35-8-16,8-1 54,-44 8 261,18-7-315,-52 12 2,-1 0 1,0 0 0,0 0 0,0 0 0,0 0 0,0 0 0,0 0 0,0 0 0,0 0-1,0 0 1,0 0 0,1 0 0,-1 0 0,0 0 0,0 0 0,0 0 0,0 0-1,0-1 1,0 1 0,0 0 0,0 0 0,0 0 0,0 0 0,0 0 0,0 0 0,0 0-1,0 0 1,0 0 0,0 0 0,0 0 0,0-1 0,0 1 0,0 0 0,0 0 0,0 0-1,0 0 1,0 0 0,0 0 0,0 0 0,0 0 0,0 0 0,0 0 0,0-1 0,0 1-1,0 0 1,0 0 0,0 0 0,0 0 0,0 0 0,0 0 0,0 0 0,0 0 0,0 0-1,0 0 1,0 0 0,-1 0-3,-6-7 132,-11-4-11,16 10-125,-29-19-41,1-1 0,1-1-1,1-1 1,1-2 0,1-1-1,-11-14 46,32 31-78,5 8 73,1 1 0,-1 0-1,0 0 1,0 0 0,0 0 0,0 0-1,0 0 1,0-1 0,0 1 0,0 0 0,0 0-1,1 0 1,-1 0 0,0 0 0,0 0-1,0 0 1,0-1 0,0 1 0,0 0 0,1 0-1,-1 0 1,0 0 0,0 0 0,0 0-1,0 0 1,1 0 0,-1 0 0,0 0 0,0 0-1,0 0 1,0 0 0,1 0 0,-1 0-1,0 0 1,0 0 5,2 1-17,0-1 0,0 0 0,0 1-1,0 0 1,0-1 0,0 1 0,0 0-1,-1 0 1,1 0 17,121 85 43,-110-78 41,-2 0 124,-8-7 112,-4-2 230,-15-9-516,0 1 0,-4-1-34,-20-11-3,24 11-23,7 4 47,0 0 0,-1 1 0,0 0 0,0 0 1,0 1-1,-9-2-21,18 6-14,0 0-1,1-1 1,-1 1 0,0 0-1,1 0 1,-1 0 0,0 0-1,0 0 1,1 0 0,-1 0-1,0 0 1,1 0 0,-1 0-1,0 1 1,1-1 0,-1 0-1,0 0 1,1 1-1,-1-1 1,0 0 0,1 1-1,-1-1 1,1 0 0,-1 1-1,0-1 16,1 1-19,0 0 0,0 0 1,-1-1-1,1 1 1,0 0-1,0 0 1,0-1-1,0 1 0,0 0 1,0 0-1,0 0 1,0-1-1,0 1 1,0 0-1,0 0 1,1 0-1,-1-1 0,0 2 18,3 4-51,0 0 0,0 0-1,0 0 1,4 5 51,-2-5-9,-1-1 0,1 1 0,1-1-1,-1 0 1,1 0 0,0-1 0,0 0 0,0 0 0,3 1 9,16 8 204,20 7-204,-44-19 1,30 10 38,19 5-39,0-1 153,-38-11-111,0-1 1,0-1 0,0 0-1,0-1 1,0 0 0,1-1-1,-1-1 1,0 1 0,0-2-1,8-1-42,-15 2-45,6 0-23,-11 2 64,0-1 0,0 0 1,0 0-1,0 0 0,0 0 1,1 0-1,-1 0 1,0 0-1,0 0 0,0 0 1,0 0-1,0 0 0,0 0 1,0 0-1,0 0 0,0 0 1,1 0-1,-1 0 0,0-1 1,0 1-1,0 0 1,0 0-1,0 0 0,0 0 1,0 0-1,0 0 0,0 0 1,0 0-1,0 0 0,1 0 1,-1 0-1,0 0 0,0 0 1,0 0-1,0-1 1,0 1-1,0 0 0,0 0 1,0 0-1,0 0 0,0 0 1,0 0-1,0 0 0,0 0 1,0 0-1,0-1 0,0 1 1,0 0-1,0 0 1,0 0-1,0 0 0,0 0 1,0 0-1,0 0 0,0 0 1,0-1-1,0 1 0,0 0 1,0 0-1,0 0 0,-1 0 1,1 0-1,0 0 1,0 0 3,-2-1-13,1 1 0,-1-1 0,0 1 1,0 0-1,0 0 0,0 0 1,0 0-1,0 0 0,0 0 0,-1 0 13,-6 0 0,-59-5-1158,-46-12 1158,52 8-281,40 7 361,0-1-1,1 0 1,0-2 0,-12-4-80,20 1-176,12 8 101,3-1 43,3-1 89,0 1 1,0 0-1,0 0 1,0 0-1,0 0 0,0 1 1,1 0-1,1 0-57,8 0 117,124-9 755,75-2-565,-191 10-320,1 2 0,-1 1 0,0 1 0,1 0 1,11 5 12,-33-7-30,1 0 1,-1 0 0,1 0 0,-1 0 0,0 1 0,0-1 0,1 1 0,-1-1-1,0 1 1,1 2 29,-2-4-190,0 1 0,-1 0 0,1 0 0,0-1 0,-1 1 0,1 0 0,-1 0 0,0 0 0,1 0 0,-1 0 0,1 0 0,-1 0 0,0 0 0,0 0 0,0 0 0,0 0 0,1 0 0,-1 0 0,0 0 0,-1 0 0,1 0 0,0 0 0,0 0 0,0-1 0,-1 1 0,1 0 0,0 0 0,-1 0 0,1 0 0,-1 0 0,0 0 190,-7 6-2400,0-6-1594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52:41.73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58 1568,'-1'0'912,"2"0"-331,-1 0-165,0 0-32,0 0-144,0 0-42,0 0-81,0 0-26,0 0-43,10 4 240,5 3 174,-11-5-362,0-1 1,0 1 0,-1 0 0,1-1 0,0 0 0,0 0 0,0 0 0,0 0-101,-2-1 42,-1 0 0,1 0 0,-1 0 0,1 1 0,-1-1 0,1 1 0,-1-1 0,0 1 0,1-1 0,-1 1 0,1 0-42,-1 0 22,1 0 1,-1 0-1,1-1 1,-1 1-1,1-1 1,0 1-1,-1-1 1,1 1-1,-1-1 1,1 0-1,1 0-22,14 1 350,-12 0-318,0-1 0,1 0-1,-1 0 1,1 0-1,-1-1 1,0 1 0,1-1-1,-1-1 1,0 1-32,2-1 45,-1 0 1,1 0-1,-1 1 0,1 0 1,-1 0-1,1 1 1,6 0-46,17-2 210,-17 1-221,0 1 1,0 0-1,8 2 11,16 0-11,17 1 555,-40-1-385,-9-1-148,-1 0 1,0-1 0,0 1 0,1-1 0,-1 0-1,0 0-11,40 3 342,1 5-102,-28-8-346,-12-1 99,0 1 0,0 0 0,0 0-1,0 0 1,0 0 0,0 1 0,-1 0-1,1 0 1,1 1 7,-1 0 12,1-1 0,-1 0 0,0 0 0,1 0-1,-1-1 1,0 0 0,1 0 0,-1 0 0,1 0 0,1-2-12,-2 2 1,0-1 1,1 1 0,-1 0-1,0 0 1,1 0 0,-1 1-1,0 0 1,0 0-1,1 0-1,26 5 491,-29-5-462,0-1 0,1 1 0,-1 0 0,1-1 0,-1 0 0,1 0 0,-1 0 0,0 0 0,1-1 0,2 0-29,11 0 51,29 4-131,-2-3 38,253 3 244,-286-3-178,-1-1 0,1 0 0,-1-1 0,3-1-24,47-13 102,-43 12-161,-14 3 41,0 0 0,1 1 1,-1-1-1,1 1 0,-1-1 0,2 1 18,38-3 27,-29-1 83,-13 4-127,1-1 0,0 0 0,-1 1 0,1-1 0,0 1 0,0-1 0,0 1 0,-1 0 0,3 0 17,8 0 72,0-1 0,0 0 0,0 0 0,10-4-72,-11 4-68,-1-1 0,1 1-1,0 1 1,6 0 68,-8 0 60,-7 0 36,113-5-107,-53 10 43,40-1-48,-72-6 191,1-1-1,19-4-174,-32 4 35,4 3-76,-20 0 51,1 0-1,-1 0 1,0 0-1,1 0 1,-1 0-1,0 0 1,1-1 0,-1 1-1,0-1 1,1 0-1,1 0-9,-3 0 5,0 1-1,1-1 0,-1 1 0,0 0 0,1-1 1,-1 1-1,0 0 0,1 0 0,-1 0 0,1 0 0,-1 0 1,0 1-1,2-1-4,9 0 15,24-10-59,-28 7 36,1 0-1,-1 0 0,6 0 9,6 0-9,-7 1 12,0 0 0,1 1 0,-1 1-3,-7-1 31,1 1 0,-1-1 0,0-1 0,4 0-31,-4 0-13,0 1 1,1 0 0,-1 0 0,4 0 12,84-7-53,-53 7-33,-15 0 51,0 1 1,14 3 34,-32-2 6,0 1-1,0 0 1,0 1-1,4 2-5,-6-2 1,0-1 0,0 0-1,1 0 1,-1 0-1,1-1 1,-1 0 0,3 0-1,-6-1 24,1 1 1,-1-1-1,1 1 0,-1 0 1,0 0-1,0 0 1,1 1-1,-1-1 1,0 1-1,0-1 1,1 2-25,23 10-1912,-19-14 125,-3-5-2063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52:45.15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41 2240,'-6'-6'773,"6"6"-741,0 0 0,0 0 0,0 0 0,0 0 0,-1 0 0,1 0 0,0 0 0,0 0 0,0 0 0,0 0 0,0 0 0,-1 0 0,1 0 0,0 0 0,0 0 0,0 1 0,0-1 0,0 0 0,0 0 0,0 0 0,0 0 0,-1 0 0,1 0 0,0 1 0,0-1 0,0 0 0,0 0 0,0 0 0,0 0 0,0 0 0,0 0 0,0 1 0,0-1 0,0 0 0,0 0 0,0 0 0,0 0 0,0 1 0,0-1 0,0 0 0,0 0 0,0 0 0,0 0 0,0 0 0,0 0 0,0 1 0,0-1 0,0 0-32,0 1 598,0-1-188,0 0-31,0 0-171,0 0-64,0 0-38,0 0 70,0 0 6,0 0 191,0 0-80,0 0 27,0 0-133,0 0-91,2 0-55,0 0 1,0 1-1,0-1 1,0 0-1,0 1 0,0 0 1,-1-1-1,1 1 0,0 0-41,0 0 19,0 0-1,0 0 1,0 0-1,0-1 1,0 1-1,0-1 1,0 1-1,0-1 1,1 0-19,18 1 243,0 1 1,3 1-244,-15-1 9,1-2 3,0 1 0,0-1 1,0-1-1,6-1-12,22 0 89,-20 0-48,-1 0 0,0-1-1,0-1 1,-1 0-1,17-7-40,-18 6 5,-7 3-13,0 1 0,0 0 0,1 0 0,1 0 8,13-1-26,83-6 26,-101 8 8,1-1 0,-1 2 0,0-1 1,0 1-1,0 0 0,2 0-8,22 3 41,-7-4-78,-1 1 0,7 2 37,-24-2 11,0-1 0,0 0 0,0 0-1,0-1 1,0 1 0,3-1-11,-3 0 36,0 0 1,0 1-1,1-1 0,-1 1 0,0 0 0,2 1-36,4 1 50,1-1-1,-1 0 1,0-1-1,1 0 1,-1-1 0,0 0-1,7-2-49,-9 2 23,-1 0 0,1 1 0,-1 0 0,3 0-23,17-1 9,12-1-111,-22 2 111,1-2-1,14-2-8,-20 2 55,0 1 1,-1 1-1,1 0 0,11 1-55,10 1 24,-6-1-93,1 1 0,5 2 69,44 1-11,-43-1 12,31-1-1,-36-2 37,-1 0 0,0 3 0,13 2-37,-27-4 53,-1 0 1,1-1-1,0 0 0,10-2-53,-1 1-128,-15 0 105,0 1 0,0 0 0,0 1 0,0 0 23,0-1-24,-1 1 1,0-1-1,0 0 1,1-1 23,8-2 149,-14 1-128,-1 0 1,1 1-1,0 0 0,0-1 1,-1 1-1,1 0 0,0 0 1,0 0-1,-1 0 0,1 0 1,0 1-1,0-1-21,1 1-4,0-1 0,0 0 0,0 0 0,0 0 0,0 0 1,0 0-1,0-1 0,0 1 0,2-2 4,-1 1 1,0 1 1,0-1-1,0 1 0,0-1 1,0 1-1,3 1-1,2-1-22,-1 0 0,1 0-1,-1 0 1,1-1 22,18-1-49,111-3 230,-111 4-416,18-4 235,-19 2 43,19 0-43,91-5 208,-68 0-309,47 1 63,-93 7-2,13 0 22,72 6 156,-80-3-139,0 1-1,0 0 0,13 6 2,-23-5 30,2-1 0,-1 0 1,0-1-1,1-1 0,-1-1 0,1-1-30,-2 2-88,-14-2 88,0 0-1,0 1 1,1-1 0,-1 0-1,0 0 1,0-1 0,3 0 0,-2 1-12,0-1 0,0 1 0,0 0 0,0 0 0,4 1 12,7 0-20,-2 0 33,-10-1 2,0 0 0,1 0 0,-1 0-1,0 0 1,0-1 0,1 1 0,1-1-15,37-6 101,-8 2-63,37-3-38,-44 3 19,0 2 0,0 1 0,19 1-19,-16 0-7,0-1-1,22-4 8,-22 2 2,0 2 0,0 1-1,9 1-1,-13 0 22,121 4 10,-137-5-21,-7 0-9,0 1 0,1 0 1,-1 0-1,1 0 0,-1 1 0,1-1 1,2 1-3,12 9 0,-9-9-16,-7-1 11,0 1 0,1-1 1,-1 0-1,0 1 1,0 0-1,0-1 1,0 1-1,0 0 0,0 0 1,0 0-1,0 0 1,0 1 4,0-1 20,-1 1 1,1-1-1,0 0 1,0 0 0,0-1-1,0 1 1,0 0-1,0-1 1,0 1-1,0-1 1,0 1 0,1-1-21,19 3-41,-19-2 43,0-1 0,1 1 0,-1-1 0,0 1 0,0-1 0,1 0 0,0-1-2,23-1 74,-1 2 1,17 1-75,2 0-165,114 5 240,-24-1 79,-117-4-62,12-1-40,-2-1-19,-25 1-11,1 0 0,0 0 0,0 0 0,0-1 0,0 0 0,0 1 0,4-2-22,-6 1-3,0 0 1,1 1 0,-1-1-1,0 1 1,1 0-1,-1-1 1,0 1-1,3 0 3,12 0-33,5-6 97,-8 4 85,-7 2-69,0 0 0,0 1 0,0 0 0,4 1-80,-11-2 4,1 0 0,-1 0 0,0 0 0,1 0 0,-1 0 0,0 0 0,1 0 0,-1 0 0,0 0 0,1 0 0,-1 0 0,0 0 0,1 0 1,-1 0-1,0 0 0,1 0 0,-1 0 0,0-1 0,1 1 0,-1 0 0,0 0 0,0 0 0,1-1-4,-1 1 14,0 0 0,0 0 0,1-1 0,-1 1 0,0 0 0,0 0 0,1 0 0,-1 0 0,0 0 1,0-1-1,1 1 0,-1 0 0,0 0 0,1 0 0,-1 0 0,0 0 0,0 0 0,1 0 0,-1 0 0,0 0 0,1 0 0,-1 0 0,0 0 0,0 0 1,1 0-1,-1 1-14,2-1-201,-1 1 0,1 0 0,-1-1 1,1 1-1,-1-1 0,1 0 0,0 0 1,-1 1-1,1-1 0,-1 0 0,1 0 1,0 0-1,-1-1 0,2 1 201,7-4-4613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52:46.9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 87 2656,'0'-2'236,"0"-5"354,-3 10 43,-3 3 564,5-6-797,1 0-309,0 0 0,-1 0 1,1 0-1,-1 0 0,1 0 1,-1 1-1,1-1 0,-1 0 1,1 0-1,0 0 0,-1 0 0,1 0 1,-1 1-1,1-1 0,0 0 1,-1 0-1,1 1 0,0-1 0,-1 0 1,1 0-1,0 1 0,-1-1 1,1 0-1,0 1 0,0-1 1,-1 1-1,1-1 0,0 0 0,0 1 1,0-1-1,0 1 0,-1-1 1,1 1-1,0-1 0,0 1-91,0-1 79,0 1-1,0 0 1,1-1 0,-1 1-1,0-1 1,0 1 0,0 0-1,1-1 1,-1 1 0,0-1-1,1 1 1,-1 0-1,0-1 1,1 1 0,-1-1-1,1 0 1,-1 1 0,1-1-1,-1 1 1,1-1 0,-1 0-1,1 1 1,-1-1-1,1 0 1,0 1 0,-1-1-1,1 0 1,0 0-79,6 3 195,0-1-1,0 0 1,1 0 0,-1-1-1,1 0 1,-1 0 0,1-1-1,0 0-194,4 0 178,0 2-1,0-1 0,4 2-177,20 3 82,98 6 280,-111-10-76,0-1 1,0-1-1,0-1 0,0-1 0,0-1 1,3-2-287,-14 3 49,1 0 1,0 1 0,3 0-50,-1 0 43,-1 0-1,10-3-42,56-8 27,-66 10-20,-1 1-1,1 0 1,0 1-7,0 0 91,0 0 0,0-1 0,0-1-91,6-1 124,0 1-1,10 1-123,-11 1-9,0-2-1,-1 0 1,2-1 9,79-12 96,77-20 139,-164 34-291,3-2-112,-10 1 196,0 1 0,0 0 0,1 0 0,-1 0 0,0 1 0,1-1 0,-1 1 1,0 1-1,0-1 0,1 1 0,3 1-28,22 1-80,85 5 384,66-8-182,-136 4 50,-34-2-347,-1-1 0,1-1 0,-1 1 0,1-2 0,4 0 175,-14 1-250,-1 0 1,0-1-1,1 1 1,-1-1 0,1 1-1,-1-1 1,0 1-1,1-1 1,-1 0 0,0 0-1,0 0 1,1 0-1,-1 1 1,0-1 0,0-1-1,0 1 1,0 0 0,0 0-1,-1 0 1,1 0-1,0-2 250,17-32-5802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12:53.92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28 315 1408,'-17'5'1045,"16"-5"-725,1-2-153,0 1-1,0-1 1,-1 1 0,1-1-1,0 0 1,-1 1-1,0-1 1,1 1-1,-2-2-166,2 2 48,-1-1 0,0 0 0,1 1 0,-1-1 0,1 0 0,-1 0 0,1 1 0,0-1 0,-1-2-48,2 3 20,-1 0 0,0-1 0,0 1 1,1 0-1,-1 0 0,1-1 0,-1 1 0,1 0 1,0 0-1,0 0 0,-1 0 0,1 0 0,0 0 1,0 0-1,0 0 0,0 0 0,0 0 1,0 1-1,0-1 0,0 0 0,0 1 0,0-1 1,1 0-21,-1 1 88,1-1 1,-1 0-1,1 0 1,-1 0-1,0 0 1,0 0-1,1-1 1,-1 1 0,0 0-1,0 0 1,0-1-1,0 1 1,0-1-89,7-13 809,-7 14-759,0-1 0,1 1 1,-1-1-1,-1 1 0,1-1 1,0 0-1,0 1 0,0-1 1,-1 0-1,1 0 0,-1 1 1,0-1-1,1 0 0,-1 0 1,0 0-1,0 0 0,0 1 1,0-1-1,-1-1-50,15-14 811,-9 8-565,7-9 558,-9 17-683,-1 0-1,1 0 1,-1 0-1,1 1 1,-1-1-1,1 1 1,0 0-1,-1-1 1,1 1-1,-1 1 1,1-1-1,0 0 1,0 1-121,3-1 156,-5 0-147,-1 0 1,1 0-1,-1 1 1,1-1-1,-1 0 1,1 0-1,-1 0 1,1 1-1,-1-1 1,0 0-1,1 0 1,-1 1-1,1-1 1,-1 0-1,0 1 1,1-1-1,-1 1 1,0-1-1,1 1-9,0 0 39,1 1-30,4 2 135,0-1 1,0 1 0,0-1-1,1-1 1,0 1-145,-5-2 64,0-1 0,0 1-1,0-1 1,0 0 0,0 1 0,0-1 0,0 0 0,0 0 0,0-1 0,0 1 0,0 0 0,0-1 0,0 1 0,0-1 0,0 1-1,0-1 1,-1 0 0,1 0 0,1-1-64,27-10 394,-10 5-233,13-9 724,31-8-885,-48 19 187,-7 2-109,0 0 1,0 0-1,0 1 0,1 1 0,-1-1 0,9 1-78,2 1 187,0-1 0,1-2-1,-1 0 1,0-1-1,13-4-186,-17 4 82,2 0 0,7 1-82,-8 1 195,-1-1 1,15-5-196,-18 4-11,1 0-1,0 0 0,0 2 1,0 0-1,0 0 1,6 1 11,-4 1 58,-8 0-42,0 0 0,1 0 0,-1-1 0,0 0 0,6-1-16,43-10-42,-50 11 50,-1 0 0,0 1 0,1-1 0,5 1-8,21-2-70,-4-1 40,0 1-1,0 1 0,23 2 31,0 0 87,-6 0-210,32 4 123,-49-2 56,0 0-96,25 6 40,-35-6 31,0-1 0,1 0-1,-1-2 1,2 0-31,-14 0-20,0 0-1,0 0 0,0 1 1,0 0-1,0 0 1,0 1-1,6 1 21,31 9-5,-11 1 163,14 7-391,-35-15 285,0 0-1,0-1 0,0 0 1,9 1-52,-10-3 18,1 1 0,-1 0 0,-1 1 0,1 0 1,-1 1-1,3 2-18,-6-4 21,1 1 0,-1-1 1,1-1-1,-1 1 0,1-1 0,6 1-21,16 4 86,11 5-148,33 11-153,-63-20 266,0-1-1,0 0 1,0-1 0,0 0 0,0 0-1,0-2 1,3 1-51,10-1-153,-12 1 169,0-1-1,0-1 1,1 0-1,-1-1 0,-1 0 1,1 0-1,0-1 1,-1-1-1,7-4-15,4-2-34,1 1 0,0 1 0,0 1 0,1 1-1,17-3 35,-25 8-9,0 0 0,1 1 0,-1 0 0,1 1 0,-1 1 0,0 1-1,7 1 10,2 2-16,0 1 0,18 7 16,2 1 6,-26-8 82,0 0 0,5 4-88,-23-10 6,10 5 36,-1-1 0,1 0 0,2 0-42,-10-3 5,0 0 0,0-1 0,0 1 0,0-1 0,0 0 0,0 0 0,0 0 0,0 0 0,0 0 0,0-1 0,0 0 0,0 1 0,0-1 0,1-1-5,1 1-7,0 0 1,0 0-1,0 0 0,0 0 0,1 1 0,-1 0 0,0 0 0,0 0 0,0 0 0,0 1 0,0 0 0,0 0 0,1 1 7,1-1 33,0 0 1,1 0 0,-1-1 0,0 0-1,0 0 1,2-1-34,15 0 256,46 6-330,-39-2 132,5 3-68,-23-4 47,1 0 0,12-1-37,13 1-101,9 2 101,-10 0 203,10-2-203,-41-2 61,0-1-1,-1 0 1,1 0 0,6-1-61,-3-1 39,-1 2 9,1 1 0,-1 0 0,5 0-48,0 1-53,12 7 5,-24-8 44,-1 0 0,1 1 0,-1-1 0,1 0 0,-1 1 0,1-1 0,-1 1 0,1 0 0,-1 0 0,1 0 4,9 4 40,-4-4-13,0 0-1,1-1 1,-1 0-1,0 0 1,0 0-1,0-1 1,0 0 0,5-1-27,11-5 122,21-8-122,16-4 166,33-7-125,16-4-138,-87 25 98,0 1 0,1 2-1,-1 0 1,2 1-1,-4 2-32,0 0 0,0 1 0,0 1 0,-1 1 0,1 1 0,7 3 32,-18-4 38,-1 0-1,0 0 1,7 5-38,-11-6 16,0 0 0,1 0 0,0 0 0,0-1 0,0 0 0,0 0 0,0 0-1,0 0 1,0-1 0,1 0 0,-1 0 0,2 0-16,19-3 29,0-1-1,-1 0 1,14-5-29,27-4-65,55-7 668,70-21-603,-145 26 130,10-5-130,-47 16-45,39-21-67,-36 22 155,-1 0-1,1 0 0,0 1 1,-1 1-1,1 0 0,0 0 0,0 1 1,-1 1-1,6 1-42,-9-2 9,98 11-719,-105-12 491,0 0-1,0 0 0,0 1 0,0-1 0,-1 0 0,1 1 0,0-1 1,0 1-1,0-1 0,0 1 0,0-1 0,-1 1 0,1 0 1,0-1-1,-1 1 0,1 0 0,0 0 0,-1 0 0,1-1 0,-1 1 1,1 0-1,-1 0 0,0 0 0,1 0 0,-1 0 0,0 0 0,1 0 220,0 4-1321,-1 0-1,1 0 0,-1 0 0,0 0 0,0 0 1322,0 8-1779,1-3-1368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04:24.0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1 584 1312,'21'-4'2661,"-11"2"-2232,-10 2-420,1 0 0,-1 0 1,1 0-1,-1 0 1,1 0-1,-1 0 1,0 0-1,1 0 1,-1 0-1,1 0 1,-1 0-1,1-1 0,-1 1 1,0 0-1,1 0 1,-1 0-1,1-1 1,-1 1-1,1 0-9,6-6 438,-1 0-1,1 0 0,-1 0 0,0-1 1,2-3-438,-3 5 115,0 0 0,1 0 1,-1 0-1,1 0 0,0 1 0,1 0-115,12-9 194,-3 0-93,17-12 74,0-1 0,-2-1-1,-1-2 1,13-17-175,5-10 293,-36 47-239,0-1 1,0 1-1,1 1 0,0 0 0,0 1 0,7-2-54,-17 7 6,11-4 31,0 1 0,0 0-1,1 1 1,-1 0 0,1 1 0,0 1 0,0 0-1,0 1 1,1 1 0,0 1-37,29-3-120,-30 0 183,-1 2 1,1 0-1,-1 0 0,13 3-63,44 8-64,-31-5 115,0 2 0,8 3-51,-31-6 22,1 2 1,-1 0-1,0 1 0,-1 0 1,11 8-23,3 7 82,-22-16-35,1-1 0,0 0 0,0 0 0,0-1 0,0 0-1,1 0 1,9 2-47,185 44 358,-156-39-358,-30-9 0,-1 1 0,1 1 0,-1 1 0,2 1 0,-5-2 46,1 0 1,-1-1-1,1 0 1,15 1-47,-4-1 38,-21-3 5,0 0 1,0 0 0,0-1 0,0 0 0,0 0 0,0 0-1,0 0 1,0-1 0,0 0 0,-1 0 0,1 0-1,0-1 1,0 1 0,2-2-44,16-3-236,-10 3 269,-12 2-40,1 1 0,0-1 0,0 0-1,-1 0 1,1 0 0,0 0 0,-1-1-1,1 1 1,-1 0 0,0-1 0,1 1 0,-1-1-1,1 0 8,7-8 372,-7 8-328,0 0 0,0 1 0,-1-1 1,1 0-1,-1-1 0,1 1 0,-1 0 0,0 0 1,0-1-1,0 1 0,0 0 0,0-1 0,0 1 1,-1-1-1,0 1 0,1-2-44,0-6 31,-1 1 0,0-1 0,-1-8-31,-1-6 490,-3-16-287,5-4-304,0 13 101,0 31 0,0-1 1,0 1-1,0-1 1,0 1-1,0 0 1,-1-1-1,1 1 1,0 0-1,0 0 1,0-1-1,-1 1 1,1 0 0,0-1-1,-1 1 1,1 0-1,0 0 1,0 0-1,-1-1 1,1 1-1,0 0 1,-1 0-1,1 0 1,-1 0-1,1-1 1,0 1-1,-1 0 0,1 0-1,0 0-1,0 0 0,1 0 0,-1 0 1,0 0-1,0 0 0,0 0 0,0 0 0,0 0 1,0 0-1,0 0 0,0-1 0,0 1 1,0 0-1,0 0 0,0 0 0,0 0 1,0 0-1,0 0 0,1 0 0,-1 0 0,0-1 1,0 1-1,0 0 0,0 0 0,0 0 1,0 0-1,0 0 0,0 0 0,-1 0 1,1 0-1,0-1 0,0 1 0,0 0 0,0 0 1,0 0-1,0 0 0,0 0 0,0 0 1,0 0-1,0 0 0,0 0 0,0-1 0,0 1 1,0 0-1,0 0 0,0 0 0,-1 0 1,1 0-1,0 0 0,0 0 0,0 0 1,0 0-1,0 0 0,0 0 0,0 0 0,0 0 1,-1 0-1,1 0 0,0 0 0,0 0 1,0 0-1,0 0 0,0 0 0,0 0 1,0 0-1,0 0 0,-1 0 2,2-1 96,-1 1-48,0 0-112,0 0-11,0 0-10,0 0 80,0 0 0,0 0 0,-1 1 0,1-1 0,0 0 0,0 0 1,-1 0-1,1 0 0,0 0 0,0 0 0,0 0 0,-1 0 0,1 0 0,0 1 0,0-1 0,0 0 0,0 0 0,0 0 1,-1 0-1,1 1 0,0-1 0,0 0 0,0 0 0,0 0 0,0 0 0,0 1 0,0-1 0,-1 0 0,1 0 0,0 1 1,0-1-1,0 0 0,0 0 0,0 0 0,0 1 0,0-1 0,0 0 0,0 0 0,0 1 5,0 10-8,0-9-5,0 25-79,-1-9 62,2 0 0,0 0 0,2 12 30,-1-19-64,-1 1-1,-1 11 65,1 17 39,0-21-72,-1-15 41,0 0 0,0 0 0,1 1 0,-1-1 0,1 0 1,0 0-1,0 0 0,1-1 0,-1 1 0,1 0 0,-1 0 0,1-1 0,0 1 0,2 1-8,5 8-38,0 0 1,-1 1 0,2 4 37,-9-15-5,1-1 1,0 0-1,0 0 1,0 0-1,0 0 1,0 0 0,1 0-1,-1 0 1,0-1-1,1 1 1,0-1-1,0 1 5,-3-2 4,1 0 0,-1 0-1,0 0 1,1 1-1,-1-1 1,0 0 0,1 1-1,-1-1 1,0 0 0,0 0-1,1 1 1,-1-1-1,0 0 1,0 1 0,0-1-1,0 1 1,1-1-1,-1 0 1,0 1 0,0-1-1,0 0 1,0 1-4,1 2 27,4 0 68,3 3 45,-8-6-138,0 0 0,0 0 0,0 0 0,0 1 0,0-1 0,1 0-1,-1 0 1,0 0 0,0 0 0,0 1 0,0-1 0,0 0 0,0 0 0,1 0 0,-1 0 0,0 0 0,0 0 0,0 0 0,0 1 0,1-1 0,-1 0 0,0 0 0,0 0 0,0 0 0,0 0 0,1 0 0,-1 0 0,0 0 0,0 0 0,0 0 0,1 0 0,-1 0 0,0 0-2,0 0 1,0 0 1,0 0-1,1 0 1,-1 0-1,0 0 0,0 0 1,0 0-1,1 0 1,-1 0-1,0 0 1,0 0-1,0 0 0,0 0 1,1 0-1,-1 0 1,0 0-1,0 0 0,0 1 1,0-1-1,1 0 1,-1 0-1,0 0 1,0 0-1,0 0 0,0 0 1,0 1-1,0-1 1,1 0-1,-1 0 0,0 0 1,0 0-1,0 1 1,0-1-2,0 2-11,12 7-74,-4-4 9,-6-3 76,-1-1 0,1 0 0,0 1 0,0-1 0,0 0 0,-1 0 0,1 0 0,0 0 1,0-1-1,0 1 0,1 0 0,-1-1 0,1 1 0,-1-1 3,0 0-1,0 0 1,0 1 0,1-1-1,-1 1 1,0 0 0,0-1-1,0 1 1,-1 0 0,1 0-3,0 0 11,0 0 1,0 0 0,0 0 0,0 0-1,0-1 1,0 1 0,0-1-1,0 0 1,0 1 0,1-1-12,103 6-75,4-1 107,-83-4 33,18-1-18,6-6 23,8-4-70,-26 2 62,-2-2 0,1 0 0,13-8-62,-6 2 38,40-10-38,-21 10-61,0-2 1,-2-3-1,2-3 61,-11 0 94,-1-3 0,-1-2 0,8-10-94,-43 33-4,47-34-82,-39 28 92,0 1-1,0 1 1,1 1-1,0 0 1,10-2-6,14-6 52,-5 3-45,0 1 0,1 3 0,29-4-7,6-3-133,64-10 233,-93 20-82,48-17-18,101-2-146,-59 9-87,29 4 500,-106 8-208,7 3-59,34-2-161,-73 2 121,1 1 0,-1 1 0,1 1 0,-1 2 0,0 0 0,0 2 0,0 1 0,4 2 40,-26-6 20,4 0-21,0 0-1,0 1 0,-1 0 1,1 1-1,-1 0 1,0 0-1,0 0 0,0 1 1,1 2 1,-2-2-29,0 0 1,0 1-1,-1-1 1,0 1-1,0 1 1,-1-1 0,0 1-1,0-1 1,1 3 28,15 41-63,6 23 63,2 9 137,-13-39-135,-8-22-3,1-1 0,2 3 1,-2-7-27,-5-10-334,1 0-1,-1 1 1,0-1 0,-1 1 0,1 0 0,-1 0-1,-1 0 1,2 6 361,-4-11-1552,-2 1-1973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04:30.2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 1182 640,'4'2'917,"-5"-3"1586,-5-4 837,4 1-3892,2 3 776,0 1-80,0 0 16,0 0-70,0 0-100,0 0-6,2 2 26,-1-1 1,0 1-1,0-1 0,0 1 1,0 0-1,-1-1 1,1 1-1,0 0 0,-1 0 1,1 0-1,-1-1 0,1 3-10,-1-4 4,2 6 16,0 1 0,1-1 0,-1 0 1,1 0-1,0 0 0,1 0 0,0-1 1,0 0-1,0 1 0,0-1 0,1 0 0,0-1 1,0 0-1,0 1 0,1-1 0,-1-1 1,1 1-1,0-1 0,0 0 0,0-1 0,0 1 1,1-1-1,-1 0 0,4 0-20,0 0 15,4 2-15,-1-1 0,1-1 1,4 0-1,-13-2 7,-1 0 0,1 0 0,0 0 0,-1-1 0,1 0 1,-1 0-1,1 0 0,-1 0 0,0-1 0,1 1 0,-1-1 0,1-1-7,8-4 13,30-20 2,-40 25-24,1-1 0,-1 0 0,0 0 0,1-1-1,-2 1 1,1-1 0,0 1 0,-1-1 0,1 0-1,-1 0 10,5-10 86,-5 12-76,-1 0-1,0 0 1,1 0-1,-1 0 1,0-1-1,0 1 1,-1 0-1,1-1 0,0 1 1,-1 0-1,1-1 1,-1 1-1,0-1 1,0 1-1,0 0 1,0-1-1,0 1 0,-1-3-9,1 5 2,0-1 0,0 1-1,0 0 1,0-1-1,0 1 1,0 0 0,-1-1-1,1 1 1,0 0-1,0 0 1,0-1 0,0 1-1,-1 0 1,1-1-1,0 1 1,0 0-1,-1 0 1,1-1 0,0 1-1,-1 0 1,1 0-1,0 0 1,0 0 0,-1-1-1,1 1 1,0 0-1,-1 0 1,1 0 0,0 0-1,-1 0 1,1 0-1,0 0 1,-1 0 0,1 0-1,0 0 1,-1 0-1,1 0 1,-1 0 0,1 0-1,0 0 1,-1 0-1,1 0 1,0 0-1,-1 1 1,1-1 0,0 0-1,0 0 1,-1 0-2,0 1-6,0-1 0,0 1 0,1 0-1,-1 0 1,0-1 0,0 1 0,0 0 0,1 0 0,-1 0 0,0 0 0,1 0 0,-1-1-1,1 1 1,-1 0 0,1 1 0,-1-1 6,-1 8-2,0-1 1,1 0-1,0 0 0,0 1 0,1-1 0,0 1 1,0-1-1,1 0 0,0 1 0,0-1 1,1 0-1,1 0 0,-1 0 0,1 0 0,0 0 1,1 0-1,0-1 0,2 3 2,-1-1-37,0-1 0,1 1 1,0-2-1,0 1 0,1-1 0,6 6 37,-11-12 5,0 1 0,0-1 0,0 1 0,0-1 0,0 0 0,0 0 0,0 0 0,1 0 0,-1-1 0,0 1 0,1-1 0,-1 1 0,0-1-1,1 0-4,-1 0 20,-1 0-1,1 0 0,0-1 0,0 1 0,-1 0 0,1-1 0,0 0 0,-1 1 0,1-1 0,0 0 0,-1 0 0,1 0 0,-1 0 0,0 0 0,1 0 0,-1-1 0,0 1 0,0 0 0,0-1 0,1-1-19,8-10 67,0 0-1,-1-1 0,-1 0 1,0-1-1,-1 0 0,-1 0 0,5-15-66,-4 9 46,-4 13 7,-1 0 0,1 0-1,-1 0 1,-1 0 0,1 0 0,-1-6-53,-1 7-25,0-1 5,0 0 0,-1 0-1,1 1 1,-2-5 20,1 9 10,0 0 0,0 0 0,0 1 0,0-1 0,0 1-1,-1-1 1,1 1 0,-1-1 0,0 1 0,0 0 0,0 0-1,0 0 1,0 0 0,0-1-10,-10-5-10,12 8 13,0 0 1,0 0 0,0 0-1,0-1 1,0 1 0,0 0-1,0 0 1,0 0 0,0 0 0,0 0-1,0 0 1,0 0 0,0 0-1,0 0 1,0 0 0,0 0-1,0 0 1,0 0 0,0 0 0,0 0-1,0 0 1,0 0 0,0 0-1,0-1 1,0 1 0,0 0-1,0 0 1,0 0 0,0 0 0,0 0-1,0 0 1,0 0 0,0 0-1,0 0 1,0 0 0,0 0-1,0 0 1,0 0-4,11-2 14,20-4 400,-24 5-443,0 0 0,0-1 0,0 0 0,0 0 0,-1 0 0,4-2 29,6-5 18,0-1 1,0 0-1,-1-1 0,-1-1 0,1-1 1,-2 0-1,12-15-18,13-18 166,25-44-166,-38 53-38,-5 7 63,-1 0 0,-1-1 0,-1-1 0,-2-1-1,-2 0 1,4-15-25,-13 32 29,-1-1 0,0 1 0,-2 0-1,0-1 1,0 0 0,-3-14-29,-1-4 47,-2-1 0,-6-20-47,4 28-34,0-1-1,-2 1 1,-1 0-1,-1 1 1,-5-7 34,12 26 12,-1-1 0,0 1 0,-1 0 0,1 1 0,-2 0 0,1-1 0,-1 2 0,0-1 0,0 1 0,-1 0 0,0 1 0,0 0 0,0 0 0,-1 0 0,1 1 0,-1 1 0,-9-3-12,14 4-20,0 1 0,-1 1 0,1-1 0,0 0 0,-1 1 0,1 0 0,-1 0 1,1 0-1,0 1 0,-1 0 0,1-1 0,0 1 0,0 1 0,-1-1 0,1 1 0,0-1 0,0 1 0,0 0 0,-3 3 20,1 0-7,1 0 1,0 0-1,0 0 0,0 0 0,0 1 1,1 0-1,0 0 0,0 0 0,0 1 0,1-1 1,-2 7 6,-4 12 19,1 0 0,1 0 1,1 1-1,2 0 1,0 0-1,2 0 0,1 0 1,1 1-1,1-1 1,1 0-1,6 22-19,4 6-3,2-2 1,4 6 2,1 8 75,8 48-75,-16-60 43,2-1-1,3 0 0,5 8-42,-11-40 29,1 0 0,10 13-29,-8-14 126,-2 0 0,7 15-126,-14-26 2,2 0 1,-1 0 0,1 0 0,1-1 0,-1 0 0,4 2-3,-6-6-1,10 21 1,-6-16-3,-4-9 7,-3-1 5,0 1-5,1 1-1,-1-1 1,0 0-1,0 0 1,1-1-1,-1 1 1,0 0-1,0 0 1,0-1-1,1 1 1,-1 0-1,0-1 1,0 1-1,0-1 1,0 1-1,0-1 1,0 0-1,0 0 1,0 1-1,0-1 1,0 0-1,0 0 1,0 0-1,-1 0 1,1 0-1,0 0 1,-1 0-1,1-1-3,3-5 32,0-1 0,-1 1 0,0-1-1,0-3-31,3-6 21,1-2-50,-1 0 0,-1-1 0,-1 0 0,-1-1 29,8-82-173,-6 55 147,-3 16 42,0 10 9,0-1 0,2 1 1,0 0-1,3-6-25,3-14-49,-6 21-51,-1 11 55,-3 10 43,1 0 1,-1 0-1,0 0 0,0 0 0,0 0 0,0 0 1,0 0-1,0 0 0,0 0 0,0 0 0,0 0 1,0 0-1,0 0 0,0 0 0,1 0 1,-1 0-1,0 0 0,0 0 0,0 0 0,0 0 1,0 0-1,0 0 0,0 0 0,0 0 0,0 0 1,0 0-1,0 0 0,1 0 0,-1 0 0,0 0 1,0 0-1,0 0 0,0 0 0,0 0 1,0 1-1,0-1 0,0 0 0,0 0 0,0 0 1,0 0-1,0 0 0,0 0 0,0 0 0,0 0 1,0 0-1,0 0 0,0 0 0,0 0 0,0 0 1,0 1-1,0-1 0,0 0 0,0 0 2,3 20-169,3 93 364,-3-67-310,1-6-30,8 32 145,-1-10 11,-7-44 19,0 0-1,7 16-29,0-1 11,-10-31-15,0 1 1,0-1 0,0 0 0,0 0 0,0 0-1,1 0 1,-1 0 0,1 0 0,0 0 0,-1 0-1,1-1 1,0 1 0,0-1 0,0 1-1,1 0 4,12 10 54,-14-10-48,1-1 0,0 0 0,0 0 0,0 0 0,0 0 0,-1 0 0,1 0 0,0-1 0,0 1-1,1-1 1,-1 1 0,0-1 0,0 0 0,0 0 0,0 0 0,0 0 0,0 0 0,0 0 0,0-1 0,2 1-6,11-1 62,-11 0-44,0 1 1,0-1-1,1 0 0,-1 0 0,0 0 0,-1-1 0,1 1 0,3-3-18,31-18 50,-34 20-42,16-10 21,19-13-114,3-4 85,-29 19 21,-1 0-1,0-1 1,-1-1 0,0 0 0,1-1-21,7-14 1,-1 0 0,-1-2 0,-2 0 0,-1 0-1,-1-1 1,6-23-1,-17 46 14,0 0 1,-1 0-1,1 0 0,-2 0 0,1 0 0,-1 0 0,0 0 0,0 0 0,-1 0 0,0 0 1,0 0-1,-1 0 0,0 0 0,-1-2-14,2 6 8,0 0 0,0 0 0,-1 0 0,1 0 0,-1 0 0,0 1 0,0-1 1,0 1-1,0-1 0,0 1 0,-1-1 0,1 1 0,-1 0 0,1 0 0,-1 0 0,0 1 0,0-1 0,1 1 0,-1-1 0,-1 1 1,1 0-1,0 0 0,0 1 0,0-1 0,0 0 0,-1 1 0,1 0 0,0 0 0,0 0 0,-1 0 0,0 0-8,-3 2-11,0-1 0,0 1 0,0 0 0,0 0 0,0 1 0,0 0 0,0 0 0,1 1 0,0-1-1,0 1 1,0 1 0,0-1 0,0 1 0,1 0 0,0 1 0,0-1 0,0 2 11,-7 9-1,0 1 0,2 1 1,0 0-1,1 0 0,-3 11 1,8-21-6,1 0 1,1 1-1,-1 0 0,1-1 0,1 1 0,0 0 0,0 0 0,1 0 1,0 0-1,0 0 0,1 0 0,0-1 0,1 1 0,0 0 0,0 0 0,1-1 1,0 0-1,0 1 0,1-1 0,0 0 0,1-1 0,0 1 0,0-1 1,0 0-1,1 0 0,0 0 0,0-1 0,1 0 0,0 0 0,0-1 6,6 4 42,0-1 0,0 0 0,1-1 0,0 0 0,0-2 0,1 1 0,0-2 0,-1 0 0,1 0 0,1-2 0,-1 0 0,0 0 0,1-2 0,-1 0 0,2-1-42,-11 1 9,0-1 0,-1 0 1,1 0-1,-1-1 0,1 1 1,-1-1-1,0 0 0,1-1 1,-1 1-1,0-1 0,-1 0 1,1-1-1,0 1 0,-1-1 1,0 0-1,0 0 1,0 0-1,0 0 0,-1-1 1,1 1-1,-1-1 0,-1 0 1,3-4-10,4-12 63,-1 0 0,-1 0 1,-1-1-1,-1 1 1,1-11-64,-2 11 28,31-167 46,-34 182-86,1 1-1,0-1 1,0 1-1,0 0 1,3-5 12,-5 9 4,0 0 1,0 0-1,1 1 0,-1-1 1,1 0-1,-1 1 0,0-1 1,1 0-1,-1 1 1,1-1-1,-1 1 0,1-1 1,0 1-1,-1-1 0,1 1 1,0-1-1,-1 1 1,1 0-1,0-1 0,-1 1 1,1 0-1,0 0 0,0-1 1,-1 1-1,1 0 0,0 0 1,0 0-1,-1 0 1,1 0-1,0 0 0,0 0 1,0 0-1,-1 0 0,1 0 1,0 1-1,0-1 1,-1 0-1,1 0 0,0 1 1,-1-1-1,1 0 0,0 1 1,-1-1-1,1 1 1,0-1-1,0 1-4,3 4 11,-1 0 1,0 0-1,1 0 1,-2 1-1,1-1 0,-1 1 1,1 0-1,-2 0 0,2 4-11,1 1 15,11 39-11,-7-23 55,1 1 0,1-2 1,9 16-60,-11-26-15,-6-9 17,1-1 0,0 1 0,1-1 1,-1 0-1,3 2-2,-6-7 8,1 0 0,0 0 0,0-1 0,-1 1 0,1 0-1,0 0 1,0-1 0,0 1 0,0 0 0,-1-1 0,1 1 0,0-1 0,0 1 0,0-1 0,0 0 0,0 1 0,1-1 0,-1 0 0,0 0 0,0 0 0,0 0 0,0 0 0,0 0 0,0 0 0,0 0 0,0 0 0,0 0 0,0 0 0,0-1-1,1 1 1,-1 0 0,0-1 0,0 1 0,0-1-8,4-2 11,-1 0 0,0 0 0,0 0 0,0-1 0,-1 0 0,1 1 0,-1-1 0,2-3-11,22-36 73,-19 29-47,19-33 133,-6 9-225,2 0-1,1 1 1,2 2-1,14-14 67,-33 42 2,1 1 0,-1-1 0,9-4-2,-15 10 42,8 10 140,-7-4-146,0-1 0,0 0 1,-1 1-1,1 0 1,-1-1-1,0 1 1,0 0-1,-1 0 0,0-1 1,1 1-37,4 31 137,0-23-42,0-1-1,1 0 1,1 0 0,5 8-95,-11-19 23,0 0-1,0 1 1,0-1 0,0 0 0,0 0 0,0 0 0,0 0 0,0 0 0,1 0 0,-1 0 0,0 0 0,0 0 0,1 0 0,-1-1 0,1 1 0,-1-1 0,1 1 0,-1-1 0,1 1 0,-1-1-1,1 0 1,0 0-23,1 0 46,0 0-1,-1-1 0,1 1 1,-1-1-1,1 0 0,-1 0 0,1 0 1,-1 0-1,0 0 0,1 0 1,-1-1-1,2-1-45,3-3 111,1 0 1,-1-1-1,0 0 1,-1 0-1,0-1 1,4-6-112,48-72 128,-52 79-203,-1-1 0,-1 0-1,0 0 1,0 0 0,0 0 0,0-4 75,-2 8-488,-1-1 0,0 1 0,0 0 0,-1 0 0,1-1 0,-1 1 0,0 0 0,0-1 0,-1 1 0,1 0 0,-1-1 0,0 1 0,-1-3 488,-2-1-1866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04:31.4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63 12 2144,'-7'-5'720,"6"5"-707,1 0 0,0 0 0,0 0 0,0-1 0,0 1 0,0 0 0,0 0 1,0 0-1,0-1 0,0 1 0,0 0 0,0 0 0,0 0 0,0-1 0,0 1 0,0 0 1,0 0-1,0 0 0,0-1 0,0 1 0,1 0 0,-1 0 0,0 0 0,0-1 0,0 1 1,0 0-1,0 0 0,0 0 0,1 0 0,-1-1 0,0 1 0,0 0 0,0 0 0,0 0 1,1 0-14,-23 0 4869,20 1-4743,0 0 0,1 0-1,-1 1 1,1-1 0,-1 0 0,1 1 0,-1-1 0,1 1 0,0 0 0,0-1 0,0 1 0,0 0-1,0 0 1,0 0 0,0-1 0,1 1 0,-1 0 0,1 0 0,-1 0 0,1 0 0,0 0 0,0 0-1,0 0 1,0 1 0,0-1 0,0 0 0,0 0 0,1 0-126,24 64 342,-12-31-396,1-1 1,9 17 53,-11-30 28,1 0 1,0-1-1,2 0 0,0-1 1,1-1-1,1 0 1,0-1-1,2-1 1,4 2-29,11 7 183,3 1 306,-1 2 0,-1 1-1,-1 2 1,2 5-489,-33-32 58,1 0 0,-1 0 1,0 1-1,0-1 0,-1 1 0,1 1-58,-2-5 28,-1-1-1,1 1 1,-1 0-1,0 0 1,0-1-1,1 1 1,-1 0-1,0 0 1,0 0 0,0-1-1,0 1 1,0 0-1,0 0 1,0 0-1,0 0 1,0-1 0,0 1-1,0 0 1,-1 0-1,1 0 1,0-1-1,-1 1 1,1 0 0,0-1-1,-1 1 1,1 0-1,-1-1 1,1 1-1,-1 0 1,1-1 0,-1 1-1,0-1 1,1 1-1,-1-1 1,0 1-1,1-1 1,-1 1 0,0-1-1,0 0 1,1 1-1,-1-1 1,0 0-1,0 0 1,0 0-1,0 1-26,-7 0 116,0 0 0,0 0 0,0-1 1,0 0-1,-5-1-117,-12 0 107,-25 3-66,1 3 0,0 2-1,-45 12-40,80-16-405,0 1-1,1 0 0,0 2 0,0-1 0,-5 4 406,9-4-1123,0 1 0,0-1-1,1 2 1,-6 5 1123,1 1-2965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04:32.1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0 258 2144,'0'0'49,"0"-1"0,1 0 0,-1 1 0,0-1 0,0 1 0,0-1 0,1 1 0,-1-1 1,0 1-1,1 0 0,-1-1 0,0 1 0,1-1 0,-1 1 0,1 0 0,-1-1 0,1 1 0,-1 0 0,1-1 0,-1 1 0,1 0 0,-1 0 1,1-1-1,-1 1 0,1 0 0,-1 0 0,1 0 0,0 0-49,22-4 595,-8 2-345,16-6 753,11-3 644,1-2 1,14-7-1648,-36 11 356,1-1 1,-2 0-1,1-2 0,-1-1 0,12-10-356,13-14-232,2 2 0,7-1 232,-49 32-874,-4 3-1254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04:32.87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1 358 1728,'0'1'50,"0"-1"0,0 0 1,1 1-1,-1-1 0,0 0 1,0 0-1,1 1 0,-1-1 0,0 0 1,0 0-1,1 1 0,-1-1 0,0 0 1,0 0-1,1 0 0,-1 0 0,0 1 1,1-1-1,-1 0 0,0 0 1,1 0-1,-1 0 0,0 0 0,1 0 1,-1 0-1,0 0 0,1 0-50,18 1 2020,-12-1-1536,1-1-1,-1 0 1,1 0 0,2-1-484,23-11 787,-1-1-1,-1-2 1,0-1 0,20-15-787,-47 29 47,37-22 157,-1-3 0,-2-1 0,-1-1 0,15-19-204,-39 35 64,0 1 0,1 0 0,1 1 0,0 1 0,14-9-64,-4 1-752,-23 19 315,-3 2-342,-13 35-2623,6-22 1562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5:34.7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42 1 1984,'-2'0'466,"-1"0"1621,5 6-846,1-1-1526,0 2 588,0 1-1,-1-1 1,0 1-1,0-1 1,-1 1-1,1 0 1,-2 0-1,1 0 1,-1-1-1,0 1-302,-2 22 18,-1-1-1,-2 3-17,-1 10 279,-3 28 409,-17 64-688,25-125 119,1-8-111,0-1 0,0 1 1,0-1-1,0 1 0,0-1 0,0 1 1,0-1-1,0 1 0,0-1 0,-1 1 1,1-1-1,0 0 0,0 1 1,0-1-1,0 1 0,-1-1 0,1 1 1,0-1-1,-1 0 0,1 1 0,0-1 1,-1 0-1,1 1-8,-1 0 80,1-1-27,2-3 26,-1 0 0,1 0 0,0 0 0,0 1-1,0-1 1,0 1 0,1 0 0,-1 0 0,3-2-79,15-14-161,-15 13 167,0 0 1,1 0-1,0 0 0,-1 1 0,2 0 0,-1 0 0,5-1-6,15-4 48,0 1 0,1 2 0,18-2-48,34-9 246,-63 15-103,-14 2-181,0 0 0,0 0 0,-1 0 0,1 0-1,0 0 1,0-1 0,-1 1 0,1-1 0,0 1-1,0-1 1,-1 0 0,2 0 38,-3-1-683,-1 0 1,0 0-1,0 1 0,0-1 1,0 1-1,0-1 0,0 1 1,0-1-1,0 1 1,0-1-1,-1 1 0,1 0 683,-8-3-1477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04:33.53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14 299 640,'1'0'699,"-2"0"-395,1 0 314,0 0-31,0 0 442,0 0-303,0 0-92,-14-1 1937,16 0-2400,0 0 1,-1-1 0,1 2-1,0-1 1,0 0 0,0 0 0,0 0-1,1 0-171,16-6 451,17-13-73,2 1 1,28-9-379,-25 11 536,0-1 0,11-10-536,27-21 976,55-47-976,-124 90-118,-10 6 103,0 0 1,0 0-1,0 0 1,0 0 0,1 0-1,-1 0 1,0 0-1,0 0 1,0 0 0,0 0-1,0 0 1,0 0-1,0 0 1,0 0-1,1 0 1,-1 0 0,0 0-1,0 0 1,0 0-1,0 1 1,0-1 0,0 0-1,0 0 1,0 0-1,0 0 1,0 0 0,0 0-1,1 0 1,-1 0-1,0 0 1,0 1-1,0-1 1,0 0 0,0 0-1,0 0 1,0 0-1,0 0 1,0 0 0,0 0-1,0 0 1,0 1-1,0-1 1,0 0 0,0 0-1,0 0 15,-6 19-2112,3-12 1311,-1 5-559,-5 3-1205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04:34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285 146 1824,'-13'-1'320,"10"1"-41,1-1 0,-1 1 0,0 0 0,1 0 0,-1 0 0,0 1 1,0-1-1,1 1 0,-1-1 0,0 1 0,1 0 0,-2 1-279,2-2 140,1 1 0,-1-1 0,1 0 0,-1 1 0,1-1 0,-1 0 0,1 0 0,-1 0 0,1 0 0,-1 0-140,-12 2 957,11-1-891,0 1-1,0 0 0,1 0 0,-1-1 0,1 1 1,-1 1-1,1-1 0,0 0 0,0 0 0,0 1 0,0 0 1,1-1-1,-1 1 0,1 0 0,-1 0 0,1-1 1,0 1-1,0 0 0,0 0 0,0 1 0,1-1 0,-1 0 1,1 0-1,0 0 0,0 0 0,0 0 0,1 3-65,0 7 82,1-1 0,0-1 0,1 1-1,0 0 1,1 0 0,3 6-82,0-3 4,-1-1 0,2 0 0,0-1 1,0 0-1,2 0 0,-1 0 0,2-2 0,1 2-4,-6-6 42,1-1 0,0 0 0,0-1 0,1 0-1,-1 0 1,1 0 0,0-1 0,1 0 0,-1-1-1,1 0 1,-1 0 0,1-1 0,0 0 0,6 1-42,-7-3 42,-1 0 1,0-1 0,0 1 0,0-1-1,0-1 1,0 1 0,0-1 0,0-1-1,0 1 1,-1-1 0,1 0 0,-1-1-1,0 1 1,1-2-43,16-11 67,-1-1 1,-1-1-1,0-2-67,-2 3 26,15-12 137,3-4-91,10-12-72,-37 35 99,-1-1-1,0-1 1,0 0 0,-1 0-1,-1 0 1,4-9-99,-9 18 21,-1 0 0,0 0-1,0 0 1,0 0 0,0 0 0,-1 0 0,1 0-1,-1-1 1,0 1 0,0 0 0,0 0 0,0 0-1,-1 0 1,1-1 0,-1 1 0,0-1-21,-1 0 26,0-1 1,0 1-1,0 0 1,0 0-1,-1 0 1,0 0-1,0 1 0,0-1 1,0 1-1,-3-3-26,-6-4 60,0 1-1,-1 0 1,0 1-1,0 0 1,-1 1-1,0 1 1,0 0-1,-1 1 1,1 0-1,-1 1 1,0 1-1,0 0 1,-1 1-1,1 1 1,-1 0-1,1 1 1,0 1-1,-1 0 1,-6 3-60,-45 8-783,0 3 1,1 4-1,0 2 0,-21 12 783,68-24-1612,-1 1 0,2 1-1,-6 3 1613,8-1-1653,6 6-779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04:39.77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121 65 224,'-1'0'10,"1"-1"0,0 1 0,0 0 0,0-1 0,0 1 0,0-1 0,0 1 0,0-1 0,0 1 0,0-1 0,0 1 0,0-1 0,0 1 0,0-1 0,0 1 0,0-1 0,0 1 0,0-1 0,1 1 0,-1 0 0,0-1 0,0 1 0,1-1 0,-1 1 0,0 0 0,0-1 0,1 1 0,-1 0 0,0-1 0,1 1 0,-1 0 0,1-1 0,-1 1 0,0 0 0,1 0 0,-1-1 0,1 1 0,-1 0 0,1 0 0,-1 0 0,1 0-10,0-1 14,0 0 1,1 0 0,-1 1-1,0-1 1,0 0 0,0 0-1,0 0 1,0-1-1,0 1 1,0 0 0,0-1-15,1 0 89,-1 0 0,0-1 0,1 1 0,0 0 0,0 0 0,-1 0 0,1 0 0,0 1 0,1-1 0,-1 0 0,0 1 1,0-1-1,3 0-89,2-2 340,-6 3-286,9-3 643,-10 4-688,0 0-1,1 0 1,-1 0-1,1 1 1,-1-1-1,0 0 1,1 0 0,-1 1-1,0-1 1,1 0-1,-1 0 1,0 1-1,0-1 1,1 0-1,-1 1 1,0-1-1,0 0 1,0 1-1,1-1 1,-1 1-1,0-1 1,0 0-1,0 1 1,0-1 0,0 1-1,0-1 1,0 1-9,0-1 50,1 1 1,-1 0-1,0 0 1,0 0 0,0 0-1,0 0 1,-1-1-1,1 1 1,0 0 0,0 0-1,0 0 1,-1 0 0,1-1-1,0 1 1,-1 0-1,1 0 1,-1-1 0,1 1-1,-1 0 1,1-1-1,-1 1 1,1 0 0,-1-1-1,0 1-50,-20 15 470,9-7-293,-3 3 52,0-2-1,-3 2-228,-12 8 316,-24 25 399,52-44-668,0 1-1,0 0 1,1 0 0,-1 0 0,0 1 0,1-1-1,-1 0 1,1 1 0,0-1 0,0 1 0,0-1 0,0 1-1,0 0 1,0-1 0,1 1 0,-1 0 0,1-1-1,0 2-46,0 10 688,0-12-645,2 2-1,1 1 1,-1 0-1,0 0 0,0 5-42,-1-8-20,-1 4 46,0-5-29,0 1 0,-1-1 0,1 0 0,0 0 0,0 0 0,0 1 0,0-1 1,0 0-1,0 0 0,0 1 0,1-1 0,-1 0 0,0 0 0,1 0 0,-1 1 0,1-1 3,-1 2-30,1-1-1,0 0 1,0 1 0,0-1-1,0 0 1,1 0 0,-1 0-1,0 0 1,1 0 0,-1 0-1,1 0 1,0 0 0,0-1-1,0 1 1,0-1 0,0 1-1,0-1 1,0 0 0,0 0-1,0 0 1,1 0 30,5 2-658,1 0 1,-1-1-1,1 0 0,0 0 1,2-1 657,24 4-2416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07:15.94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360 1 576,'-1'0'26,"1"0"0,-1 1 1,0-1-1,0 1 0,0-1 0,1 0 1,-1 1-1,0-1 0,1 1 0,-1 0 0,0-1 1,0 1-27,1 0 51,0 0 0,-1 0 0,1 0 0,0 0 0,-1 0 1,1 0-1,-1 0 0,1 0 0,-1 0 0,0 0 0,0 0 0,1 0 1,-1-1-1,0 1 0,-1 1-51,-9 12 315,10-13-313,1-1 0,-1 1-1,1 0 1,-1-1 0,1 1-1,-1-1 1,1 1 0,-1-1-1,1 1 1,-1-1 0,0 1-1,1-1 1,-1 1 0,0-1-1,0 0 1,1 0 0,-2 1-2,1-1-3,0 1 1,0-1-1,0 0 0,0 1 1,0-1-1,0 1 1,0 0-1,1-1 0,-1 1 1,0 0-1,0 0 3,-2 2 63,1-1 0,0 0 0,0-1 0,-1 1 0,1 0 0,0-1 0,-1 1 0,0-1 0,-1 1-63,-14 8 436,15-8-386,0-1 0,0 1 0,0-1-1,0 0 1,0 0 0,0 0 0,-1 0 0,1-1 0,0 1 0,-2-1-50,-3 1 93,4 0-54,3-1-35,-1 1-1,0-1 1,0 1-1,0-1 1,1 0-1,-1 0 1,0 0-1,0 0 1,0-1 0,0 1-1,1 0 1,-1-1-1,0 1 1,0-1-1,1 1 1,-1-1-1,0 0 1,1 0 0,-1 0-1,1 0 1,-1 0-1,0-1-3,2 2-2,0 0 0,0 0 0,-1 0-1,1 0 1,0 0 0,0 0 0,0 0 0,0 0 0,0 0-1,-1 0 1,1-1 0,0 1 0,0 0 0,0 0 0,0 0-1,0 0 1,0 0 0,0 0 0,0 0 0,0-1-1,-1 1 1,1 0 0,0 0 0,0 0 0,0 0 0,0 0-1,0-1 1,0 1 0,0 0 0,0 0 0,0 0-1,0 0 1,0 0 0,0-1 0,0 1 0,0 0 0,0 0-1,0 0 1,0 0 0,0 0 0,0-1 0,0 1-1,0 0 1,1 0 0,-1 0 0,0 0 0,0 0 0,0 0-1,0-1 1,0 1 0,0 0 0,0 0 0,0 0-1,1 0 1,-1 0 0,0 0 0,0 0 0,0 0 0,0 0-1,0 0 1,0 0 0,1 0 0,-1 0 0,0-1 2,8-1-21,0 2-69,-7 0 42,13-4 320,-7-4-316,-6 7 27,0 0 1,0-1 0,0 1 0,0 0 0,0-1-1,0 1 1,1 0 0,-1 0 0,0 0 0,1 0-1,-1 0 1,1 0 0,-1 1 0,1-1 0,-1 0-1,1 1 1,0-1 0,-1 1 0,1 0 0,0-1 16,0 2-43,-1-2 9,9-6-151,-10 7 186,1 0-1,-1 0 0,0 0 1,1 0-1,-1-1 0,0 1 1,1 0-1,-1 0 0,0 0 1,1 0-1,-1 0 0,0 0 0,1 0 1,-1 0-1,1 0 0,-1 0 1,0 0-1,1 0 0,-1 0 1,0 0-1,1 0 0,-1 0 1,0 1-1,1-1 0,-1 0 1,0 0-1,1 0 0,-1 1 1,0-1-1,0 0 0,1 0 1,-1 1-1,0-1 0,1 0 0,0 1 2,0 0 0,0 0 0,0 0 0,0-1 0,0 1 0,1 0 0,-1-1 0,0 1 0,0-1 0,1 0 0,-1 1 0,1-1 0,-1 0 0,0 0 0,1 0 0,0 0-2,1 0 0,-2-1 0,0 1 0,-1 0 0,1 0 0,0 0 0,0 0 0,-1 0 0,1 0 0,0 0 0,0 0 0,0 0 0,-1 0 0,1 0 0,0 0 0,0 1 0,0-1 0,-1 0 0,1 1 0,0-1 0,2 0 0,-2 1 0,0-1 0,0 0 0,0 0 0,0 1 0,0-1 0,0 0 0,0 1 0,0-1 0,0 1 0,0 0 0,0-1 0,-1 1 0,1-1 0,0 1 0,0 1 0,2 0 7,1 1 1,-1 0-1,-1 1 0,1-1 0,0 0 1,-1 1-1,1 0 0,-1 0 1,0-1-1,-1 1 0,1 0 0,-1 0 1,1 1-1,-1-1 0,0 0 1,-1 0-1,1 1 0,-1-1 1,0 2-8,0-2-5,0 6-72,2-9 37,4-7 23,-1-18-95,-5 23 106,1 0 1,-1 0-1,0-1 0,1 1 1,-1 0-1,0 0 0,0-1 1,0 1-1,0 0 1,0-1-1,0 0 6,0 1-7,0-1 1,0 1-1,0 0 1,0 0-1,0-1 1,0 1 0,1 0-1,-1 0 1,0-1-1,1 1 1,-1-1 6,2-5 70,-2 6-69,0 1 0,0 0 0,0-1-1,0 1 1,0 0 0,0-1 0,0 1 0,0 0 0,0-1-1,0 1 1,0 0 0,0-1 0,0 1 0,1 0 0,-1-1-1,0 1 1,0 0 0,0-1 0,0 1 0,1 0 0,-1 0 0,0-1-1,0 1 1,1 0-1,6-10 11,-5 7-9,0 0 0,0 0-1,0 0 1,0 1 0,1-1 0,-1 0-1,1 1 1,0 0 0,0-1-2,14 2-53,-16 1 48,1 0 0,-1 0 0,1 0 0,0 0 0,-1 0 0,1-1 0,-1 1 0,1 0 0,-1-1 0,1 1 0,-1-1 0,1 0 0,-1 1 0,1-1 5,-1 0 6,1 1-1,0 0 0,-1 0 1,1 1-1,-1-1 0,1 0 1,-1 0-1,1 1 0,-1-1 1,1 1-1,-1-1 0,1 1 1,-1 0-1,0-1 0,1 1 1,-1 0-1,0 0 0,1 1-5,17 20-432,-18-21 443,-1-1 5,0 0-59,-13 6 65,12-6-14,-1-1 1,1 1-1,-1-1 1,1 0-1,-1 0 1,1 1-1,-1-1 1,1 0-1,0 0 1,0 0-1,-1 0 0,1-1 1,0 1-1,0 0 1,0 0-1,0-1 1,0 1-1,1-1 1,-1 1-1,0-1 1,1 1-1,-1-2-8,-5-6 134,6 9-133,0-1 0,0 1 0,-1-1 1,1 1-1,-1 0 0,1-1 0,0 1 1,-1 0-1,1 0 0,-1-1 0,1 1 1,-1 0-1,1 0 0,-1 0 0,1 0 1,-1 0-1,1-1 0,0 1 0,-1 0 1,1 0-1,-1 0 0,1 0 0,-1 0 1,1 1-1,-1-1 0,1 0 0,-1 0 1,1 0-1,-1 0 0,1 0 0,-1 1 1,1-1-1,-1 0 0,1 0 0,0 1 1,-1-1-1,1 0 0,-1 1 1,1-1-1,0 0 0,-1 1 0,1-1 1,0 1-1,0-1 0,-1 0 0,1 1 1,0-1-1,0 1 0,0-1 0,-1 1 1,1 0-2,-1 2-5,0 1 1,0-1 0,-1 0-1,1 1 1,-1-1 0,0 0 0,0 0-1,0 1 5,-12 21 189,-9 26 153,16-39-289,2-1-1,0 1 0,0 0 1,1 0-1,0 0 0,0 9-52,-11 65-121,5-35 103,3 1 0,2 0-1,2 5 19,3-35-7,2-1-1,0 0 1,1 0-1,1 0 1,2 3 7,0 10 58,-5-27-78,0 0 0,0 1 0,1-1 1,1 3 19,0-1 38,0 0 0,-1 0 1,0 0-1,0 0 1,-1 6-39,-2-14 37,1-1-36,0 0 0,-1 0 0,1 0 0,-1-1 1,1 1-1,-1 0 0,1-1 0,0 1 0,-1 0 0,1-1 0,0 1 0,-1 0 0,1-1 1,0 1-1,0-1 0,-1 1 0,1-1 0,0 1 0,0-1 0,0 1 0,-1 0 1,1-1-1,0 1 0,0-1 0,0 1 0,0-1-1,0 0 3,-5-9-81,2-1 1,-1 0-1,1 1 0,1-1 1,-1-1 77,-8-33-140,-33-110 177,-6-17 97,41 146-124,-2 2 1,-1 0 0,-6-10-11,16 38 269,1 10-207,0 17-57,3 55-16,6 24 11,23 113-112,-29-213 151,1 0 0,0 0 0,2 3-39,4 12 75,0 0-150,-9-24 75,1-1 0,-1 1 0,0 0 0,1 0 1,-1-1-1,0 1 0,1 0 0,-1 0 0,1-1 0,-1 1 0,1-1 0,-1 1 0,1 0 0,0-1 0,-1 1 0,1-1 0,0 1 0,-1-1 0,1 0 0,0 1 0,0-1 0,0 0 1,-1 1-1,1-1 0,0 0 0,0 0 0,0 0 0,-1 0 0,2 0 0,-1 1 14,1-1 82,15-7-186,-16 6 90,1 0 1,-1 0-1,0 0 1,0 0-1,0-1 1,0 1 0,0 0-1,-1-1 1,1 1-1,0-1 1,0 1 0,-1-1-1,1 1 1,-1-2-1,6-23 170,-5 19-215,7-42-41,18-106 87,1-17-76,-24 152 246,1 1-1,6-16-170,-5 12-58,-4 18 41,0 0 0,0 1 0,0-1-1,1 0 1,0 1 0,0 0-1,0-1 1,0 1 0,1 0 17,-2 0 21,-1 3 75,0 3-82,0-1 0,1 1 0,-1 0 0,1-1-1,0 1 1,-1-1 0,1 1 0,0-1 0,0 1 0,0-1 0,1 2-14,-1-2-15,0 0 1,0 1 0,0-1-1,0 0 1,-1 1 0,1-1-1,0 1 1,-1-1 0,1 1-1,-1-1 1,1 2 14,0 3 7,1-6 169,-2 0-167,0-1-1,1 0 1,-1 1 0,0-1-1,0 0 1,0 1 0,1-1-1,-1 0 1,0 0 0,0 1-1,0-1 1,0 0 0,-1 1-1,1-1 1,0 0 0,0 0 0,0 1-9,-4-21 19,1 0 0,1-1 0,1 1 0,2-15-19,-1 16-108,0 10 34,1 0 0,0 1 1,2-6 73,2-13 114,-5 26-126,0 1 1,1-1-1,-1 1 1,0-1-1,1 1 1,-1-1-1,1 1 1,-1-1-1,1 1 1,0-1-1,-1 1 1,1 0-1,0 0 1,0-1-1,0 1 1,0 0-1,0 0 1,0 0-1,1 0 1,-1 0-1,0 0 1,0 0-1,1 1 1,-1-1-1,1 0 1,-1 1-1,0-1 1,1 1-1,-1 0 1,1-1-1,-1 1 1,1 0-1,-1 0 1,1 0-1,-1 0 1,1 0-1,0 0 1,-1 0-1,1 0 1,-1 1-1,1-1 1,-1 1-1,0-1 1,1 1-1,-1-1 1,1 1-1,-1 0 1,0 0-1,0 0 1,1 0-1,-1 0 12,0 0-117,4 11 234,-5-11-104,1 0-1,0 0 0,-1 1 1,1-1-1,-1 0 1,1 0-1,-1 1 1,0-1-1,1 0 1,-1 1-1,0-1 1,0 1-13,0 1-5,-1 12 60,1-15-52,0 1 0,-1-1 0,1 1 0,0-1-1,0 1 1,0-1 0,-1 1 0,1-1 0,0 0 0,0 1-1,-1-1 1,1 0 0,0 1 0,-1-1 0,1 0 0,-1 1-1,1-1 1,0 0 0,-1 0 0,1 1 0,-1-1 0,1 0 0,-1 0-1,1 0 1,-1 0 0,1 0 0,0 1 0,-1-1 0,1 0-1,-1 0 1,1 0-3,-1 0 54,1 0-43,-1 0 1,1 0 0,0 0 0,-1 0 0,1 0 0,-1 0-1,1 0 1,0 1 0,-1-1 0,1 0 0,0 0 0,0 0-1,-1 1 1,1-1 0,0 0 0,-1 1 0,1-1-1,0 0 1,0 0 0,0 1 0,-1-1 0,1 0 0,0 1-1,0-1 1,0 0 0,0 1 0,0-1-12,-6 10-26,2 37-246,-6 33-5,8-65 302,-1 8 173,1 0 0,0 10-198,-6 147 379,8-10-342,-1-155-17,0 0 0,-3 10-20,-1 7-3,0 15 28,3 0 0,1-1 0,2 8-25,3 2-84,-2-8 157,5 18-73,-4-39-41,-1 1-1,-2 4 42,2 31 163,-1-1-67,-4-74-53,-2-42-480,3 11 461,-2 1 1,-3-11-25,-3-21 41,6 32-48,-1-2 68,1-28-61,2 53-117,1 16 96,0 0-1,1 0 1,0 0 0,-1 0-1,1 0 1,0 0-1,1 0 1,-1 0-1,0 0 1,1 0 0,0 0-1,0-2 22,0 4-21,-1 1 64,0 0-22,0 0-64,3 7 8,-1 1 23,-2-7 27,-1 0 1,1 0-1,-1 0 1,1 0-1,-1 0 1,1 0-1,-1 0 1,0 0-1,0 0 1,1 0-1,-1 0 1,-1 0-16,2-1 3,-1 1 0,1-1 1,0 0-1,-1 1 0,1-1 0,0 0 0,-1 1 1,1-1-1,-1 0 0,1 0 0,-1 0 1,1 1-1,-1-1 0,1 0 0,0 0 1,-1 0-1,1 0 0,-1 0 0,1 0 0,-1 0 1,1 0-1,-1 0 0,1 0 0,-1 0 1,1 0-1,-1 0 0,1-1 0,-1 1 0,1 0 1,-1 0-1,1 0 0,-1-1 0,1 1 1,0 0-1,-1 0 0,1-1 0,0 1 1,-1 0-4,0-1-48,1 1-11,0 0-5,0 0 0,5 9-144,-4-3 192,0-1-1,0 0 1,0 1-1,-1-1 1,0 1 0,0 2 16,0 15-14,8 64 28,2 30 15,-5 8-29,-5-78 33,-2 0 1,-2 0 0,-9 38-34,8-55 180,0 20-180,2-16-31,-5 11 33,5-30 60,0 0-1,1 1 1,0 7-62,1-18 197,1-5-195,0 0 0,0 0 0,0 0-1,0 0 1,0-1 0,0 1 0,0 0 0,0 0 0,0 0-1,0 0 1,0 0 0,0 0 0,0 0 0,0 0 0,0 0-1,0 0 1,0 0 0,0 0 0,0 0 0,0 0-1,0-1 1,0 1 0,0 0 0,-1 0 0,1 0 0,0 0-1,0 0 1,0 0 0,0 0 0,0 0 0,0 0 0,0 0-1,0 0 1,0 0 0,0 0 0,0 0 0,0 0-1,-1 0 1,1 0 0,0 0 0,0 0 0,0 0 0,0 0-1,0 0 1,0 0 0,0 0 0,0 0 0,0 1 0,0-1-1,0 0 1,0 0 0,-1 0 0,1 0 0,0 0-1,0 0 1,0 0 0,0 0 0,0 0 0,0 0 0,0 0-1,0 0 1,0 0 0,0 0-2,-1-5-8,-2-124 360,1 78-374,-7-35 22,2 22-58,0-15 157,-31-240-75,36 306-6,-1-1 10,1-1-1,1 0 1,0-3-28,1 19 0,0-1 0,0 0-1,0 0 1,0 0 0,0 1 0,0-1 0,0 0 0,0 0-1,-1 0 1,1 0 0,0 1 0,0-1 0,0 0 0,0 0-1,0 0 1,0 0 0,0 0 0,-1 1 0,1-1 0,0 0-1,0 0 1,0 0 0,0 0 0,0 0 0,-1 0 0,1 0-1,0 0 1,0 0 0,0 0 0,0 0 0,-1 0 0,1 1-1,0-1 1,0 0 0,0 0 0,-1 0 0,1 0 0,0-1-1,0 1 1,0 0 0,0 0 0,-1 0 0,1 0 0,0 0-1,0 0 1,0 0 0,0 0 0,-1 0 0,1 0 0,0 0-1,0 0 1,0-1 0,0 1 0,0 0 0,0 0 0,-1 0-1,1 0 1,0 0 0,0-1 0,0 1 0,0 0 0,0 0 0,0 0-1,0 0 1,0-1 0,5 536 432,-5-444-379,-1-89-57,1 0 0,0 1-1,-1-1 1,1 0 0,-1 0-1,1 0 1,-1 0 0,0 0-1,0 0 1,0 0-1,-1 2 5,1-3-26,1-1 26,0 0 1,0 0 0,0 0-1,0 0 1,0 1-1,0-1 1,0 0 0,0 0-1,-1 0 1,1 0 0,0 0-1,0 0 1,0 0-1,0 0 1,0 0 0,0 1-1,0-1 1,0 0-1,0 0 1,0 0 0,0 0-1,-1 0 1,1 0-1,0 0 1,0 0 0,0 0-1,0 0 1,0 0 0,0 0-1,0 0 1,0 0-1,-1 0 1,1 0 0,0 0-1,0 0 1,0 0-1,0 0 1,0 0 0,0 0-1,0 0 1,-1 0-1,1 0 1,0 0 0,0 0-1,0 0 1,0 0-1,0 0 1,0 0 0,0 0-1,0 0 1,0 0 0,0-1-1,-1 1 1,1 0-1,0 0 1,0 0 0,0 0-1,0 0 1,0 0-1,0 0 1,0 0 0,0 0-1,0-1 1,0 1-1,0 0 1,0 0 0,0 0-1,0 0 1,0 0-1,0 0 0,0-3 12,0 0 0,0 0-1,-1 0 1,1 0 0,-1 0-1,1 0 1,-1 0 0,0 0-1,0 0 1,0 0-1,-1 1-11,2 1 22,-1 1-27,1 0-1,-1 1 1,1-1 0,-1 0 0,1 1 0,-1-1-1,1 0 1,0 1 0,-1-1 0,1 1 0,0-1 0,-1 1-1,1-1 1,0 1 0,-1-1 0,1 1 0,0-1-1,0 1 1,0-1 0,-1 1 0,1-1 0,0 1-1,0-1 1,0 1 0,0-1 0,0 1 0,0 0-1,0 0 6,-1 23 93,1-15-40,1-11-60,0-1 0,-1 1 1,1-1-1,0 1 0,0 0 1,1-1-1,-1 0 7,5-9 84,43-105 161,-43 102-291,14-42 162,2-18-116,58-195 106,-64 228-345,18-34 239,0 3 63,-33 71-57,0-1-1,0 1 0,0-1 0,0 1 0,-1-1 0,1 1 0,-1-1 0,1-2-5,-2 3 20,1 1-1,-1-1 1,1 0 0,-1 0 0,0 0-1,1 0 1,-1 1 0,0-1 0,0 0-1,0 1 1,-1-1 0,1 1-20,-9-14-91,1 4-62,1 0-1,1-1 1,0 0 0,0-2 153,6 14-6,1-1 0,0 0-1,0 1 1,-1-1 0,1 1 0,0-1 0,0 0 0,0 1-1,-1-1 1,1 1 0,0-1 0,0 0 0,0 1 0,0-1-1,0 0 1,0 1 0,1-1 0,-1 0 6,0 1-6,0 0 1,0 0-1,1-1 0,-1 1 1,0 0-1,0 0 0,1 0 1,-1 0-1,0 0 0,0 0 1,1 0-1,-1 0 0,0 0 1,0 0-1,1 0 0,-1 0 0,0 0 1,0 0-1,1 0 0,-1 0 1,0 0-1,0 0 0,1 0 1,-1 0-1,0 0 0,0 1 1,1-1-1,-1 0 0,0 0 6,2 1-60,1 1-1,-1-1 0,0 1 0,0-1 0,0 1 0,0 0 0,0 0 0,1 2 61,3 5-44,0 0 0,-1 1-1,0-1 1,-1 1 0,0 1-1,-1-1 1,0 0 0,0 1-1,-1 0 1,1 9 44,-1 18-10,-1 0 0,-2 19 10,0 0 117,-2 36 213,-4-1 1,-10 42-331,13-114-18,-1 0 0,-1 0 0,-7 15 18,5-12-8,0 0 1,0 6 7,7-20 5,0 1 1,1-1 0,0 0 0,0 1 0,1-1 0,0 1-6,2 28-163,-3 16 291,-3 128 256,1-147-209,-6 32-175,5-45 35,1 0-1,0 14-34,1-14-32,0 0 1,-3 9 31,-1 4 51,2 1 0,1 22-51,-1 14-150,2 34 87,2-62 120,4 25-195,-5-67-49,0-2 81,3-10 218,1-6-151,-1 0 1,-1-1 0,0 1-1,-1-1 1,-1 1 0,-1-18 38,0-5 38,3-169-168,-2-141 68,0 340 60,-6-100 86,4 86-69,-1 1 0,-2-1 1,-4-15-16,5 24-66,-5-9 78,8 20-133,-1 1-41,1 7 83,-1 1 31,2-1 1,-1 1 0,1 0 0,0 0-1,0 0 1,0 0 0,1-1 0,0 1 0,1 2 47,1 10-50,7 73 26,0 0-21,6 16 45,20 92 288,-6 32-288,-30-230-1,8 80-95,4 1 1,12 38 95,-23-114-60,1 0 0,-1 0 0,-1 0 0,1 0 0,-1-1 0,0 1 0,-1 0 0,1 2 60,-1-6-6,1 0 1,0 0 0,-1 0-1,1 0 1,-1 0 0,0 0-1,1-1 1,-1 1 0,0 0-1,0 0 1,0-1 0,-1 1-1,1 0 1,0-1 0,-1 1-1,1-1 1,-1 0 0,1 1-1,-1-1 1,0 0 0,1 0-1,-1 0 1,0 0 0,0 0-1,0 0 6,2-1 2,0 0-1,0 0 1,0 0-1,0 0 1,0 0-1,0 0 1,-1 0-1,1 0 1,0 0-1,0 0 1,0 0-1,0 0 1,0 0-1,-1 0 0,1 1 1,0-1-1,0 0 1,0-1-1,0 1 1,0 0-1,0 0 1,-1 0-1,1 0 1,0 0-1,0 0 1,0 0-1,0 0 1,0 0-1,-1 0 1,1 0-1,0 0 1,0 0-1,0 0 1,0 0-1,0-1 1,0 1-1,0 0 1,0 0-1,-1 0 1,1 0-1,0 0 1,0 0-1,0-1-1,2-6 88,7-7-37,-6 10-46,0-1 0,0 0 1,0 0-1,0 0 0,-1-1 0,0 1 1,0-1-1,0 1 0,-1-1 1,0 1-1,0-1 0,0 0 0,-1-2-5,0-12 110,0 1-1,-2-1 0,-2-6-109,0-11-39,-11-121 130,-24-93-91,34 218 167,-1-14-167,3 17 30,-4-33 152,2-43-182,5 68 5,1 1-37,-2 0 0,-3-13 32,2 27-98,1 0 0,1 0 1,2-7 97,-24 30 224,8-2-262,13 1 37,0 1 0,1 0-1,-1-1 1,0 1-1,0 0 1,0 0 0,0 0-1,0 0 1,0 0 0,1 0-1,-1 0 1,0 0-1,0 0 1,0 0 0,0 1-1,0-1 1,0 0 0,1 1-1,-1-1 1,0 0-1,0 1 1,1-1 0,-1 1-1,0-1 1,0 1 0,1 0-1,-1-1 1,1 1-1,-1-1 1,0 1 0,1 0-1,-1 0 1,1-1 0,0 1-1,-1 0 2,-2 5-14,0-1 1,0 1-1,1 0 0,0 0 0,0-1 1,0 2-1,0 2 14,-6 47-27,4-23-36,-13 150 63,8-61 58,-48 289 577,43-317-202,-8 41-541,20-124 85,2-7 39,-1 0 1,0 1-1,0-1 0,-1 0 0,1 0 1,-1 0-1,-1 3-16,3-7 14,0 0 0,0 0 1,0 0-1,0 0 0,0 0 1,0 0-1,0 0 0,0 0 0,0 0 1,0 1-1,0-1 0,-1 0 0,1 0 1,0 0-1,0 0 0,0 0 1,0 0-1,0 0 0,0 0 0,0 0 1,-1 0-1,1 0 0,0 0 0,0 0 1,0 0-1,0 0 0,0 0 1,0 0-1,0 0 0,0 0 0,-1 0 1,1 0-1,0 0 0,0 0 1,0 0-1,0 0 0,0-1 0,0 1 1,0 0-1,0 0 0,-1 0 0,1 0 1,0 0-1,0 0 0,0 0-14,-5-8 400,-4-13 94,0-27-377,2-1 0,1-32-117,1 20-64,0 5 82,-29-248 226,30 273-355,2 0 0,1-23 111,2 23-22,-3 0-1,-4-26 23,-25-97 85,30 148-105,-1 0 0,1 0 0,0-1 0,1 1 0,-1 0 0,1 0 0,0-1 0,1 1 0,0 0 0,0 0 0,0 0 0,1-4 20,3-3 60,4-9-8,-6 16-32,-1 2-29,0 0 1,1 0-1,-1 0 0,1 1 0,0-1 1,0 1-1,0 0 0,0-1 0,0 1 1,1 1-1,0-1 0,1-1 9,4-4-112,-8 7 109,-1 1-1,1-1 1,-1 0 0,1 1-1,0-1 1,-1 0-1,1 1 1,0-1-1,-1 1 1,1-1-1,0 1 1,0 0 0,0-1-1,0 1 4,21-10-206,-18 8 122,-1 0 0,2 0 0,-1 1 1,0-1-1,0 1 0,0 0 0,1 0 0,-1 0 0,1 1 0,1 0 84,7 0-138,0 1 1,-1 1-1,1 0 0,-1 1 1,0 0-1,0 1 1,0 0-1,0 1 0,-1 0 1,9 6 137,-18-10 3,-1 0 1,1 1-1,0-1 1,-1 1 0,0 0-1,1-1 1,-1 1-1,0 0 1,0 0-1,0 0 1,0 0-1,0 0 1,0 0-1,-1 0 1,1 0-4,5 36-67,-4-28 60,4 58 15,-3 1 1,-4 19-9,1-31 212,-3 91-564,4-180 377,2 1-1,2-1-24,2-29 68,25-164-52,-19 151 86,-9 52-159,-2 14 59,-1 0 0,0 0 0,0 1 1,-1-2-3,0 7 9,0 0 1,0 0-1,1 0 1,-1 1-1,0-1 1,1 0-1,-1 1 1,1-1-1,0 0 1,0 0-10,-1 2 2,0 0 1,0 0-1,0 0 1,0 0-1,0 0 0,0 0 1,0 0-1,0 0 1,0 0-1,0 0 0,0 0 1,0 0-1,0 0 1,0 0-1,0 0 0,0 0 1,0 0-1,0 0 0,0 0 1,0 0-1,0 0 1,0 0-1,0 0 0,0 0 1,0 0-1,0 0 1,0 0-3,-5 10 16,4-7-18,-1 1 1,1-1-1,0 0 1,0 1 0,0-1-1,0 1 1,0 0 1,1-1 19,-1 0 0,1 1 0,-1-1 1,0 0-1,0-1 0,-1 1 0,1 0 1,-1 1-20,-1 1 26,1 1 1,-1 0 0,1 0 0,1 0 0,-1 1 0,1-1-1,-1 5-26,1-1-49,-2 13 125,0-1 0,2 1 0,1-1 0,2 23-76,6 148-122,-5-134 392,-4 12-270,1-16 215,4 33-215,0-11 106,-3 1 1,-3 6-107,-10 51 302,2-38-311,-6 41 353,2-25-517,13-110 168,-22 304 37,17-212-19,0 36 134,-3 42-174,9-158-26,-1 0-1,-1 0 1,0-1 0,-2 2 53,3-10 14,-2 8 173,-1-13-112,-1-7-79,2 0 16,0 0 1,0-1 0,1 0 0,0 1-1,0-1 1,1 0 0,0 0-1,0 0 1,1 0 0,0 0-1,0-5-12,-2-28-11,-3 5-53,0 0-78,2-1 1,1-8 141,-8-185-107,15-94-357,0 106 454,3 76-134,-5 131 128,-2 10 64,0 6-91,-2 35-210,-1-1 0,-5 16 253,-5 29 144,4 0 0,2 33-144,2 7 77,1-52 736,6 68-813,1-110 151,1 14-142,-5-39-10,1 0 0,0 0 0,0 0 0,1 3 1,-1-4 13,1 1 0,-1 0 0,-1 0 0,1 0 0,-1 0 0,0 0-1,0 0 1,-1 0 0,0 6-13,-20 52 128,21-60-110,-1-1 0,0 1-1,-1-1 1,1 1 0,0-1 0,-2 3-18,2-5 170,1-1-95,0 0-176,9-14 197,13-60 453,-7 24-315,-2-1 1,-2-3-235,-1 7-10,10-49-142,-7 27 177,3 1 0,24-64-25,-20 78 1,-8 19-89,2-1 0,2 2-1,1 0 1,11-15 88,-28 47-13,1 1 0,0 0 0,0 0 0,0 0 0,0 0 0,0 0 0,0 0-1,0 0 1,1 0 0,-1 0 0,0 0 0,0 0 0,2 0 13,-1 1-128,-4 9 115,0 1-1,0 0 1,0-1 0,-1 1 0,-1-1 0,0 0 0,0 0 0,-1 1 13,-6 15-7,-5 21 42,2 0 1,1 1-1,-1 26-35,4-22 16,-22 147 50,27-158-132,2-7 7,2 1 0,1-1 0,2 5 59,0 30 145,3 78-235,1-30 23,1 0 16,-2-70 142,-5-46-109,1-1 12,0-1-1,0 1 1,0-1 0,0 1 0,-1-1-1,1 0 1,0 1 0,-1-1-1,0 0 7,3-41 140,-3-14-140,0 13 79,3-15-79,1-18-71,-3-18 71,2-33-313,-4-52 675,-1 107-1097,2 84 748,1 0 0,1 1 0,0-1 0,0 0 0,1 0 0,2 4-13,8 19-33,6 11 33,-13-32 77,3 9-159,-1 1 0,-1 1 0,-1-1 0,-1 1-1,-1 1 83,4 42-5,-2 13 5,-5 79 187,-1-91-278,-5 13 363,4-77-278,1 0 0,0 0 0,-1 1 0,0-1-1,0 0 1,0 0 0,-1 0 0,1 0-1,-1-1 1,0 1 0,0 0 0,-2 3 6,3-7 0,1 1 0,-1-1 0,0 1 0,1-1 0,-1 1 0,1-1 0,-1 0 0,0 1 0,1-1 0,-1 0 0,0 1 1,1-1-1,-1 0 0,0 0 0,1 0 0,-1 0 0,0 0 0,0 1 0,1-1 0,-1 0 0,0-1 0,0 1 0,1 0 0,-1 0 0,0 0 0,1 0 0,-1 0 1,0-1-1,1 1 0,-1 0 0,0-1 0,1 1 0,-1-1 0,0 1 0,1 0 0,-1-1 0,1 1 0,-1-1 0,1 0 0,-3-1 15,1-1-1,-1 1 0,1-1 1,0 0-1,0 0 0,0 0 1,1 0-1,-2-1-14,-6-22 56,0-1 0,1-1 0,2 1 0,-1-12-56,-6-28 16,-28-133-229,31 142 128,-23-149-294,15 94 517,-8-13-138,23 113 48,3 9-61,-1 1 0,0-1-1,0 1 1,0-1 0,0 1-1,0 0 1,-1-1 0,1 1-1,-1 0 1,-2-3 13,4 6-10,0 0 0,0-1 0,-1 1 0,1 0 0,0 0 0,0-1 0,-1 1 1,1 0-1,0 0 0,0 0 0,-1-1 0,1 1 0,0 0 0,-1 0 0,1 0 0,0 0 0,-1-1 0,1 1 0,0 0 0,-1 0 0,1 0 0,0 0 0,-1 0 0,1 0 0,0 0 0,-1 0 1,1 0-1,0 0 0,-1 0 0,1 0 0,0 1 0,-1-1 0,1 0 0,0 0 0,-1 0 0,1 0 0,0 0 0,-1 1 0,1-1 0,0 0 0,0 0 0,-1 1 0,1-1 0,0 0 0,0 0 0,0 1 1,-1-1-1,1 0 0,0 1 0,0-1 0,0 0 10,-8 20-178,7-16 159,-7 25 34,2 1 0,1 0 1,1 1-1,2-1 0,1 5-15,-4 43 58,1-12 191,4 8-249,0-28 118,-2 1-1,-1-1 1,-6 19-118,-3 7 157,2 0-1,4 1 0,3 38-156,3-98-80,0-12 171,0-1-32,0 0-75,0-16 362,9-31-367,-5 29-114,0 0 0,4-8 135,-3 9-76,-1-1 1,2-11 75,-3 14-61,1 0 0,0 1 0,1-1 0,0 1 0,2 0 61,5-17 219,-10 30-218,-1 6 8,-1 12 83,-5 24-32,-3 0-1,-10 32-59,15-61 19,-5 14 13,-1 0-1,-1-1 0,-1-1 0,-6 10-31,-6 7 39,-2-1 0,-5 2-39,-9 10-165,-14 10 165,46-51-34,6-10 31,1 0-1,0 0 1,-1 0-1,1 0 1,0 0 0,-1-1-1,1 1 1,-1 0-1,1 0 1,-1 0 0,0-1-1,1 1 1,-1 0-1,0-1 1,0 1 0,1-1-1,-1 1 1,0-1-1,0 1 1,0-1 0,0 1-1,1-1 1,-2 0 3,2 1 14,-1-1 0,1 0-1,-1 1 1,1-1 0,0 0 0,-1 1 0,1-1 0,0 1 0,0-1 0,-1 1 0,1-1 0,0 0-1,0 1 1,0-1 0,0 1 0,-1-1 0,1 1 0,0-1 0,0 1 0,0-1 0,0 1-1,0-1 1,0 1 0,0 0-14,1 13-61,0-13 87,3 5 85,-2-5-114,-1-1 0,0 1-1,0-1 1,0 1 0,1-1 0,-1 0-1,0 0 1,0 0 0,1 1-1,-1-1 1,1-1 3,17 1-28,0-2-1,0 0 1,5-2 28,-14 3-12,0 0 1,1 1-1,-1 0 0,2 1 12,-3-1 0,1 0 0,0 0-1,-1-1 1,9-1 0,41-18 288,-38 9-268,-19 10-26,0-1 0,0 1 0,0-1-1,0 1 1,0 0 0,1 0 0,-1 0-1,0 1 1,0-1 0,1 0 0,0 1 6,-2 0-5,0 0 0,-1 0-1,1 0 1,-1 0 0,1-1 0,0 1 0,-1 0 0,1 0 0,-1 0-1,1 0 1,-1-1 0,1 1 0,-1 0 0,1-1 0,-1 1 0,1 0-1,-1-1 6,10-4 72,19-1 157,-29 6-320,2 0 22,6 0 37,-7 0 31,-1 0-1,1 0 1,-1 0-1,1 0 1,-1 0-1,1 0 1,-1 0 0,1 0-1,0 0 1,-1 0-1,1 0 1,-1 0-1,1 0 1,-1 1-1,1-1 1,-1 0 0,1 0-1,-1 1 1,1-1-1,-1 0 1,1 1-1,-1-1 1,0 0-1,1 1 1,-1-1 0,0 1-1,1-1 1,-1 1-1,0-1 1,1 1-1,-1-1 1,0 1-1,0-1 1,0 1 0,1-1-1,-1 1 1,0-1-1,0 1 2,2 4-52,-1-1 53,1 0-1,-1-1 0,0 1 0,0 0 0,1 4 0,-1-4-60,-1 0 0,1 0 1,1 0-1,-1-1 0,2 4 60,-2-6-75,0 4-32,0-5 98,-1 0 15,0-1 0,0 1 0,0-1-1,0 1 1,-1-1 0,1 1-1,0-1 1,-1 1 0,1-1 0,0 1-1,0-1 1,-1 1 0,1 0 0,-1-1-1,1 1 1,0 0 0,-1-1-1,1 1 1,-1 0 0,1-1 0,-1 1-1,1 0 1,-1 0-6,-2-3-4,-1 1 1,0 0-1,0-1 0,0 2 1,0-1-1,-1 0 0,1 1 1,0 0-1,-1 0 0,1 0 1,0 0-1,-1 1 0,0 0 4,-18-2-59,20 1 77,0 0 0,-1 1 0,1-1 0,0 1 0,0 0 1,-1 0-1,1 1 0,0-1 0,0 1 0,-1-1 0,1 1 0,0 0 0,0 0-18,-12 5-186,14-5 193,-1-1 0,0 1-1,0 0 1,0-1 0,1 1 0,-1 0-1,1 0 1,-1 0 0,0 1-1,1-1 1,0 0 0,-1 1-1,1-1 1,0 0 0,-1 2-7,1-2-5,0 0 1,1-1 0,-1 1-1,0 0 1,0 0 0,0 0-1,0-1 1,-1 1 0,1 0-1,0-1 1,0 1 0,-1-1 4,1 1 0,1-1 1,-1 0 0,0 1 0,0-1 0,0 1 0,0-1 0,0 1 0,0 0 0,1-1 0,-1 1 0,0 0 0,0-1 0,1 1 0,-1 0 0,1 0-1,-1 0 0,0 1-6,0 0 0,0 0 0,0-1 0,0 1 0,-1 0 0,1-1-1,0 1 1,-1-1 0,1 1 0,-1-1 0,0 0 0,1 0-1,-3 2 7,3-3-122,14 5 335,2-2-256,-1 0 1,1 0-1,-1-2 0,1 0 1,11 0 42,-6-1 21,0 2 0,19 3-21,-30-4 49,0 0-1,0-1 0,0 0 0,0 0 0,6-1-48,-12 0 0,1 1 0,-1-1 1,1 0-1,-1 0 0,1 0 1,-1 0-1,0-1 0,1 1 1,-1-1-1,0 0 0,0 0 1,0 0-1,0 0 0,-1 0 1,1-1-1,-2 2 4,-1 0 0,1 1 0,-1-1 0,1 0 0,-1 0 0,1 0 0,-1 1 0,0-1 0,1 0 0,-1 0 0,0 0 0,0 0 0,0 0 0,0 0 0,0 0 0,0 0 0,0 1 0,0-1 0,0 0 0,0 0 0,0 0 0,0 0 0,-1 0 0,1 0 0,0 0 0,-1 0-4,-14-23 179,1 3-94,5 3-31,2-1 0,0 0 0,2-1 0,0 1 0,1-1 0,0 0 0,2-1 0,1 1-54,-4-115 208,4 78-171,1-40 230,5-4-267,-4 66-119,-2-23 119,0 25 177,3-27-177,1 42-71,1 1-1,0-1 1,2 1 0,0 0-1,5-11 72,-8 23-2,0-1 0,1 1 0,-1 0-1,4-5 3,-4 7 7,0 0-1,-1-1 0,1 1 0,-1-1 0,0 1 1,0-1-1,0 0 0,-1 0 0,1 0 0,0-3-6,2-18 36,-2 17-27,0-1-1,-1 1 0,0 0 1,-1-2-9,-1-12-35,-1-1 1,-2 0-1,-1-4 35,-2-12-14,2 13-6,3 15-13,0 1 1,0-1 0,1-9 32,-4-48-336,5 67 283,0-1-1,0 1 1,0-1-1,0 1 0,0-1 1,1 1-1,-1 0 1,0-1-1,1 1 1,-1-1-1,1 1 1,-1 0-1,1-1 54,-1 2-4,0 0 1,0 0-1,1 0 0,-1 0 0,0 0 0,0 0 0,0 0 0,0 0 1,0 0-1,0 0 0,0 0 0,0 0 0,0 0 0,0 0 0,1 0 0,-1 0 1,0 0-1,0 0 0,0 0 0,0 0 0,0 0 0,0 0 0,0 1 1,0-1-1,0 0 0,0 0 0,0 0 0,1 0 0,-1 0 0,0 0 0,0 0 1,0 0-1,0 0 0,0 0 0,0 0 0,0 0 0,0 0 0,0 1 1,0-1-1,0 0 0,0 0 0,0 0 0,0 0 0,0 0 0,0 0 0,0 0 1,0 0-1,0 0 0,0 1 0,0-1 0,0 0 4,1 13-72,9 180-179,-5-98 313,-2-52 68,-2-29-82,-1 1-46,1 0 0,1-1-1,4 15-1,-5-22-13,0 0 0,0 0-1,-1 0 1,0 3 13,0-9-91,0-1 81,0-12 570,-3-268-70,11 135-751,-8 144 282,0 1-197,-8 20 32,1 2 124,1 1 0,1-1-1,1 1 1,1 0-1,1 1 1,1 9 20,-2 49 106,2-82-57,1 0-46,0 0 0,0 0 0,0 0 0,-1 0 0,1 0 0,0 0 0,0 0 0,0 0 0,0 0 0,0 0 1,-1 0-1,1 0 0,0 0 0,0 0 0,0 0 0,0 0 0,0-1 0,-1 1 0,1 0 0,0 0 0,0 0 0,0 0 0,0 0 1,0 0-1,0 0 0,0-1 0,-1 1 0,1 0 0,0 0 0,0 0 0,0 0 0,0 0 0,0-1 0,0 1 0,0 0 0,0 0 1,0 0-1,0 0 0,0 0 0,0-1 0,0 1 0,0 0 0,0 0 0,0 0 0,0 0-3,0-30 542,-1-9-552,3 1 1,2-11 9,-1 17 138,-2 1-1,-1-17-137,-1 12-67,1 36 67,0 0 0,0 0 0,1 0 1,-1 0-1,0-1 0,0 1 0,0 0 1,0 0-1,0 0 0,0 0 0,0 0 0,0 0 1,0-1-1,0 1 0,0 0 0,0 0 1,0 0-1,0 0 0,0 0 0,0 0 0,0 0 1,-1-1-1,1 1 0,0 0 0,0 0 1,0 0-1,0 0 0,0 0 0,0 0 1,0 0-1,0 0 0,0 0 0,0-1 0,0 1 1,-1 0-1,1 0 0,0 0 0,0 0 1,0 0-1,0 0 0,0 0 0,0 0 0,0 0 1,-1 0-1,1 0 0,0 0 0,0 0 0,-5 5-81,-4 9-136,4-6 231,-7 16 46,9-24-223,-1-7 202,0-10 117,3-9-64,-2 0 0,-1 1 0,-1-1-1,0 1 1,-4-4-92,1 2 78,2-1 1,1 1-1,-2-27-78,-5-51-72,5 52 34,3-1-1,2 1 1,2-3 38,1 15 50,0 16-79,1 1 0,0-1 0,5-15 29,-1 16-12,-2 0-1,0-1 1,-1 1 0,-2 0 0,0-1 0,-2 0-1,0-1 13,0 12 25,0 1 0,2-1 0,1-11-25,1-19 27,-4 7-3,0 21-2,0 0 0,2 0-1,0 0 1,0 0 0,4-9-22,-2 8-37,-1 1-1,0-1 1,-1 0 0,-1-11 37,5-39-555,-5 520 240,-5-350 347,-3 8-16,8 29 208,5-276 144,-2 110-353,1 0 0,6-21-15,3-17 125,2-2-224,-7 37 11,1-17 88,-6 28-54,0 0 0,2 0 0,0 0 0,1 1 0,1 0 0,0 0 0,5-5 54,10-7-112,-17 26 122,-5 14 1,0 34-442,-2 0-1,-6 26 432,5-50 52,-2 0-1,0-1 0,-1 0 1,-1 0-1,-1 0 0,-7 12-51,13-29-13,1 0 0,-1 0 0,0 0 0,0-1 0,0 1 0,0-1 0,0 1 0,0-1 0,-1 1 13,2-3-117,1 0 143,0-15 65,-5-266 661,5 251-795,1 7-7,-1 0 0,-1 0 0,-1 0 0,-1 0 0,-5-20 50,4 27-107,1 5-250,2 12 351,1-1 0,-1 0 0,1 1 1,-1-1-1,1 1 0,0-1 0,-1 1 0,1 0 0,0-1 0,-1 1 0,1-1 0,0 1 0,0 0 0,-1-1 0,1 1 1,0 0-1,0-1 0,0 1 0,0 0 6,-3 12-18,1 0 0,1 0 1,0 0-1,0 0 0,2 0 0,0 5 18,0 15-21,-3 178-70,-15 71 91,6-183 160,-16 54-160,24-131 60,3-17-43,0-1 0,-1 0 0,0 1-1,1-1 1,-1 0 0,-1 0 0,1 0 0,-1 0 0,1 0 0,-1 0-1,-2 3-16,3-7-3,1 0-1,0 1 1,0-1-1,-1 0 1,1 0-1,0 0 1,0 0 0,-1 0-1,1 0 1,0 0-1,0 0 1,-1 0-1,1-1 1,0 1-1,0 0 1,0 0-1,-1 0 1,1 0-1,0 0 1,0 0-1,-1 0 1,1-1-1,0 1 1,0 0-1,0 0 1,-1 0-1,1 0 1,0-1-1,0 1 1,0 0-1,0 0 1,0 0-1,0-1 1,-1 1-1,1 0 1,0 0-1,0-1 4,-5-8-89,2 2 101,1-2 1,0 1 0,0 0-1,1 0 1,0-1 0,0 1-1,1-4-12,-2-20 40,-28-232 125,22 184-59,3-18-106,-1-11-69,4 47 125,3-20-56,0 12-114,-1 68 99,0 0 0,0-1 0,0 1 0,0 0 0,0-1-1,1 1 1,-1 0 0,1-1 0,0 1 0,0 0 0,0 0 0,0 0 0,0 0 0,0 0 0,0 0 0,1 0 0,-1 0 15,0 1-27,-1 1 203,0 0-80,0 0-128,1 18 44,0-1 0,2 6-12,3 25 35,2 26-123,3 0 0,6 15 88,3 14-139,14 131-435,-11-63 466,-11-84 222,-3-18 1,11 41-115,-11-75-145,2 6 226,-1 1 1,-3-1 0,-1 1-1,-1 33-81,-4-68 31,-1-1-1,-1 0 1,1 0 0,-1 1-1,0-1 1,-1 0 0,0 0-1,0 0 1,0 0 0,0-1-1,-1 1 1,-2 4-31,4-9 139,1-1-81,0-13-102,2-1 0,-1 1 0,1 0 0,4-13 44,5-27 43,-3-19 44,4 0 0,3 0 0,16-45-87,-29 111-12,11-30-96,-12 34 94,0 0 0,0 0 1,0 0-1,0 1 0,1-1 0,-1 0 0,0 0 0,1 1 0,-1-1 0,1 1 0,0-1 1,-1 1-1,1 0 0,0-1 14,-1 2 1,0 0 0,-1 0 0,1 0 0,-1 0 0,1 0 0,-1 0 0,1 0 0,0 0-1,-1 0 1,1 0 0,-1 0 0,1 0 0,-1 0 0,1 1 0,-1-1 0,1 0 0,-1 0 0,1 1 0,-1-1 0,1 0 0,-1 1 0,1-1 0,-1 0 0,1 1 0,-1-1 0,0 1 0,1-1 0,-1 1 0,0-1 0,0 1 0,1-1-1,9 19-32,-9-17 23,4 10 19,0 1 0,-1 0 1,-1 1-1,0-1 0,0 0 0,-1 1 0,-1 0 0,-1-1 1,0 1-1,-1 6-10,-1 1-22,-1 0 1,-1-1 0,-1 1-1,0-1 1,-2 0-1,-5 10 22,-29 65-218,38-81 62,2-12 160,1-1 0,0 1-1,0-1 1,-1 1 0,1-1 0,0 1 0,-1-1 0,0 1 0,1-1-1,-1 1-3,-1 1 0,1 0-1,0 0 0,0 0 0,0 0 1,0 0-1,0 0 0,1 1 0,-1-1 1,1 0-1,0 0 0,0 1 1,0 0-2,-1 1-1,1 0 0,-1-1 1,0 1-1,-1 1 3,1 0 8,-1 0-1,1 0 1,0 0-1,0 4-7,1-4 12,-1-1 0,1 1 1,-2-1-1,1 0 0,-2 5-12,1-3-12,0 0 0,1 0 0,0 1 1,0-1-1,1 0 0,0 0 0,0 1 0,0-1 1,1 0 11,0 21 10,-1-27 10,0 15 526,-1-16-353,-2-9-227,-11-79 213,4 0-1,3-13-178,6-11 24,1 67-325,5-39-312,-5 83 357,0 1 106,0 0 70,-9-3-21,2-6 272,6 7-179,-1 0-1,0 0 0,1 0 0,-1 0 0,1-1 1,-1 1-1,1-1 0,0 1 0,0-1 1,0 0-1,0-1 9,-12-66 388,4-1 0,-1-50-388,7-143-138,3 186 145,1 64-53,0 0 0,1 1 0,1-1 0,3-9 46,-5 18-88,2-5-15,-3 10 96,0 0 0,0 0-1,0 0 1,0 0-1,0 0 1,0 0-1,0 0 1,0 0-1,0 0 1,0 0-1,0 0 1,0 0 0,0 0-1,0 0 1,0 0-1,0 0 1,0 0-1,0 0 1,0 0-1,0 0 1,0 0-1,0 0 8,-2 16-298,1-10 266,-6 22 69,-1 7 6,3-4-114,5-29 93,-1 0 1,0 0-1,1 0 0,-1 0 0,0 0 1,0 0-1,0 0 0,0 0 0,0 0 1,0-1-1,-1 1 0,1 0 0,-2 0-22,3-2 18,0 0-1,-1 0 0,1 0 1,0 0-1,-1 0 0,1 0 0,0 0 1,-1 0-1,1 0 0,0 0 0,-1 0 1,1-1-1,0 1 0,-1 0 0,1 0 1,0 0-1,-1-1 0,1 1 1,0 0-1,-1 0 0,1-1 0,0 1 1,0 0-1,0 0 0,-1-1 0,1 1 1,0 0-1,0-1 0,0 1 0,0 0 1,-1-1-1,1 1 0,0-1 1,0 1-18,-5-13 31,-4-25 93,1 0 0,2-1 0,2 0 0,1-27-124,-3-14-21,-2-95-18,8-32 39,0 93-15,-5 19-107,-3-43 79,7 115 162,-1 1 0,-4-17-119,2 17-42,2-1 1,-1-18 41,1-14-187,0 36 170,1 0-1,1 0 1,1 0 0,3-19 17,9-43 74,-3 30-117,-2-1 0,0-25 43,-3 25-106,-3 4 291,-2-49-185,-2 31 114,-1 38-247,2 24-117,0 1 0,0-1 0,1 0-1,0 0 1,-1 0 0,1 0 0,1 0-1,-1 0 1,1 0 0,-1 0 0,1-1 250,3 0-1920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07:28.642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16 67 1728,'-15'0'560,"15"0"-453,0-1 1,0 1-1,0 0 1,0-1-1,0 1 1,0-1-1,0 1 1,0-1-1,0 1 1,0 0-1,0-1 1,0 1-1,0 0 1,0-1-1,1 1 1,-1-1-1,0 1 1,0 0-1,0-1 1,1 1-1,-1 0 1,0-1-1,0 1 1,1 0-1,-1-1 1,1 1-108,1 2 94,0 0 0,0 0 0,0 0 0,1 0 0,-1-1 0,1 1 0,-1-1 0,1 1 0,0-1 0,0 0 0,-1 0 0,1 0 0,0-1 0,0 1 0,0-1 0,0 1 0,0-1 0,0 0 0,2 0-94,14-2 201,-1 0-1,1-1 1,-1 0-1,0-2 1,10-4-201,-15 6 32,-6 1-27,0 0 0,0 1 1,0 1-1,0-1 0,0 1-5,22-2 6,6-2-38,1 2 0,-1 2-1,1 1 1,24 4 32,32 1-63,1-3 156,1-4 0,28-7-93,26-5 86,-16 5-219,25-3 282,-90 6-176,-42 5-2,0-2-1,9-3 30,-20 5-12,-19 6-17,-19 7-20,-48 10 257,-57 10-208,7-2 117,-86 25-53,-150 46-133,235-56 81,74-27 70,1-1 0,-31 5-82,64-20 116,0 0 0,0-1 0,-4 0-116,14-2 29,1 0 1,-1 0 0,0 0-1,1-1 1,-1 1 0,0-1-1,1 0 1,-1-1 0,1 1-1,0-1 1,-1 0 0,-1-1-30,5 3-2,0-1 0,1 1 0,-1-1 0,0 0 0,0 1 0,0-1 1,0 0-1,1 0 0,-1 1 0,0-1 0,1 0 0,-1 0 0,0 0 0,1-1 2,-1 2-2,1 0-1,0-1 0,0 1 0,0 0 1,0 0-1,1-1 0,-1 1 1,0 0-1,0-1 0,0 1 0,0 0 1,0-1-1,0 1 0,0 0 1,0 0-1,1-1 0,-1 1 0,0 0 1,0 0-1,0-1 0,1 1 1,-1 0-1,0 0 0,0-1 0,1 1 1,-1 0-1,0 0 0,0 0 1,1 0-1,-1 0 3,5-2-39,0 0 1,-1 1 0,1-1 0,0 1-1,3 0 39,7-2-42,12-4 40,-1 1-1,1 1 1,0 1-1,25 1 3,112 4 1,-56 2 30,25-7 171,49-12-202,-142 13 33,0 0 0,0 3-1,0 1 1,0 3 0,0 0-1,-1 3 1,0 1 0,3 3-33,-22-4 10,1 0 1,-1 2 0,0 0-1,-1 2 1,0 0 0,-1 1-1,8 7-10,-26-19 4,1 0-1,-1 1 0,1-1 0,-1 0 0,0 1 0,1-1 1,-1 0-1,0 1 0,1-1 0,-1 1 0,0-1 0,1 0 1,-1 1-1,0-1 0,0 1 0,1-1 0,-1 1 0,0-1 1,0 1-1,0-1 0,0 1 0,0 0 0,0-1 0,0 1-3,0-1 7,0 1 0,0-1 0,-1 0 0,1 1-1,0-1 1,-1 1 0,1-1 0,0 0 0,-1 1-1,1-1 1,0 0 0,-1 0 0,1 1 0,-1-1-1,1 0 1,-1 0 0,1 1 0,0-1 0,-1 0-1,0 0-6,-23 4 188,-65-4-192,-31 8 4,89-5-8,0 2-1,0 1 0,1 1 0,-1 2 0,-18 9 9,-82 36-218,89-39 223,-1-2 0,-6-1-5,6-1 32,-257 65-74,270-68 43,-1-2 1,-1-1-2,4-1 13,11-2-40,-1-1 0,-6-1 27,-18 2-26,29-2 67,0 0-1,0 0 1,0-1 0,0-1 0,0 0 0,-2-1-41,14 3-5,0-1-1,1 1 1,-1 0-1,1 0 1,-1 0-1,0 0 1,1-1-1,-1 1 1,1 0 0,-1-1-1,1 1 1,-1 0-1,1-1 1,-1 1-1,1-1 1,-1 1-1,1 0 1,-1-1 0,1 1-1,0-1 1,-1 1-1,1-1 1,0 0-1,-1 0 6,1 1-3,0 0 0,1-1 0,-1 1 0,0 0 0,0-1 0,0 1 0,0 0 0,1-1 0,-1 1 0,0 0 0,0-1 0,0 1 0,1 0 0,-1 0 0,0-1 0,1 1 0,-1 0 0,0 0 0,1 0 0,-1-1 0,0 1 0,1 0 0,-1 0 0,0 0 0,1 0 0,-1 0 0,0 0 0,1 0 0,-1-1 0,1 1 0,-1 0 0,0 0 0,1 0 0,-1 1 0,0-1 0,1 0 0,-1 0 0,1 0 3,40-4-31,-33 2 24,0 1 1,1 0-1,-1 1 0,0 0 1,8 1 6,27 7 94,-26-5-91,0 0-1,0-1 0,13 0-2,188 3 523,-89-7-321,119 4 118,-57 5 155,-108-2-128,-33-3-70,1 2 0,-1 3 1,45 11-278,-65-10-131,0 2 0,15 7 131,-35-13-1190,0-1-1,0 0 0,0-1 1,9 1 1190,-6-2-3728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07:51.66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329 78 1056,'-7'-1'369,"-1"1"1,0-1-1,1 1 1,-1 1-1,-2-1-369,-14 1 814,23-1-751,0 0-1,-1 0 1,1 1-1,0-1 1,-1 0-1,1 0 1,0 1-1,-1-1 1,1 1-1,0-1 1,0 1-1,0-1 1,-1 1-1,1 0 1,0 0-1,0-1 1,0 1-1,0 0 1,0 0-1,0 0 1,0 0-1,1 0 1,-1 1-63,0 0 120,0 0 1,0 0-1,0 0 1,0 0-1,0 1 1,1-1-1,-1 0 0,1 1 1,0-1-1,-1 0 1,1 2-121,1-2 60,0-1-1,0 1 1,0-1 0,0 0 0,0 0 0,0 1 0,0-1-1,0 0 1,0 0 0,0 0 0,1 0 0,0 0-60,0 1 103,3 1 1,-1 0 0,1 0 0,0 0 0,0-1 0,1 1-1,-1-1 1,0-1 0,1 1-104,47 9 435,-22-5-282,0 2-34,190 46 311,-206-49-389,-2-1 58,0 0 1,0-1-1,0 0 0,1-1 0,-1-1 1,1 0-1,9-1-99,79-10 496,91-22-496,-23-7 229,-122 26-150,19-10-79,-33 11 43,0 2 0,0 1 0,25-3-43,77-13-67,-33 5 1,24-6 301,-51 7-267,-52 14 34,-16 3 3,1 0 0,-1 1 0,1 0 0,-1 0 1,1 0-1,-1 2 0,1-1 0,-1 1 0,1 0 0,-1 0 0,8 3-5,-5 0-73,0 0 0,0 1-1,0 0 1,4 4 73,-6-4 13,-1-1 0,1 0 0,0 0 0,0-1-1,0 0 1,0 0 0,0-1 0,1-1 0,-1 1 0,1-1 0,-1-1 0,4 0-13,-11 0-16,-4 2-23,0 0 1,0 1-1,0-1 1,0-1-1,0 1 1,0 0-1,-1 0 1,1-1-1,-1 1 39,-2 0-20,0 0 0,1 0 1,-1 0-1,0-1 0,0 0 0,0 0 1,0 0-1,0 0 0,-4-1 20,-47-1-150,54 1 137,-123-12 45,-100 9-184,161 5 246,-1 3 1,-28 8-95,-174 43-14,29-5-31,125-26 124,-13 9-79,88-23 113,-53 12 397,-2-4-1,-56 3-509,54-9 76,17-2-157,-2-3 81,69-7-79,0 0 1,0 0 0,0 2 0,0-1 0,1 1-1,-1 1 1,1 0 0,0 0 0,-5 3 78,15-6-75,0-1 54,9 7 74,-5-5-76,1-1 0,0 0 0,0 0 0,0 0 1,0 0-1,0-1 0,0 0 0,0 0 0,0 0 0,3-1 23,24 0-75,23 5 130,84 4 173,-19-9-293,30 0 183,43 10-118,9 7 85,84 3 102,-263-18-147,106 6-160,-64-3 88,23-3 32,46 3-5,-23 1 43,-65-5-15,0 3 0,0 2-1,2 2-22,-15-1-68,-12-3 73,0 1 0,2 2-5,-17-4-4,-3 0-3,1-1 0,-1-1 1,1 1-1,-1 0 0,1-1 0,-1 0 0,1 0 0,1 0 7,-3 0-75,-2 0 49,0 0 68,-2 3 40,2-3-80,0 0 1,0 1-1,0-1 1,-1 0-1,1 1 0,0-1 1,0 0-1,0 1 1,-1-1-1,1 0 1,0 0-1,0 1 0,-1-1 1,1 0-1,0 0 1,0 0-1,-1 1 0,1-1 1,0 0-1,-1 0 1,1 0-1,0 0 1,-1 0-1,1 0 0,0 0 1,-1 0-1,1 0 1,0 0-3,-26-1-21,1-1 0,-1-2 0,1-1 1,0-1 20,-14-2 120,-14 0-120,-35 0 93,-42 4-93,-89 8 2,209-4-1,-83 6 317,-2 5-318,-34 2 39,-91 10 121,117-9 283,-60-3-443,-213-7 445,281-4-399,23-7-137,46-1-160,25 8 187,1 0-58,0 0 84,45 12-820,-7-6 684,1 1 12,13-1 162,34 3 179,-1 2 1,0 5-1,72 23-179,-26-2 338,21-2-338,-87-24 218,1-1 0,0-4 0,26-3-218,-54-5-3,0-1 1,0-3-1,25-6 3,46-8-104,15 10 307,105 4-203,-190 5 16,0-2 0,0-2 0,-1-2 0,13-4-16,-47 10 11,1 0 0,0 1 0,0-1 0,0 1 0,-1 0-1,1 1 1,0-1 0,0 1 0,0 0 0,-1 0-11,-1 0-2,-1-1 0,0 1-1,1 0 1,-1 0 0,0 0 0,0 0-1,0 0 1,0 0 0,0 1 0,0-1-1,0 1 1,0-1 0,-1 1 0,1 0-1,0 0 1,-1-1 0,0 1-1,1 0 1,-1 1 0,0-1 2,0 0 3,-1-1 0,1 1 0,-1-1 0,0 1 0,0-1 0,1 1 0,-1 0 0,0-1 0,0 1 0,-1 0 0,1-1 0,0 1 0,0-1 0,-1 1 0,1 0-1,-1-1 1,1 1 0,-1-1 0,0 0 0,0 1 0,0-1 0,1 1 0,-1-1 0,-1 0 0,1 0 0,0 0 0,0 1 0,0-1 0,0 0 0,-1 0 0,1-1 0,-1 1 0,1 0 0,-1 0 0,1 0-3,-5 1 6,1 0 0,0 0 1,0 0-1,-1 0 0,1-1 0,-1 1 0,1-2 1,-1 1-1,-3 0-6,-31-3-40,0-2 0,0-2 0,-28-8 40,55 12 3,-186-28 292,120 20-265,-161-12-83,163 17 42,-156 0 71,43 2-8,128 0 188,-45-9-240,21 1 468,0 5 0,-66 3-468,-13-1 509,102 3-291,-35 6-218,85-5-58,2 1-467,0 0-1,0 1 0,0 0 0,0 0 1,0 1-1,0 1 0,-9 4 526,16-3-3402,12-5-118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08:12.5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33 736,'0'0'224,"0"0"-128,0 0 5,0 0 123,0 0-53,0 0 16,0 0-11,0 0 176,0 0-75,0 0-5,0 0-101,0 0-6,0 0-53,0 0-21,0 0 5,0 0 80,2 1-64,3 1-74,3 2 85,-1-1 1,0 1-1,-1 0 0,1 1 1,-1 0-1,1 0-123,-4-2-11,0 1 76,1 0 0,1 0 1,-1 0-1,0-1 0,1 1 0,0-1 1,-1-1-1,1 1 0,5 2-65,9 1 82,0-1-1,15 2-81,8 3 99,-30-8-10,0-1 1,0 0 0,0 0 0,0-1-1,0-1 1,6 0-90,14-5 221,-21 4-188,-1 1 0,1-1 0,4 2-33,10 0-25,7 1 165,0-2 1,0-1-1,0-1 1,-1-2-1,4-2-140,-1-2 112,0 2 0,1 2 0,34-2-112,91-5 416,-106 7-373,-29 2 224,20 0-267,-18 3 25,4 0 82,1 1 0,-1 1 0,13 3-107,36 10 182,62 21-182,-78-20-113,-44-12 98,0 1-1,0 0 0,7 5 16,2 0 80,0 0 0,2-2 0,23 3-80,-45-9-11,0 1 0,0 0 0,7 4 11,21 6 11,-14-9 21,1 0 0,0-2 0,0 0 0,0-2 0,0 0-32,-4 0 6,-11-1 11,1 0 0,-1-1-1,0 0 1,1-1 0,-1 1 0,0-2 0,6-2-17,26-9 79,-25 14 1,-15 1 16,-1 0-37,0 0-75,0 0 0,-9 8 101,4-7-62,1 0 1,-1-1-1,1 0 0,-1 0 0,1 0 1,-1 0-1,1-1 0,-3 0-23,-38-11 525,23 5-415,4 3-21,1-1 0,-1 0-1,1-2 1,1 0 0,-1-1-1,1 0 1,1-2 0,-11-7-89,13 7-3,6 6 21,1 0 0,0 0 0,0-1 0,1 0 0,-1-1 0,1 1 0,1-1 1,-1 0-1,-3-6-18,-23-27 0,31 38 15,0 0 1,-1 1-1,1-1 0,-1 0 1,0 1-1,1-1 1,-1 1-1,1-1 1,-1 1-1,0-1 0,0 1 1,1-1-1,-1 1 1,0 0-1,0-1 1,1 1-1,-1 0 1,0 0-1,0 0 0,0 0 1,1-1-1,-1 1 1,0 0-1,0 0 1,0 0-1,0 1 0,1-1 1,-1 0-1,0 0 1,0 0-16,-5 1 43,16 6-64,10 1-101,-14-6 135,0 1 0,0 0 1,0-1-1,3 4-13,-3-2 1,1-1 1,-1 1-1,1-2 1,0 1-1,0-1 1,0 1-1,0-2 1,2 1-2,19 2-29,15 1 29,-8-2 91,14 2-9,88 13-89,-96-13-16,-28-4 29,0 0 0,0 1 0,1 1-6,-8-2 54,4 1 101,-10-1-150,0-1 0,0 0-1,0 0 1,1 1 0,-1-1 0,0 0 0,0 0 0,0 1 0,0-1 0,0 0 0,0 0 0,0 1 0,0-1-1,0 0 1,0 0 0,0 1 0,0-1 0,0 0 0,0 0 0,0 1 0,-1-1 0,1 0 0,0 0-1,0 1 1,0-1 0,0 0 0,0 0 0,-1 0 0,1 1 0,0-1 0,0 0 0,0 0 0,0 0 0,-1 0-1,1 1 1,0-1 0,0 0 0,-1 0 0,1 0 0,0 0-5,-3 1 13,1 0 0,0 0-1,-1 0 1,0-1 0,1 1 0,-1-1-1,1 1 1,-1-1 0,0 0 0,1 0 0,-1-1-1,1 1 1,-3-1-13,-7 1 21,-1 0-10,1 0 1,-1 1-1,1 1 1,-1 0-1,1 1 1,-5 2-12,10-3 40,-10 3-58,0 1 0,0 1 0,0 1 0,-10 6 18,-18 15 160,1 1 0,-36 34-160,72-57-18,0 0 0,0 1 1,1 0-1,0 0 0,0 0 0,1 1 1,0 0-1,1 1 0,-3 5 18,7-12-18,0 0 1,1-1-1,0 1 0,-1 0 0,1-1 1,0 1-1,0 0 0,1-1 0,-1 3 18,1 7 144,12-25 155,-9 7-307,0 0 0,-1 0 1,0-1-1,0 0 1,0 0-1,-1 1 0,0-1 1,0-4 7,3-16 73,0-19-73,4-18 78,-1 27-85,-3-1 0,0 0 0,-2-26 7,-3 61-14,0 1 0,0-1 1,-1 0-1,1 1 0,-1-1 0,1 0 0,-1 1 1,0-1-1,0 0 0,-1-1 14,2 4-3,-1-1-1,1 1 1,-1-1-1,1 1 1,0-1-1,-1 1 1,1 0-1,-1-1 1,1 1-1,-1 0 1,1-1-1,-1 1 1,1 0-1,-1-1 1,1 1-1,-1 0 1,1 0-1,-1 0 1,0 0-1,1-1 1,-1 1-1,1 0 1,-1 0-1,0 0 1,1 0-1,-1 0 1,1 0-1,-1 1 1,0-1-1,1 0 1,-1 0-1,1 0 1,-1 0-1,1 1 1,-1-1-1,1 0 1,-1 1-1,1-1 1,-1 0-1,1 1 1,-1-1-1,1 1 1,-1-1-1,1 1 1,0-1-1,-1 1 4,-4 4-5,-1 1-1,1 0 1,0 0-1,1 0 1,0 1-1,0 0 0,0 0 1,-1 3 5,-1 4 54,1-1-1,1 1 1,0 0 0,0 4-54,3 9 128,19-35-107,-1-3-9,-1 0 88,0 2 0,8-4-100,-18 10 0,0 1 0,1-1 1,-1 1-1,0 1 0,1 0 0,-1-1 0,1 2 0,-1-1 1,1 1-1,3-1 27,-8 1-30,0 0 1,0-1-1,0 1 1,1 1-1,-1-1 1,0 0-1,0 0 1,0 1-1,0-1 0,0 1 1,0-1-1,0 1 1,0 0-1,0 0 1,1 1 2,-2-2 3,-1 1 0,0-1 0,1 1 0,-1-1 0,1 1 0,-1-1 0,0 1 0,1-1 0,-1 1 0,0-1 0,0 1 0,0 0-1,1-1 1,-1 1 0,0-1 0,0 1 0,0-1 0,0 1 0,0 0 0,0-1 0,0 1 0,0 0 0,0-1 0,0 1 0,0-1 0,-1 1 0,1-1 0,0 1 0,0 0 0,0-1 0,-1 1 0,1-1 0,-1 1-3,-11 22 98,10-19-134,1-2-299,0-1 1,0 1 0,0-1-1,0 1 1,0 0-1,0-1 1,1 1-1,-1 0 1,1-1-1,-1 1 1,1 0-1,0 0 1,-1 0-1,1 0 1,0-1-1,0 1 1,1 0 0,-1 0-1,0 0 1,0-1-1,1 1 335,-1-1-119,0-1 0,0 0 0,1 1 0,-1-1 0,0 0 0,0 1-1,1-1 1,-1 0 0,0 1 0,0-1 0,1 0 0,-1 1 0,0-1 0,1 0 0,-1 0-1,0 0 1,1 1 0,-1-1 0,1 0 0,-1 0 0,0 0 119,2-4-2128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08:26.39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217 625 1408,'-1'-2'35,"0"1"0,0 0 1,0 0-1,0 0 0,0 0 0,0 0 0,0 0 1,0 0-1,-1 1 0,1-1 0,0 0 0,-1 1 0,1-1 1,0 1-1,-1-1 0,0 0-35,-1 1 93,1-1 0,0 0 0,0 0 0,0 0 0,0 0 0,0 0 0,0-1 0,0 1-93,1 1 101,1-1 0,-1 1 1,0 0-1,1 0 0,-1 0 1,0 0-1,0 0 0,1 0 1,-1 0-1,0 0 0,1 0 1,-1 0-1,0 0 0,1 1 1,-1-1-1,0 0 0,1 0 1,-1 1-1,0-1 0,1 0 1,-1 1-1,1-1 0,-1 1 1,1-1-102,-1 1 234,1-1 6,0 0 251,0 0-129,0 0 60,0 0-140,5-8 380,33-23-553,-25 20 2,0 0-1,8-4-110,9-1 503,24-11-503,4-1 319,1-3-158,-1-3 0,-2-2 1,-1-3-1,36-33-161,-71 53 82,28-24 175,5 0-257,-36 31 77,0 0 0,1 1 1,0 1-1,1 1 0,6-2-77,18-6 111,0 3-1,1 1 0,1 3 0,0 1 0,0 2 1,1 3-111,-32 3 5,1 0 0,0 1 1,-1 1-1,1 1 0,-1 0 1,6 1-6,-17-2 0,9 2-22,-12-3 27,1 0 0,-1 1 0,0-1-1,0 0 1,0 0 0,1 0 0,-1 1 0,0-1-1,0 0 1,0 0 0,0 1 0,0-1-1,1 0 1,-1 1 0,0-1 0,0 0-1,0 0 1,0 1 0,0-1 0,0 0 0,0 1-1,0-1 1,0 0 0,0 0 0,0 1-1,0-1 1,-1 0 0,1 0 0,0 1 0,0-1-1,0 0 1,0 1-5,-5 7-14,-37 26-505,-31 18 519,28-20 23,-21 19-23,20-15-19,-5 2 19,-25 18-98,39-27 143,-2-2 1,-1-1 0,-2-3 0,0-1-1,-1-2 1,-1-1 0,-34 8-46,42-17 4,-62 20 149,-16 11-153,83-28 36,1 1-1,0 1 1,1 2 0,1 1 0,-18 15-36,26-15 20,1 1 1,0 1 0,2 0 0,0 2-1,-4 8-20,-14 17-77,32-42 95,-1 0-1,1 0 1,0 1-1,-1 2-17,3-7 2,1 0 0,-1 0-1,1 0 1,-1 0 0,1 0 0,-1 0-1,1 0 1,0 0 0,0 0 0,0 1-1,0-1 1,-1 0 0,1 0 0,1 0-1,-1 0 1,0 0 0,0 0 0,0 0 0,1 1-1,-1-1 1,0 0 0,1 0 0,-1 0-1,1 0 1,-1 0 0,1 0 0,0 0-2,0-1-11,0 1-1,0-1 1,-1 1 0,1-1 0,0 0 0,0 0 0,0 0 0,0 0 0,0 0 0,0 0-1,0 0 1,0 0 0,0 0 0,0 0 0,0 0 0,-1 0 0,1-1 0,0 1 0,0 0 0,0-1-1,0 1 1,0 0 0,0-1 11,24-14 121,-20 11-109,54-36 323,-35 22-271,1 1 1,1 2-1,1 0-64,5 0-9,1 3 1,1 0-1,27-5 9,108-16-55,-95 20-3,29-8 121,32-5 82,1 5-145,213-28 175,-335 46-126,9 1 5,-14 1-27,-1 0-1,1-1 1,-1 0-1,4-1-26,-12 3 7,1 0 0,0-1 0,-1 1 0,1 0-1,0-1 1,-1 1 0,1 0 0,0 0 0,0 0 0,-1 0-1,1 0 1,0 0 0,0 0 0,-1 0 0,1 0 0,0 0-1,0 0 1,-1 0 0,1 0 0,0 1 0,0-1-7,-1 1 0,0-1 0,0 0 0,0 1 0,0-1 1,-1 0-1,1 1 0,0-1 0,0 1 0,0-1 1,0 0-1,-1 1 0,1-1 0,0 0 0,0 1 0,-1-1 1,1 0-1,0 0 0,0 1 0,-1-1 0,1 0 0,0 0 1,-1 1-1,1-1 0,-1 0 0,1 0 0,0 0 1,-1 0-1,1 0 0,0 1 0,-1-1 0,1 0 0,-1 0 1,1 0-1,-53 18 84,-53 12-84,54-17-82,2 2 0,-14 8 82,9 4-53,0 2-1,2 2 1,-26 23 53,17-13-48,-2-2 0,-12 3 48,-37 7-30,-108 31 30,169-63 19,17-5-72,-13 0 53,39-10-54,55-4-26,-43 2 94,197-23 522,-166 17-425,0-2-1,0-1 1,0-2-1,24-11-110,188-104 649,-66 32-444,216-99 93,-366 179-590,1 2 0,0 1 0,15-3 292,15 2-4425,-52 12 2788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10:29.7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90 24 640,'-14'-7'224,"5"5"476,8 2-627,1 0 0,-1 0 0,0 0 0,1 0 0,-1 0 1,0 0-1,1-1 0,-1 1 0,0 0 0,1 0 0,-1-1 1,0 1-1,1 0 0,-1-1 0,1 1 0,-1-1 0,1 1 1,-1-1-1,1 1 0,-1-1 0,1 1 0,-1-1-73,1 0 20,-1 1-1,0-1 0,1 0 0,-1 1 1,0-1-1,0 1 0,1-1 0,-1 1 1,0 0-1,0-1 0,0 1 1,0 0-1,1-1 0,-1 1 0,0 0 1,0 0-1,0 0 0,0 0 0,0 0 1,0 0-1,0 0 0,0 0 1,1 0-1,-1 0 0,0 0 0,0 1 1,0-1-1,0 0 0,0 1-19,0-1 16,0 0-1,0 1 0,0-1 1,0 1-1,0-1 1,0 0-1,0 1 0,0 0 1,1-1-1,-1 1 1,0 0-1,0-1 0,0 1 1,1 0-1,-1 0 1,1-1-1,-1 1 0,0 0 1,1 0-1,-1 0 1,1 0-1,0 0 0,-1 0 1,1 0-1,0 0-15,-5 30 331,3-9-298,1-19-33,1 1 0,-1 0 0,1-1 0,0 1 0,0 0-1,0 0 1,1-1 0,-1 1 0,1 0 0,0-1 0,1 3 0,9 16 27,1-1-1,1 0 1,1-1 0,1 0-1,1-1 1,4 3-27,-10-10 24,0-1-1,1 0 1,0-1 0,1-1 0,0 0-1,1 0 1,0-1 0,0 0 0,0-2-1,1 1 1,14 3-24,-2-1 98,1-2 0,0 0 0,0-2-1,0-1 1,0-1 0,4-2-98,-19-1-2,-1 0 1,0 1 0,0 0-1,0 1 1,1 0 0,-2 1-1,1 0 1,10 5 1,-20-8 11,0 1 1,0 0-1,-1-1 0,1 0 0,0 1 0,0-1 0,0 1 1,0-1-1,0 0 0,0 0 0,0 0 0,1 1 0,-1-1 1,0 0-1,0 0 0,0 0 0,0-1 0,0 1 0,0 0 1,0 0-1,0 0 0,0-1 0,0 1 0,0-1 0,0 1 1,0-1-1,0 1 0,0-1-11,0 0 14,-1 0-1,1 0 1,0 0 0,-1-1-1,1 1 1,-1 0-1,0 0 1,1-1 0,-1 1-1,0 0 1,1 0 0,-1-1-1,0 1 1,0 0-1,0-1-13,10-22-106,-9 21 106,6 2 0,6 3 57,-7-4-1,-3 0-31,-1 1 23,4 1-10,-5 0-1,-2-8 459,-38-20 85,30 21-541,1 0-1,-1 1 0,0 0 0,0 1 1,-1 0-1,1 1 0,-1 0 0,0 0 0,-1 1 1,-1 0-40,-25-5-31,-1 1-1,-10 1 32,-19-2 65,39 4 22,20 3-70,-1 1 0,1-2 0,0 1 0,-1-1 0,1 0 0,0-1 0,0 0 0,1 0 0,-3-2-17,9 4-123,1 1 11,1 1 70,20 5 96,0 0 1,0-1 0,1-2-1,-1 0 1,17 0-55,39 5-209,-37-1 182,0-2 0,1-1 1,-1-3-1,8-1 27,-12-3 15,-9 1 30,0 1-1,3 1-44,-20 1 9,-1 0 0,1 0 0,-1 1 0,0 0 0,0 1 0,0 0 0,0 0 0,0 1-9,35 20-107,-43-24 155,-1 0 27,-1 31 0,-1-27-87,0 0-1,0-1 1,-1 1 0,0 0 0,0-1 0,-2 2 12,-13 20-18,15-21 35,1-1-1,-1 1 1,0 0-1,1-1 1,-2 1-1,1-1 1,0 0-1,-1 0 1,1 0-1,-3 1-16,3-4 14,0 1-1,0 0 1,0-1-1,0 0 1,1 0-1,-1 0 1,0 0-1,0 0 1,0-1-1,0 1 1,-2-2-14,-30-9-6,33 10-19,0 0-55,2 1-48,19 4 16,4 3 103,0-1 0,1-1 0,0 0 0,-1-2 0,5-1 9,120 1 82,-96-4-82,-3-1-5,0-3 0,0-1 0,10-6 5,-48 10 31,66-13-169,82-13 239,-155 28-93,23-4-16,0 1 0,0 2 0,0 0 0,0 2 0,19 3 8,-10 3 53,-1 1 0,7 4-53,-25-7 16,10 3-106,-26-8 92,3 2-4,-1 0 0,1-1-1,-1 1 1,1-1-1,-1 0 1,1 0 0,0-1-1,0 1 1,-1-1-1,4 1 3,-6-1 8,0 0 0,-1 0 0,1 0 0,-1 0 0,1 0 0,-1 0 0,1 1 0,-1-1 0,1 0-1,-1 0 1,0 1 0,1-1 0,-1 0 0,1 1 0,-1-1 0,0 0 0,1 1 0,-1-1 0,1 1-1,-1-1 1,0 1 0,0-1 0,1 0 0,-1 1 0,0-1 0,0 1 0,0 0 0,0-1 0,1 1-1,-1-1 1,0 1 0,0-1 0,0 1 0,0-1 0,0 1 0,0-1 0,0 1 0,0-1 0,-1 1-1,1-1 1,0 1 0,0-1 0,0 1 0,-1-1 0,1 1-8,0 0 7,0-1-5,0 0-1,0 0 1,0 0 0,0 0 0,0 0-1,0 0 1,0 1 0,0-1-1,0 0 1,0 0 0,0 0-1,0 0 1,0 0 0,0 0-1,0 0 1,0 0 0,0 0-1,0 1 1,-1-1 0,1 0 0,0 0-1,0 0 1,0 0 0,0 0-1,0 0 1,0 0 0,0 0-1,0 0 1,0 0 0,0 0-1,-1 0 1,1 0 0,0 0 0,0 0-1,0 0 1,0 0 0,0 0-1,0 0 1,0 0 0,-1 0-1,1 0 1,0 0 0,0 0-1,0 0 1,0 0 0,0 0-1,0 0-1,-2-1-74,2 2 73,0-1-1,0 1 0,0-1 0,0 0 0,1 1 0,-1-1 0,0 1 1,-1-1-1,1 0 0,0 1 0,0-1 0,0 1 0,0-1 1,0 0-1,0 1 0,0-1 0,-1 1 0,1-1 0,0 0 0,0 1 1,0-1-1,-1 0 0,1 1 0,0-1 0,-1 0 0,1 1 2,2-1-37,0 0 0,1 1-1,-1 0 1,0-1-1,1 1 1,-1 0 0,0 0-1,0 0 1,2 1 37,-2 0 13,1-1-1,0 1 1,-1-1 0,1 0 0,0 0 0,0 0 0,0 0 0,0-1 0,0 1-1,1-1-12,7 1 72,0 0 0,-1 1-1,3 0-71,-1 0-69,-1 0-1,0-1 0,3 0 70,25-2 67,0-2 1,0-1-1,25-7-67,48-9-53,-95 18-11,1 0 0,10 2 64,-10-1-13,-1 0-1,5-1 14,-15 2-1,-1 0-1,1 0 0,0 1 1,0 0-1,-1 0 0,1 0 1,0 1-1,3 1 2,15 4 83,-20-5-91,1 0 1,-1 0-1,1 0 1,-1 1-1,4 2 8,23 10-96,-25-12 86,1 0 0,0 1 0,-1 0 0,0 0-1,0 1 11,0 0 14,0-1-1,1 0 1,-1 0-1,1-1 0,4 1-13,61 16 99,1-4 0,21 0-99,-49-13-1,-30-3 7,-1 2-1,12 1-5,-5 1 47,-1-1 0,1-1 0,0-1 0,-1-1 0,22-3-47,-37 2 11,0 0-1,0-1 1,0 1-1,5-3-10,-6 2-3,-1 0 0,1 0 0,0 1 0,0 0 0,0 0 0,0 1 0,2-1 3,8 0-21,0 0 0,-1-1 0,3-2 21,24-2 101,-36 5-112,44-4 102,21 2-91,-52 3-28,0 1 0,-1 1 0,1 1 0,-1 0 0,1 1 0,-1 1 0,13 5 28,-17-4 44,0 0 0,0 1 1,-1 0-1,0 1 0,0 0 1,-1 1-1,0 0 0,0 1 0,8 11-44,7 6-172,15 21 99,-27-30 33,1 0 1,11 8 39,-19-19 59,0 0 1,0-1-1,1-1 0,0 1 0,0-1 1,0 0-1,5 1-59,-11-5 7,0-1 0,-1 1 0,1-1 1,0 0-1,0 1 0,0-1 0,-1 0 0,1 0 0,0 0 0,0-1 0,-1 1 0,1 0 1,0-1-1,0 1 0,-1-1 0,1 1 0,0-1 0,-1 0 0,1 0 0,0 0 0,-1 0 1,1 0-1,-1 0 0,0 0 0,1 0 0,-1 0 0,0-1 0,0 1 0,0-1 0,0 1 1,0-1-1,0 1 0,0-1 0,0 1 0,-1-1 0,1 0 0,-1 0 0,1 1 0,-1-1 1,1 0-1,-1 0 0,0 1 0,0-1 0,0 0 0,0 0-7,1-18-57,0 17 77,0-1-1,-1 1 0,0 0 1,0-1-1,0 1 0,0-1 1,-1 1-1,1 0 0,-1-3-19,-4-6 84,1 0-1,-2 1 0,1-1 0,-1 1 0,-5-5-83,7 12-4,1 0-1,-1 0 0,0 0 0,0 1 0,0 0 0,-1 0 0,-1-1 5,1 1-8,4 3-35,1 0 22,0 0 63,0 0-20,-14-3 100,13 3-120,0 0-1,0 0 1,0-1-1,0 1 1,1 0-1,-1 0 1,0 0-1,0 0 1,0 0-1,0 0 1,0 0-1,1 0 1,-1 0-1,0 1 1,0-1-1,0 0 1,1 0-1,-2 1-1,-1 0-31,0 0 0,0 0 0,-1-1 0,1 1 0,0-1 0,0 0 0,-3 0 31,-6 0-12,-95 7 12,-8 0 0,-76 16-192,173-21 199,0 0 1,0-1-1,0-1 1,0-1-1,-3 0-7,10-2-3,1 0-1,-1 0 1,1-1-1,-9-4 4,7 3 20,-1 0 1,-12-3-21,18 6 4,-4-1-18,0 0 0,0 1 0,0 0 0,0 1 0,0 0-1,-1 1 1,1 0 0,0 1 0,-11 1 14,-30 9-30,-80 20-65,109-24 125,0 1 0,0 1 0,1 1 0,-13 9-30,33-18-3,-26 15-25,1 1-1,0 1 0,1 1 0,-2 4 29,21-17 35,-1 0 0,0-1 0,0-1-1,0 1 1,0-1 0,-1-1 0,1 1-1,-7 0-34,-31 14-32,43-16 38,-1-1 0,1 0 0,-1 0 0,0 0 0,0 0 0,1-1 0,-1 1 0,-1-1-6,1 0-15,0 0 1,1 1 0,-1-1 0,0 1 0,0 0-1,1 0 1,-1 0 0,1 1 0,-1-1 14,-16 9 76,-21 6-76,18-7 180,29-11-252,5-2 84,0-1-1,0 0 0,4-4-11,40-24 193,40-27 270,-67 42-324,0 0 0,1 2-1,11-3-138,97-48 80,-124 62-78,0 0 0,0 1 0,9-2-2,-12 3 42,4-1-52,-2-1-17,29 5-10,-12 0-129,-28 0 294,1 0-44,-1 0-86,-1 0 0,1 0 0,-1 0 0,1 0 0,-1 0 0,1 0 0,-1 0 0,1 0 0,-1 0 0,1 0 0,-1 0 0,1 0 1,-1-1-1,1 1 0,-1 0 0,1 0 0,-1-1 0,1 1 0,-1 0 0,0 0 0,1-1 2,0 1-75,-1 0 27,6 0-192,1 0 203,-6 0-80,-1 0 53,18 2-352,-16-1 137,-1-1 0,1 1 0,-1-1 0,1 1 0,-1 0 0,1 0 0,-1-1 0,0 1 0,1 0 0,-1 0 0,0 0-1,0 1 1,0-1 0,0 0 0,0 0 0,0 1 0,0-1 0,0 1 0,0-1 0,0 0 0,-1 1 0,1 0 0,-1-1 0,1 1 0,-1 0 279,-1 13-1488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12:03.0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86 2026 1824,'-17'-6'2971,"15"5"-2808,-1 1 1,1-1-1,-1 1 1,1-1 0,-1 1-1,1 0 1,-1 0 0,1 0-1,-1 0 1,1 0 0,-1 0-1,1 1 1,-3 0-164,-11 1 678,16-2-518,0 0 0,-15 15 2058,15-14-2228,0-1 52,1 2-8,0-1-1,0 0 0,0 1 1,0-1-1,1 0 0,-1 0 1,1 1-1,0-1-33,12 3 108,-2-1-8,0 0 0,-1-1 0,1 0 0,0-1 0,1 0-100,138 6 341,-106-9-231,0-1-1,0-3 0,-1-1 1,31-10-110,-32 7 112,0 1 0,15 0-112,85-10 218,-122 15-212,-1 0 0,1 0-1,-1-2 1,11-5-6,-10 4-1,-10 2 59,0-1 1,0 0 0,0-1-1,-1 0 1,0 0 0,0-1-1,-1-1 1,0 1 0,2-4-59,-3 3 35,0-1-1,-1 1 1,0-1 0,-1-1 0,0 1 0,0-1 0,-1 0 0,0-4-35,3-6 74,-1-1 0,-1 0 0,2-22-74,-6 25 42,-1-1 0,0-6-42,-1-9 12,2 7 138,-2-1 1,-4-24-151,3 40 18,-1 1 0,-1-1 0,0 1 0,-1 0 0,0 0 0,-1 0 0,-5-8-18,-13-20 122,-3 1 1,-1 2 0,-1 1-1,-2 1 1,-10-7-123,-44-53 117,-1 10-170,-4 4 0,-55-36 53,116 94-14,2 0 1,-15-17 13,11 11-5,-20-31 191,38 46-226,1-1 0,0 0 1,2 0-1,-1-1 0,2 0 0,-3-7 40,-6-12-43,-31-68-26,4 9 15,9 18-5,33 70 56,-1 0 0,2 0-1,-1 0 1,1 0-1,0 0 1,0-5 3,0 8-10,1 1 0,0-1 0,0 0 0,1 0 0,-1 0 0,1 0 0,-1 0 0,1 0 0,0 0 0,0 1 0,0-1 0,0 0 0,1 1 0,0-2 10,-1 3 15,0 0 0,-1-1-1,1 1 1,0 0 0,0 0 0,0 0-1,0 0 1,1 1 0,-1-1 0,0 0-1,0 0-14,5-2-119,-3 0-94,2-1 116,9 6 55,-12-1 32,0 0 1,0 0-1,0 0 0,0 1 0,0-1 1,-1 0-1,1 1 0,0-1 1,-1 1-1,1 0 0,-1-1 1,0 1-1,1 0 0,-1 0 1,0 0-1,0 1 10,11 13-48,-10-11 54,1-1 0,-1 1 0,0-1 0,0 1 0,0-1 0,-1 1 0,1 1-6,0 3 70,25 91-150,-23-85 61,0 1 0,-1 0 0,0 13 19,-2-15-36,1 1-1,1-1 1,0 0 0,4 9 36,4 29 176,-4-30-202,-5-16 23,0 1 0,0-1 0,1 0 0,1 3 3,-2-7 12,-1 1-1,0 0 1,0-1 0,0 1-1,0 0 1,0-1-1,0 2-11,5 17 47,-6-15 21,-5-9 59,-5-12 52,10 14-179,0 0 0,0 1 0,-1-1 0,1 0 0,0 0 0,-1 0 0,1 1 0,-1-1 0,1 0 0,-1 0 0,1 1 0,-1-1 0,0 1 0,1-1 0,-1 0 0,-8-11 0,4 1 20,-1 1 0,-1 0 1,0 0-1,-2-2-20,-11-17 95,-18-28-49,17 28-15,2-1 0,1-1 0,1-1 0,-2-10-31,14 31-27,1 1 0,1-1-1,0 0 1,0 0 0,1 0-1,0 0 1,1 0 0,0-1 27,2 8-3,-1-1 0,1 0 0,-1 0 0,1 1 0,1-1 1,-1 0-1,1 1 0,0-1 0,0 1 0,0 0 0,0 0 0,1 0 1,0 0-1,0 0 0,0 0 3,1-9 123,0 9-107,9-7 112,-12 10-118,0 0-42,0 1 0,0-1 0,0 1 0,0-1 0,1 1 0,-1 0-1,0 0 1,0-1 0,0 1 0,1 0 0,-1 0 0,0 0 0,1 0 0,-1 0-1,0 0 1,1 1 32,-1-1-30,1 0 28,0 0-1,0 1 0,-1-1 1,1 1-1,0-1 1,0 1-1,-1-1 0,1 1 1,-1 0-1,1 0 1,-1 0-1,1 0 0,0 1 3,20 19 110,-10-10-223,13 10 75,-17-14 38,0-1 0,-1 1 0,0 0 0,0 1 1,6 7-1,7 13 17,-13-20 12,0 2-1,-1-1 1,0 1-1,0 0 1,0 2-29,1 2 36,1 0 0,0-1 1,1 0-1,7 8-36,7 11 52,-11-16-48,0 0 0,1-1 0,0-1 0,4 2-4,-11-11 37,0-1 0,0 0 1,1 0-1,0 0 0,-1-1 0,1 0 1,0-1-1,1 1 0,-1-1 0,7 0-37,7 4 209,-8-2-70,-13-2-144,-9-1-49,-29 3 226,9 1-248,15-3 29,0 0-1,-7 4 48,0-1-11,-24 7 80,-9 4-69,44-14 12,-1 0 0,1 0 0,-1-1 0,0-1 0,-9 0-12,18 0-1,-16 4-12,11-1-97,12-2-199,15 8 330,-18-8-15,0-1 0,-1 1 0,1 0 0,0 0 0,0 0 0,-1 0 0,1 0 0,-1 1 0,1-1 0,-1 0 0,1 1 0,-1-1 0,0 1 0,0-1 0,1 1 0,-1 0-6,0-1 11,-1 0 1,1 1 0,0-1-1,0 1 1,-1-1 0,1 1-1,-1-1 1,1 1 0,-1-1-1,0 1 1,1-1-1,-1 1 1,0 0 0,0-1-1,0 1 1,0-1 0,0 1-1,-1-1 1,1 1 0,0 0-1,-1-1 1,0 1-12,0 0 8,0 0 0,0-1 0,-1 0 0,1 1 0,-1-1 0,1 0 0,-1 1 0,0-1 0,1 0 1,-1 0-1,0 0 0,0-1 0,1 1 0,-1 0 0,0-1 0,0 1 0,0-1 0,-2 1-8,-42 3 154,34-3-138,-15 0-54,-24-3 38,-1 0-48,-5 2-229,57 0 277,0 0 0,1 0 1,-1 0-1,0 0 0,0 0 1,0 0-1,0 0 0,0 0 0,0 0 1,0 0-1,0 0 0,0-1 1,0 1-1,0 0 0,0 0 0,0 0 1,0 0-1,0 0 0,0 0 1,0 0-1,0 0 0,0 0 0,0 0 1,0 0-1,0-1 0,0 1 1,0 0-1,0 0 0,0 0 0,0 0 1,0 0-1,0 0 0,0 0 1,0 0-1,0 0 0,0 0 0,0 0 1,0 0-1,-1 0 0,1-1 1,0 1-1,0 0 0,0 0 0,0 0 1,0 0-1,0 0 0,0 0 1,0 0-1,0 0 0,0 0 0,0 0 1,0 0-1,0 0 0,-1 0 1,1 0-1,0 0 0,0 0 0,0 0 1,0 0-1,0 0 0,0 0 1,0 0-1,0 0 0,0 0 0,0 0 1,0 0-1,-1 0 0,1 0 1,0 0-1,0 0 0,8-6 48,12-5 60,-4 3-14,1-1-1,-2-1 1,0 0 0,0-1-1,-1-1 1,0 0 0,9-11-94,-14 12 39,0 1 0,-1-1 0,-1-1 1,0 1-1,-1-2 0,3-6-39,8-23 181,3-14-181,-12 19 20,-6 28-114,-1 1 0,1-1 1,3-7 93,-6 26-120,1 0 1,0-1-1,0 1 1,1 1 119,0 14-146,-2 11 130,0-16 19,1 0-1,2 19-2,-1-10 153,-2-24-165,1-1 0,0 0 0,0 1 0,1-1 0,-1 0 0,1 1 0,1 3 12,-1-4 127,-3-4 258,-2-9-70,-1-8-308,-1 0 1,0 1 0,-1-1-1,-1 1 1,-1 1 0,0 0-1,-11-13-7,6 9-84,-1 0 0,-1 1-1,0 0 1,-2 2 0,-10-9 84,27 24-6,0 0 0,-1 0-1,0 0 1,1 0 0,-1 0 0,1 0 0,-1 1 0,0-1-1,0 0 1,1 1 0,-1-1 0,-2 1 6,4 0-7,-1 0 1,0 0-1,0 0 0,1 0 0,-1 0 1,0 0-1,1 1 0,-1-1 1,0 0-1,1 1 0,-1-1 1,0 0-1,1 1 0,-1-1 1,1 0-1,-1 1 0,1-1 0,-1 1 1,1-1-1,-1 1 0,1 0 1,-1-1-1,1 1 0,0-1 1,-1 1-1,1 0 0,0-1 1,-1 1-1,1 0 0,0-1 1,0 1-1,0 0 7,-2 7-52,0 0 0,1 0 1,1 1-1,-1-1 0,1 0 1,0 1-1,2 5 52,2 17-7,4 12 7,-3-20-74,3 12 95,-4-19 59,-1 0 1,1 8-81,2 5 21,-4-24 41,-1 1 1,0-1 0,0 1 0,0 4-63,-1-9 101,0-1 48,0 0-69,9-19-10,-2 0-70,-1-1 0,0 1 0,1-16 0,11-24 117,-17 56-142,0 0 0,-1 0 0,2 0 0,-1 0 0,0 0 0,0 1-1,1-1 1,0 1 0,-1-1 0,1 1 0,1-2 25,-2 3-12,0 1 0,-1-1 0,1 1-1,0-1 1,0 1 0,-1-1 0,1 1-1,0 0 1,0-1 0,0 1 0,-1 0-1,1 0 1,0 0 0,0-1 0,0 1 0,0 0-1,0 0 1,0 0 0,-1 1 0,1-1-1,0 0 1,0 0 0,0 0 0,0 0-1,-1 1 1,1-1 0,0 0 0,0 1 0,0-1-1,-1 1 1,1-1 0,0 1 0,-1-1-1,1 1 1,0 0 0,-1-1 0,1 1-1,-1 0 1,1-1 0,-1 1 0,1 0 0,-1 0 12,6 7 10,0 0 1,-1 0 0,2 5-11,8 12-27,0 1-129,-12-21 178,0 1 0,0-1 0,0 0 0,1 0 0,0 0 0,0 0-1,0 0 1,1-1 0,-1 0 0,1 0 0,1 0-22,8 5 61,0 1-1,-1 0 1,7 8-61,-19-17 85,1-2 0,-1 1-75,-1-1 0,1 0 0,0 1 0,0-1 0,-1 0 1,1 1-1,0-1 0,-1 0 0,1 1 0,-1-1 0,1 0 0,-1 0 0,1 0 0,-1 0 0,1 0 0,-1 0 0,0 0 0,0 1 0,0-1 0,1 0 0,-1 0 0,0 0 1,0 0-1,0 0 0,0 0 0,0 0 0,-1 0 0,1 0 0,0 0 0,0 0 0,-1 0 0,1 0 0,0 0 0,-1 0 0,0 0-10,-1-1-6,0 0-1,0 1 0,0-1 1,-1 1-1,1 0 1,0 0-1,-1 0 1,1 0-1,-1 0 1,1 0-1,-1 0 0,0 1 1,-1-1 6,1 1-33,0 0-1,0 0 1,0 1 0,0-1 0,0 1-1,0-1 1,0 1 33,2 0-9,0-1-1,0 1 1,0-1 0,0 1-1,0-1 1,1 1 0,-1 0-1,0-1 1,0 1 0,0 0-1,1 0 1,-1 0-1,0-1 1,1 1 0,-1 0-1,1 0 1,-1 0 0,1 0-1,-1 1 10,1-1 48,-11 10 27,9-9-61,0-1-1,-1 0 1,1 0 0,0 0 0,-1-1-1,1 1 1,-1-1 0,1 1 0,-1-1-1,1 0 1,-1 0 0,1 0 0,-1 0-1,1 0 1,-1-1 0,1 1 0,-1-1-1,1 1 1,-1-1-14,-8 0 49,10 1-60,1 0 0,-1 1 0,1-1 0,0 0 0,-1 0 0,1 0 0,-1 0 0,1 0 0,0 0 0,-1 0 0,1 0 1,-1 0-1,1 0 0,-1 0 0,1 0 0,0 0 0,-1 0 0,1 0 0,-1 0 0,1-1 0,0 1 0,-1 0 0,1 0 0,-1 0 0,1-1 0,0 1 1,-1 0-1,1 0 0,0-1 0,0 1 0,-1 0 0,1-1 0,0 1 0,0 0 0,-1-1 0,1 1 0,0-1 0,0 1 0,0 0 0,-1-1 0,1 1 1,0-1 10,6 7 10,-2-5 1,0 1-1,0-1 1,0 0-1,0 0 1,0 0 0,0 0-1,0-1 1,1 1-1,-1-1 1,0 0-1,0-1 1,1 1 0,-1-1-1,0 0 1,0 0-1,0 0 1,0 0-1,0-1 1,0 0-1,0 1 1,2-3-11,6-3 16,0-2 1,0 1-1,-1-1 1,0-1-1,7-7-16,-6 2-58,-11 15-12,-10 10 28,7-8 41,0 0 0,1 0 1,-1 0-1,0 0 1,0-1-1,-1 1 1,1-1-1,0 0 1,0 1-1,-1-1 0,1 0 1,0 0-1,-1-1 1,1 1-1,-1 0 1,1-1-1,-1 0 1,0 1-1,1-1 1,-2 0-8,1 1 1,0-1-1,0 1 0,0 0 0,0 0 1,0 0-1,0 0 0,1 0 1,-1 1 7,2-1-75,0 0 0,0 0 0,0 0 1,1 0-1,-1 0 0,0 0 1,1 0-1,-1 0 0,1 0 0,-1 1 1,1-1-1,-1 0 0,1 0 1,0 1-1,0-1 0,0 0 0,-1 1 75,1 1-831,0 0-1,0 0 0,0 0 0,0 0 0,1 0 0,-1 0 0,1 0 832,-1-2-81,0-1-1,0 0 1,0 0-1,0 1 1,0-1-1,0 0 0,0 1 1,1-1-1,-1 0 1,0 1-1,0-1 1,0 0-1,0 0 0,0 1 1,1-1-1,-1 0 1,0 0-1,0 1 1,0-1-1,1 0 1,-1 0-1,0 0 0,0 0 1,1 1-1,-1-1 1,0 0-1,0 0 1,1 0-1,-1 0 0,0 0 1,1 0-1,-1 1 1,0-1-1,0 0 82,6-20-3205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5:35.2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75 2080,'6'-5'5077,"25"-17"-4192,-28 20-872,5-3 54,0-1 0,0 2 0,1-1 1,0 1-1,-1 0 0,1 1 0,1 0 0,1 0-67,11-1 54,1 2 1,18 0-55,-4 2-2429,-34 1-783,-2 2 2785,0-2 61,-1 9-1005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30:24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208 1 576,'0'0'171,"-4"0"442,-5 4-291,1 0 0,0 0 0,0 1 0,0 0 1,-3 4-323,-9 7 309,14-12-218,1 1 0,-1 0 1,1 0-1,-1 0 0,2 0 0,-1 1 0,0 0 0,1 0 1,0 0-1,-2 6-91,-6 21 294,-4 16-294,3-6 15,6-24 59,-13 48 66,17-58-123,2 0 0,-1 1 0,1-1-1,0 1 1,1-1 0,1 2-17,-1-7 6,1-1-1,-1 0 1,1 1-1,0-1 1,0 0 0,0 0-1,1 0 1,-1 0 0,1 0-1,0 0 1,0 0 0,0 0-1,0-1 1,0 1 0,1-1-1,-1 0 1,1 1 0,-1-1-1,1 0 1,1 0-6,1 1-179,-1 0 0,2-1-1,-1 1 1,0-1 0,0-1 0,1 1 0,-1-1-1,1 1 1,-1-2 0,1 1 0,-1-1 0,1 1 179,15-1-1499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30:25.6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4 1152,'30'-4'2875,"-30"5"-2848,1-1 0,0 0 0,-1 1 1,1-1-1,0 1 0,-1-1 0,1 1 1,-1 0-1,1-1 0,-1 1 0,0-1 1,1 1-1,-1 0 0,1-1 0,-1 1 1,0 0-1,0 0 0,1 0-27,0 4 60,-1 1-1,1 0 1,-1-1-1,-1 1 1,1-1-1,-1 1 1,1 0-1,-2-1 1,1 0-1,-1 3-59,-5 27 125,-7 158 483,11-175-657,1-1 0,-2 0 0,0 0 0,-1 0 0,-4 8 49,5-17-832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30:26.6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1 1472,'-1'2'252,"-1"-1"-1,0 1 1,1-1 0,-1 1 0,0-1-1,0 0 1,0 0 0,0 0-1,0 0 1,-2 1-252,-3-2 586,10 2 152,10 1-249,-7-2-433,1 0 0,-1 1 0,0-1-1,0 2 1,0-1 0,0 1-1,0 0 1,-1 0 0,1 0 0,-1 1-1,3 2-55,8 4 65,-7-5-50,0 1 0,-1 0 1,0 0-1,0 1 0,0-1 1,-1 2-1,0-1 0,0 1 0,0 0 1,-1 1-1,-1-1 0,0 1 1,0 0-1,0 1 0,1 5-15,0 2 80,-1 0-1,-1 0 1,-1 0 0,0 0-1,-2 0 1,1 17-80,-2-22 46,-1 1 0,0-1 0,-1 0 0,-1 0 0,1 1 0,-2-1 0,0-1 1,0 1-1,-1-1 0,-1 2-46,-7 6-171,1 0 1,-2-1 0,-1-1 0,0 0-1,-1-1 1,-1 0 0,0-2 170,4-1-494,4-5-447,0 0 0,1 1 0,0 0-1,-3 5 942,-3 9-1333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30:28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309 1 320,'-1'7'2037,"1"-6"-1969,-1-1-1,0 1 0,1-1 0,-1 0 0,1 1 1,-1-1-1,0 0 0,1 1 0,-1-1 1,0 0-1,1 0 0,-1 0 0,0 0 1,1 1-1,-1-1 0,0 0 0,0 0 1,0 0-68,0-1 44,0 1 1,0 1-1,0-1 1,0 0-1,0 0 0,0 0 1,0 1-1,0-1 1,0 0-1,0 1 1,0-1-1,0 1-44,-25 13 1084,-12 5-1084,-14 7 953,44-21-913,1 1 0,-1 0-1,1 1 1,1-1 0,-3 4-40,-3 2 41,0 3 18,0 0 0,0 0 0,1 2-1,1-1 1,-5 14-59,7-16 37,3-4 15,0 0 0,1 1 0,1-1 1,0 1-1,0-1 0,1 1 0,1 0 0,-1 0 0,2 0 0,0 0 0,0 0 0,1 0 0,0 0-52,0-5 45,1 0 0,0 1 0,0-1 0,1 0 0,0 0 0,0 0 0,0-1 0,1 1 0,0-1 0,0 0 0,0 0 0,4 3-45,18 26 250,3 5-50,-21-30-207,-1 0 0,0 0 0,-1 1 0,0 0 0,3 7 7,-4 5-1040,-1-13-341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30:30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0 832,'0'2'71,"0"-1"1,0 0-1,0 0 1,0 0-1,0 0 1,0 1-1,0-1 1,-1 0-1,1 0 1,0 0-1,0 0 1,-1 0-1,1 0 1,-1 0-1,1 0 1,-1 0-1,0 0-71,-13 26 993,9-21-604,-1 0-1,0-1 1,-1 0 0,-2 2-389,-6 4 482,11-8-132,5-4-79,6-8 82,15-11-42,-14 13-277,0 2 0,1-1-1,-1 1 1,1 0 0,0 1-1,1 0 1,-1 1 0,1 0-1,0 0 1,-1 1 0,1 0-1,0 1 1,0 0 0,1 0-1,-1 1 1,4 1-34,-11-1 0,0 1-1,0-1 1,-1 1-1,1-1 0,-1 1 1,1 0-1,0 0 1,-1 0-1,1 0 1,-1 1-1,0-1 1,0 1-1,1-1 1,-1 1-1,0 0 1,0 0-1,0 0 1,-1 0-1,1 1 1,1 0-16,-1 1 0,0 0 0,-1 0 0,1 0 0,-1 0 0,1 0 0,-1 0 0,-1 0 0,1 0 0,0 1 0,-1 1 16,0 12 19,-1 0 0,-1 0 0,0-1 0,-1 1 0,-3 5-19,4-15 21,-2 14-22,-1-1 0,-2 0 0,0 0 0,-1 0 0,-3 5 1,8-22-69,-3 12-102,24-13 347,2 2-67,-15-3-88,0-1 0,-1 0 0,1 0 0,0 0 0,4-1-21,64-1 899,-1-1-3505,-71 2 852,1 0 479,11 0-37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30:30.8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1888,'5'4'676,"5"1"-72,-7-4-553,-1 0 0,1 0-1,-1 0 1,0 1 0,1-1 0,-1 1 0,0-1 0,0 1-1,0 0 1,0 0-51,16 13 383,-4-6-167,-2 1 0,1 1 0,-2 0 0,1 0 0,-1 1 0,-1 1 0,7 9-216,10 20 567,19 38-567,-30-49 269,0 0 0,-2 1-1,-2 1 1,5 20-269,-14-40 10,0 1 0,0 0 0,-2 0 0,1 0 0,-2 0 0,0 0 0,-1 0 0,0 0 0,-1 0 0,0 0 0,-2-1 0,-3 11-10,-9 17-1476,-9 13 1476,7-16-3046,-4 14 3046,11-11-1627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34:58.2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2 832,'-3'-1'478,"4"2"610,8 10 343,-8-10-1201,-1-1-195,1 0 0,-1 0 1,0 1-1,1-1 0,-1 0 1,0 1-1,0-1 0,1 0 1,-1 1-1,0-1 0,0 0 1,0 1-1,1-1 0,-1 1 1,0-1-1,0 0 0,0 1 1,0-1-1,0 1 0,0-1 1,0 1-1,0-1 1,0 0-1,0 1 0,0 0-35,1 12 620,-1-12-545,10 125 1130,-2 63-431,-8-144-541,1 6 16,-3 0-1,-2 0-248,-2 16-1850,4 54 1850,2-119-1920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34:59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 1248,'15'-10'613,"-14"9"-581,1 0 0,-1 0 0,1 0 0,-1 0 0,1 0 0,0 0 0,0 1 0,-1-1 0,1 0 0,0 1 0,0-1 0,0 1 0,0 0-32,0 0 256,-2 0 304,0 0-144,1 1 80,1 1-294,-1 0-1,1-1 1,0 1-1,-1-1 1,1 0-1,0 1 1,0-1-1,0 0 0,2 0-201,1 1 202,-2-1-123,-1 0 1,1 0-1,0 0 0,0 0 1,-1-1-1,1 0 1,0 1-1,0-1 1,0 0-1,0 0 0,0 0 1,-1-1-1,1 1 1,0-1-1,0 1 0,1-2-79,-1 2 52,-1-1-1,1 1 0,0-1 0,-1 1 0,1 0 0,0 0 0,0 0 0,-1 0 0,1 1 0,0-1-51,16 2 135,-12-2-120,0 1 1,0 1-1,0-1 0,0 1 1,0 1-1,0-1 1,-1 1-1,1 0 1,-1 1-1,3 1-15,34 16 48,-12-10 140,1-2-1,0-1 1,1-1-1,0-1 1,0-3-1,0 0 0,10-2-187,144-6 75,-81 2-5467,-83 3 3147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35:02.0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47 992,'6'1'576,"27"6"784,-27-7-1262,-1 1 1,0 0 0,0 0-1,1 1 1,-1-1-1,0 1 1,0 0-1,-1 0 1,1 1 0,0-1-1,-1 1 1,4 3-99,-1-1 24,0 1-1,0 0 1,0 1 0,-1-1 0,0 1-1,0 1 1,0 0-24,8 16 84,0-1 1,-2 2-1,5 14-84,24 79 302,4 7 178,-33-94-397,14 31 148,6 7-231,-26-55 56,-1 0 0,0 0-1,-1 1 1,0 0-1,0 9-55,-1-10-6,-1-3 220,-3-12 336,1-1-506,0 0-1,0 0 0,0 0 0,1 0 0,-1 1 0,0-1 0,1 0 0,-1 0 0,1 0 0,0-1-43,4-9 18,0 0 0,-1 0 0,-1-1 0,0-1-18,8-28 157,17-53 161,-17 51-444,8-15 126,-2 11 75,2 1 0,3 1-1,13-22-74,-13 33 24,2 0-1,1 2 0,16-17-23,-40 49 17,1 0-1,-1-1 1,0 1 0,0-1-1,0 1 1,0-1 0,0 0 0,0 1-1,0-1 1,0 0 0,0 0 0,-1 0-1,1 1 1,-1-1 0,0 0 0,1 0-1,-1 0 1,0-1-17,0 2 16,-1 0 0,1-1 0,-1 1 0,0 0 0,1 0-1,-1-1 1,0 1 0,0 0 0,1 0 0,-1 0 0,0 0 0,0 0 0,0 0 0,-1 0-1,1 0 1,0 0 0,0 1 0,0-1 0,-1 0 0,1 1 0,0-1 0,0 1 0,-1-1-1,0 1-15,-11-4 242,1 1-1,0 1 0,-13-1-241,-2-1 103,-3-1 80,0 2-1,-1 1 1,1 2 0,-31 3-183,-11 10 346,27-9-278,12-2-178,-20 5 110,34-3-83,-14 2-655,-12 4 738,36-7-430,-1 0 1,1 1 0,-1 0-1,1 0 1,0 1-1,-6 4 430,14-8-125,0 0 0,0-1 0,0 1 0,0 0 0,0-1 0,0 1 0,0 0-1,0 0 1,1 0 0,-1 0 0,0 0 0,0 0 0,1 0 0,-1 0 0,1 0-1,-1 0 1,1 0 0,-1 0 0,1 0 0,0 0 0,-1 1 0,1-1 0,0 0-1,0 0 1,0 0 0,0 1 125,10 11-2037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35:03.0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73 1984,'-7'-6'787,"4"3"565,8-1-302,-1 2-830,0-1 0,0 1-1,0-1 1,-1 0 0,4-2-220,-5 2 48,0 2 0,0-1 0,0 0 0,0 0 0,0 1 0,1-1 0,-1 1 0,1-1 0,-1 1 0,1 0 0,-1 0 0,1 0 0,0 1 0,0-1 0,-1 1 0,1-1 0,1 1-48,4 1 115,0-1 0,-1 2 0,1-1 0,2 2-115,-1-1 42,-1-1 0,0 1 1,1-1-1,2-1-42,22-2 206,1-1-1,-1-2 1,3-1-206,-9 0 20,-1 2 1,1 0 0,0 2-1,0 1 1,11 2-21,-33 0 3,0-1-1,0 1 1,0 0 0,0 0-1,-1 1 1,1-1 0,0 1-1,-1 0 1,1 0 0,-1 1-1,0-1 1,0 1 0,0 0-1,0 0 1,0 0 0,-1 1-1,1-1 1,-1 1 0,0 0-1,2 3-2,8 12-489,-10-17 218,-1 1-1,0 0 1,0-1-1,0 1 0,-1 0 1,1 0-1,-1 0 1,1 1-1,-1 1 272,0-3-471,4 6-2690,2-1 1972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5:35.8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99 1568,'-7'-5'2443,"19"-10"570,-8 12-2777,0 1 1,0-1-1,-1 0 1,1 0-1,-1 0 1,1 0-1,-1-1 1,0 0-237,-1 1 92,1 0 1,0 0-1,0-1 0,0 2 1,1-1-1,-1 0 1,1 1-1,-1 0 0,1-1 1,4 0-93,4-2 80,-6 2-125,0 1 1,1 0 0,-1 0 0,1 0 0,0 1 0,-1 0-1,8 0 45,20 1-1562,-16 0-534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35:03.8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27 736,'2'-4'189,"-1"3"-145,-1 0 0,0 1 0,1-1-1,-1 0 1,1 1 0,-1-1 0,1 0-1,0 1 1,-1-1 0,1 1 0,-1-1-1,1 1 1,0-1 0,0 1 0,-1 0-1,1-1 1,0 1 0,0 0 0,-1-1-1,1 1 1,0 0 0,0 0-44,0 0 741,-1 0-229,5-4 176,-5 4-537,1 0 0,-1 0 0,1 0 0,-1-1 1,0 1-1,1 0 0,-1 0 0,1 0 0,-1-1 1,0 1-1,1 0 0,-1-1 0,0 1 1,1 0-1,-1-1 0,0 1 0,0 0 0,1-1 1,-1 1-1,0 0 0,0-1 0,1 1 0,-1-1-151,0 0 192,0 1-85,0 0-64,0 0-33,0 0-74,0 0 75,0 1 54,1 0 1,0 0-1,-1 0 0,1-1 0,-1 1 1,1 0-1,0-1 0,0 1 0,0 0 1,-1-1-1,1 1 0,0-1 0,0 1 1,0-1-1,0 0-65,0 1 18,1-1 24,-1 1 0,1-1 0,-1 0 0,1 0-1,0 0 1,-1 0 0,1 0 0,-1-1 0,1 1 0,0 0-1,-1-1 1,1 1-42,14-3 325,78-4 320,-64 7-504,40 0 134,50 7-275,-75-4 21,-28-3-90,-1 1 0,16 3 69,-5 1-35,18 5-906,-5-1-2686,-27-5 609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35:05.0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304 39 1728,'-10'-10'791,"10"9"-769,0 1-1,0-1 1,1 0-1,-1 1 1,0-1-1,0 0 1,0 1 0,0-1-1,1 0 1,-1 1-1,0-1 1,0 1-1,1-1 1,-1 1-1,0-1 1,1 0-22,-1 1 9,0 0 0,1 0 0,-1 0 0,0-1 0,0 1 0,0 0 0,0 0 0,0 0-1,0 0 1,0 0 0,0-1 0,0 1 0,0 0 0,0 0 0,0 0 0,0 0 0,0 0 0,0-1 0,0 1 0,0 0 0,0 0 0,0 0 0,0 0 0,0 0 0,0-1 0,0 1 0,0 0-1,0 0 1,0 0 0,0 0 0,0 0 0,0-1 0,0 1 0,-1 0 0,1 0 0,0 0 0,0 0 0,0 0 0,0 0 0,0 0 0,0-1 0,0 1 0,-1 0 0,1 0-9,-9-1 950,-11 5 298,8 5-930,-1 1 0,1 0 0,1 0 0,0 1 0,-5 7-318,-16 21 783,1 3-783,13-13 131,0 1-1,2 1 1,-5 13-131,3-4 264,-10 35 40,26-70-286,0 0-1,0 0 1,1 0-1,0 0 1,0 1-1,0-1 1,1 0 0,0 1-1,0-1 1,0 0-1,0 1 1,2 3-18,0-1 18,0 0 0,1-1 0,-1 1 0,2-1-1,-1 0 1,1 0 0,0 0 0,2 2-18,4 4 36,1 0 1,1 0-1,0-1 0,0-1 1,1 0-1,1 0 0,13 7-36,-1-2-33,0 0 0,1-2 0,9 2 33,-27-12 8,1 0 1,0-2-1,0 1 0,0-1 0,0 0 1,0-1-1,0 0 0,0-1 0,1 0 1,-1-1-1,0 0 0,0-1-8,1 0 18,0-1 0,-1-1 0,0 0 1,0 0-1,0-1 0,0-1 0,-1 1 0,1-2 0,-2 1 0,7-6-18,12-13 75,0-1 0,12-19-75,-21 24 92,0 0 1,6-14-93,-19 28 23,-1 0-1,0-1 1,0 1-1,-1-1 1,0 0-1,0 0 1,-1 0-1,0-1 1,-1 1-1,1-5-22,-1-4 39,-2 0 1,0 0-1,0 0 0,-2 0 0,0 0 0,-1 0 0,-1 1 0,0 0 0,-1 0 0,-1 0 1,0 1-1,-8-11-39,2 4 98,-4-7 161,-19-23-259,29 46-17,1 0 0,-1 0 0,0 1 0,0 0 0,-1 0 0,1 1 0,-1 0 0,-7-3 17,6 3-40,-4-1-97,-1 0 0,0 1 0,0 1 0,0 0 0,-9-1 137,-4 0-1230,20 3 595,0 0 0,1 0-1,-1 1 1,0 0 0,0 1 0,0-1-1,0 2 1,-4 0 635,-8 8-2128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35:12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38 797 320,'0'0'3,"0"0"0,0 0 0,0 0 0,0 0 1,0 0-1,0 0 0,0 0 0,0 0 0,-1 0 0,1 0 0,0 0 0,0 0 1,0 0-1,0 0 0,0 0 0,0 0 0,0 0 0,0 0 0,0 0 0,0 0 1,-1-1-1,1 1 0,0 0 0,0 0 0,0 0 0,0 0 0,0 0 0,0 0 1,0 0-1,0 0 0,0 0 0,0 0 0,0 0 0,0-1 0,0 1 0,0 0 1,0 0-1,0 0 0,0 0 0,0 0 0,0 0 0,0 0 0,0 0 0,0 0 1,0-1-1,0 1 0,0 0 0,0 0 0,0 0 0,0 0 0,0 0 0,0 0 1,0 0-1,0 0 0,0 0 0,0-1 0,0 1 0,0 0 0,0 0 0,0 0 1,0 0-4,-8 4 97,-17 27 2287,23-26-900,5-5-368,-1-1-1300,8-2 484,-1 0-1,0-1 1,0-1 0,-1 1 0,8-6-300,21-11 42,104-49 576,1-9-618,-69 38 454,-32 15-397,-1-1-1,13-13-56,-5 3 111,84-70-170,-49 29 231,-47 42-111,2 1 0,37-25-61,13-6 186,-83 62-179,0 0-1,-1 0 0,1 0 0,-1-1 1,0 0-1,1-1-6,6-2 12,-10 8-10,-1 0 0,1-1 0,-1 1-1,1 0 1,-1 0 0,1-1 0,0 1-1,-1 0 1,1-1 0,-1 1 0,0-1 0,1 1-1,-1 0 1,1-1 0,-1 1 0,0-1-1,1 1 1,-1-1 0,0 1 0,1-1 0,-1 0-1,0 1 1,0-1 0,0 1 0,1-1-1,-1 0-1,0 0 22,0 1-23,0 0 0,1 0 0,-1 0 0,0 0 0,0 0 0,1 0 1,-1 0-1,0 0 0,0 0 0,1 0 0,-1 0 0,0 0 0,0-1 0,1 1 0,-1 0 1,0 0-1,0 0 0,0 0 0,1 0 0,-1-1 0,0 1 0,0 0 0,0 0 0,1 0 1,-1-1-1,0 1 1,0 0 6,0 0 0,0-1 0,0 1 0,0 0 0,0 0 1,0 0-1,-1 0 0,1-1 0,0 1 0,0 0 0,0 0 1,0 0-1,0 0 0,0-1 0,-1 1 0,1 0 0,0 0 1,0 0-1,0 0 0,0 0 0,0 0 0,-1 0 0,1 0 0,0-1 1,0 1-1,0 0 0,-1 0 0,1 0 0,0 0 0,0 0 1,0 0-1,0 0 0,-1 0 0,1 0 0,0 0 0,0 0 0,0 0 1,-1 0-1,1 0 0,0 1 0,0-1-6,-9 1 21,0 0 0,0 1 1,0 0-1,1 0 0,-1 1 0,1 0 0,-1 1 0,-1 1-21,-8 3 12,-14 4-90,16-7 163,1 2-1,-11 5-84,-7 5 115,20-11-118,0 0 1,1 2-1,0-1 0,0 2 0,1-1 3,10-7-1,-7 7 138,-1-1-1,0 1 0,-1-2 0,-6 5-136,5-4-21,16-6-29,24-7-59,-21 4 92,19-5 68,-1-2 0,0 0 0,17-10-51,22-8 124,-37 15-138,-1-1 0,8-6 14,19-9 12,-14 7 44,9-3-112,-48 23 104,-2 12 4,0 0 0,-1 0-1,-1 0 1,0 0-1,-1 0 1,0-1-1,-2 5-51,-2 4 82,-79 202 83,60-162-47,23-50-77,-1 4 83,4-13-113,1 0-1,0 1 1,0-1-1,0 0 1,-1 0-1,1 0 1,0 0-1,0 1 1,0-1-1,-1 0 1,1 0 0,0 0-1,0 0 1,-1 0-1,1 0 1,0 0-1,0 0 1,-1 0-1,1 0 1,0 0-1,0 0 1,-1 0 0,1 0-1,0 0 1,0 0-1,-1 0 1,1 0-1,0 0 1,0 0-1,-1 0 1,1 0 0,0 0-11,-10-3 257,9 3-201,-11-4 106,0-1-1,0 0 1,1-1 0,0 0 0,-9-6-162,4 2 25,0 1-1,-6-2-24,-67-28-117,81 35 7,4 3 47,1 0 1,-1-1 0,1 1-1,0-1 1,-1 0-1,1 0 1,0 0-1,0-1 1,-3-2 62,6 5-8,0 0 0,0 0-1,0 0 1,0 0 0,0 0 0,0-1 0,0 1 0,0 0-1,0 0 1,0 0 0,0 0 0,0 0 0,0 0 0,0-1-1,0 1 1,0 0 0,0 0 0,0 0 0,1 0 0,-1 0-1,0 0 1,0 0 0,0-1 0,0 1 0,0 0 0,0 0-1,0 0 1,0 0 0,0 0 0,0 0 0,0 0 0,1 0-1,-1 0 1,0 0 0,0 0 0,0 0 0,0 0-1,0 0 1,0-1 0,0 1 0,1 0 0,-1 0 0,0 0-1,0 0 1,0 0 0,0 0 0,0 0 0,0 0 0,0 0-1,1 0 1,-1 1 0,0-1 0,0 0 0,0 0 0,0 0 8,9 0-81,-8 0 51,13 3-32,1 0 0,-1 1-1,10 3 63,10 4-26,-4-3-119,16 4-1961,15 2 2106,-58-14-223,1 1-1,0 0 1,-1-1 0,1 0-1,0 0 1,0 0 0,-1-1-1,1 1 224,4-2-910,0-1-1,-1 0 1,1 0-1,1-2 911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4:19.506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138 68 480,'2'-8'147,"1"8"38,8 14 171,0 0-249,-4-10 167,0 0 1,0 0 0,1-1-1,2 1-274,-8-3 139,-2-1-123,0 1 1,1-1-1,-1 1 0,1-1 1,-1 1-1,1-1 0,-1 0 1,1 1-1,-1-1 0,1 1 1,0-1-1,-1 0 0,1 0 1,-1 1-1,1-1 0,0 0 1,-1 0-1,1 0 0,0 0 0,-1 1 1,1-1-1,0 0 0,-1 0 1,1-1-17,19 3 1736,-12-2-1752,-6 0 59,8 0-171,-3 0 191,-3 0 108,0 0-1,0 0 1,0 0 0,0 0 0,0-1-1,0 0 1,0 0-171,5 0-345,-9 1 345,0 0 1,0 0 0,1 0-1,-1 0 1,0 0-1,1 0 1,-1 0-1,0 0 1,1 0-1,-1 0 1,0 0-1,0 0 1,1-1-1,-1 1 1,0 0-1,1 0 1,-1 0-1,0 0 1,0 0-1,1-1 1,-1 1-1,0 0 1,0 0-1,0 0 1,1-1-1,-1 1 1,0 0-1,0-1 0,1 1 70,-1 0-12,5-12 705,-6 11-775,1 0-1,0 0 1,-1 0-1,1 0 1,-1 1-1,1-1 1,-1 0 0,1 0-1,-1 1 1,1-1-1,-1 0 1,0 1-1,1-1 1,-1 0 0,0 1-1,0-1 1,0 1-1,1 0 1,-1-1 12,0 1 19,0-1 1,0 1-1,0-1 1,0 0 0,0 1-1,0-1 1,0 0-1,1 1 1,-1-1-1,0 0 1,1 0-1,-1 0 1,0 0-1,1 0 1,-1 0 0,1 0-1,-1 0 1,1 0-1,0 0 1,-1 0-20,-9-10-48,8 10 80,2 1-39,0 0 1,0 0-1,-1-1 0,1 1 1,0 0-1,0-1 1,0 1-1,0 0 1,0 0-1,0-1 0,1 1 1,-1 0-1,0 0 1,0-1-1,0 1 0,0 0 1,0-1-1,0 1 1,0 0-1,0 0 0,1 0 1,-1-1-1,0 1 1,0 0-1,0 0 1,1-1-1,-1 1 0,0 0 1,0 0-1,0 0 1,1 0-1,-1 0 0,0-1 1,1 1 6,7-8 113,-8 7-98,1 0 0,0 0-1,0 0 1,0 0-1,0 0 1,0 0-1,0 0 1,0 1-1,0-1 1,0 0-1,0 1 1,1-1-15,1 0 58,-3 1-79,1-1 0,0 1 0,0 0 0,0-1 0,0 1 1,0 0-1,0 0 0,0 0 0,0 0 0,0 0 0,-1 0 0,1 0 0,0 0 0,0 0 0,0 0 0,0 1 0,0-1 0,0 0 1,0 0-1,0 1 0,-1-1 0,1 1 0,0-1 0,0 1 0,0-1 0,-1 1 0,2 0 21,0 1 32,0 1 1,1-1-1,0 0 0,-1 0 1,1-1-1,0 1 0,0 0 1,0-1-1,0 0 0,0 0 1,0 0-1,1 0 0,0 0-32,9 0 25,-1 0-1,1 0 0,4-1-24,2-1-104,-15 2 88,1 0 0,-1-1-1,1 2 1,-1-1-1,0 0 1,0 1 0,1 0-1,-1 0 1,2 1 16,-1 0 11,0-1 1,0 1-1,1-1 0,-1 0 1,3 0-12,0-1 35,-1 0 0,0-1 0,0 0 1,1 0-1,3-1-35,15-1 26,-25 2-138,-1 0 38,2 1 127,6 1 5,0-1 0,0 0 0,0-1-1,0 1 1,0-1 0,0-1 0,0 0 0,1 0-58,28-2-90,-19 3 97,-10 0 15,0-1 0,0 1 0,0 1-1,0 0 1,0 0 0,0 0 0,0 1-1,0 0 1,4 3-22,-7-4-24,1 1 0,-1-1 0,0 1 0,1-2 0,-1 1 0,1 0 0,0-1 0,3 0 24,-2 0-38,1 0 1,0 1 0,-1-1 0,3 2 37,79 23 5,-56-20 137,-28-5-155,0 1 1,0 0-1,0 0 0,0 0 1,0 0-1,0 1 0,2 1 13,0 0-6,0-1-1,0 0 1,0 0-1,0-1 0,4 1 7,10 1-52,-8 0-101,9 3 263,-19-5-80,0 0 0,0 0 0,0 0 0,0 0 0,0-1 0,0 1 0,0-1 0,1 0 0,-1 0 0,0 0 0,0 0 0,0 0 0,0-1 0,0 1 0,0-1 0,3-1-30,3-2 46,1 0 0,-1-1 0,-1 0 0,5-3-46,-4 2-57,-1 1-1,0 1 0,10-5 58,-17 9 3,0 0 1,0-1-1,0 1 0,0-1 1,-1 1-1,1-1 0,0 1 1,0-1-1,0 0 0,-1 1 1,1-1-1,0 0 0,0 1 0,-1-1 1,1 0-1,-1 0 0,1 0 1,-1 0-1,1 0 0,-1 0 1,0 0-1,1 0-3,-1 1-1,0-1-1,0 1 1,0-1 0,0 1 0,-1-1 0,1 1-1,0-1 1,0 1 0,0-1 0,0 1-1,-1-1 1,1 1 0,0-1 0,-1 1 0,1 0-1,0-1 1,-1 1 0,1-1 0,0 1-1,-1 0 1,1-1 0,-1 1 0,1 0 0,-1 0-1,1-1 1,-1 1 0,1 0 0,0 0-1,-1 0 1,1-1 0,-1 1 0,0 0-1,1 0 1,-1 0 0,1 0 0,-1 0 0,1 0-1,-1 0 1,1 0 0,-1 0 0,1 1-1,-1-1 2,-17 1-28,0 0-1,-13 4 29,12-2-91,1 0-1,-15-1 92,7-2 144,11 1-138,-1-1-1,1-1 0,-1 0 1,1-1-1,0 0 0,0-1 1,-12-4-6,27 6 0,-4 0 0,1 0 0,-1-1 0,1 1 0,-1 1 0,1-1 0,-1 0 0,-3 1 0,9-1-2,1-1 12,-1 1 0,1 0 0,-1 0 1,1 0-1,-1 1 0,1-1 0,0 0-10,0 2-4,1-1 0,-1 0 1,1-1-1,-1 1 0,1-1 0,-1 1 0,0-1 1,1 0-1,-1 0 0,0-1 0,0 1 0,0-1 1,0 1-1,3-3 4,-5 4-32,-1 0 41,0 0-1,0 0 1,0 0 0,1 0 0,-1 0-1,0 0 1,0 0 0,1 0 0,-1 0-1,0 0 1,0 0 0,1 0 0,-1 0-1,0 0 1,0 0 0,1 0 0,-1 0-1,0 0 1,0 0 0,0-1 0,1 1-1,-1 0 1,0 0 0,0 0 0,0 0-1,1 0 1,-1-1 0,0 1 0,0 0-1,0 0 1,0 0 0,1 0 0,-1-1-1,0 1-8,-6-6 59,-17-5-109,23 11 53,-7-3-27,-1 0-1,1 1 0,-1 0 1,0 0-1,0 1 1,-4 0 24,7 0-17,1 1 0,0 0 0,0 0 0,-1 0 0,1 1-1,0-1 1,0 1 0,0 0 0,-1 0 0,1 1 0,0-1 0,-2 2 17,-8 8-53,15-7 41,7-3 24,9 0-53,-8-1-15,0 0 0,0 0-1,0-1 1,0 0-1,-1 0 1,1-1 56,21-2 35,-26 4-20,0-1 0,1 1-1,-1-1 1,0 0 0,1 0 0,-1 0 0,3-2-15,28-8 309,-33 11-469,0 0 133,0 0 1,0 0-1,0 1 1,1 0-1,-1-1 0,0 1 1,0 0-1,0 0 0,0 0 1,0 0-1,0 0 0,0 1 1,0-1-1,0 1 27,0 0 4,0 0 0,0-1 0,0 0 1,0 1-1,0-1 0,0 0 0,0 0 0,1 0 0,-1-1 0,0 1 0,1 0 0,-1-1 0,1 0-4,20 1 245,-13 0-211,0-1 0,0 0-1,0-1 1,0 0 0,0 0 0,4-2-34,27-8-195,27-3 195,-35 8 168,5 0-171,1 3-1,-1 1 0,1 2 0,1 1 4,24 0-11,-16 5-11,-14 0-113,-24-4 196,0 0-1,0 0 1,0-1-1,1 0-60,51 4-5,240-5 965,-297 0-963,-1 1 1,1 0-1,-1 0 1,1 0-1,-1 0 1,0 1-1,1 0 1,-1 0-1,0 0 1,0 0-1,0 1 1,-1-1-1,1 1 1,1 1 2,16 11 67,-12-11-76,0 1 1,1-1 0,-1-1-1,1 0 1,0-1-1,0 1 1,3-1 8,7-1 7,-1 0-1,1-1 1,-1-1 0,1-1-1,-1-1 1,1-1 0,-1 0-1,11-5-6,-9 2 95,-1-1 0,-1-1 0,2-2-95,-6 3-26,1 1 0,0 0 0,0 1 0,0 1 0,10-2 26,-3 4-19,0 1 0,0 2 0,0 0 0,10 2 19,29 1 49,-40-3-12,6 0 145,29-3-182,-47 3 14,0 0 0,1 0 1,-1 1-1,9 2-14,-4-1-46,11 6 54,-23-7-16,-1 0 1,1 1-1,0-1 1,0-1-1,0 1 1,0 0-1,0-1 1,0 1-1,0-1 1,0 0-1,1 0 8,0 0-15,-1 0 0,0 0-1,1 0 1,-1 0 0,0 0 0,4 2 15,10 0 70,2-2-110,-7-1 96,0 1-1,0 1 0,0 0 0,5 2-55,6 0-73,-18-3 46,0 1 0,0-1 0,0 1 0,0 0 0,2 2 27,3-1 4,0 0 0,0-1 0,0 0-1,1-1 1,-1 0 0,0 0 0,2-2-4,20 1-11,-29 1 10,39 0 111,1-1 0,19-5-110,-33 3-36,1 1-1,-1 1 1,1 2 36,8 0-19,-31-1 20,0 1 0,-1 0 0,1 1 0,-1 0 0,1 0 0,-1 0 0,1 0 0,-1 1 0,0 0 0,0 1 0,-1-1 1,1 1-1,-1 0 0,0 1 0,1-1-1,15 15-70,-20-19 77,0 1-1,-1 0 0,1-1 0,0 1 0,0 0 0,-1-1 0,1 1 0,0-1 1,0 1-1,0-1 0,0 0 0,0 1 0,0-1 0,0 0 0,0 0 0,-1 1 0,2-1-6,18 1 132,-11 0-80,48 5-95,0-3 0,47-4 43,-37 1-4,-49-1 56,0-1 0,17-4-52,-17 3 9,0 1 0,17-1-9,-1 3-55,1 1 137,34-5-82,-50 3 18,-1 1 1,8 0-19,3 1 150,-1 6-246,-2-3-38,-17-2 158,-1 0 0,1-1 0,0-1-1,0 1 1,0-1 0,0-1-1,0 0 1,0 0 0,5-2-24,8-2 26,-1-1 1,0-1 0,4-3-27,-1 1-65,2 2 1,6-2 64,18-5 27,-36 11-82,0 1 0,0 0-1,0 1 1,0 0-1,12 2 56,-20-1-91,-5 0 91,1 1-1,-1-1 0,0 1 0,1-1 0,-1 1 0,0 0 0,0 0 0,1-1 1,-1 1-1,0 0 0,0 1 1,10 5-44,-5-5 64,0-1 0,0 0 0,-1 0 0,1-1 0,0 1-1,0-1 1,0 0 0,0-1-20,48-7-106,-46 7 149,1-1 0,-1 0-1,0-1 1,-1 0 0,1 0-1,0-1 1,-1 0 0,0 0-1,0-1 1,4-3-43,-11 8 21,0 0-197,0 0 54,-2 0 120,1 0 1,-1 0 0,0 0-1,0 0 1,0 1-1,0-1 1,0 1-1,0-1 1,1 1 0,-1 0-1,0 0 1,0 0-1,1 0 1,-1 0 0,1 0-1,-1 0 1,1 0-1,-1 1 1,1-1 0,-1 1 1,0 0-90,1-1 10,-2 2-46,3-3 118,-1 0 1,1 0-1,0 0 0,0 0 0,-1 0 1,1 0-1,0 0 0,0 1 0,-1-1 1,1 0-1,0 0 0,0 0 0,0 0 0,-1 1 1,1-1-1,0 0 0,0 0 0,0 1 1,0-1-1,-1 0 0,1 0 0,0 1 1,0-1-1,0 0 0,0 0 0,0 1 0,0-1 8,0 1 19,0-1 0,0 1 0,0-1 0,0 1-1,0-1 1,0 1 0,0-1 0,1 1-1,-1-1 1,0 1 0,0-1 0,1 1-1,-1-1 1,0 0 0,0 1 0,1-1 0,-1 1-1,1-1 1,-1 0 0,0 1 0,1-1-1,-1 0 1,1 1 0,-1-1 0,1 0-19,0 1-59,-1-1 32,0 0 155,0 0-64,15 3-234,-12-3 146,6 0 15,-9 0 9,0 0-1,0 0 1,0 0-1,0 0 1,0 0-1,0 0 1,0 0-1,0 0 1,0 0-1,0 0 1,0 0 0,0 0-1,0 0 1,-1 0-1,1 0 1,0 0-1,0 0 1,0 0-1,0 0 1,0 1-1,0-1 1,0 0-1,0 0 1,0 0-1,0 0 1,0 0 0,0 0-1,0 0 1,0 0-1,0 0 1,0 0-1,0 0 1,0 1-1,0-1 1,0 0-1,0 0 1,0 0-1,0 0 1,0 0 0,0 0-1,0 0 1,0 0-1,0 0 1,0 0-1,0 0 1,0 0-1,0 1 1,1-1-1,-1 0 1,0 0-1,0 0 1,0 0-1,0 0 1,0 0 0,0 0-1,0 0 1,-1 1-43,1-1-15,35 0-278,-34 0 405,9 0 240,-8 0-343,-1-1-1,1 1 0,-1 0 0,1 0 0,-1 0 0,1-1 0,-1 1 0,1-1 1,-1 1-1,0-1 0,1 0 0,-1 1 0,1-2 35,-1 2-11,-1 0 102,0 0-11,0 0 5,0 0-10,14 1-384,-13-1 314,-1 0 0,1 1 1,-1-1-1,1 0 0,-1 1 0,1-1 1,-1 0-1,1 1 0,-1-1 0,1 0 1,-1 1-1,0-1 0,1 1 0,-1-1 1,0 1-1,1-1 0,-1 1 0,0-1 1,0 1-1,0-1 0,1 1 0,-1-1 1,0 1-1,0-1 0,0 1 0,0-1 1,0 1-1,0 0 0,0-1 1,0 1-1,0-1-5,-1 19 7,-3-6 31,-1 2 79,-20 34-247,14-26 131,-1-1 0,-3 2-1,-19 26 205,5-9-394,-4 11 189,30-45-12,0-1-1,1 1 1,0 0-1,0 0 1,0 6 12,-2 2-18,5-4-7,-1-10 23,0-1 1,0 0 0,1 1 0,-1-1 0,0 1-1,0-1 1,0 0 0,0 1 0,0-1-1,0 1 1,0-1 0,0 0 0,0 1 0,0-1-1,0 1 1,0-1 0,-1 0 0,1 1 0,0-1-1,0 0 1,0 1 0,0-1 0,-1 1 1,-4 25 224,5-24-214,-1-1 0,1 1 0,-1 0 1,1 0-1,0 0 0,0 0 0,0-1 1,0 1-1,0 0 0,0 0 0,0 0 1,1 0-11,0 5-49,-1-6 1,0-1-10,0 1 56,1-1 0,-1 1 1,0-1-1,1 1 0,-1-1 1,1 1-1,-1 0 0,0-1 0,1 1 1,-1-1-1,0 1 0,0 0 1,1-1-1,-1 1 0,0 0 0,0-1 1,0 1-1,0 0 0,0 0 1,0-1-1,0 1 0,0 0 1,0-1-1,0 1 0,-1 0 2,2 0 12,-1 0 0,0-1 0,0 1 0,1 0 0,-1 0 0,1 0 0,-1 0 0,0 0 0,1-1 0,-1 1 0,1 0-1,0 0 1,-1-1 0,1 1-12,0 0 6,-1-1-1,1 1 0,0 0 0,-1-1 0,1 1 1,-1 0-1,1 0 0,-1 0 0,0 0 0,1-1 1,-1 1-1,0 0 0,0 0 0,1 0-5,7 24-32,1 1-197,-1 15 245,-6-31 44,-1 1 0,-1 0 0,0 0 0,-1 9-60,1-9-20,-1 0 0,2 0 0,-1 0 0,3 10 20,2 47-144,-3-54 227,-1 1-1,0-1 1,-1 8-83,0-16 29,0 13-108,-1-10 47,1 0 0,0 0 0,1-1-1,0 1 1,0 0 0,1 2 32,3 28-16,-4-31 40,0 0 0,0 0 0,-1 1 0,0-1 0,-1 8-24,0 9 88,1-23-85,0-1 0,0 1 0,-1-1-1,1 0 1,0 1 0,-1-1 0,1 0 0,0 1 0,-1-1-1,0 1-2,0 0-13,0 1 1,0-1-1,0 0 0,1 1 0,-1-1 0,1 1 0,-1-1 0,1 1 0,0-1 0,0 3 13,0-3-36,1 9 237,-1-11-195,0 0 0,0 0 0,0 1 0,0-1-1,0 0 1,0 0 0,0 0 0,1 0 0,-1 1-1,0-1 1,0 0 0,0 0 0,0 0-1,0 0 1,1 0 0,-1 1 0,0-1 0,0 0-1,0 0 1,0 0 0,1 0 0,-1 0 0,0 0-1,0 0 1,0 0 0,0 0 0,1 0 0,-1 0-1,0 0 1,0 0 0,0 0 0,1 0-1,-1 0 1,0 0 0,0 0 0,0 0 0,1 0-1,-1 0 1,0 0 0,0 0 0,0 0 0,0 0-1,1 0 1,-1-1 0,0 1 0,0 0-6,1-1 28,-1 0 0,1 0 0,-1 0 0,0-1 0,0 1 0,1 0 0,-1 0 1,0 0-1,0 0 0,0-1 0,0 1 0,0 0 0,-1-1-28,1-6 136,9-87-19,-1 52-317,-5 31 124,-1 0-1,0 0 0,-1-1 1,0 0 76,0-15-221,5-24 221,-3 25 13,0-23-13,2-18 106,-4 60-194,0-1 0,0 0-1,1 0 1,0 1 0,0-1-1,1 1 1,2-6 88,-3 11 32,2-5-363,0 20 38,-1 5 387,-2 0-1,0 0 1,-1 1 0,-1-1 0,-1 5-94,-1 35-416,-2 123 235,2-36 469,3-140-275,-1 0 0,0 0-1,0 0 1,-1 0 0,1 0 0,-1-1 0,0 1 0,0 0 0,0-1 0,0 1 0,0-1-1,-2 1-12,4-4 3,-1 0 0,1 1-1,-1-1 1,1 0 0,0 0-1,-1 0 1,1 1 0,-1-1-1,1 0 1,0 0 0,-1 1-1,1-1 1,0 0 0,-1 1-1,1-1 1,0 0 0,0 1-1,-1-1 1,1 1 0,0-1-1,0 0 1,0 1 0,0-1-1,-1 1 1,1-1 0,0 1-1,0-1 1,0 0 0,0 1-1,0-1 1,0 1 0,0-1-1,0 1 1,0-1 0,0 1-1,1-1 1,-1 0 0,0 1-1,0-1 1,0 1 0,0-1-1,1 1-2,-1 0-85,1-1 83,-1 1 0,0-1 0,0 0 0,1 0 0,-1 1 0,0-1 0,0 0 0,0 0 1,1 1-1,-1-1 0,0 0 0,0 1 0,0-1 0,0 0 0,0 1 0,1-1 0,-1 0 0,0 1 0,0-1 0,0 0 0,0 1 0,0-1 0,0 0 0,0 1 0,0-1 0,0 0 0,-1 1 0,1-1 0,0 0 0,0 1 1,0-1-1,0 0 0,0 1 0,-1-1 0,1 0 2,0 1-23,0 1 18,0 0-32,7 9 127,-6-10 102,-1-1-74,0 0-145,0 0 0,8 7 86,-6-8-46,8 6 225,-5-4-205,-2-3-24,17 6 103,-19-3-90,60 7 218,-23 0-320,-38-8 76,1 0 1,0 0-1,0 0 1,-1 1-1,1-1 0,0 0 1,-1 0-1,1 0 1,0 1-1,0-1 1,-1 0-1,1 1 1,-1-1-1,1 0 0,0 1 4,21 9 528,-21-8-533,2 15-8,-3-16 9,0-1 1,0 0 0,0 0 0,1 1 0,-1-1 0,0 0 0,0 0 0,0 1 0,0-1 0,0 0 0,0 1 0,0-1 0,0 0 0,0 0 0,0 1 0,0-1 0,0 0 0,0 1 0,0-1-1,-1 0 1,1 0 0,0 1 0,0-1 0,0 0 0,0 0 0,0 1 0,-1-1 0,1 0 0,0 0 0,0 1 0,0-1 0,-1 0 0,1 0 0,0 0 3,-1 1-54,1 18 246,0-18-101,0-1-43,0 0-112,0 0-21,0 0 88,0 0 0,0 0 0,-1 0 0,1 0 0,0 0 0,0 1 0,-1-1 0,1 0 0,0 0 0,0 0 0,0 1 1,-1-1-1,1 0 0,0 0 0,0 1 0,0-1 0,0 0 0,0 0 0,0 1 0,0-1 0,-1 0 0,1 0 0,0 1 0,0-1 0,0 0 1,0 1-1,0-1 0,0 0 0,0 0 0,0 1 0,1-1 0,-1 0 0,0 1-3,14-3 25,1 0 0,-1-1 0,0-1 1,1 0-1,-2-1 0,1 0 0,10-6-25,16-1-235,-37 11 251,0 0-1,0 1 1,1-1-1,-1 0 1,1 1-1,-1 0 1,1 0-16,18-3-103,-17 2 84,0 0 1,0 0-1,0 1 1,1 0 0,-1 0-1,0 1 1,0-1-1,0 1 1,2 1 18,23 1 278,-25-2-294,-1 0 1,1 1 0,-1-1-1,1 1 1,-1 0-1,0 0 1,0 1-1,0-1 1,1 2 15,2 1-13,-1 0-1,1-1 1,1 0 0,-1 0-1,0 0 1,1-1 0,0 0-1,2 0 14,21 2 236,-12-3-216,-15-1-26,1-1-1,0 1 0,-1-1 0,1 0 0,0 0 1,4-1 6,2 0 40,-8 1-30,0-1-1,0 1 1,0-1-1,0 0 1,0 0-1,0 0 1,0 0-1,0 0 1,-1-1-1,3-1-9,-2 1 43,1 0 0,-1 1 0,1-1 0,0 1-1,0-1 1,1 1-43,-2 0 10,0 0 0,-1 0 0,1 0 0,-1 0 0,1 0 0,-1-1 0,1 0-10,-1 1 4,0 0 0,0-1 0,1 1 0,-1 0 0,0 0 0,1 0 0,-1 1 0,1-1-4,25-3-90,1 1 1,0 2 0,0 0-1,24 4 90,19 3 0,-28 1-35,-28-4 0,0 0 1,0-1 0,6-1 34,90 2 432,-106-3-412,0 0 1,0-1-1,0 0 0,0 0 1,0-1-1,2 0-20,-2 1-39,1 0-1,-1 0 0,1 1 1,-1 0-1,1 1 0,-1-1 0,1 1 1,-1 0-1,6 2 40,-4-2 32,0 0 0,0-1 0,0 0 0,0 0 0,0-1 0,0 0 0,0 0 0,0-1 0,4-1-32,24-4 197,-2 3-318,-2-1-16,0 2 1,7 1 136,51-3 234,-10 10-458,-75-4 223,-1-1-1,1 1 1,0 0-1,0 1 1,-1-1-1,1 1 1,-1 0-1,2 1 2,22 8 151,75 12-439,-88-21 388,0-1-1,-1 0 1,16-1-100,-12 0 64,125 3-139,-36 2 134,-56-5-77,12-1-71,22 5 89,-63-2 59,-7-2 77,-1 2 0,14 3-136,-14-3 23,-1-1 0,1 0 0,-1-1 0,1 0 0,-1-1 0,9-2-23,36-1-213,5-1 549,29-3-715,121 5 923,-201 4-609,1 0-1,0 1 0,-1 1 1,0 0-1,1 1 0,5 2 66,-2 0 139,1-1-1,16 3-138,-14-6 70,0-1 0,-1-1-1,9-2-69,11 1 31,6-7-244,-4 8 314,0-3 0,5-1-101,-26 2 33,1 1 0,2 1-33,23-1-82,-3-1-119,10 3 201,-23 0 126,0-2 0,-1 0-1,19-5-125,-38 5-14,1 0-1,-1 1 0,4 0 15,-6 0-9,0 0 0,-1 0 0,1 0 0,0-1 0,-1 0 1,1-1-1,3 0 9,5-3-22,0 1 0,1 0 0,5 1 22,0-1 2,-11 3-5,1 0 1,0 1-1,0 0 1,6 1 2,11 0 74,-2 1-87,-21-1 6,0 0 0,1-1 0,-1 0 0,1 0 0,4 0 7,67-8 110,1 5 1,28 3-111,-51 0 3,-45 1-28,1 0 1,-1 0 0,0 1 0,0 1-1,2 0 25,26 6-92,-29-7 121,-1 0 0,1 1 0,-1-1 0,3 3-29,28 8 220,-30-11-214,-2-1-19,0 1-1,0-1 1,1 0-1,5-1 14,47 0-85,-1 3 0,34 6 85,-24-2 63,1-2 1,39-4-64,-99-1 1,5-1-3,0 0 1,0-1 0,0-1-1,0 0 1,1-1 1,72-25 24,-77 25-15,96-28 71,-81 24-111,0 2-1,1 0 0,0 2 1,27 0 31,111 3-96,-81 2 148,-66-1-12,1 0 0,-1-1 0,0-2 0,1 0 0,-1 0 0,5-3-40,34-6-160,41-8 101,-85 17 163,0 1-1,12 0-103,-12 0 8,0 1-1,0-1 0,-1-1-7,-6 2-32,0 0 0,0 1 0,0 0 0,0 0 0,0 0 0,0 1 0,0 0 0,0 0 0,2 1 32,10 2 42,9 4 39,-20-5-81,0-1 0,0 0 1,0-1-1,0 1 0,1-1 0,2-1 0,23 5-145,-4-1 60,-29-4 86,0 0 0,0 0 1,1 0-1,-1 0 1,0 1-1,0-1 1,0 0-1,1 0 0,-1 0 1,0 0-1,0 0 1,0 0-1,1 0 0,-1 1 1,0-1-1,0 0 1,0 0-1,0 0 0,1 1 1,-1-1-1,0 0 1,0 0-1,0 0 0,0 1 1,0-1-1,0 0 1,0 0-1,0 0 0,0 1 1,0-1-1,1 0 1,-1 0-1,0 1 0,0-1 1,0 0-1,-1 0 1,1 1-1,0-1 0,0 0 1,0 0-1,0 1-1,-3 12 170,2-6-221,0-5 33,1 0 1,0 1-1,-1-1 0,1 0 1,-1 0-1,0 0 1,1 0-1,-1 1 1,-1 0 17,1-1-16,0 0 0,0 0 1,0 1-1,1-1 1,-1 0-1,0 1 0,1-1 1,0 0-1,-1 2 16,-7 59 208,8 134-667,1-169 390,4 15 69,3-9 313,-6-29-296,-1 1 0,1 0 1,-1-1-1,0 1 0,-1 0 0,1 0-17,-1 2-21,0-1 0,-1 0 1,0 0-1,0 1 0,0-1 0,-1 0 0,0 0 1,0 0-1,-1-1 0,-1 3 21,-19 39 27,15-31 65,1 1 1,0 4-93,3-8-66,-1-1 0,-1 1 0,0-1 1,0-1-1,-2 2 66,6-11 30,1-1 0,0 1 1,0 0-1,0-1 0,0 1 1,1 0-1,-1 0 0,1 0 1,-1-1-1,1 1 0,0 0 0,0 0 1,1 0-31,-1-2 16,0 0 54,0 0-86,0 4 10,0-4 97,0-1-22,0 0-31,0 0-60,0 0-186,0 0 59,-15 8 208,11-8 26,-7-1-82,0 1 0,0 1 0,0-1 0,0 2 0,0 0 0,0 0 0,0 1 0,1 0 0,-3 1-3,-67 28 64,0-5 32,53-14-111,0-1 0,-1-2 0,0-1 0,-1-1 0,-5 0 15,-2-1-97,9-2 142,1-1 0,-1 0-1,-17-1-44,-14-4 185,6 0-346,-1 2-1,-9 4 162,40-4-66,0 0 1,-15-2 65,0 0 61,21 0-114,0-2 0,0 0-1,0 0 1,1-2 0,-1 0-1,1-1 1,-7-3 53,11 1-14,10 7 29,0 0 0,0 0 0,0 0 0,0 0 0,0 1 0,-1-1 0,1 0 0,0 1-1,0-1 1,-1 1 0,1-1 0,-1 1-15,-2-1-255,8-1 136,10-2 157,62-16 144,-30 8-183,-1-2 0,0-2 0,35-18 1,43-16 184,-15 11-173,-1 2-235,-106 37 181,2-1 29,0 0 0,0-1 0,0 1 0,-1 0 0,1-1 0,0 0 0,-1 0 0,2-1 14,-3 2 11,-1 1-129,4-3 230,-6 2-175,0 0 4,0 0 0,-1 0-1,1 0 1,0 1 0,0-1-1,-1 1 1,1-1-1,-1 1 1,-1 0 59,-5 2-46,0-1-1,0 1 1,-7-1 46,-22 4-21,-77 16 78,-5 2 73,18-4-226,-14 4-16,84-16-27,-29 1 139,21-3 133,-84 7 353,38-8-750,-25-5 264,18-1-104,38 0 131,30 1-15,-1 0 0,1 2 1,-7 1-13,-61 10-150,64-8 152,-3 1 181,0-1 0,-17-2-183,29-2-3,-1-1 0,1-1 0,0-1 1,0-1-1,0 0 0,0-2 0,1 0 0,0-1 0,-2-2 3,1 1 61,0 1-1,-1 1 1,0 0 0,0 2 0,-19-2-61,6-2-48,21 8 17,0 1 0,1 0 0,-1 0 0,1 1 0,-7 2 31,-31 5 154,32-7-133,1 1 1,-9 3-22,-42 10 82,-1-2 0,-36 0-82,51-7 39,3-5 71,8 0-108,23-2 6,-1 0 0,0-1 0,1-1 0,-15-3-8,15 2-123,-2 1 86,-1 1-1,0 1 1,-3 1 37,-18 1 91,10 0-112,0 1 0,-32 8 21,-4 0-193,66-10 196,-51 6 416,-54 0-419,45-2-15,45-3 59,1 0 0,-1-2 0,-17-1-44,-39-4-293,-28 2 293,41 3 49,0-1-74,0 2-1,0 3 1,-4 4 25,45-5-49,1-2 0,-15 0 49,-18 1 13,13 0 190,-22-2-203,16-1 42,36 0-67,0 0-1,0-1 1,0 0-1,0 0 1,-6-3 25,-20-5-70,-70-6 133,44 8-41,12 3 50,0 2 0,-40 3-72,31 1-368,35 0 432,0 1-1,0 2 1,-1 0-64,1 1 6,0-2-1,0 0 1,-2-2-6,-44-1 58,-23 1-137,-5-5 79,60 3-62,-13-3 172,15 4-78,32 1 1,-1-1 0,0 0 0,1 0 0,-1 0 1,1 0-1,-1-1 0,1 0 0,-1 0 0,-3-1-33,-14-2-406,3 1 359,16 2 2,-6-3 199,9 2-65,8-1-132,113-25-71,-45 9-103,116-18 323,-21 4-116,-54 11 154,1 6 0,28 3-144,30-7 63,-81 7-137,-23 4 27,-11 1 158,1 2 1,6 3-112,-45 3 7,-9-1-24,0 1 1,-1 0 0,1 1 0,0 1 0,-1 0 0,1 1 0,5 2 16,11 3 266,-76-8-157,38 0-427,32 0 127,25-1 186,0-3 0,25-4 5,-60 6 86,0 0-48,0 0 0,0-1 1,-1-1-1,1 0 0,6-3-38,84-35 400,-99 39-611,-5 3 200,0 0-1,0 0 0,1 0 0,-1 0 0,0 0 0,0 0 0,0 0 0,0 0 0,0 0 0,0 0 0,0 0 0,1-1 1,-1 1-1,0 0 0,0 0 0,0 0 0,0 0 0,0 0 0,1 0 0,-1 0 0,0 0 0,0 0 0,0 1 0,0-1 0,0 0 1,0 0-1,1 0 0,-1 0 0,0 0 0,0 0 0,0 0 0,0 0 0,0 0 0,0 0 0,0 0 0,1 0 0,-1 1 0,0-1 1,0 0-1,0 0 0,0 0 0,0 0 0,0 0 0,0 0 0,0 0 0,0 1 0,0-1 0,0 0 0,0 0 12,19 4 240,-17-3-237,0-1 0,0 1 0,1-1 0,-1 0-1,0 0 1,0 0 0,1 0 0,-1 0-1,0 0 1,0-1 0,1 1-3,-2 0 1,0 0 1,0-1-1,-1 1 0,1 0 0,0 0 1,0-1-1,0 1 0,-1 0 0,1-1 0,0 1 1,-1-1-1,1 1 0,0-1 0,-1 1 1,1-1-1,0 1 0,-1-1 0,1 0 1,-1 1-1,1-1 0,-1 0 0,0 0 1,1 1-1,-1-1 0,0 0 0,1 0 1,-1 1-1,0-1 0,0 0 0,0 0 1,0 0-2,0 1 3,0-1 1,0 0 0,0 1 0,0-1-1,0 1 1,-1-1 0,1 1 0,0-1-1,0 1 1,-1-1 0,1 1 0,0-1-1,-1 1 1,1-1 0,0 1 0,-1 0-1,1-1 1,-1 1 0,1 0 0,-1-1-1,1 1 1,-1 0 0,1-1 0,-1 1-1,1 0 1,-1 0 0,1 0 0,-1 0-1,1-1 1,-2 1-4,-20-2 176,11 1-139,-11-1-70,-1 1 0,1 1 0,-22 2 33,-3 0-88,-36 3-14,-61 12 102,-85 23-242,26-4 245,-239 39 722,400-69-572,0-2 0,0-2 0,-22-2-153,-125-14-42,123 8-7,-89-11-38,-19-2-124,140 16 247,-21-2 88,36 4-196,0 0-1,-7-3 73,-12-1-63,-7 1 38,11 0-68,-24 0 93,35 4 30,-22 0 234,-29-4-264,-11 1 266,51 0-527,1 2 0,-1 2-1,-29 4 262,-22 0 182,35 1-328,27-4-1,1 1 0,0 1 0,1 1 0,-1 1 1,-4 3 146,16-5 34,1 0 0,-1-1 1,0 0-1,0-1 0,-1 0 0,1 0 1,-5-1-35,-24 2-176,38-3 96,1 0 133,0 0-21,1 0-56,0-1 1,0 0-1,-1 0 0,1 1 1,0-1-1,0 0 0,0 1 1,0-1-1,0 1 0,0-1 1,1 1-1,-1 0 0,0-1 1,0 1-1,0 0 0,1 0 24,3-1 22,0-1-1,-1 1 1,1-1-1,-1 1 1,1-1-1,-1-1 1,1 1-1,-1-1 1,0 1-1,0-1 1,-1-1-1,1 1 0,0 0 1,-1-1-1,0 0 1,0 1-1,0-1 1,0 0-1,-1-1 1,2-2-22,0-2 30,-1 0 0,1-1-1,-2 0 1,1 1 0,-1-1 0,-1 0 0,0 0 0,0 0 0,-1-5-30,-1-14-17,-1 0 0,-2 1 1,0-1-1,-3-2 17,-32-110 19,13 53-104,3-18 282,21 96-233,0 0 1,1-1-1,1 1 0,-1 0 0,2-1 1,0 1-1,0 0 0,1-1 1,1-2 35,1-5-23,2 0 1,0 1 0,1 0-1,8-13 23,-6 9 43,-1-1 0,-1 0 0,-1 0-1,-1 0 1,1-15-43,-3 17-22,5-62-335,-6 66 342,0 0 28,1-1 0,4-14-13,-2 17 24,0-1 0,7-12-24,-11 25 14,-1-1 1,1 1 0,0-1 0,-1 1-1,0 0 1,1-1 0,-1-1-15,0 1 5,0 1 0,0 0 0,0 0 0,1 0 1,-1 0-1,1 0 0,-1 0 0,1 0 0,0 0-5,0 1-13,-1 1 0,0-1 0,1 1 0,-1 0 0,0-1 0,0 1 0,0-1 0,1 1 0,-1-1-1,0 1 1,0-1 0,0 1 0,0-1 0,0 1 0,0-1 0,0 1 0,0-1 0,0 1 0,0-1 0,0 0 0,0 1 0,0-1 0,0 1 0,0-1 0,-1 1 0,1 0-1,0-1 1,0 1 0,-1-1 0,1 1 0,0-1 0,-1 1 0,1 0 0,0-1 0,-1 1 0,1-1 0,0 1 0,-1 0 0,1 0 0,-1-1 0,1 1 0,-1 0 0,1 0 0,-1-1-1,1 1 1,-1 0 0,1 0 0,-1 0 0,1 0 0,-1 0 0,1 0 0,-1 0 0,1 0 0,-1 0 0,1 0 0,-1 0 0,1 0 0,-1 0 13,-12 1 19,-1 1-1,1 0 1,0 1 0,0 0 0,0 1 0,0 0-19,-46 12 63,-69 3-15,86-11 17,1-3 1,-1-1 0,0-2 0,0-2 0,0-1-1,-7-4-65,-87-13-218,73 10 191,-1 3 0,1 3 1,-1 2-1,-18 5 27,42-4 75,-29-4-75,-7 1 208,47 2-154,-84-1-100,1 6 0,-53 10 46,118-10 215,1-3 0,-45-3-215,25 0-8,-126 8 120,-61 14-112,183-17-79,0-3 0,-4-4 79,-31 1-66,-148-3 156,80-2 230,157 6-438,-9-1 115,0 0 1,0-2 0,0-1-1,-5-2 3,-85-24 204,87 24-162,2 2-63,0 0 1,0 2-1,-1 1 1,-5 1 20,-107 5 105,19 0-96,-163 0-116,207-1 145,0 4 0,-15 5-38,-69 7-177,85-16 113,-21-4 64,31 0-67,1 2 0,-1 3 67,-4-1 118,52-3-157,1 0 0,-1 1 0,0 1-1,1 0 1,0 2 0,-16 4 39,31-8-29,0 1 0,0-1 0,0 1 0,0 0 0,0-1 0,0 1 0,0 0 0,0 0 0,0 0 0,0-1 0,0 1 0,0 0 0,1 0 0,-1 1 0,0-1 0,1 0 0,-1 0 0,0 0 0,1 0 0,0 0 0,-1 1 0,1-1 0,0 0 29,0 0-53,16 4-6,-14-4 135,0 0 0,0 0 1,1 0-1,-1 0 0,1-1 0,-1 1 1,2-1-77,-4 1-6,0-1 1,1 0-1,-1 0 1,0 1-1,1-1 1,-1 0 0,0 1-1,0-1 1,1 0-1,-1 1 1,0-1-1,0 0 1,0 1-1,1-1 1,-1 0-1,0 1 1,0-1-1,0 1 1,0-1 0,0 0-1,0 1 1,0-1-1,0 1 1,0-1-1,0 1 1,0-1 5,1 14-147,-1-13 126,0 44-120,-2-1 0,-6 37 141,4-51 13,2-1 0,1 1 1,1-1-1,3 19-13,1-25-21,1 1-1,1-1 0,1 0 1,2-1-1,0 1 1,5 6 21,1 4 27,-2 0 0,2 13-27,-2-2-54,-5-21 173,-2 0-1,0 0 1,-2 1 0,0 0-1,0 20-118,-4-26-48,1-13 51,-1 0 0,1-1 1,-1 1-1,0 0 0,-1-1 0,1 1 0,-1-1 1,0 1-1,0 0 0,-1 1-3,1-5 9,1-1 0,0 0-1,0 0 1,-1 1 0,1-1 0,0 0-1,0 0 1,-1 0 0,1 1 0,0-1-1,-1 0 1,1 0 0,0 0 0,0 0-1,-1 0 1,1 0 0,0 0 0,-1 0-1,1 0 1,0 0 0,-1 0 0,1 0-1,0 0 1,-1 0 0,1 0 0,0 0-1,-1 0 1,1 0 0,0 0 0,-1 0-1,1 0 1,0 0 0,0-1 0,-1 1-1,1 0 1,0 0 0,-1 0 0,1-1-1,0 1 1,0 0 0,0 0 0,-1-1-1,1 1 1,0 0 0,0 0 0,0-1-1,0 1 1,-1 0 0,1-1 0,0 1-1,0 0 1,0-1 0,0 1 0,0 0-1,0-1 1,0 1 0,0 0 0,0-1-1,0 1 1,0 0 0,0-1 0,0 1-1,0 0 1,0-1-9,7-9 14,1 0-1,-1 0 1,2 1 0,-1 0-1,1 0 1,1 1 0,-1 0-1,1 1 1,1 0 0,5-3-14,21-9-210,-1 1 0,23-5 210,41-22-92,-53 23 295,1 2 1,6 0-204,10 4 72,0 2 0,41-2-72,25 1-185,-45 6 333,45-13-148,35-7 279,37 4-279,-43 5 153,-49 1-67,-59 9-105,1 2 0,16 1 19,5 4-31,1 2 1,-1 4 0,31 7 30,46 5-67,55-5 67,-6 0 3,-139-7 43,-17-1-26,0 2-1,7 2-19,-10 1 21,1-3-1,30-1-20,84-5-57,-138 1 41,110-1 34,-5 0 290,113-17-308,-1-10 290,-122 15-122,-47 9-514,47 3 346,-110 2-1,47 2 191,-45-1-175,-1-1 0,0 1 1,0 0-1,1-1 1,-1 2-1,0-1 0,0 0 1,0 0-1,0 1 1,0 0-1,0-1 1,0 1-1,0 1-15,13 12-35,0 0 1,1-2-1,1 1 0,9 3 35,-20-13 68,-1-1 1,0-1-1,1 1 0,-1-1 0,1 0 0,2 0-68,13 3-25,12 4-156,-32-9 133,-2 0-27,0 15 267,-1-12-197,1 0 0,-1 0-1,0-1 1,0 1-1,0 0 1,-1-1 0,1 1-1,0 0 1,-1-1-1,0 0 1,1 1-1,-1-1 1,0 0 0,-2 2 5,-10 13-95,5-3 81,2 1-1,-1-1 1,2 2 0,0-1 0,-4 16 14,-1 17-46,-1 16 46,9-50-1,-5 14-90,6-24 66,1 0 0,-1 0 0,1 0 0,0 0 0,0 0 0,1 1 0,-1 1 25,0-2-11,0 1-1,0-1 1,0 0 0,-1 1 0,1-1 0,-1 0 0,0 0 0,-1 0 0,1 0-1,-1 0 1,1-1 0,-1 1 0,-2 1 11,-6 9 251,10-13-245,0 0 0,-1 1 0,1-1 0,-1 0 1,1 0-1,-1 0 0,1 0 0,-1 0 0,0 0 0,1 0 0,-1-1 0,0 1 0,0-1 0,0 1 0,-1-1-6,-32 4 144,17-3-181,12 0 18,-1-1 0,1 0 0,0 0 0,-1-1 1,-1 0 18,-20-2 40,-26 1 27,-1-3 1,-11-5-68,-53-4 180,24 6-356,8 1 235,-59 3-59,33 8 190,-202 0-860,-351-29 915,531 23-186,-113 13-59,32 12-616,-10 11 616,118-17 178,-18-3-7,0 0-363,-285 46 245,262-43-201,60-8 126,0 4 0,-13 7 22,63-11-5,-10 4 135,0-2 0,0-2-1,-23-1-129,35-4-102,-1 1 0,-7 3 102,-43 6-382,52-13 499,35-1-117,1 0 139,-13 1-59,12-1-98,0 1 0,0 0 0,0-1 0,0 1 0,0 0 1,0 0-1,0-1 0,1 1 0,-1 0 0,0 0 0,1 0 0,-1 0 1,1 0-1,-1 0 0,1 0 0,-1 1 0,1-1 0,-1 0 1,1 0-1,0 0 0,0 0 0,0 1 0,0-1 0,0 0 0,0 0 1,0 0-1,0 0 0,0 1 0,0-1 0,1 0 0,-1 0 0,0 0 1,1 0-1,-1 0 0,1 0 0,-1 0 0,1 0 0,0 0 1,0 0-1,-1 0 0,1 1 18,3 2-28,-1 1 0,1-1 0,0 0 0,0 0 1,1 0-1,-1-1 0,1 0 0,1 2 28,13 5 5,0-1 1,0-1-1,0 0 0,1-2 0,0 0 1,0-1-1,1-2 0,-1 0 1,10 0-6,20-1 130,0-2-1,1-2 1,18-5-130,255-22 59,-45 4-59,34 5-43,-251 21 109,1 3 0,0 3 0,34 9-66,20 3 48,6-3-56,216 27-96,-217-24-11,-64-8 212,2-4 1,7-1-98,90-6 120,0-6 0,128-24-120,-16 0-128,-10 2-32,284-9 339,-385 30-12,342-24-305,92 24 255,-527 12-165,-1 2 0,1 4 0,11 5 48,-16-6 135,1-2-1,29-2-134,-32-2-18,20 2 2,252 11 112,-139-28-167,-72 2 387,161 1-305,-107 0 365,-124 4-267,-47 4-108,210-10 28,-151 10-76,0 3 0,29 5 47,-61-3-32,-1 1 0,1 2 0,10 4 32,81 35 4,-10-4 104,-27-16-191,1-4 1,29 2 82,22-2 35,-105-21-26,0 0 1,0-2 0,18-2-10,-6-2 132,180-20 221,-148 15-403,51-10-23,-17 1 74,5 4-1,-80 10 47,8 1-67,1 1-1,-1 3 1,0 1-1,0 1 0,0 3 1,0 1-1,4 4 21,0-1-119,-20-5 217,21 7-98,97 42-91,-135-51 145,0-1 1,1 1-1,-1-2 0,1 1 0,6-1-54,21 4-4,30 3 121,-27-3-191,0-1-1,0-3 1,14-1 74,57 2 421,-71 6-508,-30-6 53,-1 0-1,1 0 1,0-1 0,6 0 34,-1 1-75,0 0 0,0 0 1,-1 1-1,1 1 0,-1 0 1,2 2 74,-9-4-285,-2-1-296,-1 1 1,1-1 0,-1 1 0,1-1 0,-1 1-1,1 0 1,-1 0 580,-3-2-25,0 0-1,0 0 0,0 1 1,0-1-1,0 0 1,0 0-1,0 0 1,0 0-1,0 0 0,0 0 1,0 0-1,0 0 1,0 0-1,0 0 1,0 0-1,0 0 0,0 0 1,0 0-1,0 0 1,0 0-1,0 0 1,0 0-1,0 0 0,0 0 1,0 0-1,1 0 1,-1 0-1,0 0 1,0 0-1,0 0 0,0 0 1,0 0-1,0 0 1,0 0-1,0 0 1,0 0-1,0 0 1,0 0-1,0 0 0,0 0 1,0 0-1,0 0 1,0 0-1,0 0 1,0 0-1,0 0 0,1 0 1,-1 0-1,0 0 1,0 0-1,0 0 1,0 0-1,0 0 0,0 0 1,0 0-1,0 0 1,0 0-1,0 0 1,0 0-1,0 0 0,0 0 1,0 0-1,0 0 1,0 0-1,0-1 1,0 1-1,0 0 0,0 0 26,4-7-3066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4:45.188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178 5 640,'0'0'224,"10"12"1339,8-15-498,-17 2-1029,-1 1 1,1 0-1,-1 0 1,1 0-1,0-1 1,-1 1-1,1 0 0,-1-1 1,1 1-1,-1 0 1,1-1-1,-1 1 1,1-1-1,-1 1 0,1 0 1,-1-1-1,0 1 1,1-1-1,-1 0 0,0 1 1,0-1-1,1 1 1,-1-1-1,0 1 1,0-1-1,0 0 0,1 1 1,-1-1-37,0 0 117,1 2-47,23 21 84,-23-20-31,-1-2 21,5 7 421,12 24 1328,-16-30-1978,-1-1 48,1 1 122,22 17 214,-15-9-182,-6-6-138,1 1 19,0-1 1,1 0-1,-1-1 1,1 1 0,-1-1-1,1 1 1,0-1-1,4 2 2,-4-3 38,-2 0-9,1 0-1,0-1 0,-1 1 0,1-1 0,0 0 1,0 0-1,0 0 0,-1 0 0,1 0 0,1-1-28,6 0-20,10 0 66,0-1 0,0-1-1,6-2-45,30-4-63,-11 4-79,45 1 142,-74 4 12,0 1 0,-1 1 0,1 0 0,0 2 0,-1-1 0,0 2 0,7 3-12,1 0 90,-10-3-147,0 1 0,0 0-1,0 0 1,5 5 57,-14-8-21,0-1 0,0 0 0,0 0 0,0-1 0,1 1 0,3 0 21,13 5 78,-20-6-55,1-1-1,0 1 1,0-1-1,0 0 1,0 1-1,0-1 0,-1 0 1,1 0-1,0 0 1,2-1-23,-2 1 14,-1 0 0,1 0-1,0 0 1,0 0 0,0 0 0,0 0-1,0 1 1,0-1 0,0 1 0,1 0-14,2 1-14,0 0 0,1-1 1,-1 1-1,0-1 1,1-1-1,3 1 14,4 1-14,-3-1 24,0 0-1,1 0 1,-1-1 0,0-1 0,1 0-1,2-1-9,98-9-176,-79 6 199,0 2 0,5 2-23,-8-1 49,1 0 0,18-5-49,-38 6 65,0 0 0,0 0 0,0 1 0,1 0 0,4 1-65,17 1-490,3 6 527,-31-8-19,0 0-1,0 1 0,0-1 1,1 1-1,-1 0 0,0 0 1,0 0-1,2 1-17,-5-1 3,1-1-1,-1 1 1,0-1-1,0 1 1,1-1-1,-1 0 1,0 0-1,0 0 1,1 0-1,-1 0 1,1 0-3,11 2-145,-6 0 146,0-1 0,0 0 1,0 0-1,0 0 1,1-1-1,2 0-1,21 1-126,71 2 233,-67-1-113,-25-3 38,1 2 0,-1 0 0,1 0 1,1 1-33,0 0-11,0-1 1,0 0-1,8 0 11,22 1-16,-28 0-37,1-2 1,7 0 52,-12-1 19,1 1-1,-1 1 0,0 0 0,1 0 1,-1 1-1,0 0-18,23 3 15,-27-4 7,1 0 1,-1 0 0,1 0-1,-1 1 1,0 0-23,-2-1-20,0 0 0,0 0 0,0 0 0,0-1 0,0 1 0,2-1 20,15 2 24,21 3-133,-31-4 158,0 0 0,0 0-1,6 3-48,2-3 110,-17-1-108,1 0 0,-1 0 0,0 0 0,1 0 0,-1 0 0,0 1 0,1-1 0,-1 1 0,2 0-2,7 3 75,0 0-1,1-1 0,10 2-74,12 3 151,45 7 57,-72-13-230,1 0 1,-1-1 0,1 0-1,0-1 1,1 0 21,-2 0-15,1 1 0,0-1 0,-1 2 0,1-1 0,0 1 15,2 0 59,0 0-1,-1-1 1,1 0-1,0-1 1,0 0 0,3-1-59,8 1 198,-18-1-169,0 1 1,0-1-1,-1 1 1,1-1-1,0 0 1,0 0-1,1-1-29,9-2 66,-11 4-62,-2 0-5,1 0-1,-1 0 1,1 0-1,-1 0 1,0 0-1,1 0 1,-1 0-1,1 0 1,-1 0-1,1 0 1,-1 0-1,0-1 1,1 1-1,-1 0 1,0 0-1,1 0 1,-1-1-1,0 1 1,1 0-1,-1 0 1,0-1-1,1 1 1,-1 0-1,0 0 1,0-1-1,1 1 1,-1 0-1,0-1 2,1 1-10,-1-1 0,0 1-1,1 0 1,-1 0 0,1 0 0,-1-1-1,1 1 1,-1 0 0,1 0-1,-1 0 1,1 0 0,-1 0-1,1 0 1,-1 0 0,1 0-1,-1 0 1,1 0 0,-1 0-1,0 0 1,1 0 0,0 0 10,-1 0 5,0 0 0,0 0 0,1 1 0,-1-1 0,0 0 0,0 0 1,1 0-1,-1 0 0,0 0 0,0 0 0,1 0 0,-1 0 0,0 0 0,0 0 0,1 0 0,-1 0 0,0 0 1,0 0-1,0 0 0,1 0 0,-1-1 0,0 1 0,0 0 0,1 0 0,-1 0 0,0 0 0,0 0 0,0 0 1,1-1-1,-1 1 0,0 0 0,0 0 0,0 0 0,0-1 0,0 1 0,1 0 0,-1 0 0,0 0 0,0-1 1,0 1-1,0 0 0,0 0 0,0-1 0,0 1 0,0 0 0,0 0 0,0-1 0,0 1 0,0 0 0,0 0 1,0-1-1,0 1 0,0 0-5,-10-5 208,6 2-219,0 0 1,0 1 0,0-1-1,0 1 1,0 0-1,-1 0 1,1 1 0,-1-1-1,0 1 1,-4 0 10,-10-5-40,3 1-79,0 1-1,0 1 1,-1 0 0,1 1 0,-1 1 0,0 0 119,-192-2-160,147 6-208,54-6 460,2 0 120,6 3-219,0 0 1,0 0 0,-1 0-1,1 0 1,0 0 0,0 0 0,0 0-1,0 0 1,0 0 0,0 0-1,0 0 1,0 0 0,-1 0-1,1 0 1,0 0 0,0 0-1,0 0 1,0 0 0,0 0 0,0 0-1,0 0 1,0 0 0,0 0-1,0 0 1,-1 1 0,1-1-1,0 0 1,0 0 0,0 0 0,0 0-1,0 0 1,0 0 0,0 0-1,0 0 1,0 0 0,0 0-1,0 1 1,0-1 0,0 0-1,0 0 1,0 0 0,0 0 0,0 0-1,0 0 1,0 0 0,0 1-1,0-1 1,0 0 0,0 0 6,0 0-2,1 0 0,-1 1 0,0-1-1,1 0 1,-1 0 0,0 1 0,1-1 0,-1 0 0,1 0 0,-1 0 0,0 0 0,1 0 0,-1 1 0,1-1 0,-1 0 0,1 0 0,-1 0 0,0 0-1,1 0 1,-1 0 0,1-1 2,8 3-31,-6-1 33,0 0 0,0 0 1,0 0-1,0 0 0,1-1 0,-1 1 0,0-1 0,0 0 1,0 0-1,2 0-2,36-5 74,0 0-26,17 0 144,-58 5-181,1 0 1,-1 0-1,0 0 0,1 0 0,-1 0 1,0 0-1,0 0 0,1 0 0,-1 0 1,0 0-1,0 0 0,1 0 0,-1 0 1,0 0-1,1 0 0,-1 0 0,0 0 1,0 0-1,1 0 0,-1 0 0,0-1 1,0 1-1,1 0 0,-1 0 0,0 0 1,0 0-1,0-1 0,1 1 0,-1 0 1,0 0-1,0 0 0,0-1 0,0 1 1,0 0-1,1 0 0,-1-1-11,-6-8 136,-15-5-240,-15-1-184,6 5 267,8-12 192,20 21-165,0 0 0,-1-1 0,1 1 0,0-1 0,0 0 0,0 1 0,0-1 0,0 0 1,1 0-1,-1-1 0,0 1 0,1 0 0,0 0 0,-1-1-6,1 0-207,1-2-128,11 2-30,2 2 353,-1 0-1,1 1 0,-1 0 0,1 1 1,1 0 12,29 2 79,-2-2-84,-25 0 0,1 0 1,-1-2 0,0 0 0,1 0 0,3-3 4,-6 1 3,0 1 0,0 0 0,0 1 0,0 0 0,0 1 0,1 1 0,0 0-3,4 3-130,-12-3 164,-1 0 0,1 0-1,-1-1 1,3 1-34,44-1-362,41 6 655,-28-9-277,18 0-341,19-6 714,-65 8-426,-25 0-26,1 0 0,-1 2 1,0-1-1,2 2 63,65 7-11,-55-2 175,-22-5-165,0-1 1,0 0-1,1 0 1,-1 0-1,0-1 1,1 1-1,2-1 1,38 9-144,-40-9 147,-1 1 0,0-1 0,1 1-1,-1 0 1,0 0 0,0 1 0,3 0-3,19 7 2,-17-8 120,1 1 1,0 1 0,-1 0-1,4 1-122,-10-3 48,21 7-320,-15-6 208,1 1 71,1-1 0,-1 0-1,1-1 1,8 1-7,9 6 373,-25-8-379,-1 0-1,1 0 0,-1 0 0,0 1 0,1-1 0,-1 1 0,0-1 0,1 1 1,-1-1-1,1 1 7,10 3 36,38 4-84,28-1-16,-42-2 246,9 3-278,-25-4 57,-18-3 27,0-1 1,0 1-1,0-1 0,0 1 1,0-1-1,1 0 1,-1 0-1,0 1 1,0-2-1,1 1 12,1-1 5,0 1-1,0-1 1,0 1 0,0 0-1,0 0 1,0 0 0,0 1-1,4 0-4,24 1 363,-6 0-502,-15-1 127,5 2 14,-13-2-41,0 0 0,0 0 0,0-1 0,0 1 1,0-1-1,0 1 0,0-1 0,0 0 0,2 0 39,-3 0-2,2 1 64,0 1 0,0-1 0,0 1 0,-1 0 0,1 1 0,0 0-62,12 6 214,-14-7-242,0-1 0,1 0 0,-1 0 0,1 0 0,0 0 0,-1 0 0,2-1 28,9 4-156,-11-3 168,0 0-1,-1 0 1,1 0-1,0 0 0,-1 0 1,1 0-1,-1 1 1,1-1-1,-1 1 1,0-1-1,1 1 0,-1 0 1,0-1-1,0 1 1,0 0-12,12 15-60,-6-9 10,0 0-1,0 0 0,0 1 1,4 9 50,-10-17 117,7 13-165,-6-12-5,4 8 133,-6-8-59,0-2-18,0 0 1,0 0-1,0 0 0,0 0 0,0 0 1,0 0-1,0 0 0,0 0 1,0 0-1,0 1 0,0-1 0,0 0 1,0 0-1,0 0 0,0 0 1,0 0-1,0 0 0,0 0 0,0 0 1,0 0-1,0 0 0,0 0 1,0 1-1,0-1 0,0 0 0,0 0 1,0 0-1,0 0 0,0 0 1,0 0-1,0 0 0,0 0 0,0 0 1,1 0-1,-1 0 0,0 0 1,0 0-1,0 0 0,0 0 0,0 0 1,0 0-1,0 1 0,0-1 0,0 0 1,0 0-1,0 0 0,0 0 1,0 0-1,1 0 0,-1 0 0,0 0 1,0 0-1,0 0 0,0 0 1,0 0-1,0 0 0,0 0 0,0 0 1,0-1-1,0 1-3,6 1 12,2 12-269,6 9 614,-13-21-437,-1-1 43,7 4 80,-3-3-76,-1 1 0,1 0 0,0-1 0,-1 1 1,1 1-1,-1-1 0,1 0 0,-1 1 0,0 0 1,0 0-1,0 0 0,-1 0 0,3 2 33,-3 2 32,3 1 122,18 8-57,-22-15-105,0-1 0,0 1 0,0-1 0,0 1 0,-1 0 0,1-1 0,0 1 1,0 0-1,0 0 0,0 0 0,-1-1 0,1 1 0,0 0 0,-1 0 0,1 0 0,-1 0 1,1 0 7,3 5-74,2 4 148,-2-3-15,-4-6-54,3 2 26,0 0 1,0 1-1,1-1 0,-1 0 0,1-1 1,-1 1-1,4 1-31,-6-3-6,0-1 0,0 0-1,0 1 1,0-1 0,0 1 0,0-1-1,0 1 1,-1-1 0,1 1 0,0 0-1,0-1 1,-1 1 0,1 0 0,0 0 0,-1 0-1,1-1 1,-1 1 0,1 0 0,-1 0-1,1 1 7,2 3-99,67 70 296,-39-55-74,-27-17-111,-1 0-1,1 0 0,0-1 1,0 1-1,1-1 1,1 1-12,-1-1-16,-1 1 0,1-1 0,-1 1 0,0 0 0,2 1 16,27 18-165,-24-17 261,-7-4-160,-2-1 63,0 0 0,0 0-1,0 0 1,0 0 0,0 0 0,0 1 0,0-1 0,0 0-1,0 0 1,0 0 0,0 0 0,0 0 0,0 0-1,0 0 1,0 0 0,0 0 0,0 0 0,0 0-1,0 1 1,0-1 0,0 0 0,0 0 0,0 0-1,0 0 1,0 0 0,0 0 0,0 0 0,0 0 0,0 0-1,0 0 1,0 0 0,0 0 0,0 0 0,0 0-1,1 1 1,-1-1 0,0 0 0,0 0 0,0 0-1,0 0 1,0 0 0,0 0 0,0 0 0,0 0-1,0 0 1,0 0 0,1 0 0,-1 0 0,0 0 0,0 0-1,0 0 2,1 0 6,0 0 1,0 0-1,0 1 0,0-1 0,0 0 0,0 1 0,0-1 0,0 1 0,0-1 0,0 1 0,0 0 0,0-1 0,0 1 0,-1 0 1,1-1-1,0 1 0,0 1-6,0-1 10,0-1 1,-1 1 0,1-1-1,0 1 1,0 0 0,0-1-1,0 0 1,0 1 0,0-1-1,0 1 1,0-1 0,0 0-1,0 0 1,0 0 0,0 1-11,0-1 0,-1 0 1,1 0 0,-1 0 0,1 0 0,-1 0-1,1 1 1,-1-1 0,0 0 0,1 0-1,-1 1 1,1-1 0,-1 0 0,1 1-1,-1-1 1,0 0 0,1 1 0,-1-1-1,0 1 1,0-1 0,1 0 0,-1 1-1,0 0 0,1 0-9,0 0-1,-1 0 1,1-1-1,0 1 0,0 0 1,-1 0-1,1 0 1,0 0-1,0-1 1,0 1-1,0 0 0,0-1 1,0 1-1,0-1 1,1 1-1,-1-1 1,0 0-1,0 1 0,0-1 10,0 0 7,0 0-1,-1 0 1,1 0-1,-1 1 1,1-1-1,0 0 1,-1 0-1,1 1 0,-1-1 1,1 0-1,-1 1 1,1-1-1,-1 0 1,1 1-1,-1-1 1,1 1-1,-1-1 0,1 1 1,-1-1-1,0 1 1,1-1-1,-1 1 1,0 0-1,1-1-6,-1 1-3,0-1 0,0 0 0,0 0 1,0 0-1,0 0 0,0 0 0,0 0 0,1 1 0,-1-1 0,0 0 1,0 0-1,0 0 0,0 0 0,0 0 0,0 0 0,1 0 1,-1 0-1,0 0 0,0 0 0,0 0 0,0 0 0,1 0 0,-1 1 1,0-1-1,0 0 0,0 0 0,0-1 0,1 1 0,-1 0 0,0 0 1,0 0-1,0 0 0,0 0 0,0 0 0,1 0 0,-1 0 0,0 0 1,0 0 2,0 0 1,0 0 1,1 0 0,-1-1-1,0 1 1,0 0 0,0 0 0,0 0-1,0 0 1,1 0 0,-1 0 0,0 0-1,0 0 1,0 0 0,0 0 0,1 0-1,-1 0 1,0 0 0,0 0-1,0 0 1,0 0 0,1 0 0,-1 0-1,0 0 1,0 1 0,0-1 0,0 0-1,0 0 1,1 0 0,-1 0 0,0 0-1,0 0 1,0 0 0,0 0-1,0 1 1,0-1 0,0 0 0,0 0-1,1 0-1,-1 1 25,0 0-1,1-1 1,-1 1-1,0-1 0,1 1 1,-1 0-1,1-1 1,-1 1-1,1-1 1,-1 1-1,1-1 0,0 0 1,-1 1-1,1-1 1,0 1-1,-1-1 1,1 0-1,0 0 0,0 1-24,1 1-37,0 3 37,-2-3 139,0-2-54,0 0-122,0 0-11,2 0 64,9 5 34,-10-1-25,-1-3 1,1 0 171,-1-1-53,0 0-53,0 0-80,0 0-123,0 0 26,0 0 1,2 1 48,-1 1 13,0-1 44,0 0 1,-1 0 0,1 0-1,0-1 1,0 1-1,0-1 1,0 1-1,0 0 1,0-1 0,0 0-1,0 1 1,0-1-1,0 1 1,0-1 0,0 0-1,0 0 1,1 0-1,-1 0-20,7 4 27,-7-4 69,-1 0 0,0 0 53,0 0-79,0 0-86,0 0 10,0 0 97,0 0-43,0 0-63,0 0-1,1 0 1,-1 0 0,0-1-1,0 1 1,0 0-1,0 0 1,0 0 0,0 0-1,0-1 1,0 1 0,0 0-1,1 0 1,-1 0-1,0 0 1,0-1 0,0 1-1,0 0 1,0 0 0,1 0-1,-1 0 1,0 0-1,0 0 1,0 0 0,1 0-1,-1-1 1,0 1 0,0 0-1,0 0 1,0 0-1,1 0 1,-1 0 0,0 0-1,0 0 16,1 1 1,0-1 0,0 1 0,0 0 0,0-1-1,0 1 1,-1 0 0,1-1 0,0 1 0,0 0 0,-1 0-1,1 0 1,-1 0 0,1 0-1,6 4-45,-4-4 26,5 5-126,-7-5 142,0 0 0,1 0 0,-1 0 0,0 0 0,0 0 0,1 0 0,-1 1 0,0-1 0,0 0 0,0 1 0,-1-1 0,1 1 3,11 10 160,-10-5-230,-2-6 73,0-1-1,0 0 0,0 1 1,0-1-1,0 0 0,0 0 0,0 1 1,0-1-1,0 0 0,0 1 1,0-1-1,0 0 0,0 0 1,1 1-1,-1-1 0,0 0 1,0 0-1,0 1 0,0-1 0,0 0 1,1 0-1,-1 1 0,0-1 1,0 0-1,0 0 0,1 0 1,-1 1-1,0-1 0,0 0 1,1 0-1,-1 0 0,0 0 0,0 0 1,1 1-1,-1-1 0,0 0 1,1 0-3,-1 0 0,0 0 0,0 0 0,1-1 1,-1 1-1,0 0 0,1 0 0,-1 0 1,0 0-1,0 0 0,1 0 0,-1 0 0,0 1 1,0-1-1,1 0 0,-1 0 0,0 0 1,0 0-1,1 0 0,-1 0 0,0 0 0,0 0 1,1 1-1,-1-1 0,0 0 0,0 0 1,0 0-1,1 1 0,-1-1 0,0 0 0,0 0 1,0 0-1,0 1 0,0-1 0,0 0 1,1 0-1,-1 1 0,0-1 0,0 0 1,0 0-1,0 1 0,0-1 0,0 0 0,0 0 1,0 1-1,0-1 0,0 0 0,0 1 0,0 0 102,0 7-166,0-1 0,0-6 80,4 7 112,-3-6-120,0-1 0,-1 1 0,1-1-1,0 0 1,0 0 0,0 1 0,0-1 0,1 0 0,-1 0 0,1 0-8,2 4-15,10 16-183,-1-5 240,-7-6-62,-4-5 55,1 0 0,-1-1-1,1 1 1,0-1 0,0 0 0,0 1-35,9 12-81,-10-14 64,0 0 0,-1 0 0,1 0 0,-1 0 0,0 0 0,0 0 0,0 0 0,-1 0 0,1 0 0,-1 1 0,1 0 17,-1 0 49,0-1-1,1 0 1,0 1-1,-1-1 1,1 0-1,1 1 1,-1-1-1,0 0 1,1 0-1,1 2-48,-3-4 13,1 0-1,-1 0 1,0 0 0,1 0-1,-1 0 1,0 0-1,0 0 1,0 0-1,0 0 1,0 0-1,0 0 1,0 0 0,0 0-1,0 1-12,0 8-96,9 18 70,-8-22 7,0 1 1,1-1-1,0 0 1,0 0 0,0 0-1,1 0 1,0 0-1,0 0 1,0 0-1,1 0 19,7 8 38,0-1 0,1-1-1,2 3-37,-5-6-3,26 25 78,-30-29-153,11 6 124,11 9 258,-12-7-646,-3-4 301,-8-6 47,-1 0-1,1 0 0,0-1 0,0 1 0,1-1 0,-1 0-5,32 18 154,-25-14-224,1 1 0,-2 0 0,1 1 0,-1 0-1,6 7 71,24 17 90,-28-23-42,2-1 0,-1 0 0,1-1 0,7 3-48,-1 0 203,-10-6-238,-8-1 40,1 2-151,7 4-40,-6-5 181,-1-1-1,1 0 1,0 1-1,1-2 1,-1 1-1,0 0 1,4 1 5,-7-3-4,1 0 0,0 0 1,-1 1-1,1-1 1,-1 1-1,0-1 1,1 1-1,-1-1 0,0 1 1,0 0-1,1 1 4,3 5-46,-1-2 95,0 0-1,0 0 0,-1 1 0,1-1 0,-1 2-48,12 21-102,-10-21 129,-3-6-12,1 0 0,-1 1 1,0-1-1,0 1 1,0 0-1,0 0 0,-1 0 1,1 0-1,-1 0-15,0 0-32,1-1 160,5 0-58,-5-2-108,-2 0-84,0 0 68,0 0 118,0 0-21,0 0-107,0 0-37,0 0-97,0 0 81,0 0 32,0 0-43,0 0 74,0 0 118,0 0 0,0 0-26,0 0 20,0 0 92,0 0-81,0 0-170,0 0 37,0 0 101,0 0 86,0 0-70,0 0-117,1 0 72,0 0 0,0 0 0,-1-1 0,1 1 0,0-1 0,0 1 0,0-1-1,0 1 1,0-1 0,-1 1 0,1-1 0,0 0 0,0 1 0,-1-1 0,1 0 0,-1 0 0,1 1 0,0-1 0,-1 0 0,0 0 0,1 0-1,-1 0 1,1 0 0,-1 0 0,0 0-8,5-9 314,-4 8-336,0 1-1,1-1 1,-1 1 0,1 0-1,-1 0 1,1 0-1,-1 0 1,1 0 0,0 0-1,0 0 1,-1 0 0,1 1 22,9-6 151,6 0-281,-15 5 156,1 1 1,-1-1 0,0 0 0,1 0 0,-1 0 0,0 0 0,0 0 0,2-2-27,2 0-47,-1-1-1,1 1 1,0 0 0,0 1-1,0-1 1,0 1 0,0 1-1,5-2 48,25-8-16,105-40 16,-107 40 36,-5 0 61,1 2 0,20-3-97,-15 8-523,-34 4 522,0-1 0,0 1 1,0 0-1,0 0 0,-1 0 0,1-1 0,0 1 1,0 0-1,0 0 0,0 0 0,0 0 0,0 1 1,-1-1-1,1 0 0,0 0 0,0 0 0,0 1 1,0-1-1,-1 0 0,1 1 1,5 1 160,-6 0-172,1 0 1,0 0-1,-1 0 1,0 0-1,1 0 0,-1 0 1,0 0-1,0 0 1,0 1-1,0-1 0,0 0 1,-1 0-1,1 0 1,-1 0-1,1 0 0,-1 0 1,-1 2 11,2-3 14,-1-1 0,0 1 0,1 0 0,-1-1 1,0 1-1,0 0 0,1-1 0,-1 1 0,0-1 1,0 1-1,0-1 0,0 1 0,0-1 0,0 0 1,1 1-1,-1-1 0,0 0 0,0 0 0,0 0 1,0 0-1,0 0 0,0 0 0,0 0 0,0 0 1,0 0-15,-29-4 57,25 3-80,-15-2-11,-22 1 34,2-1-201,-57-13-65,94 15 263,0 1 0,1-1 0,-1 1 0,0-1 0,1 0 0,-1 0 0,1 0 0,-1-1 0,1 1 0,-1-1 0,1 1 0,0-1 0,-2-1 3,0-2-71,0 0-1,0 1 1,0-2-1,1 1 1,0 0 71,-9-14 129,0 7-192,11 11 64,0 1-1,0-1 1,1 0 0,-1 1 0,0-1 0,0 0 0,1 0 0,-1 0-1,1 0 1,-1 0 0,0 0 0,1 0 0,0 0 0,-1 0 0,1 0-1,0 0 1,-1 0 0,1 0 0,0 0 0,0 0 0,0 0 0,0 0 0,0 0-1,0-1 0,0 1 2,-1 0-1,1-1 1,0 1-1,-1 0 0,1 0 1,-1-1-1,0 1 1,1 0-1,-1 0 1,0 0-1,0 0 0,0 0 1,1 0-1,-1 0 1,0 0-1,-1 0 1,1 0-1,0 0 0,0 1 1,0-1-1,0 0 1,-1 1-1,1-1 1,0 1-1,-1-1-1,-16-10-308,17 10 294,-1-1-1,0 1 0,1-1 1,-1 1-1,0 0 0,0 0 1,0 0-1,0 0 0,0 1 1,0-1-1,-1 0 0,1 1 1,0-1-1,0 1 0,0 0 1,-1 0 14,-16-5-208,33 21-304,-11-13 530,0-1 0,1 0 0,-1 0 0,1 0 1,-1 0-1,1 0 0,0-1 0,0 0 0,0 0 1,1 0-19,21 8 367,-20-7-356,0-1 0,0 0 0,1 0-1,-1 0 1,1-1 0,-1 0 0,1 0 0,-1 0 0,2-1-11,15-1 9,62 5 92,8 3-101,-54-1-54,-12-2-73,23 0 127,-46-3 8,0 1 1,0-1 0,0 1 0,0 0-1,0 0 1,0 1-9,0-1 22,0 0 1,0 0-1,0 0 1,0 0-1,1-1 0,0 1-22,21 2 224,-21-2-192,-1-1 0,1 1 0,0-1 0,-1 1 0,1-1 0,0-1 0,-1 1 0,4-1-32,-6 0 2,-1 1-1,1 0 0,0-1 1,-1 1-1,1 0 0,0 0 1,-1 0-1,1 0 0,0 1 1,-1-1-1,1 0 0,0 1-1,0-1-3,-1 0 0,1 0 0,0 0-1,0 0 1,0 0 0,-1 0 0,1 0 0,0-1-1,0 1 1,0-1 3,13-1-149,-11 1 132,1 1 0,-1 1-1,0-1 1,1 0 0,-1 1 0,0 0 0,1 0 0,-1 1-1,1-1 18,17 6 230,-5 8-217,-14-11-23,0-1 1,0 0-1,0 0 0,1-1 0,-1 1 0,1-1 1,0 0-1,-1 1 0,4-1 10,55 22 91,-46-21-36,-1-1 1,1 0-1,0-1 0,0-1 1,0-1-1,2 0-55,29-1 110,-22 1 17,20-3-127,-21 1 321,20 0-321,8-2 64,-36 4-84,9 1-248,15-2 519,-25 4-215,0-1 0,0-1-1,-1 0 1,1-1 0,7-2-36,37-1-131,172 0 606,-160 13-449,-54-8 183,-1 0 0,17 5-209,7 0 68,-33-5-47,0-1 0,1 2 1,-1-1-1,0 1 0,0 1 1,0-1-1,6 4-21,-6-3-44,0-1 0,0 1-1,-1-1 1,7 1 44,-5-2-1,-1 1 0,0 0 0,0 1 1,0-1-1,2 3 1,8 2 24,-1 0 1,1-2-1,0 0 1,0 0-1,0-2 1,9 1-25,29 7 162,-24-6-3,9 3-142,-21-4-55,0-1-1,1 0 1,0-1 0,-1-1 0,1-1-1,12-2 39,14 1 150,29-2-81,-25-5 145,92 8-364,-81-3 508,-3-6-561,-33 8 236,0-1 0,0-2 0,8-3-33,-8 2 36,0 1 1,0 2-1,10-1-36,45-5 197,-3 5-437,-77 3 248,1 0-6,-1 0 0,0 0 0,1 1 0,-1-1 0,0 0 0,1 0 0,-1 0 0,0 0 0,1 0 0,-1 0 0,1 0 0,-1 0 0,0 0 0,1-1-1,-1 1 1,0 0 0,1 0 0,-1 0 0,0 0 0,1 0 0,-1-1 0,0 1 0,0 0 0,1 0 0,-1 0 0,0-1 0,0 1 0,1 0 0,-1 0 0,0-1 0,0 1 0,1 0 0,-1-1 0,0 1-2,6-3 213,-3 2-319,-7-4 148,-30-22-321,22 19 62,5 5 151,-1-1-1,1 1 0,-1 0 0,0 1 0,1 0 1,-1 0-1,0 1 0,-1 0 0,1 0 0,0 1 67,-11-2-174,-34-2-253,0 2 1,-17 3 426,4 0-278,37 1 236,0 1 1,0 1-1,1 1 1,-1 2 41,-10 2 6,-24 1-6,12-4 37,8-1-117,-41 0 80,31-1 438,57-5-406,-1 0 1,0 1 0,1-1 0,-1 0 0,0 0-1,0-1 1,1 0-33,18-5 315,75-6-545,-84 10 293,-11 2-53,0 0 1,0 1-1,0-1 0,0 1 0,0-1 1,0 1-1,0 0 0,0 0 0,0 0 1,0 0-11,5 1 13,0-1 1,0 0 0,0-1-1,0 1 1,0-2-1,0 1 1,-1 0 0,1-1-1,4-2-13,31-7 427,-34 9-528,0 0 1,0 0-1,0-1 0,6-3 101,16-5 3,21-2-184,18-6-75,-64 17 285,-1 0 0,1-1 1,-1 1-1,0-1 0,0 0 1,0 0-1,0-1 0,2-1-29,-5 4-74,-1 1-97,0 0 48,0 0 11,0 0 38,0 0 10,2 0 56,0 1 0,0 0 0,0-1 0,0 1 1,0 0-1,0 0 0,0 1 0,1-1 8,4 4-1,2-3 74,-1 1 0,1-1 0,0 0 1,0-1-1,0 0 0,0-1 0,0 1 0,0-2 1,0 1-1,0-1 0,4-2-73,-9 3 38,0 0 0,0 0 0,0 0 0,-1 1 0,5 0-38,-5 0-1,1-1 1,0 1-1,0-1 0,0 0 1,3 0 0,30-4-91,-24 4 210,1-1 0,-1-1 0,9-2-119,-11 2 43,0 0-1,0 1 1,0 1-1,0 0 0,-1 1 1,8 1-43,22 0-4,-26-2-169,0 2 1,13 2 172,-14-2-38,0 0 0,12-1 38,18 2 114,-30-2 24,0 0 0,1-1 0,6-1-138,20-1 43,-26 2-33,0-1 1,0-1-1,6-1-10,0 0-127,0 0 0,0 2-1,17 1 128,-36 0-18,69 0 525,-66 0-537,1 0 0,0 1 0,0-1 1,-1 1-1,2 1 30,-1-1 8,-1 1 1,1-1-1,0 0 1,0 0-1,4 0-8,-7-1 64,-2 0 11,0 0 122,0 0-90,0 0-182,0 0 38,0 0 144,0 0-43,0 0-64,3 33-374,-3-23 466,0 3-109,0 1 1,1-1 0,2 11 16,-1 4-129,-2-24 171,0 0 0,0 0 0,0 0 0,0 0 0,1 0 0,0 1 0,1 1-42,0 1-22,-1 0-1,1 0 1,-1 0 0,0 7 22,-1-6-37,1 0 1,0 0 0,1-1 0,0 3 36,0-3 22,-1 0 1,0 0 0,0 0 0,0 1-23,-1-2 10,1 0 1,0-1 0,0 1-1,0 0 1,2 4-11,-1-3-2,0 0 1,0 0-1,-1 0 1,0 0 0,0 2 1,0-2-27,0 0 1,0 0 0,1 0-1,0 0 1,0 0 26,2 8-31,-4-13 8,0 0 1,1 0 0,-1 0-1,1 0 1,0 0 0,-1 0-1,1 0 1,0 0-1,0-1 1,0 1 0,2 2 22,4 3-75,0 4 89,-7-8 23,-1 0-8,2-2-19,0 1 1,-1 0 0,1-1-1,0 1 1,0-1-1,0 0 1,0 1-1,0-1 1,1 0-1,0 1-10,-1-1-10,0 0 0,-1-1-1,1 1 1,0 0 0,0 0-1,-1 0 1,1 0 0,0 0 0,-1 0-1,1 0 1,-1 0 0,1 0-1,-1 0 1,0 0 0,1 0 0,-1 0-1,0 0 1,0 1 10,1 0 1,0 0-1,-1 0 1,1 0 0,0 0-1,0 0 1,0 0-1,0-1 1,1 1 0,-1 0-1,0 0 1,1-1 0,1 2-1,3 4 24,6 7-253,-10-13 225,-1 0 1,0 0-1,1 1 0,-1-1 0,0 0 0,0 1 1,0 0-1,0-1 0,0 1 0,0 0 4,0-1-138,8 23 388,-9-23-304,1 1 0,-1 0 0,0 0 0,0 0 0,0 0 0,0 0 0,0 0 0,0-1-1,0 1 1,-1 0 0,1 0 0,-1 0 0,1 0 0,-1-1 0,0 1 0,0 1 54,-5 12-137,6-14 128,-1 1 0,0-1 1,0 0-1,1 0 1,-1 1-1,0-1 1,0 0-1,0 0 0,0 0 1,-1 0 8,-8 11-165,7-7 133,0 0 0,-1-1-1,1 1 1,-1-1 0,-1 2 32,3-5-6,1 1 0,-1-1 0,1 0 0,-1 0 1,0 0-1,0 0 0,1 0 0,-1 0 0,0 0 0,0-1 0,0 1 0,0-1 0,0 1 0,0-1 0,0 0 1,0 0-1,0 0 6,-1 0 18,-1 1 0,1-1 0,-1 1 0,1 0 0,0 0-1,-1 1-17,0-1-18,1 0-1,-1 0 0,0 0 0,0 0 0,1-1 0,-3 1 19,-8-1 82,0-1-31,-1 2 0,1-1 0,-12 4-51,18-3 14,0 0 1,1-1-1,-1 1 1,-3-2-15,-20 2 113,20 0-135,-1 1 0,1 0 0,0 1 0,-1 0 0,1 0 0,1 1 0,-1 1 0,0 0 0,-4 3 22,7-3 37,0-1 0,-1-1 0,1 0 0,-1 0 0,0 0 1,-4 0-38,-3 1 23,12-3-12,-1 0 0,1-1 0,-1 0 0,1 0 0,-5 0-11,5 0 11,0 0 0,0 0 1,0 0-1,0 0 0,-1 1 0,-2 0-11,-22 7 7,-13 4-35,31-7-79,5-2 59,0-1 0,-1 0 0,1 0 0,0 0 0,-1 0 0,-6 0 48,-15 0 34,24-1-4,-1 0 1,1 0-1,-1-1 1,1 1-1,-1-1 1,1 0 0,-1-1-1,1 1 1,-1-1-1,1 0 1,0 0-1,-3-1-30,-7-3-42,1 1 1,-1 0-1,0 1 0,0 0 0,0 1 0,0 1 0,-4 0 42,-20-2-29,-59-3 250,50 6-292,15-2 36,0 3 0,0 1 0,-2 1 35,-6 3-278,4-2 721,-12 6-443,34-8-10,1-1-1,0 1 0,-1-2 0,-9-1 11,4 1 145,7-1-125,0 0 0,0-1 0,1 0-1,-10-3-19,-14-4-63,-9 3 99,-34 0-36,31 3 49,11 2-189,0 1 0,-29 5 140,15-1 109,-13 4-267,39-5 256,0 0 0,-11-1-98,-77 4-150,51-3 58,-22 4 92,-25 2 146,-111 12-386,203-19 192,-2 1 69,-1-1 0,-3-1-21,-111 4 422,-106-10-310,153 8 149,72-2-190,0 1 1,0 0-1,0 1 1,0 1-1,1 1-71,-26 7 222,0-2 0,-9 1-222,1 0-81,37-10 167,0 1 1,-1-1-1,1-1 1,-3 0-87,3 0 80,-1 0 0,1 1 0,-1 0 1,0 1-81,1 0 66,-1-1 0,0 0 0,-8-1-66,-23 3 47,3 1 191,-23 0-238,-6 0-121,-4 0 96,-17-4 25,50 0 329,34 0-348,0-1 0,0 0 0,0 0-1,-5-1 20,-5-2-45,10 2 10,0 0 0,0 0 1,0-1-1,0 0 1,0 0-1,0-1 1,1 1-1,-2-3 35,2 4 42,-5-8 130,-3 0 8,-15-9-332,22 15 104,0 0-1,0 1 0,0-1 0,-6-2 49,-6-2-241,12 5 270,0 1 1,-1-1-1,1 1 1,-1 0-1,0 0 1,0 0-1,0 1 1,1 0-1,-1 0 1,-2 1-30,-86-4-70,87 4 74,-1-1 0,0 0 0,0-1 0,1 0 0,-2-1-4,-22-5-9,-14-8-66,27 9 133,17 6-36,-1 0 0,0 0 0,0 0 0,1 1 0,-1-1 0,0 0 0,0 1 0,0 0 0,0-1 0,-2 1-22,0-1-10,0 1 1,-1-1 0,1 0-1,0 0 1,-1-1 0,1 1-1,0-1 1,0 0 0,-2-1 9,2 1-20,0 0-1,0 0 1,0 0 0,0 1-1,0-1 1,0 1 0,-1 0-1,1 1 1,-3-1 20,6 1-6,-1-1 0,1 1 0,-1 0-1,1-1 1,-1 0 0,1 1 0,-1-1 0,1 0 0,0 1-1,-1-1 1,1 0 0,0 0 0,0 0 6,-12-7-5,5 4 60,7 4-56,0-1 0,0 1 0,0-1 0,0 1 0,0 0 0,0-1 0,0 1 0,0 0 0,0 0 0,0-1 0,0 1 0,0 0 0,0 0 1,-12-19 22,10 8-99,3 11 83,0-1 1,0 1 0,0-1-1,0 1 1,0-1-1,0 1 1,-1-1 0,1 1-1,0 0 1,0-1-1,0 1 1,0-1-1,-1 1 1,1 0 0,0-1-1,0 1 1,-1-1-1,1 1 1,0 0 0,-1-1-1,1 1 1,0 0-1,-1-1-6,-12-18 118,13 19-112,-1-1 1,1 1 0,0 0 0,0 0 0,0 0 0,-1-1 0,1 1-1,0 0 1,0 0 0,0-1 0,0 1 0,0 0 0,-1-1 0,1 1-1,0 0 1,0 0 0,0-1 0,0 1 0,0 0 0,0-1-1,0 1 1,0 0 0,0 0 0,0-1 0,0 1 0,0 0-7,1-1-10,-1 1 0,0 0 0,0 0 0,0-1 0,0 1 0,0 0 0,0 0 0,0-1 0,0 1 0,0 0 0,0 0 0,0-1 0,-1 1 0,1 0 0,0 0 0,0-1 0,0 1 0,0 0 0,0 0 0,0-1 0,-1 1 0,1 0 0,0 0 0,0 0 0,0-1 0,0 1 0,-1 0 0,1 0 0,0 0 0,0 0 0,-1 0 0,1-1 0,0 1 0,0 0 0,-1 0 0,1 0 0,0 0 0,0 0 0,-1 0 0,1 0 0,0 0 0,0 0 0,-1 0 0,1 0 0,0 0 0,0 0 0,-1 0 0,1 0 0,0 0 0,0 0 0,-1 0 0,1 1 10,1-5-437,1 6 454,0 0 0,0 0 0,0 0-1,1 0 1,-1-1 0,1 1 0,-1-1 0,1 1 0,-1-1-1,1 0 1,1 0-17,33 11 194,39-5 291,54 4-553,-111-10 45,88 3 15,36 3 182,-61-3-143,37-5-31,-27 0 22,-56 1 49,179-4-76,-151 0-12,1-3 0,21-6 17,21-4 163,-28 6-49,37-6-18,75 0-96,-132 13-442,20-6 442,13-1-27,-7 0 48,-78 10 17,-5 1 10,-25-5-304,-47 7 93,26 0 298,0-3-1,-2-1-134,-75-4-269,-70 6 269,65 2-99,88-3 172,-12-4-73,15 2-25,-12 1 25,38 1 38,0 0 0,-1 0-1,-5-2-37,6 1 19,1 0 1,-1 1-1,-6 0-19,-43-7 16,-11 9-341,-32 6 325,6 0-164,37-4 30,0 4 0,-5 2 134,33-4-14,16-3-22,1 1 0,-14 4 36,-14 5-143,-7-1 143,-2 2-86,36-10 153,-1-1 0,0 0 0,0-1 0,0-1 0,0 0 0,0-1 0,-12-2-67,-5 1 200,25 2-231,0 0 0,1 0-1,-1-1 1,-2 0 31,-3-2 41,-4 0 48,0-1-1,0 0 1,1-1 0,-1-1-1,1 0 1,0-1-1,-2-3-88,2 1-7,6 4 45,0-1 0,1 0-1,0 0 1,0 0 0,-2-3-38,-18-18-32,20 21-4,0-1-1,1 0 1,0 0-1,1 0 1,-1-1-1,0-3 37,-13-20 11,9 13-6,0-1 0,1 0 1,-1-4-6,-43-102 202,34 86-119,5 11-150,13 22 54,-1 0-1,0 0 1,0 0-1,0 1 1,-1 0-1,1-1 1,-1 1-1,-1 0 1,1 1-1,-1-1 1,0 1-1,0 0 1,0 0-1,0 0 1,-4-1 13,-24-12 83,-18-14-83,-15-8 215,57 34-246,0-2 0,1 1 0,0-1 0,0 0 0,-1-2 31,-6-5-69,5 3 136,0 0 0,2-1 1,-1 0-1,1 0 0,-5-12-67,-9-12 102,4-1-385,-12-14 206,19 32 25,0 0 0,-3-2 52,-4-5 90,5 8 33,-14-16-123,4 2-44,18 24 12,0 1 0,-1-1 1,0 1-1,0 0 0,-2 0 32,-8-9-110,13 12 101,-1 0 1,1 1-1,-1-1 1,0 1-1,-1 0 0,1 0 1,0 0 8,-28-16-79,22 12 81,-1 0 0,-8-4-2,-7 0-27,1 0 1,-1 2-1,-1 1 0,-20-4 27,39 11-10,-49-10-6,0 2 0,0 3 0,-9 2 16,48 3-6,-1-2 1,0 0 0,1-1-1,0 0 1,0-2 0,-12-5 5,-14-7-292,35 13 328,-1 0 0,-1 1-1,1 0 1,-1 1 0,1 0 0,-1 1 0,0 0-1,-5 0-35,1 1-54,1 0 0,-1-1 0,-3-1 54,-32-4-158,-75-5 254,-24-2 38,115 11 165,-26-6-299,-15-2-246,42 7 162,2-2 1,-11-4 83,16 3 45,1 2 1,0 1 0,-1 0 0,-12 2-46,-64 2-173,0 5-1,-44 9 174,82-6-147,29-4 236,0 1 1,-4 2-90,-36 8-179,-30 1 179,50-9 110,-64 4-334,16-2 485,-47-5-261,55-8-106,63 0 58,-18-5 48,-1-1 53,-25-2 192,-64-20-245,24 5-26,-17-8-156,108 26 161,21 7 46,-1 0 1,1 1-1,0-1 0,-1 1 1,1 0-1,-1 0 0,0 1 1,-2-1-26,-85-4-240,-135 5 389,147-8-74,63 8-129,10-1 29,1 1 1,-1 0-1,0 0 0,1 1 1,-1-1-1,1 1 1,-1 1-1,1-1 1,0 1-1,0 0 0,0 1 1,0 0-1,0 0 25,1-1 18,0 1 0,0-1 0,-1 0 0,1-1 0,-3 2-18,3-2 18,0 0 0,1 1 0,-1-1 0,1 1 0,-1 1 0,-3 1-18,-5 5-24,9-7 0,0 0 0,1 1 0,-1 0 0,1 0 0,-3 3 24,5-5-5,-1 0 0,1 0 0,-1 0 0,1 0 0,-1-1 0,0 1 0,1 0 0,-1-1 0,0 1 0,0-1 0,1 1 0,-1-1 1,0 0-1,0 0 0,1 0 0,-1 0 0,0 0 0,-1 0 5,0 0-119,4 1 158,1 1 1,-1-1-1,0 1 1,0 0 0,1 0-1,-1-1 1,-1 1 0,1 0-1,0 0 1,0 0-40,0 2-66,10 14-159,-8-14 186,-1 0-1,0-1 0,0 1 1,0 0-1,0 1 1,-1-1-1,0 0 1,0 0-1,0 1 40,1 1-20,-1 0 0,1 1 0,0-1-1,2 3 21,-2-5 19,0 1-1,-1-1 0,0 1 1,1-1-1,-1 1 1,-1 0-1,1 3-18,-1-5 28,1-1 0,-1 1 1,0-1-1,1 1 0,0-1 0,-1 1 0,1-1 0,0 1 1,1 0-29,-1-1-2,0 0 1,0 0-1,0 0 1,-1 1-1,1-1 1,-1 0-1,1 0 1,-1 0-1,0 1 2,1 2-6,-1-1-1,1 0 1,0 0-1,0 0 1,1 3 6,3 12-32,6 41 21,-9-50 28,-1 0-1,-1 0 0,0 3-16,2 23-75,1-6 75,-2-20 0,0-1 0,0 0 0,2 6 0,11 54 32,-7-41 135,-6-23-187,0 1-1,1 0 0,-1-1 1,1 0-1,0 1 0,1-1 0,-1 0 1,1 0-1,0 0 0,0 0 1,1 0-1,-1-1 0,4 4 21,-2-5 38,-1 1-1,1-1 0,0 0 0,1 0 1,-1-1-1,0 0 0,1 1 0,-1-2 1,1 1-1,-1-1 0,1 0 0,6 1-37,11 0 38,1-1 0,15-2-38,-5 0-85,210 10 31,-88 10 326,-99-10-70,16 1-244,90 14-288,-76-15 543,-19-1 0,52-1-213,99 0 364,-97-2-658,116 11 411,-196-12-92,5 2-25,-11-1-18,0-2 0,3-1 18,527 4 43,-493-7 273,2 0-131,59 8-185,-90-4-67,10-2 67,-11 0-18,10 2 18,54 4-77,-13-2 346,-10 8-121,-52-7-174,0-2 0,32 1 26,-30-4 145,0 2 0,14 4-145,6 1-13,25-5 93,-25-2-68,-44-2 60,0 0-1,0 1 1,0 1 0,0-1-1,-1 2 1,1-1-1,0 2 1,-1-1-1,5 2-71,4 2 80,-15-6-44,-1 0 0,1 1 0,-1 0 0,0-1 0,0 1 0,1 0 0,-1 0 0,0 0-36,6 4-123,-1-1-1,1-1 1,8 3 123,-12-4-11,1-1 0,0 1 0,-1 0 0,1 0 0,-1 0 1,0 1-1,0 0 0,0 0 0,0 0 0,0 0 0,-1 1 0,2 0 11,12 21-27,-1 1 1,-1 1-1,-1 0 1,-1 1 0,2 8 25,3 8 470,16 24-469,-19-45-74,0-1 0,18 19 74,-8-10 15,29 25 38,-19-20-176,-25-28 167,0 1 0,-1 1-1,-1 0 1,1 0 0,-2 1-44,4 4 31,-1-1 0,2 1 0,0-2 0,0 0 0,10 8-31,-16-12 68,-6-9-61,0 0 1,0 1-1,0-1 0,0 1 0,0-1 0,0 1 0,1-1 0,-1 0 0,0 1 0,0-1 0,1 1 0,-1-1 0,0 0 0,1 1 0,-1-1 0,0 0 0,1 0 0,-1 1 0,0-1 0,1 0 0,-1 0 1,1 1-8,22 22 16,-22-23 16,-1 0 16,0 0 53,0 0-32,0 0-31,0 0-1,0 0 16,0 0 27,-3-5 278,-2 0-372,0 0 1,0 0-1,0 0 1,-1 1-1,1 0 1,-1 0-1,0 0 1,-1 1-1,1 0 1,-4-2 13,-5-2-47,-24-10 57,0 2-1,0 2 1,-1 1 0,-19-1-10,41 8-108,-19-2-499,-17-1 607,-11-1-278,48 5 425,-47-8 67,-1 3 1,-16 2-215,-57-4-52,47 3-115,-13 4 167,17-1-27,33 1-10,-54-3 186,-148 3-223,33 0-118,190 2 11,-13-2 181,13 0 346,-14 2-346,-115-6-85,-84 0-139,81 5 320,-166 1-67,175 3 123,-241 3-205,32-4 191,332-1-122,0-1 0,0-1 0,-1-2-16,-3 2-51,29 3 53,0-1 0,0 0 0,0 0 1,-7-2-3,5 1 15,-1 0 1,0 1 0,1 0-1,-1 1 1,-8 1-16,-25-2-238,34 0 231,-26-2 387,-28-7-380,-181-32 101,226 39-171,-28-3 60,-42-2 122,74 8-133,1 1 0,0 0-1,-1 1 1,1 1 0,0 0-1,-7 3 22,4-1 128,-9 3-344,1 1 0,-17 9 216,41-18-8,0 1-1,0 0 0,0-1 1,0 1-1,0 0 1,1-1-1,-1 1 0,0 0 1,0 0-1,1-1 1,-1 1-1,1 0 1,-1 0-1,1 0 0,-1 0 1,1 0-1,-1 0 1,1 0-1,0 0 0,0 0 1,-1 0-1,1 0 1,0 0-1,0 0 0,0 0 1,0 0-1,0 0 1,0 1-1,1-1 1,-1 0-1,0 0 0,1 0 1,-1 0 8,1 1 4,0 1 0,-1-1 1,1 0-1,1 0 0,-1 0 0,0 0 1,0 0-1,1 0 0,-1 0 0,1 0 0,0-1 1,-1 1-1,1-1 0,0 1-4,4 2-71,-1 0-1,0 1 1,0 0 0,4 5 71,9 9-125,-10-11 78,-1-1 1,-1 1 0,0 1 0,0-1 0,-1 1-1,1 0 1,1 6 46,14 22-12,-18-31-4,0 0 1,0 1 0,-1-1 0,1 2 15,10 22 114,4 3-220,-9-18 74,0 0-1,7 9 33,-6-12-10,-1 0-1,-1 0 0,0 1 1,1 4 10,-7-16 1,0 0 0,-1 0 1,1 0-1,0 0 0,0 0 1,-1 0-1,1-1 0,0 1 1,0 0-1,0 0 0,0-1 1,0 1-1,0-1-1,0 1 12,1 0-1,-1-1 1,0 1-1,0 0 1,0 0-1,0 0 1,0 0-1,0 0 1,0 0-1,-1 0 1,2 1-12,0 1-13,0 0 0,1 0 1,-1 0-1,1 0 0,0-1 1,0 1-1,0-1 0,1 0 1,-1 0-1,0 0 1,1 0-1,-1 0 0,1-1 13,19 12-257,-14-7 238,0-1-1,1 0 0,0-1 0,0 0 1,0 0-1,1-1 20,64 13 96,-39-9-15,30 4-181,18-1 100,57 8 127,-89-10-121,1-2 0,-1-2 1,1-3-1,0-1 1,36-7-7,-39 2-26,5 0-10,0-2 0,-1-3 0,2-2 36,46-11 167,-31 7-30,23-5-153,0 4 0,0 5 0,67 0 16,-127 12-64,0 1 0,1 2 0,20 5 64,101 26 70,-69-13-60,59 12-51,88 19 203,-149-37-245,68 2 83,-26-8 29,326 14 427,-360-21-336,40 0-203,-28-5-54,96-6 141,-132 4 168,3 4-172,25-1 340,-34 1-310,-24 0 84,14-2-114,104-18-21,4-7 21,110-11 3,-79 13 202,-145 20-149,-18 2-257,0-1-1,29-8 202,-46 9 12,0 1 1,0 0-1,0 1 1,0 1-1,1 0 1,6 0-13,90-5-38,-22 10 153,0 4 0,37 9-115,16 11-253,-82-15 240,0-3-1,1-2 0,4-2 14,223-3 421,-200-3-356,-47-1-106,0-1 0,0-2 0,16-5 41,23-14 139,46-4-229,52-9 398,-53 10-120,-80 15-313,1 2 0,0 2 1,7 1 124,164-14 49,-55 4 291,-128 13-300,135-6-363,-135 9 315,116 0 336,99 15-328,-193-8 38,21 2-225,63 0 187,-74-7 87,-39-1-34,0 0 0,0-2 0,0 0 0,0-2 0,3-1-53,12-4-32,1 3 0,1 1 32,17-2-5,57-10 53,48-16-48,-93 8-246,-71 24 244,6-2-47,0 1 1,1-1-1,-1 1 0,1 1 1,5-1 48,-12 1-96,2 0-80,3 3 80,-4-3 93,1 1-22,-2-1 24,0 0 0,0 0 1,0 0-1,-1 0 0,1 0 0,0 0 0,0 0 0,0 0 0,0 0 0,0 0 0,0 1 0,0-1 1,-1 0-1,1 0 0,0 0 0,0 0 0,0 0 0,0 0 0,0 0 0,0 0 0,0 0 0,0 0 1,0 1-1,0-1 0,0 0 0,0 0 0,0 0 0,0 0 0,0 0 0,-1 0 0,1 0 0,0 1 1,0-1-1,0 0 0,0 0 0,0 0 0,0 0 0,0 0 0,1 0 0,-1 0 0,0 1 0,0-1 1,0 0 0,1 2-3,0 0 1,0 0 0,0 0 0,0 0 0,1 0 0,-1 0 0,1 0 0,-1 0 0,1 0 2,21 24 101,-22-24-224,-1-2 36,-1 0 0,1 0 0,0 0 0,0 0 0,-1 0 0,1 1 0,0-1 0,0 0 0,-1 0 0,1 0 0,0 0 0,0 0 0,-1 0 0,1 0-1,0 0 1,0 0 0,-1 0 0,1 0 0,0 0 0,0-1 0,-1 1 0,1 0 0,0 0 0,0 0 0,-1 0 0,1 0 0,0 0 0,0-1 0,-1 1 0,1 0 0,0 0 87,0-3-504,-1 1 0,0-1 1,0 1-1,0 0 1,0-1-1,0 1 0,0 0 1,-1 0-1,1 0 1,-1-1-1,1 2 0,-1-1 1,0 0-1,0 0 504,-16-17-2837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5:11.653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140 107 1152,'8'-6'347,"0"0"-1,0 1 1,0 0 0,1 0-1,0 1 1,0 0 0,0 1-1,0 0 1,3 0-347,68-17 197,17-11 1723,-91 29-1916,-1 0 0,1 1 0,0 0-1,0 0 1,-1 0 0,1 1 0,2-1-4,29 10-70,12-18 502,-1 6-240,-37 12-15,-5-4-103,-4-4-70,-1 0 1,1 1-1,-1-1 0,1 0 0,-1 0 1,1 1-1,-1-1 0,0 1 0,0-1 1,1 1-1,-1 0-4,5 5-58,-5-5 49,1 0 0,0 1-1,-1-1 1,0 0 0,1 0-1,-1 1 1,0-1 0,0 1-1,0-1 1,0 1 0,-1 0-1,1 1 10,0 1 6,-1-1 3,1 0 0,0 0 0,0 0 0,1 0 0,-1-1 1,1 1-1,1 3-9,-2-5-1,0 0 0,0 0 1,0 0-1,-1 0 0,1 0 0,-1 0 1,0 1-1,0 0 1,0-2 1,0 1 1,0-1-1,0 0 1,1 1-1,-1-1 0,0 0 1,0 0-1,1 1 1,-1-1-1,1 0 0,-1 0 1,1 1-1,0-1 1,-1 0-1,1 0 1,0 0-1,0 0 0,0 0 1,-1 0-1,1 0 1,0 0-1,0 0 0,1 0-1,11 7 176,-12-7-159,0 1 0,0-1-1,1 0 1,-1-1 0,0 1-1,1 0 1,-1 0 0,1 0-1,-1-1 1,1 1 0,0-1-1,-1 1 1,1-1 0,-1 0-1,1 0 1,1 0-17,17 1 41,-1-2 1,1 0-1,-1-2 0,5-1-41,0 0 77,2 0 0,-1 1 0,0 2 0,0 0-1,24 3-76,-39 0-17,1 0 0,-1 1 0,1 0 0,-1 0 0,5 4 17,-5-3 3,1 0 1,-1-1-1,1 0 0,-1-1 0,3 1-3,68 14 240,-61-13-278,12 0 97,3-4 91,18 0 276,33-4-426,-42 1 136,-1 2 0,9 2-136,13 1-240,-31-3 135,-19 0 135,-1 0 0,1 2 1,-1-1-1,5 3-30,16 4 155,-30-7-134,0 1 1,0 0-1,-1 0 0,1 0 0,-1 0 1,1 1-1,1 0-21,22 6-181,-3-5 245,0-1 0,1-1-64,30 7 373,12-3 70,43-2-544,-47-1 127,-29-1 206,1-1 0,10-2-232,-20-1-22,0 0 60,21 0-38,-39 3 50,1-1 0,-1 0 0,0 0 0,0-1 0,0 0 0,0-1 0,0 0 0,7-3-50,4-2-114,-14 7 148,0-1-1,0-1 1,0 1 0,-1-1 0,1 1 0,0-1 0,0-1-34,5-1 9,-9 5-10,0-1 1,0 1-1,0 0 1,-1 0-1,1-1 0,0 1 1,0-1-1,-1 1 0,1-1 1,0 1-1,-1-1 0,1 1 1,0-1-1,-1 0 1,11-5 50,-10 6-37,0 0 0,-1 0 0,1 0 0,-1-1 0,1 1 0,-1 0 0,1 0 0,-1-1 0,1 1 0,-1 0 0,1-1 0,-1 1 0,1 0 0,-1-1 1,1 1-1,-1-1 0,0 1 0,1-1 0,-1 1 0,0-1 0,1 1 0,-1-1 0,0 1 0,0-1 0,1 1 0,-1-1 0,0 0 0,0 1 0,0-1 0,0 1 0,0-1 0,0 0 0,0 1-13,0-2-9,0 0 1,0 0-1,0 0 1,-1 0-1,1 0 1,-1 0-1,1 0 1,-1 0 0,0 0-1,0 0 1,0 1-1,0-1 1,-1-1 8,-1-1-40,0 1 0,0-1 0,-1 1 0,1 0 1,-4-2 39,-1-1-78,0 0 1,-1 1-1,0 0 1,0 1 0,0 0-1,0 0 1,-1 1-1,-7-1 78,-1 0-46,0 1-1,-1 1 1,1 1-1,-8 1 47,4-2-25,0 0 0,0-1 0,-2-1 25,-26-4-373,6 7 347,25 1 47,19 0-22,-1 0 0,1 0 1,0 0-1,-1 0 0,1 0 0,-1 0 1,1 0-1,-1 0 0,1 0 0,-1 0 0,1 0 1,-1 0-1,1 0 0,0 0 0,-1 0 1,1 1-1,-1-1 0,1 0 0,-1 0 0,1 1 1,0-1-1,-1 0 0,1 0 0,0 1 0,-1-1 1,1 0-1,0 1 0,-1-1 0,1 1 1,0-1-3,0 1 0,0 0 0,0-1 0,1 1 0,-1 0 0,0-1 0,0 1 0,1-1 0,-1 1 0,0 0 0,0-1 0,1 1 0,-1-1 0,1 1 0,-1-1 0,0 1 0,1-1 0,0 1 3,2 2-25,0 0 0,1 0 0,0 0-1,0 0 1,3 1 25,11 4 132,0-2 0,0 0 0,1-1 0,0-1-1,0-1 1,0-1 0,1 0-132,5 1-66,0 2 1,14 4 65,27 5-136,-46-11 69,2 0 151,0 0 1,12-1-85,192 6 346,5 0-586,-71 0 459,-121-6 107,39-2-326,14-1-123,97 2 120,-90-2 208,-84 2-162,1 1-1,-1 0 1,0 1-1,0 1 0,8 3-42,39 9 76,-34-12 108,29 0-184,4 0 3,15-1 254,-47-3-311,25 4 54,-14 0 5,0-2 0,18-2-5,44 2 182,-66-1 166,24-3-348,-26 1-38,0 1 0,2 2 38,14 0 46,-1-2 1,7-2-47,34-1 211,141 6-131,-209-1-101,-17-1 51,-1 0-1,1-1 1,-1 1 0,1-1 0,3-1-30,-3 0 0,1 1 0,0-1 0,0 1 0,0 0 0,0 0 0,0 1 0,0 0 0,1 0 0,8 1 21,0 0 1,0-1-1,0 0 0,1-1-21,37 1-149,-31 2 81,35 2 45,-32-4 215,19 4-192,-19-2 43,19-1-43,107 7 570,35-5-639,-139-2 67,-17-1 94,0-1-1,10-3-91,13-1-3,27 2 3,0 1 206,-27 0-173,-30 2-7,1-2 1,-1-1-1,1 0-26,-2-1 13,-1 2-1,12 0-12,23-1-206,-41 2 234,-1 0 1,8 1-29,12 1 81,42 6-139,-30-8 60,27 0 54,70 8-56,30 3 176,-137-11-254,-29-1 88,0 1 1,0 0-1,0 0 0,0 1 1,0 0-11,2 0 4,-1 0 0,0-1 0,1 0 0,-1 0 0,0-1-1,0 0 1,1 0 0,4-2-4,-12 3-10,15-2 90,0 1 1,0 1-1,0 0 1,1 1-81,18 0-226,27 7 295,14-6-353,-34 0 472,0-2-1,20-3-187,-28 3-31,-28 1-3,0-1 1,1 0-1,-1 0 1,6-1 33,-9 1-11,-1-1 0,1 1 1,0 0-1,-1 0 0,1 0 1,-1 0-1,1 0 0,0 1 1,-1-1-1,1 1 0,-1 0 1,1-1-1,-1 1 0,1 1 1,1 0 10,-3-2 7,-1 0 1,1 0 0,-1 1 0,1-1 0,-1 0 0,1 0 0,-1 0-1,1 0 1,0 0 0,-1 0 0,1 0 0,-1 0 0,1 0 0,-1-1-1,1 1 1,-1 0 0,1 0 0,-1 0 0,1-1-8,2 1-272,-2 5 128,-2 10 25,0 1 1,-1-1-1,-1 1 0,-3 10 119,5-16-10,0 0-1,0 0 1,1 0-1,0 1 1,1 1 10,0 15-145,5 41 294,2 5-405,-8-60 264,0 1 123,0 0 0,-1 0-1,-2 11-130,0-9 117,3-11-99,-1 0 1,0 0-1,0 0 0,0 0 0,-2 1-18,-5 20-127,6-18 169,0 0 1,-1-1-1,-3 7-42,5-13-14,-1 0-1,1 0 1,-1 1 0,1-1-1,-1 0 1,0 0-1,1-1 1,-1 1-1,0 0 1,0-1 0,1 1-1,-1-1 1,0 1-1,0-1 1,0 0-1,0 1 1,0-1 14,-24 1-47,1 2-1,0 0 1,-23 8 47,23-6-31,0 0 0,-1-1 0,-23 0 31,-16-3 130,20 0 44,-33-3-174,55 1-133,0 2-1,-4 0 134,-19 1-127,-257 1 372,219 0-672,-79 14 427,132-11-225,-14 4 225,5-1 7,17-4 116,5 0-67,0-2-1,0 0 1,0-1 0,-7-1-56,-227 3-5,216-3-30,20 0-38,0-1 0,-14-2 73,-19 0 109,36 3-51,0-2 0,0 0 0,0 0 0,-6-2-58,-4-3 84,3 1-113,0 0 0,0 1 0,-1 2 0,-9-1 29,-29 1-146,-11-4 146,11 1 327,-11 2-327,46 3 5,-53 0-122,0 3 0,-33 7 117,-69 13 101,124-18-47,-1-2-1,-48-5-53,19 1 80,52 0-133,1-2 0,-8-3 53,-20-1 133,52 6-65,0-1 1,0 0-1,-8-2-68,10 1-9,-1 1 0,0 1-1,1-1 1,-1 1-1,0 0 1,-2 1 9,-13-1 98,0-1 0,-4-2-98,-15-1 33,-60-4-40,-69-6 9,43 3 270,-16 5-331,80 2 91,35 2-40,1 0 0,-29 2 8,21 0 203,-14-2-203,-83-5-101,43 4 63,38 2 152,-19-2-265,34-1 349,-11-1-228,0 1 1,-6 3 29,-82 2 96,-105-16-96,201 13-239,-15 1 239,0 1-92,-177-1 209,125 3-111,-139-1-316,130-5 534,-1 1-389,-30-9 165,82 7-21,-24-5 56,-3-5-35,27 4-3,37 8-2,10 2 127,1-1 1,-14-4-123,2-1-33,0 1 0,0 2 0,-8 1 33,-87-6-255,91 8 326,-33-1-26,1 3 1,-2 3-46,-2 5-198,1 2 1,-34 12 197,75-15-88,21-4 122,0-2 0,0 1-1,0-1 1,0 1 0,0-1 0,0-1 0,0 1 0,-1-1 0,1 0-1,0 0 1,0 0 0,0-1 0,-5-1-34,-31-14 56,31 12-81,0 0 0,0 0-1,0 1 1,0 0-1,-1 1 1,-6-1 25,-10 2-46,0 0 0,0 2 0,-21 3 46,37-3-32,0 1 0,0 1-1,0-1 1,1 2 0,-1-1 0,1 2 0,0-1 0,0 1 0,1 1 0,-7 3 32,12-5-52,0 0 1,0 0-1,0 1 0,1-1 0,-1 1 0,1-1 0,0 1 0,0 0 1,0 1-1,0 1 52,2-4 19,-1 1 1,1 0-1,0 0 1,0 0-1,0-1 1,0 1-1,1 0 1,-1 0-1,1 0 1,0 0-1,1 0 1,-1 0-1,1 0 1,0 4-20,3 0-25,0 1 0,1-1-1,0-1 1,0 1 0,1-1 0,0 0 0,0 0 0,0 0-1,1-1 1,0 0 0,1 0 25,6 7-16,23 16 102,-25-21-22,-1 2-1,0-1 1,3 5-64,5 4-2,-14-14 10,-1 0 1,0 0 0,1 1 0,-2-1 0,1 1 0,0 0 0,-1 0 0,0 0 0,0 1 0,-1-1 0,1 1-9,-2-2-7,0 1-1,-1 0 1,1 0 0,-1-1-1,0 1 1,0 0 7,0-1 43,0-1 1,0 1-1,0 0 0,0-1 1,1 1-1,-1-1 0,1 1 1,0 0-1,0-1 0,1 1-43,6 14-191,-5-12 159,-1 0 0,1-1 0,0 1 0,1-1-1,-1 1 1,1-1 0,3 3 32,33 35-57,-26-27 104,1 0 0,0-1-1,1-1 1,0 0 0,2-1 0,3 1-47,3 0 13,2-1-1,-1-1 1,19 5-13,15 8 59,-40-16-97,1-1 1,6 1 37,8 2 31,1-3-1,0-1 1,0-1 0,0-2 0,35 0-31,-25-6 75,-1-1 0,1-3-1,-1-1 1,35-11-75,-53 13-15,-1 1-1,1 2 1,0 1 0,0 0 0,21 4 15,18-2-228,-53-1 197,32 0 110,33 5-79,58 3 331,-26-3-425,13-6 94,-44 1-136,15-4 493,70-13-357,-107 10 155,25-4-245,28-10 90,-65 13 3,0 2 0,0 1 0,14 3-3,132 4 25,-51 1-1,-83 0 29,-1 3 0,0 1 0,12 6-53,-6-2 145,0-2-1,21-1-144,57 4-80,-31-1 38,-68-7 45,18 6-3,-17-3 87,12 0-87,93 0 214,-2-2-54,-68-1-22,-30-2-158,-14 0-68,1-1-1,7-2 89,9-2 304,17 4-304,-14 0 75,99 4-235,-85-5 24,8 1 314,55-7-178,-52 1 150,-35 3-182,5-3 32,-4 2 24,0 1 1,28 3-25,-10 0 100,38-2-112,1-1-13,51 8 25,-48 0 357,39-6-357,-60-1 85,7 0 41,-1-4-1,38-9-125,13-10 103,135-16 167,-34 17-184,-102 3 303,-69 4-192,-46 10-161,0 0 0,0 2 0,0 1 0,20-1-36,15 7 323,54 9-323,-12-1 173,-85-10-213,0 1-1,0 0 1,0 1-1,-1 1 0,2 1 41,-8-3-55,-1 0 0,1 0-1,-1-1 1,1 0-1,1-1 56,-8 0-693,-1 0 405,1-1 1,-1 1-1,0-1 1,0 0 0,0 1-1,0-1 1,0 1-1,0-1 1,0 1-1,0-1 1,-1 0-1,1 1 1,0-1-1,0 1 1,0-1 0,-1 1-1,1-1 1,0 1-1,0-1 1,-1 0 287,-10-6-5504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5:19.304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334 98 992,'0'-1'32,"-1"-1"-1,0 1 1,0 0 0,0 0 0,0-1-1,0 1 1,0 0 0,0 0-1,0 0 1,0 0 0,0 0 0,0 0-1,-1 1 1,1-1 0,0 0-1,-1 1 1,1-1 0,-1 0 0,0 1-32,-5-3 330,-1 1 1,1 0 0,-1 0-1,0 1 1,0 0 0,1 0-1,-1 1 1,-1 0-331,-22-5 1354,-45 2-676,37 6-620,36-6 211,0 0-1,-1 0 0,1 0 0,0-1 0,0 1 1,1-1-1,-1 0-268,3 3 2,-1 0 0,0 0 1,1 1-1,-1-1 1,1 0-1,-1 0 0,0 0 1,0 0-1,0 1 0,1-1 1,-1 0-1,-1 1-2,2-1-6,-1 1 0,1-1 0,-1 1 1,0 0-1,1-1 0,-1 1 0,1-1 0,-1 1 0,1-1 0,0 0 0,-1 1 1,1-1-1,-1 1 0,1-1 0,0 0 0,-1 1 0,1-1 0,0 0 1,0 0-1,0 1 0,0-1 0,0 0 0,-1 1 6,2-1-1,-1 1 1,0-1-1,0 1 0,0 0 0,0-1 0,0 1 1,0-1-1,0 1 0,0 0 0,0-1 0,-1 1 1,1-1-1,0 1 0,0 0 0,0-1 0,0 1 1,0 0-1,-1-1 0,1 1 0,0 0 0,0-1 1,-1 1-1,1 0 0,0 0 0,-1-1 1,1 1-1,0 0 0,-1 0 1,1-1-4,0 1 0,0 0 1,0 0-1,0 0 0,0 0 0,0 0 0,0 0 1,-1 0-1,1 1 0,0-1 0,0 0 0,0 0 1,0 0-1,0 0 0,0 0 0,0 0 0,0 0 1,0 0-1,-1 0 0,1 0 0,0 0 0,0 0 1,0 0-1,0 0 0,0 0 0,0 0 0,0 0 1,0 1-1,0-1 0,0 0 0,0 0 0,0 0 1,0 0-1,0 0 0,0 0 0,0 0 1,0 0-1,0 1 0,0-1 0,0 0 0,0 0 1,0 0-1,0 0 0,0 0 0,0 0 0,0 0 1,0 0-1,0 0 0,0 1 0,0-1 0,0 0 1,0 0-1,0 0 0,0 0 0,0 0 0,0 0 4,16 22-122,-15-21 79,5 7 112,-4-8-56,2 2 4,2 8-9,25 45-56,-12-28-4,-15-24 20,-1 1 1,0 0-1,0 1 0,0-1 1,-1 0-1,0 1 0,0 0 1,0-1-1,0 1 0,-1 0 1,1 0 31,1 13 76,0 0 0,2-1 0,0 1 0,2 1-76,-4-11-44,0 0 0,-1 0 1,0 0-1,-1 0 0,1 0 0,-1 6 44,-1 52 107,-1-32-154,1-6 18,1 22 202,-6 38-173,-8 45-5,5-85-105,-3 27-10,10-65 157,0-1-1,0 0 0,-1 1 1,0-1-1,-1 0 0,0 0 0,-1 0 1,1 0-1,-2-1 0,-1 3-36,0 0 104,-1-1 0,2 2-1,-2 2-103,-7 14-183,-2-1 175,11-19 39,0 1 1,0-1 0,0 1-1,1 0 1,1 0 0,-1 0 0,2 1-1,-3 8-31,2 1 39,-1 1-1,-2 4-38,1-7 50,1 1-1,-1 18-49,-3 144 11,10-161 47,1 15 55,0 21 36,-3-54-132,0 1-1,0-1 0,0 0 1,0 1-1,0-1 1,-1 0-1,1 1 1,-1-1-1,1 0 1,-1 1-1,1-1 1,-1 1-17,-2 4-70,2-1 49,1 4-126,0-8 157,-1-1 1,1 0-1,0 1 1,0-1 0,0 0-1,0 1 1,0-1-1,0 0 1,0 1 0,0-1-1,0 0 1,0 1-1,0-1 1,1 0-1,-1 0 1,0 1 0,0-1-1,0 0 1,0 1-1,0-1 1,1 0 0,-1 0-1,0 1 1,0-1-1,0 0 1,1 0 0,-1 1-1,0-1 1,0 0-1,1 0 1,-1 0-1,0 0 1,0 1 0,1-1-1,-1 0 1,0 0-1,1 0 1,-1 0 0,0 0-1,1 0 1,-1 0-1,0 0 1,1 0-11,5 3-95,-1-2 154,0 1-1,-1-2 1,1 1 0,0 0-1,0-1 1,-1 0 0,1 0-1,0-1 1,-1 1 0,4-1-59,18-2-150,62-5 65,-53 7-124,0-2 0,0-2 0,0-1 0,-1-1 0,5-4 209,-29 8-701,0 0 0,0 0 0,-1-2 0,1 1 0,-1-1 0,0 0 0,4-4 701,4-13-1861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5:30.729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171 45 64,'5'7'2128,"-5"-6"-2032,0-1 32,-1 1-117,1-1-1,-1 1 1,1-1 0,-1 0 0,1 1-1,-1-1 1,0 0 0,1 1-1,-1-1 1,1 0 0,-1 0 0,0 1-1,1-1 1,-1 0 0,0 0-1,1 0 1,-1 0 0,0 0 0,1 0-1,-1 0 1,0 0 0,0-1-11,-10 3 249,7-1-38,3-1-208,1 0 1,0 0 0,0 0-1,0 0 1,0-1-1,-1 1 1,1 0 0,0 0-1,0 0 1,0 0-1,0 0 1,-1 0 0,1 0-1,0 0 1,0 0 0,0 0-1,0 0 1,-1 0-1,1 1 1,0-1 0,0 0-1,0 0 1,0 0-1,-1 0 1,1 0 0,0 0-1,0 0 1,0 0-1,0 0 1,0 1 0,0-1-1,-1 0 1,1 0 0,0 0-1,0 0 1,0 0-1,0 1 1,0-1 0,0 0-1,0 0 1,0 0-1,0 0 1,0 1 0,0-1-1,0 0 1,0 0-1,0 0 1,0 0 0,0 1-1,0-1 1,0 0-4,0 1 11,0-1-75,-4 3 23,4-3 37,0 1 0,-1-1 0,1 0 0,0 0 0,0 1 0,0-1 0,0 0 0,-1 1 0,1-1 0,0 0 0,0 0 0,-1 0 0,1 1 0,0-1 0,0 0 0,-1 0 0,1 0 0,0 1 0,-1-1 0,1 0 0,0 0 0,-1 0 0,1 0 0,0 0 0,-1 0 0,1 0 0,0 0 1,-1 0-1,1 0 0,-1 0 4,1 0 48,-14 7 485,5-1-476,9-5-47,-1 0-1,0-1 1,0 1-1,0 0 1,0-1-1,0 1 1,0-1-1,0 0 1,0 1-1,0-1 1,0 0-1,0 0 1,0 1-1,0-1 1,0 0-1,0 0 1,-1 0-10,2 0 0,0 0 1,0 0-1,-1 0 1,1 0-1,0 0 1,0 0-1,0 0 1,-1 0-1,1 0 1,0 0-1,0 0 1,-1 0-1,1 0 1,0 0-1,0 0 1,-1 0-1,1 0 1,0-1-1,0 1 1,0 0-1,-1 0 1,1 0-1,0 0 1,0 0 0,0 0-1,0-1 1,-1 1-1,1 0 1,0 0-1,0 0 1,0-1-1,0 1 1,0 0-1,0 0 1,-1 0-1,1-1 1,0 1-1,0 0 1,0 0-1,0-1 1,0 1-1,0 0 1,0 0-1,6-12-464,18-11 623,-15 17-200,8-8-350,-16 14 419,-1 0 0,1-1 0,-1 1 0,1 0 0,-1-1 0,1 1-1,-1-1 1,0 1 0,1-1 0,-1 1 0,1-1 0,-1 1 0,0-1 0,1 0 0,-1 1 0,0-1 0,0 1 0,0-1 0,1 0 0,-1 1 0,0-1 0,0 0-1,0 1 1,0-1 0,0 0 0,0 1 0,0-1 0,0 1 0,-1-1 0,1 0 0,0 1 0,0-1 0,0 0 0,-1 1 0,1-1 0,0 1 0,-1-1 0,1 1 0,0-1-1,-1 1 1,1-1 0,-1 0-28,-1-2-85,1 2 97,1 1 0,0-1 0,0 1 0,-1 0 0,1-1 0,0 1 0,-1 0 0,1 0 0,0-1 0,-1 1 0,1 0 0,-1 0 0,1-1 0,0 1 0,-1 0 0,1 0 0,-1 0 0,1 0 0,0 0 0,-1 0 0,1 0 0,-1 0 0,1 0 0,-1 0 0,1 0 0,0 0 0,-1 0 0,0 0-12,-1 0 5,-2 16-362,1-9 293,3-6 58,0 0 1,0-1-1,0 1 1,0 0-1,-1 0 1,1-1-1,0 1 1,-1 0-1,1 0 1,-1-1-1,1 1 0,0 0 1,-1-1-1,0 1 1,1-1-1,-1 1 1,1-1-1,-1 1 1,0-1-1,1 1 1,-1-1-1,0 1 1,1-1-1,-1 0 1,0 1-1,0-1 1,0 0 5,0 0 37,1 2-10,0 3-38,0-4-13,0 0 1,1 0-1,-1-1 0,0 1 1,0 0-1,0 0 1,1 0-1,-1-1 0,0 1 1,1 0-1,-1 0 1,1-1-1,-1 1 0,1 0 1,-1-1-1,1 1 1,0-1-1,-1 1 0,1-1 1,0 1-1,-1-1 0,1 1 1,0-1-1,-1 1 1,1-1-1,0 0 0,0 0 1,0 1-1,0-1 24,21 3 82,-20-3-2,-2 0 0,0 0-26,0 0 20,0 0-47,0 0-70,0 0 33,-2 0 25,1 0 0,0-1 1,-1 1-1,1 0 1,0 0-1,-1 0 1,1 0-1,0 0 0,-1 0 1,1 1-1,0-1 1,-1 0-1,1 1 1,0-1-1,0 1 1,-1-1-1,1 1 0,0 0 1,-1 0-16,2-1 7,-1 1 0,1-1 0,-1 1 0,1-1 0,-1 1 1,0-1-1,1 1 0,-1-1 0,0 0 0,1 1 0,-1-1 0,0 0 0,0 0 0,1 1 0,-1-1 1,0 0-1,0 0 0,1 0 0,-1 0 0,0 0 0,0 0 0,0 0 0,1 0 0,-1 0 1,0-1-1,0 1-7,-18-2 279,18 2-178,1 0-42,0 0-75,0 0 0,0 0 59,0 0-22,-15 4-213,14-2 199,0-1 0,0 0 0,0 0 0,0 0 0,-1 0 0,1 0 0,0 0 0,0-1 0,-1 1-1,0 0-6,-11 8 48,13-9-54,-1 1 0,1-1 0,-1 1 0,1-1 0,-1 0 0,1 1 0,0-1 0,-1 1 1,1-1-1,0 1 0,-1-1 0,1 1 0,0-1 0,0 1 0,-1-1 0,1 1 0,0-1 0,0 1 0,0 0 6,-1 1 7,1-2 83,0 0-20,0 2-33,0 2-26,0-3-75,0-1 37,-1 1 70,-2 2-6,2-2 11,1-1 53,0 0-21,0 0 6,0 0-38,0 0-86,0 0 17,0 0 64,0 0-43,0 0-139,10 0 0,-5 1 116,-1 0 0,1 0 0,0-1 0,0 0 0,3 0 23,-7 0 57,0 0 23,10-3-96,-10 3 40,0 0 1,0-1-1,0 1 1,0 0 0,-1-1-1,1 1 1,0-1 0,0 1-1,-1 0 1,1-1-1,0 0 1,-1 1 0,1-1-1,-1 1 1,1-1 0,0 0-1,-1 1 1,1-1 0,-1 0-1,0 0 1,1 0-25,-1 1-7,0-1 0,0 1 0,0-1 0,0 1-1,0 0 1,0-1 0,0 1 0,0-1 0,0 1 0,0 0 0,-1-1 0,1 1 0,0-1 0,0 1 0,0 0 0,-1-1 0,1 1-1,0 0 1,0-1 0,-1 1 0,1 0 0,0-1 0,-1 1 0,1 0 0,0-1 0,-1 1 0,1 0 0,0 0 0,-1 0 0,1-1-1,0 1 1,-1 0 0,1 0 0,-1 0 0,1 0 0,-1 0 0,1 0 0,0 0 0,-1 0 0,1 0 0,-1 0 0,1 0 0,-1 0 7,-22-2 558,23 2-551,-5 0 40,3 0-54,1 0 0,-1 0 1,1 0-1,-1 0 0,1 0 1,-1 0-1,1 0 0,-1 0 1,0 1-1,1-1 0,-1 1 1,1-1-1,0 1 0,-1-1 1,0 2 6,1-1-19,0-1 1,0 1 0,0-1-1,0 0 1,0 1-1,0-1 1,0 0 0,0 1-1,0-1 1,0 0-1,0 0 1,0 0 0,0 0-1,0 0 1,0 0-1,0 0 1,0 0 18,-3 0-236,3 0 316,1 0 26,0 0-74,1 0-165,6 0 42,-5 0 65,0 0 17,0 0 0,0 1 0,1-1 1,-1 0-1,0 0 0,0 0 0,1 0 1,-1-1-1,0 1 0,0-1 0,0 1 1,1-1-1,-1 0 0,0 0 0,0 0 1,0 0-1,0 0 0,0 0 0,-1 0 1,1-1-1,0 1 0,0-1 0,-1 1 1,1-1-1,0-1 9,-2 2-8,1 1 0,-1-1 0,1 0 1,-1 1-1,0-1 0,0 0 0,1 0 1,-1 1-1,0-1 0,0 0 0,0 0 0,0 1 1,0-1-1,0 0 0,0 0 0,0 0 0,0 1 1,0-1-1,0 0 0,-1 0 0,1 1 0,0-1 1,0 0-1,-1 0 0,1 1 0,-1-1 8,-5-5 63,6 6-48,0-1 1,-1 1-1,1-1 0,-1 1 0,1 0 0,-1-1 0,1 1 1,-1 0-1,1-1 0,-1 1 0,1 0 0,-1-1 0,1 1 0,-1 0 1,0 0-1,1 0 0,-1 0 0,1 0 0,-1-1 0,0 1 0,1 0 1,-1 0-1,1 1 0,-1-1-15,-1 0 28,0 0 0,1 0 0,-1 0 0,1 1 0,-1-1 1,1 1-1,-1-1 0,1 1 0,-1 0 0,1-1 0,0 1 0,-1 0 0,1 0 0,0 0 1,-1 0-1,1 0 0,0 0 0,0 1-28,-10 7 246,10-8-188,0-1-207,-2 4-21,2-4 161,1 0 0,0 0 0,0 0 0,0 0 1,0 1-1,0-1 0,0 0 0,-1 0 1,1 0-1,0 0 0,0 1 0,0-1 1,0 0-1,0 0 0,0 0 0,0 1 1,0-1-1,0 0 0,0 0 0,0 1 1,0-1-1,0 0 0,0 0 0,0 0 0,0 1 1,0-1-1,0 0 0,0 0 0,0 0 1,0 1-1,0-1 0,0 0 0,0 0 1,1 0-1,-1 0 0,0 1 0,0-1 1,0 0-1,0 0 0,0 0 0,1 0 9,8 6 138,-5-3-684,-3-3 521,0 1 0,0-1 1,0 1-1,0 0 0,0 0 1,0-1-1,-1 1 1,1 0-1,0 0 0,0 0 1,-1 0-1,1 0 1,0 0 24,-1 0-48,1-1 1,-1 1-1,1-1 1,-1 1-1,1-1 1,-1 0-1,1 1 1,0-1-1,-1 1 1,1-1 0,0 0-1,-1 0 1,1 1-1,0-1 1,0 0 47,4 2-766,3 3 57,0-2-411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8:41.7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2 328 576,'0'0'14,"0"0"-1,0 0 1,0 0 0,0 0-1,0 1 1,0-1-1,0 0 1,0 0 0,0 0-1,0 0 1,-1 0 0,1 0-1,0 0 1,0 0 0,0 0-1,0 0 1,0 0 0,0 0-1,0 0 1,0-1-1,0 1 1,0 0 0,0 0-1,0 0 1,0 0 0,0 0-1,0 0 1,0 0 0,0 0-1,0 0 1,0 0-1,-1 0 1,1 0 0,0 0-1,0 0 1,0 0 0,0 0-1,0 0 1,0 0 0,0 0-1,0 0 1,0 0 0,0 0-1,0 0 1,0-1-1,0 1 1,0 0 0,0 0-1,0 0 1,0 0 0,0 0-1,0 0 1,0 0 0,0 0-1,0 0 1,0 0 0,0 0-1,0 0 1,0 0-1,0 0 1,0 0 0,0 0-1,0 0 1,0 0 0,1-1-1,-1 1 1,0 0-14,5-5 2124,9-12-1103,-8 6-866,0 1 1,-1-1-1,-1-1 1,1 1-1,0-7-155,12-30 257,-8 28-138,0 0 0,-2-1 0,0-1-119,-5 7-73,-2 13 76,1 0 1,-1 0 0,0 0-1,1 0 1,-1 1 0,1-1-1,0 0 1,0 0-1,0 0 1,0 0-4,5-10-27,0 0 1,4-11 26,-9 16 45,-1-3 272,-1 10-310,0 1 0,1-1 0,-1 0-1,0 1 1,1-1 0,-1 1 0,0-1 0,1 1-1,-1-1 1,1 1 0,-1-1 0,0 1-1,1 0 1,0-1 0,-1 1-7,-3 7-57,1 1 1,0-1 0,1 0-1,0 1 1,0 0-1,0 3 57,-1 4-13,2-7 24,0 0 1,1 1-1,0-1 1,1 5-12,0 12-110,2 35 200,-3-15-207,0-44 90,1 3 157,-1-4-138,0-1 1,0 1-1,0 0 0,1 0 1,-1-1-1,0 1 1,0 0-1,0-1 1,1 1-1,-1 0 1,0 0-1,1-1 1,-1 1-1,1-1 0,0 2 8,0-1 17,3 0 0,12 3 13,-12-3-34,0 0 0,0-1-1,1 1 1,-1-1-1,0 0 1,0-1-1,0 1 1,0-1-1,0 1 1,0-1 4,-2 0 5,0 1 1,1-1-1,-1 0 0,0 1 1,0-1-1,0 0 1,0 0-1,0-1 1,0 1-1,0 0 1,-1-1-1,1 1 1,0-1-1,-1 1 0,1-1 1,-1 0-1,1 0 1,-1 1-6,1-2 29,0 0 0,0 0 0,0 0-1,1 1 1,-1-1 0,1 1 0,1-2-29,-1 2-2,0-1 1,0 1-1,-1-1 0,1 0 1,-1 0-1,1-1 2,27-43 42,-17 29-44,-1-2-1,0-1 3,-10 17 42,-1 1 0,1-1-1,-1 1 1,0-1 0,0 0-1,0 0 1,0 1 0,-1-1-1,0 0 1,0 0 0,0-3-42,0 6-10,0 0 1,0 1 0,1-1-1,-1 1 1,0-1-1,0 0 1,1 1 0,-1-1-1,0 1 1,1-1-1,-1 1 1,0-1 0,1 1-1,-1-1 1,1 1-1,-1 0 1,1-1 0,-1 1-1,1 0 1,-1-1-1,1 1 1,-1 0 0,1-1-1,0 1 1,-1 0-1,1 0 1,-1 0 0,1 0-1,0 0 1,-1 0-1,1-1 1,0 1 0,0 1 9,27-1-245,-19 0 357,-8 0-116,1 0 0,0 0 0,0 0 0,0 0 0,0 0 0,0 1-1,0-1 1,0 1 0,0-1 0,0 1 0,-1 0 0,1-1 0,0 1 0,0 0 0,-1 0 0,1 0-1,-1 1 1,1-1 0,-1 0 0,1 0 0,-1 1 0,0-1 0,0 1 0,1-1 0,-1 1-1,0 0 5,5 8 15,-4-7-30,0-1 0,-1 1-1,1-1 1,-1 1 0,0-1 0,0 1-1,0 0 1,0-1 0,0 1 15,1 6-23,-1 0 0,1 1-1,-1-1 1,-1 6 23,0-11 15,-1 0 0,1 0-1,-1 1 1,0-1 0,0 0 0,0-1-1,-1 1 1,1 0 0,-1 0-1,0 0 1,-2 2-15,-32 49-144,32-50 151,0 0 0,0 0 0,-1-1-1,0 1 1,0-1 0,-4 2-7,-3 4-142,11-9 128,-1 0 0,1-1 0,0 1 0,0 0 1,-1 0-1,1-1 0,0 1 0,-1-1 0,1 1 0,-1-1 1,1 0-1,0 1 0,-1-1 0,1 0 0,-1 0 0,1 0 1,-1 0-1,1 0 0,-1 0 0,1 0 0,0-1 0,-1 1 1,1-1-1,-1 1 0,1-1 0,0 1 0,-1-1 0,1 0 1,0 1-1,0-1 0,-1 0 0,1 0 14,-3-3-228,4 4 242,-1-1 0,0 0 0,1 0-1,-1 1 1,0-1 0,0 1 0,0-1 0,0 1-1,0-1 1,0 1 0,0-1 0,0 1-1,0 0 1,0-1 0,0 1-14,2-12 138,-1 11-124,1 1-1,0-1 0,-1 1 0,1-1 1,-1 1-1,1 0 0,0-1 0,0 1 1,-1 0-1,1-1 0,0 1 0,0 0 1,-1 0-1,1 0 0,0 0 0,0-1 1,-1 1-1,1 0 0,0 0 0,0 1 1,0-1-1,-1 0 0,1 0 0,0 0 1,0 0-1,-1 1 0,1-1 0,0 0 1,-1 1-1,2-1-13,5 3 8,12 5 126,-14-5-113,-1-1 1,1 0-1,-1-1 0,1 1 0,0-1 0,0 0 0,1 0-21,10-1 97,0 0-1,0-1 1,0-1-1,-1-1 1,1 0-1,-1 0 1,1-2-97,49-9 172,-27 13 2,-24 1-572,-13 0-204,-1 0-129,0 0-1029,0 0 443,0 0-107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8:42.3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22 0 2400,'-18'5'896,"14"-10"-704,4 10-64,0-5-192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5:37.1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161 41 1984,'-9'-1'704,"17"-4"-277,-7 5 159,-1-2-461,0 1-1,0-1 1,-1 0-1,1 1 0,-1-1 1,1 1-1,-1-1 1,1 1-1,-1-1 1,0 1-1,0 0 1,0-1-1,0 1 0,0 0 1,0 0-1,0 0 1,0-1-1,0 1 1,0 0-1,-1 0 0,1 1 1,0-1-1,-1 0 1,0 0-125,0 0 3,1 1 0,0 0 0,0-1 0,0 1 0,0 0 0,-1 0 0,1-1 0,0 1 0,0 0 0,-1 0 0,1 1 0,0-1 0,0 0 0,0 0 0,-1 1 0,1-1 0,0 0 0,0 1 0,0-1 0,0 1 0,0-1 0,0 1 0,0 0 0,0 0 1,0-1-1,0 1 0,0 0 0,0 0 0,0 1-3,-4 3 26,0 1 0,0-1 0,1 1 0,-1 2-26,5-8 0,-40 63 592,39-61-560,1 1 0,-1-1 0,0 0 0,0 0 0,1 0 0,0 1 0,-1-1 0,1 0 0,0 1-32,-4 15 181,4-18-147,0 1-1,0 0 1,0 0-1,0 0 1,0-1-1,0 1 1,0 0-1,0 0 1,0 0-1,0-1 1,1 1-1,-1 0 0,0 0 1,0 0-1,1-1 1,-1 1-1,1 0 1,-1-1-1,1 2-33,10 11 31,-11-12-32,1 0-1,-1-1 1,0 1 0,1-1 0,-1 1-1,1-1 1,-1 1 0,1-1 0,-1 1-1,1-1 1,-1 0 0,1 1 0,-1-1-1,1 0 1,0 1 0,-1-1 0,1 0-1,0 0 1,-1 1 0,1-1 0,0 0 0,-1 0-1,1 0 1,0 0 1,1 0-2,24 11 25,-18-7-6,1 0 0,-1-1 0,1 0-1,7 1-16,-13-4 4,1 1-1,0 0 0,0 1 1,-1-1-1,1 0 0,-1 1 1,1 0-1,-1 0 0,0 0 1,0 0-1,0 1 0,0-1 1,0 1-1,0 0 0,0 0 1,-1 0-1,0 0 0,0 0 1,0 1-1,0-1 0,0 0 0,1 4-3,-1-1 33,0 0-1,0 0 1,-1 0-1,0 1 1,0-1-1,-1 0 1,0 0-1,0 1 1,0-1-1,-1 0 1,1 1-1,-2-1 1,1 0-1,-1 0-32,2-4 18,-2 6 148,-1 0 0,1 0 1,-1 0-1,0 0 0,-1 0 0,0-1 1,0 0-1,-1 0 0,0 0 0,-1 1-166,1-3 19,-1 2 100,0-1 0,-1-1 0,-5 4-119,10-7 23,-1 0 1,0-1 0,1 0 0,-1 1 0,0-1 0,0 0-1,0-1 1,0 1 0,0 0 0,0-1 0,0 0 0,-2 1-24,-65 2-1328,60-3 384,-4 3-1504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8:45.70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120 557 832,'0'-3'145,"1"0"-1,-1 1 1,1-1 0,0 1-1,-1-1 1,1 1 0,0-1-1,1 1 1,0-2-145,7-18 575,1-16-230,2 0 0,1 1 0,14-25-345,-10 29 355,1 1 1,9-9-356,17-31 212,-27 41-90,2 2 1,19-25-123,-36 51 26,0 1-24,0 1-1,-1-1 1,1 0 0,-1 0 0,0 0-1,0 0 1,0 0 0,0 0-1,0 0 1,0-1 0,0 1-1,-1 0 1,1 0 0,-1-1-1,1 1 1,-1-3-2,-1 5-11,1 1 0,-1-1 0,0 0 0,1 1 0,-1-1 0,0 0 0,1 1 1,-1-1-1,0 0 0,1 1 0,-1-1 0,1 1 0,-1-1 0,1 1 0,-1 0 0,1-1 0,0 1 0,-1-1 0,1 1 0,-1 0 11,-13 18 70,-1 3-193,-1 0 0,-10 10 123,-19 26-31,29-33 29,1 1 0,1 1 0,1 0 0,-1 7 2,-35 114-47,23-66 171,-9 34-44,28-93-65,-1-1-1,0-1 1,-2 0 0,-6 10-15,-11 9-75,15-26 101,11-13 95,10-8-145,12-10 204,-11 10 51,1-2 0,-1 1 0,-1-1-1,0-1-230,103-116 1062,-62 61-844,-3-1 1,7-20-219,-46 75 53,0-1 0,1 1 1,0 1-1,9-8-53,-17 17-16,2-3-37,-2 3-22,-1 1 49,0 0 68,5 20 33,-4 37-368,3 21 293,6-37-116,-3-12 93,-6-26 37,0-1-1,0 1 1,1-1-1,-1 0 1,1 0-1,-1 0 1,1 0-1,0 0 1,0 0-1,0 0 1,0 0-1,0-1 1,0 1-1,0-1 1,2 1-14,-2-1-3,0-1 0,0 0 1,0 1-1,0-1 0,0 0 1,0 0-1,0 0 0,0 0 1,0 0-1,0-1 0,0 1 1,-1-1-1,1 1 0,0-1 1,0 0-1,0 1 0,0-1 1,0-1 2,5-3-32,0-1 0,-1-1 0,0 1 0,0-1 0,0-1 0,-1 1 0,0-1 1,1-2 31,-2 4-1,6-10-80,16-23 274,-26 39-191,0 0 0,1 0-1,-1 0 1,0 0 0,0 0 0,0 0 0,0 0 0,1 0 0,-1 0 0,0 0-1,0 0 1,0 0 0,0 0 0,1 0 0,-1 0 0,0 0 0,0 0 0,0 0-1,0 0 1,1 1 0,-1-1 0,0 0 0,0 0 0,0 0 0,0 0 0,1 0-1,-1 0 1,0 0 0,0 0 0,0 1 0,0-1 0,0 0 0,0 0-1,0 0 1,0 0 0,1 1 0,-1-1 0,0 0 0,0 0 0,0 0 0,0 0-1,0 1 1,0-1 0,0 0 0,0 0 0,0 0 0,0 0 0,0 1 0,0-1-1,0 0 1,0 0 0,0 0 0,0 1-2,2 9 12,-2-10-11,1 40-190,-2-33 162,1 0 0,0 0 0,1 1-1,-1-1 1,2 0 0,0 5 27,0-7-49,-1 0 59,1 1-1,-1-1 0,1 0 0,0 0 0,1 0 0,-1 0 0,1-1 0,0 1 0,1-1 0,1 3-9,-4-6 17,0-1-1,0 0 1,0 0-1,0 0 1,0 1-1,0-1 1,0 0-1,0 0 1,0 0-1,0-1 1,1 1-1,-1 0 1,0 0-1,0 0 1,0-1-1,0 1 1,0-1-1,0 1 1,-1-1-1,1 1 0,0-1 1,0 1-1,1-2-16,1 1 37,0-1-42,0 1-1,0-1 0,0 0 0,-1 1 0,1-1 0,-1 0 0,1-1 0,-1 1 0,1 0 0,-1-1 1,0 0 5,-1 2 4,-1 0 0,1 0 0,-1 0 1,1 0-1,-1 0 0,1 1 1,-1-1-1,0 0 0,0-1 0,1 1 1,-1 0-1,0 0 0,0 0 1,0 0-1,0 0 0,0 0 0,0 0 1,-1 0-1,1 0 0,0 0 1,0 0-1,-1 0 0,1 0 1,-1 0-1,1 0 0,-1 0 0,1 1 1,-1-1-1,1 0 0,-1 0 1,0 0-1,0 1 0,1-1 0,-1 0 1,-1 0-5,-2-2 28,-1 0-1,1 0 1,-1 1 0,0-1-1,0 1 1,0 0 0,-1 1 0,1-1-1,0 1 1,-5-1-28,-9-3-251,19 4 230,0 0 0,0 0-1,0 0 1,0-1-1,0 1 1,0 0 0,1 0-1,-1 0 1,0 0-1,1 0 1,0-1 21,-1 1-26,1-2 32,1-1-1,-1 1 0,1 0 1,0 0-1,0 1 0,0-1 1,1 0-1,-1 1 1,1-1-1,1-1-5,3-2 51,1 0 1,0 0-1,4-1-51,-9 5 27,7-4 50,0 0 0,1 1 0,-1 0 0,1 1 0,9-3-77,-18 6 6,0 1 0,0-1 0,0 1 0,0-1 0,0 1 0,1 0 0,-1 0 0,0 0 0,0 0 0,0 0 1,0 1-1,0-1 0,0 1 0,0-1 0,0 1 0,0 0 0,0 0 0,0-1 0,-1 2 0,1-1 0,0 0 0,0 0 0,-1 0 0,1 1 0,-1-1 1,1 1-1,-1-1 0,0 1 0,1 0 0,-1-1 0,0 1 0,0 0 0,0 0 0,0 0 0,0 1-6,2 6 32,-1 0 0,0 0 0,0 0 0,-1 0 0,0 0 0,0 0 0,-1 0 0,-1 0 0,1 0 0,-1 0 0,-1 0 0,0 0 0,0 0 0,-1 2-32,2-11 8,1 0 0,0 1-1,0-1 1,0 0 0,0 0-1,0 0 1,0 0 0,-1 0 0,1 0-1,0 1 1,0-1 0,0 0 0,0 0-1,0 0 1,0 0 0,0 1 0,0-1-1,0 0 1,0 0 0,0 0-1,0 0 1,0 1 0,0-1 0,0 0-1,0 0 1,0 0 0,0 0 0,0 1-1,0-1 1,0 0 0,0 0 0,0 0-1,0 0 1,0 1 0,1-1-1,-1 0 1,0 0 0,0 0 0,0 0-1,0 0-7,7-3 163,9-12-64,9-15 43,-11 10-104,2 2 0,0 0-1,1 1 1,1 0-38,-17 17-4,-1-1 1,1 0-1,-1 1 1,1-1-1,0 1 0,-1 0 1,1-1-1,0 1 0,-1-1 1,1 1-1,0 0 0,-1 0 1,1-1-1,0 1 1,0 0-1,-1 0 0,1 0 1,0 0-1,0 0 0,-1 0 1,1 0-1,0 0 0,0 0 1,-1 0-1,1 0 1,0 1-1,0-1 0,-1 0 1,1 0-1,0 1 0,-1-1 1,1 1-1,0-1 1,-1 0-1,1 1 0,-1-1 1,1 1-1,0-1 0,-1 1 1,1 0-1,-1-1 0,0 1 1,1 0-1,-1-1 1,1 1-1,-1 0 4,2 3-11,0 0 1,-1 0 0,1 0-1,-1 0 1,0 0-1,0 0 1,0 2 10,3 24 67,-1-12 17,0 1 0,-1 15-84,-2 34-102,18-77 369,-13 6-237,0-1 1,-1 0-1,0 0 0,4-4-30,7-7 87,-9 8-91,0 1-1,-1-1 1,0 0 0,0 0 0,0-1-1,0-1 5,15-22-155,-14 21 149,-6 9 2,0 0-1,1 1 0,-1-1 1,1 0-1,-1 0 0,1 0 1,0 0-1,-1 1 0,1-1 0,0 0 1,-1 0-1,1 1 0,0-1 1,0 1-1,0-1 0,-1 0 1,1 1-1,0 0 0,0-1 1,0 1-1,0 0 0,0-1 0,0 1 1,0 0-1,0 0 5,1 1 15,-1 0-1,1 0 1,-1 0 0,0 0-1,1 0 1,-1 1 0,0-1-1,0 0 1,0 1 0,0-1-1,0 1 1,0 0 0,0-1-1,-1 1 1,1 0 0,0 1-15,4 40 240,-3-34-188,-1 0 1,0-1 0,-1 7-53,0-7 18,1 1-1,-1-1 1,2 0 0,0 3-18,0-3-52,0 0 0,0 0 0,-1 0 0,0 7 52,-1-14-75,0 0 1,0 0-1,0-1 1,0 1-1,0 0 1,0 0-1,0 0 0,0-1 1,1 1-1,-1 0 1,0 0-1,0 0 1,1-1-1,-1 1 1,1 0-1,-1-1 0,0 1 1,1 0-1,0-1 1,-1 1-1,1-1 1,-1 1-1,1 0 0,0-1 1,-1 0-1,1 1 1,0-1-1,-1 1 1,1-1-1,0 0 0,0 1 1,-1-1-1,1 0 1,0 0-1,0 0 1,0 0-1,-1 1 0,1-1 1,0 0-1,0-1 1,0 1-1,-1 0 1,1 0-1,0 0 1,0 0-1,0-1 0,-1 1 1,1 0-1,0 0 1,0-1-1,-1 1 1,1-1-1,0 1 0,-1-1 1,1 0 74,9-10-3024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8:51.47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1 621 576,'1'1'85,"0"-1"-1,0 1 1,0-1 0,0 1 0,0-1-1,0 0 1,0 0 0,0 1 0,0-1-1,0 0 1,1 0 0,-1 0-1,0 0 1,0 0 0,0-1 0,0 1-1,0 0 1,0 0 0,0-1-1,0 1 1,0-1 0,0 1 0,0-1-1,0 1 1,0-1 0,0 1 0,0-1-1,0 0 1,0 0 0,0 1-1,0-2-84,15-8-2,-10 7 70,-1 0-1,0 0 1,0-1 0,0 1 0,0-1 0,0 0-1,-1-1 1,0 1 0,0-1 0,0 0 0,2-4-68,5-8 253,-1-2 1,6-15-254,-5 10 214,3-8-71,-1-2 0,-2 0-143,1-3 322,9-15-322,24-51 16,-42 94 80,0 0 0,0-1-1,-1 1 1,-1 0 0,1-1 0,-1 1 0,-1-1 0,0 1 0,0-1 0,-1 0 0,0 1 0,-1 0 0,0-1 0,-2-3-96,4 12-26,0 0 8,0 0 1,0 0 0,-1 0-1,1 0 1,0 0-1,0 1 1,-1-1 0,1 0-1,-1 0 1,1 0 0,0 0-1,-1 1 1,0-1-1,1 0 1,-1 1 0,1-1-1,-1 0 1,0 1 0,1-1-1,-1 1 1,0-1-1,0 1 1,1-1 0,-1 1-1,0-1 1,0 1 0,0 0-1,0 0 1,0-1 0,0 1-1,0 0 18,0 0-9,1 0 0,-1 1 0,1-1 0,-1 0 0,0 0 0,1 1 0,-1-1 1,1 0-1,0 1 0,-1-1 0,1 1 0,-1-1 0,1 1 0,-1-1 0,1 1 0,0-1 0,-1 1 0,1-1 0,0 1 0,0-1 0,-1 1 9,-6 17-106,3-8-53,-7 11 127,1 0 0,1 1 0,1 0 0,1 2 32,2-9-88,3-12 81,1 0 0,0 0-1,0 0 1,0 1 0,1-1-1,-1 0 1,1 3 7,-1 1 6,1 0 1,-1-1-1,-1 1 0,1-1 0,-1 2-6,0-2 12,1 0 0,-1 0 0,2 1 0,-1-1 0,0 1-12,-8 60-69,4-15 26,-4 29 107,5-56 21,5-15-118,1-8 6,-1 2-94,0-2 132,-1-1 1,1 1-1,-1 0 0,1-1 1,-1 1-1,1 0 0,0-1 1,0 1-1,0-1-11,6 14-43,-5-11 27,0 0 1,0-1 0,0 1 0,0-1-1,1 0 1,0 0 0,2 3 15,-3-4-64,-1-1 1,4 0-10,6 8 38,-8-5 39,-2-1 2,1-2 1,-1 1 0,1 0 0,0 0 0,-1 0-1,1-1 1,0 1 0,0-1 0,0 1-1,0-1 1,0 0 0,1 0 0,-1 0 0,0 0-1,0 0 1,2 0-7,0 0 7,-1-1-1,1 1 0,0-1 1,0 1-1,0-1 1,0-1-1,0 1 0,0 0 1,-1-1-1,1 0 1,0 0-1,0 0 0,-1 0 1,1 0-1,0-1 1,-1 0-1,0 1 0,1-2 1,-1 1-1,2-1-6,5-5 37,-5 4-39,0 0 0,0-1 0,-1 1 0,1-1 0,-1 0 0,0 0 0,0 0 1,2-5 1,0 0 124,-4 8-141,-1 0-1,1 0 0,-1 0 0,0-1 0,0 1 1,0 0-1,-1-1 0,1 1 0,0 0 0,-1-1 0,1 1 1,-1-1-1,0-1 18,0-43 341,0 45-334,0 1 0,-1-1 0,1 1 0,0-1 0,-1 1 0,1-1 0,-1 1 0,0-1 1,1 1-1,-1 0 0,0-1 0,0 1 0,-1-1-7,2 1 4,0 1 0,0 0 0,-1-1 0,1 1 0,0 0 0,0-1 0,-1 1 0,1 0-1,-1-1 1,1 1 0,0 0 0,-1-1 0,1 1 0,-1 0 0,1 0 0,0 0 0,-1 0 0,1-1 0,-1 1 0,1 0 0,-1 0 0,1 0 0,-1 0 0,1 0 0,-1 0 0,1 0 0,-1 0 0,1 0 0,0 0 0,-1 0 0,1 1 0,-1-1 0,1 0 0,-1 0 0,1 0 0,-1 0 0,1 1 0,0-1 0,-1 0 0,1 1-4,-2 0-13,0 0 0,1 1 1,-1-1-1,1 1 0,0-1 1,0 1-1,-1 0 0,1 0 1,0-1-1,0 1 0,1 0 0,-1 0 1,0 0-1,0 0 0,1 0 1,0 0-1,-1 0 0,1 0 1,0 0-1,0 0 0,0 1 13,-5 28-176,-3 25 342,8-48-320,0-1 148,0 0-1,0 0 0,-1 0 1,0-1-1,-1 8 7,1-12-5,1 0 1,0 0 0,0 0-1,1 0 1,-1 0 0,0 1-1,1-1 1,0 0 4,1 10-13,-2-10-5,0 0 0,0 0-1,0 0 1,0 0 0,0-1 0,1 1 0,-1 0 0,1 0 0,0 0 0,0 1 18,0-2 128,-1-1-32,0 0 10,1 0-36,30-3-102,-27 2 43,-1 1 1,1 0 0,0-1 0,-1 0 0,1 0 0,-1 0 0,1 0 0,-1-1 0,1 1 0,-1-1 0,0 0 0,0 0 0,0 0 0,1-1-12,2-3-4,0 1-1,0-1 0,0-1 0,-1 1 0,0-1 0,1-1 5,12-22-7,0-1-1,-3-1 1,0 0-1,-2-1 1,5-21 7,-3 3 45,3 0 0,20-39-45,-24 52-18,-11 29 38,0 1 1,0 0 0,1-1 0,0 1 0,1 0-21,-4 6 59,0 0-1,0-1 1,-1 1 0,1-1-1,-1 1 1,1 0 0,-1-1-1,0 1 1,0-1 0,0 1-1,0-1 1,0 0-59,0-3 26,0 5-74,0 1-10,0 0-33,-1 0-85,0 0 176,1 0 0,-1 1 0,0-1 0,1 0 0,-1 0 0,1 1 0,-1-1 0,0 0 0,1 1 0,-1-1 0,1 1-1,-1-1 1,1 0 0,0 1 0,-1-1 0,1 1 0,-1 0 0,1-1 0,0 1 0,-3 2 124,1-1-124,0 0 0,-1 0-1,1 0 1,0 1 0,0-1 0,0 1 0,1-1 0,-2 4 0,-5 6-101,2-4 100,0 1 0,1 0-1,0 1 1,0-1-1,1 1 1,0 0-1,1 0 1,0 0-1,0 0 1,2 1-1,-2 9 2,2-6-19,-1 1-1,0 0 0,-1 0 1,-5 13 19,-4 16-92,2 2 128,4-23-40,1 1 0,0-1 1,2 1-1,1 10 4,1-18-20,0-1 0,-2 0 0,-3 14 20,3-13-33,0-1-1,1 1 1,0 15 33,2-22-2,-1 1 1,0-1-1,-1 9 2,-1-8-4,-8 28 109,-2-3-344,8-23 150,0 1 0,0 0 0,-2 1 89,0 0-147,6-12 161,1 1-1,-1-1 1,-1 0 0,1 1-1,0-1 1,0 0-1,-1 0 1,0 0-1,1 0 1,-2 1-14,3-3-2,0 0 1,0 0-1,0 0 1,-1 1-1,1-1 1,0 0-1,0 0 1,0 0-1,0 0 1,0 0-1,0 0 1,0 0-1,-1 0 0,1 0 1,0 0-1,0 0 1,0 0-1,0 0 1,0 0-1,-1 0 1,1 0-1,0 0 1,0 0-1,0 0 1,0 0-1,0 0 1,0 0-1,-1 0 1,1 0-1,0 0 0,0 0 1,0-1-1,0 1 1,0 0-1,0 0 1,0 0-1,0 0 1,-1 0-1,1 0 1,0 0-1,0 0 1,0-1-1,0 1 1,0 0-1,0 0 1,0 0-1,0 0 1,0 0-1,0 0 0,0-1 1,0 1-1,0 0 1,0 0-1,0 0 1,0 0-1,0 0 1,0 0-1,0-1 1,0 1-1,0 0 1,0 0-1,0 0 1,0 0-1,0 0 1,0 0-1,0-1 1,0 1-1,0 0 0,0 0 2,3-14 35,-2 10-1,-1-1-73,1 1 0,-1 0 0,1-1 0,0 1 0,0 0 0,0 0 0,1-1 0,-1 1 1,1 0-1,0 0 0,1 0 39,4-7 139,1 0-1,8-10-138,4-4 199,-9 12 144,0 1 1,12-11-344,8-9 267,-4 6-123,-17 16 78,0 0-1,5-6-221,-5 1 65,0 0 0,6-14-65,15-22 168,-16 28-164,0-2-1,4-10-3,-11 18 25,0 0 135,0-1 0,3-17-160,-6 19 47,1 0-1,0 0 0,8-12-46,-9 19 17,-1-1 0,0 0 0,-1 0 0,1-1-17,12-32-164,-14 39 164,-1 2-20,0 0 1,0-1-1,0 1 1,0 1-1,0-1 0,1 0 1,-1 0-1,0 0 1,1 1-1,0-1 1,-1 1-1,3-2 20,-4 3 13,1-1 0,-1 1-1,1-1 1,-1 1 0,0-1-1,1 1 1,-1-1 0,0 1 0,1-1-1,-1 1 1,0-1 0,1 0-1,-1 1 1,0-1 0,0 1-1,0-1 1,0 0 0,0 1-1,0-1 1,0 1 0,0-1-1,0 0 1,0 1 0,0-1-13,0-1-6,0 2 0,0 0 0,0 0 1,0 0-1,0 0 0,-1 0 0,1-1 0,0 1 1,0 0-1,0 0 0,0 0 0,0 0 0,0 0 1,-1 0-1,1 0 0,0 0 0,0 0 0,0 0 0,0 0 1,-1 0-1,1 0 0,0 0 0,0 0 0,0 0 1,0 0-1,0 0 0,-1 0 0,1 0 0,0 0 1,0 0-1,0 0 0,0 1 0,0-1 0,-1 0 0,1 0 1,0 0-1,0 0 0,0 0 0,0 0 0,0 0 1,0 0-1,0 1 0,0-1 0,0 0 0,-1 0 1,1 0-1,0 0 0,0 0 0,0 1 0,0-1 0,0 0 6,-7 7-82,2 0 63,1 0 0,0 1 0,1-1 0,-1 1 0,2 0 0,-1 0 0,1 0-1,0 0 1,0 0 0,1 5 19,-7 26 68,2-12-108,1-1-1,2 1 1,0 1-1,2-1 0,2 11 41,-1-31 26,1 0-1,0 0 0,0 0 0,1 0 0,0 0 0,1 3-25,4 14-129,5 10 80,-9-27 88,-1-1 0,1 1 0,-1 0 0,-1 0 0,1-1 0,-1 1 0,0 7-39,-1-12-55,0-1 0,0 0 0,0 0 0,0 0 0,0 1 0,0-1 0,1 0 0,-1 0 0,0 1 0,1-1-1,-1 0 1,1 0 0,-1 0 0,1 1 55,0-2-35,-1 0 0,0 1-1,1-1 1,-1 0 0,0 0-1,1 1 1,-1-1 0,0 0-1,1 0 1,-1 0 0,0 1-1,1-1 1,-1 0 0,1 0-1,-1 0 1,1 0 0,-1 0-1,0 0 1,1 0-1,-1 0 1,1 0 0,-1 0-1,0 0 1,1 0 0,-1 0 35,2-1-199,0 0 1,0 0-1,-1 1 1,1-1 0,0 0-1,-1 0 1,1-1-1,-1 1 1,1 0 198,6-7-1968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8:51.9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 2144,'4'-8'800,"1"8"-608,4 0-64,0 0 896,0 0-576,4 0 128,0 0-384,2 0 32,1 0-128,-3 0-64,10 5 0,0-5-32,-1 0 0,-4-5-576,0 2 320,3-6-2496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8:56.5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1 525 832,'11'-9'939,"-5"7"-705,0-2 1,0 1-1,-1-1 1,0 1-1,1-2 1,-1 1 0,0 0-1,-1-1 1,1 0-1,-1 0 1,2-3-235,8-14 259,0-1 1,3-8-260,-7 13 314,15-32 976,15-46-1290,-17 39 326,-11 29-204,20-46 92,-28 67-275,0-1 0,-1 1 0,0 0 0,-1-1 0,1 0 0,-1 0 0,0-3 61,-3 11-4,1 0 0,0 0 0,-1 0 0,1 0 0,-1 0-1,1 0 1,0 1 0,-1-1 0,1 0 0,0 0 0,-1 0 0,1 0 0,0 1-1,-1-1 1,1 0 0,0 0 0,0 1 0,-1-1 0,1 0 0,0 0 0,0 1-1,-1-1 5,-24 49-5,16-32-43,0-1 0,2 1 0,-1 3 48,-14 46-117,-6 42 117,2 4 10,23-95-28,-6 35 248,9-47-245,0 0 1,0 0 0,0 0-1,1 0 1,0 0-1,0 0 1,0 0-1,2 4 15,7 4 252,-7-10-205,-2-3-38,0 0 0,0 1 1,1-1-1,-1 0 0,0 0 0,0 1 0,1-1 0,-1 0 0,0 0 1,0-1-1,1 1 0,-1 0 0,0 0 0,1-1-9,2 0 3,1-1 0,-1 1 0,0-1 0,0 0 0,1-1 0,-1 1-1,-1-1 1,1 0 0,0 0 0,1-2-3,32-34-2,-14 10-76,11-21 78,-29 43 40,-4 6-29,0 0-1,-1-1 0,1 1 0,0 0 0,-1 0 0,0-1 0,1 1 0,-1 0 1,0-1-1,1 1 0,-1 0 0,0-1 0,0 1 0,0 0 0,0-1-10,0-1 24,0 3-200,0 0 91,0 2 165,-3 38-127,1-30 9,1 0-1,0 1 0,1-1 1,1 1-1,1 9 39,-2-19 0,0 1-1,0-1 1,0 0 0,1 0 0,-1 0-1,0 0 1,1 0 0,-1 0-1,1 0 1,-1 0 0,1 0-1,0 0 1,-1 0 0,1 0-1,0-1 1,0 1 0,-1 0-1,1 0 1,0-1 0,0 1-1,0 0 1,0-1 0,0 1-1,0-1 1,1 1 15,-1-1 0,1 0 0,-1 0 0,1 0 0,-1 0 0,1 0 0,0 0 0,-1 0 0,1-1 0,-1 1 0,1 0 0,-1-1 0,0 0 0,1 1 0,0-1-15,3-2 9,-1 1-1,-1 0 0,1-1 1,0 0-1,0 0 1,-1 0-1,0 0 0,0 0 1,0-1-1,0 0 0,1-1-8,-2 1 8,-1 0 0,1 0 0,-1 0 0,0 0 0,0 0-1,0 0 1,0 0 0,-1-4-8,0 6 2,0 1 0,1-1-1,-2 0 1,1 0 0,0 1 0,0-1-1,0 0 1,-1 1 0,1-1 0,-1 0-1,1 1 1,-1-1 0,0 1 0,0-1-1,0 1 1,0-1 0,0 1 0,0-1 0,0 1-1,0 0 1,0 0 0,-1-1-2,2 2 0,-1 0 0,1-1 0,-1 1 0,1 0 0,-1 0 0,0-1 0,1 1 0,-1 0 0,1 0 0,-1 0 0,0 0 0,1-1 0,-1 1 0,0 0 0,1 0 0,-1 0 0,1 1 0,-1-1 0,0 0 0,1 0 0,-1 0 0,0 0 0,1 1 0,-1-1 0,1 0 0,-1 0 0,1 1 0,-1-1 0,1 0 0,-1 1 0,1-1 0,-1 1 0,1-1 0,-1 1 0,1-1 0,0 1 0,-1-1 0,-2 3 0,0 0 0,0-1 0,-1 0 0,1 0 0,-1 0 0,0 0 0,-12 9 176,15-10-192,1-1 0,0 0 58,0 0 49,0 0 181,0 0-48,8 0 128,3-2-209,-1 1 0,0-1 0,0-1 0,-1 0 0,1 0 0,0-1 0,-1 0 0,7-5-143,-7 5-51,29-13-43,-16 8-1305,0-2-1,-1 0 0,12-9 1400,-15 4-2661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8:57.1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0 177 2240,'5'-3'832,"4"0"-672,4-10 0,1 6 800,3-1-544,6-4 608,8-4-576,5 0-160,-1 1-192,6-2-96,-2 6 32,0-1-192,2-1 96,-6 2-1664,1-1 960,0 4-1472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9:00.6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0 710 1568,'2'-1'52,"-1"1"0,0-1 0,0 0 1,1 1-1,-1-1 0,0 0 0,0 1 0,0-1 0,0 0 0,0 0 1,0 0-1,0 0 0,0 0 0,0-1-52,8-7 182,1 5 372,-9 4-479,1-1 1,-1 0-1,1 1 0,-1-1 0,1 0 0,-1 0 1,1 0-1,-1 0 0,0 0 0,1 0 0,-1-1-75,7-7 248,-1 0-1,-1 0 0,0 0 1,0-1-1,0 0 0,1-5-247,4-14 996,6-21-996,-6 15 373,-7 19-225,-1 0 0,0 0-1,-1-1 1,-1 1-1,0-1 1,-2-2-148,1 14-1,1 1 0,-1-1 0,1 0 0,0 1 0,0 0 0,0-1 1,0 1-1,1 0 0,0-1 0,0 1 0,0 0 0,2-3 1,-3 6-21,1 0 0,-1 0 0,1 0 0,-1 0 0,0 0 0,1 0 0,0 1 0,-1-1-1,1 0 1,-1 1 0,1-1 0,0 1 0,0 0 0,-1 0 0,1-1 0,0 1 0,-1 0 0,1 0 0,0 1 0,0-1 0,-1 0-1,1 1 1,0-1 0,-1 1 0,1-1 0,1 1 21,-1 0 0,0 0-1,0 0 0,0 0 1,0 1-1,-1-1 1,1 0-1,0 1 1,-1-1-1,1 1 0,-1-1 1,1 1-1,-1 0 1,0 0-1,0-1 1,0 1-1,0 0 0,0 0 1,0 0-1,0 0 1,0 0-1,-1 0 1,1 4 6,-1 0-1,0 0 0,0 0 1,-1 0-1,1-1 1,-1 1-6,-2 24 36,3-3-323,-1-8 252,1-1 1,1 1-1,2 7 35,-2-21 10,0 1 1,1-1-1,-1 1 1,1-1-1,0 0 0,0 0 1,1 0-1,0 0 1,0 0-1,0-1 1,0 1-1,1-1 0,1 2-10,3 3 60,-7-8-74,0 0 1,0 0-1,0 0 0,0 0 0,0 0 0,0 0 1,0 0-1,0 0 0,0 0 0,0-1 0,1 1 1,-1-1-1,0 1 0,2 0 14,7 7 33,-9-8-19,0 1 0,-1 0 0,1-1 0,0 1 0,0 0 0,-1-1 0,1 1 0,0-1 0,0 1 0,0-1 0,0 0 0,0 1 0,0-1 0,0 0-14,1 0 31,-1-1-1,1 0 0,-1 0 1,0 0-1,1 0 0,-1 0 1,0 0-1,0-1 0,1 1 1,-1 0-1,0-1 0,-1 1 1,1-1-1,0 1 0,0-1 1,0 1-31,9-25-1,0 1 0,-1-2 0,-2 1 0,-1-2 1,9-30-140,29-71 108,-41 114-8,-3 14 43,0-1 1,0 0-1,0 1 0,1-1 1,-1 1-1,1-1 0,-1 0 1,1 1-1,0-1 0,-1 1 0,1-1 1,0 0-4,0 2-43,-2 8-58,-2 6 70,0 0 0,1 0 1,0 0-1,1 0 1,0 0-1,1 0 0,1 1 31,4 30-197,6 25 197,-11-70 1,1 9-27,2-1 0,-1 0 0,1 0 0,0 0 0,0 0 0,1 0 26,-1-3-18,-1-1 1,1 1-1,0-1 1,0 0-1,1 0 1,-1 0 0,1 0-1,0-1 1,0 1-1,2 1 18,-4-5-51,0 1-1,-1 0 1,1-1-1,0 1 0,0-1 1,0 1-1,0-1 1,0 0-1,-1 0 0,1 0 1,0 0-1,0 0 0,0 0 1,0-1-1,0 1 1,-1 0-1,1-1 0,0 0 1,0 1-1,-1-1 1,1 0 51,6-3-296,0 0 0,0 0 1,5-5 295,-11 7 29,14-9 9,-1-1-1,-1-1 0,0 0 1,-1-1-1,4-7-37,20-27-29,0-3 29,8-13-275,-24 35 414,17-21 389,-37 48-463,1 0 1,-1 0 0,0 1 0,1-1-1,-1 0 1,0 0 0,0-1 0,0 1-1,-1 0 1,1 0 0,0 0 0,-1-1 0,1 1-1,-1 0 1,0 0 0,0-1 0,0 1-1,0 0-65,0 1-2,0 1-1,0 0 0,0 0 0,0 0 1,0 0-1,0 0 0,0-1 0,0 1 1,0 0-1,0 0 0,0 0 0,0 0 1,0 0-1,0-1 0,0 1 0,0 0 0,0 0 1,0 0-1,-1 0 0,1 0 0,0 0 1,0-1-1,0 1 0,0 0 0,0 0 1,0 0-1,0 0 0,0 0 0,-1 0 1,1 0-1,0 0 0,0 0 0,0 0 0,0 0 1,0-1-1,-1 1 0,1 0 0,0 0 1,0 0 2,-7 3-42,-5 8-33,5-3 56,1 1-1,1-1 1,-1 1-1,2 1 1,-1-1-1,1 1 1,1 0-1,-1 0 0,2 0 1,-1 0-1,2 1 1,-1-1-1,1 0 1,1 1-1,0 3 20,0-11 5,1 0 0,-1 0-1,1-1 1,-1 1 0,1 0 0,0-1-1,0 1 1,0 0 0,1-1-1,-1 0 1,1 1 0,-1-1 0,1 0-1,0 0 1,0 1 0,0-1-5,-1-1 1,0 0 0,0-1 0,0 1 0,0 0 0,0-1 0,1 1 0,-1-1 0,0 1 0,0-1 0,0 1 0,1-1 0,-1 0 0,0 0 0,0 0 0,1 0 0,-1 0 0,0 0 0,0 0 1,1 0-1,-1 0 0,0 0 0,0-1 0,1 1 0,-1 0 0,0-1 0,0 1 0,0-1 0,0 0 0,0 1 0,0-1 0,1 0 0,-2 0 0,1 0 0,0 1 0,1-2-1,3-5 49,1 1 0,-1-2 0,-1 1 0,1-1 0,-1 0 0,0 0 0,-1 0 0,0 0 0,0 0 0,-1-1 0,0 0-49,4-35 144,-6 42-132,1-1 1,-1 1-1,0-1 1,1 0-1,-1 0 0,0 1 1,0-1-1,-1 0 1,1 1-1,-1-1 1,1 1-1,-1-1 1,0 0-1,0 1 0,0-2-12,-5 0 14,4 5 67,2-1-86,0 1-1,-1-1 0,1 0 0,0 0 1,0 1-1,-1-1 0,1 0 0,0 0 1,-1 1-1,1-1 0,0 0 1,-1 0-1,1 0 0,0 0 0,-1 0 1,1 1-1,-1-1 0,1 0 0,0 0 1,-1 0-1,1 0 0,0 0 1,-1 0-1,1 0 6,-2 15 16,-1-3-6,-1 5 56,0 0 0,1 0 0,0 4-66,1 20-64,1 0 0,3 22 64,0-5-49,-2 12 49,-1-13 65,1-49-52,-1-1 0,1 1 0,-1 0 0,-1-1 0,0 1 1,0-1-1,0 0 0,-1 1 0,0-1 0,0 0 0,-1-1 0,0 1 0,-1 0-13,5-6 7,-1-1 0,1 1 0,-1 0 0,0-1 0,1 1 0,-1-1 1,0 1-1,1-1 0,-1 0 0,0 1 0,0-1 0,0 0 0,1 1 0,-1-1 0,0 0 0,0 0 0,0 0 0,0 0 0,1 0 0,-1 0 0,0 0 0,0 0 0,0 0 0,0 0 0,0 0 0,1 0 0,-1-1 0,0 1 0,0-1-7,-1 1-10,1-1 0,-1 1 0,1-1 0,-1 0 0,1 0 0,0 0 0,-1 0 0,1 0 0,0 0 0,0 0 0,-1 0 0,1-1 0,0 1 0,0 0 0,0-1 10,-10-11 122,10 13-135,1-1 0,-1 0 0,0 1 0,0-1 0,0 0 0,0 0 0,1 0 0,-1 0 0,0 0 0,1 0 0,-1 0 0,1 0 0,-1 0 0,1 0 0,-1 0 0,1 0 0,0 0 0,-1-2 13,0-2-87,0 4 82,1 0 1,-1 1-1,1-1 0,-1 0 1,1 0-1,0 1 0,-1-1 1,1 0-1,0 0 0,0 0 1,0 0-1,0 1 0,-1-1 1,1 0-1,0 0 0,1 0 1,-1 0-1,0 0 0,0 1 1,0-1-1,0 0 0,1 0 1,-1 0-1,0 1 0,1-1 1,-1 0 4,10-7 49,0 0 1,0 0-1,-1-1 1,0 0-1,-1-1 0,0 0 1,-1 0-1,0-1 1,0 0-1,-1 0 1,3-8-50,8-23 58,-2 0-1,6-31-57,-6 19 151,31-81-102,-17 52 324,-7 10-448,-20 64 8,-2 8 59,0 0-1,0 0 1,0 0-1,0 0 1,1 0-1,-1 0 1,0 1-1,1-1 1,-1 0 0,0 0-1,1 0 1,-1 0-1,1 0 1,-1 1-1,1-1 1,0 0-1,-1 0 1,1 1 0,0-1-1,0 0 1,-1 1-1,1-1 1,0 1 8,1-2 40,0 1 1,-1 7-80,1 3 69,-2 1 0,1 0 0,-1-1 0,-1 1 0,1-1 0,-2 1 0,0 1-30,-1 14-66,-10 112 24,8-64-53,-2 59 14,3-70 278,15-87-277,-1-1 0,-1 0 0,1-14 80,-2 12 50,0 1 0,2 0-1,3-4-49,-4 3 284,0 1-200,-13 47-270,0-4 194,1 0 0,1 0 0,0 0 1,2 1-1,0-1 0,0 2-8,1 6-7,-1-5 57,1 0-1,1 0 0,1 0 1,2 5-50,5 6 152,-9-29-144,-1 1 0,1-1-1,0 0 1,0 1 0,0-1-1,-1 1 1,1-1 0,1 0-1,-1 0 1,0 0 0,0 0-1,0 0 1,1 0-1,-1 0 1,0 0 0,1 0-1,-1 0-7,0-1 14,0 0-1,0 0 0,0 0 0,0 0 0,0 0 1,0 0-1,-1 0 0,1-1 0,0 1 0,0 0 1,0 0-1,0-1 0,-1 1 0,1 0 0,0-1 1,0 1-1,0-1 0,-1 1 0,1-1 0,0 0 0,-1 1 1,1-1-1,-1 0 0,1 1 0,-1-1 0,1 0 1,-1 0-14,14-23 53,-14 22-52,26-59 49,3-21-50,6-17 297,-10 30 151,-3-5-448,-16 53-69,-2-1 1,0 1 0,-1-1 0,-2 0-1,0-19 69,-2 54 11,0 0 0,-2 0 0,1 0 0,-3 4-11,-5 28-81,2 13-89,0 30 170,7-67-238,1 1 0,1 0 0,1-1 0,1 1 0,4 15 238,-5-31-185,0-1 0,0 1 0,0-1 1,1 0-1,-1 1 0,3 1 185,3 5-1408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9:01.02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4 2976,'-1'-1'121,"0"1"-81,1 0 0,0 0 0,0 0 0,-1-1-1,1 1 1,0 0 0,0 0 0,-1 0 0,1 0 0,0-1 0,-1 1 0,1 0 0,0 0 0,0 0-1,-1 0 1,1 0 0,0 0 0,-1 0 0,1 0 0,0 0 0,-1 0 0,1 0 0,0 0 0,-1 0-1,1 0 1,0 0 0,-1 0 0,1 1 0,0-1 0,0 0 0,-1 0 0,1 0 0,0 0 0,0 1-1,-1-1 1,1 0 0,0 0 0,0 0-40,-1 1 619,30 6 2213,13 2-3152,89 19-3115,-111-21 1142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9:01.5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37 28 7456,'-28'-11'2784,"28"2"-2176,0 1-160,0 8-928,-3 0 160,-2 0-3200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39:12.87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5 144 1408,'-5'0'3098,"17"0"-2494,21 0-125,-28-1-382,0 1 0,0-1 0,0 0 0,0-1 0,0 1 0,2-1-97,-2 0 6,0 0-1,0 1 0,0 0 0,1 0 0,-1 0 0,3 0-5,67-7-32,-33 9 170,-14 0 92,0-2-1,0 0 1,0-2-1,4-1-229,-19 2 51,1 1-1,-1 0 1,0 1-1,13 1-50,11 1 177,-5 1-59,-19-1-305,-10-3 179,0 0-4,10 7 74,-5-1 107,-4-3-147,-1-1-1,0 1 1,1 0-1,-1-1 1,1 1-1,-1-1 1,1 0-1,0 0 1,-1-1-1,2 1-21,48 4-16,57-14 582,-80 9-362,0-3 1,-1 0-1,2-2-204,102-19 219,-121 23-175,0 1 0,0 0 0,-1 1 0,1 0 0,0 1 0,2 1-44,12 1 50,-6-1-38,-1 1 0,0 1 0,0 1 0,2 1-12,-15-5 80,-1-1 0,1 0 0,0 0 0,-1 0 0,1-1 0,0 0-1,2 0-79,24 2 423,22 5-861,26-3 630,-72-3-152,-1 0-1,1-1 0,-1 0 0,1-1 0,-1 0 0,2 0-39,-1 0 30,0 0 0,-1 0 0,1 1 0,0 0-1,1 1-29,67 4-360,-33-3 198,-20-2 252,19-1-90,0-1 91,-22 1-2,-1-1 0,0 0 0,17-6-89,17-10 42,-23 11-155,1 2 0,0 1-1,0 2 1,10 0 113,7 2 205,-17-2-215,-1 3 1,1 0-1,28 6 10,-30-3 155,-1-1 0,1-2 0,10-1-155,-34 0-1,21 0-8,-12 1 59,-1-1 1,0 0-1,0-1 0,1-1 1,-1 0-1,5-2-50,-5 0 56,1 1 0,0 0 0,0 1 0,0 0 0,1 1 0,-1 1-56,75-5 288,-81 5-290,-6 0-14,1 0 1,0 0 0,0 0 0,-1 0 0,1 1 0,0-1 0,-1 1 0,1 0 0,1 0 15,3 0 5,0 0 0,0-1 1,-1 0-1,1 0 1,0-1-1,0 0 0,0 0 1,0-1-1,5-1-5,11-2 266,106-23-196,-26 4-273,-60 13 166,-26 7-20,-1 1 0,0 0 0,0 2 0,1 0 0,-1 1 0,1 0 57,28 8 315,13-13-70,84 2 545,-91-1-520,-38 2-254,-1 0 1,1 2-1,0-1 1,10 2-17,-16 2-285,1 0 0,-1 0 0,1 0-1,-1 1 1,0 0 0,0 0 0,-1 0 0,1 1 0,5 6 285,9 12-4346,-12-15 922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33:22.95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 5 992,'-1'-4'231,"3"4"-57,2 4-184,-4-4-49,0 0 75,9 16 880,-9-10-246,-1 15 255,1-20-864,0 0 0,0 0 0,0 0 1,-1 0-1,1 0 0,0 0 0,-1 0 1,1 0-1,-1 0 0,1 0 0,-1-1 1,1 1-1,-1 0 0,0 0 0,1 0 1,-1-1-1,0 2-41,0-1 48,0 0 0,1 0 0,-1 0 1,1 0-1,-1 0 0,1 0 0,-1 0 0,1 0 1,0 0-1,0 0 0,-1 0 0,1 0 0,0 0 1,0 0-1,0 0 0,0 1 0,0-1 0,1 0 1,-1 0-1,0 0-48,5 23 385,-1 8-518,-2-23 250,-1 0 1,-1 0-1,1 0 1,-2 0-1,0 4-117,0 10 746,14 11-122,-13 44 75,0-77-686,0-1 0,0 1 0,0 0 0,0 0 0,0-1 0,0 1 1,-1 0-1,1 0 0,0-1 0,-1 1 0,1 0 0,0-1 0,-1 1 0,1 0 1,-1-1-1,1 1-13,-1 0 2,1-1 0,-1 1 0,1 0 1,-1-1-1,1 1 0,-1 0 0,1 0 0,0-1 1,-1 1-1,1 0 0,0 0 0,0-1 0,0 1 1,0 0-1,0 0 0,0 0-2,0 2 20,-1 0-1,1 0 1,0 0 0,-1 0 0,0 1-1,1-1 1,-1-1 0,0 1-1,-1 0 1,1 0 0,0 0-1,-1 0 1,0 0-20,1-1-3,0 0-1,1 0 1,-1 0-1,1 0 1,-1 0-1,1 0 1,0 0-1,-1 0 1,1 0-1,1 0 1,-1 0-1,0 1 4,0 1-49,0-3 177,-5 12 235,0 18 437,0-17-1141,5-13 367,0-1 1,1 2-48,21 36 21,-21-32 45,0 1-1,-1-1 1,1 1 0,-1 0 0,-1 0 0,0 2-45,0 12-45,1 295-110,6-268 230,-5-43-90,0-1 1,0 0 0,0 0-1,1 0 1,0 1 0,0-1 14,0-1 9,-1 1 1,1-1-1,-1 0 1,0 0 0,0 1-1,0-1 1,0 1-1,-1-1 1,1 2-10,8 21 133,-7 29-149,0-29 63,-2 0-1,-1 0 0,-1 3-46,-1 1 65,2-16 51,-1 0 1,-2 10-117,-5 47 214,1-35-161,1 0 0,-1 30-53,4-35 182,0 13 143,4-29-323,0 8 32,1 0 0,1 5-34,-1-21 12,0 0-1,1 0 0,0 0 0,0 0 0,0 0 0,1-1 0,0 1 1,0-1-1,2 1-11,4 8 2,-1 0 0,-1 0 0,0 0 0,-1 1 0,0 1-2,-4-10-172,-1 0-1,1 1 1,-2-1 0,1 0-1,-1 1 1,0 0 172,0 30-3040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1T23:45:41.9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1780 404 2144,'-4'2'142,"1"0"0,-1 0 0,1 0 1,0 1-1,0-1 0,0 1 0,0 0 0,0 0 0,0 0 1,1 0-1,0 1 0,-1-1 0,1 1 0,0 0-142,-3 6 71,1-1-1,0 1 0,0 0 1,-2 10-71,6-18-36,-1 1 0,0 0 0,1 1 0,0-1 0,0 0 0,0 0-1,0 0 1,0 0 0,1 0 0,-1 0 0,1 0 0,0 0 0,-1 0 0,1 0 0,1-1 0,-1 1 0,2 2 36,-1-1-63,1-1-1,0 1 1,0-1-1,0 0 1,0 0 0,1 0-1,-1 0 1,1-1 0,0 1-1,-1-1 1,4 1 63,2 2-50,1-2-1,0 1 1,0-1 0,0-1-1,0 0 1,1 0 0,-1-1-1,0 0 1,1-1 0,3 0 50,-2-1 93,1 0 0,-1-1 1,0-1-1,0 0 0,0 0 1,0-1-1,0 0 0,0-1 1,-1-1-1,0 0 0,0 0 1,-1-1-1,0-1 0,9-7-93,-19 15-8,0-1-1,0 1 1,1 0-1,-1 0 1,0 0-1,0 0 1,0 0-1,0-1 1,0 1-1,0 0 1,1 0-1,-1 0 1,0 0-1,0 0 1,0 0-1,0 0 1,0 0 0,1-1-1,-1 1 1,0 0-1,0 0 1,0 0-1,1 0 1,-1 0-1,0 0 1,0 0-1,0 0 1,0 0-1,1 0 1,-1 0-1,0 0 1,0 0-1,0 0 1,0 1-1,1-1 1,-1 0-1,0 0 1,0 0-1,0 0 1,1 0 8,-2 7-115,1-7 117,0 1 0,0-1 0,0 0 0,0 0 0,0 1 0,-1-1 0,1 0 0,0 1 0,0-1 0,0 0 0,0 0 0,-1 1 0,1-1 0,0 0 0,0 0 0,0 0 0,-1 1 0,1-1 0,0 0 0,-1 0 0,1 0 0,0 0 0,0 1 0,-1-1-1,1 0 1,0 0 0,-1 0 0,1 0 0,0 0 0,0 0 0,-1 0 0,1 0 0,0 0 0,-1 0 0,1 0 0,0 0 0,-1 0 0,1 0 0,0 0 0,-1 0 0,1 0 0,0-1 0,0 1 0,-1 0 0,1 0 0,0 0 0,0 0 0,-1-1 0,1 1 0,0 0 0,0 0 0,-1-1-1,1 1 1,0 0 0,0 0 0,0-1 0,0 1 0,-1 0 0,1 0 0,0-1-2,-1-2-3,-1 0 1,1 0-1,0-1 0,0 1 0,0 0 0,0-1 0,1 1 1,0-1-1,-1 1 0,1-1 0,0 1 0,1-1 1,-1 1-1,0 0 0,1-1 0,0 1 0,1-3 3,0 2-20,0-1 0,0 1 0,1-1 0,0 1 0,0 0 0,0 0 0,0 0-1,1 0 1,-1 0 0,1 1 20,-2 1-13,0 0-1,1 1 0,-1-1 0,0 1 1,1-1-1,-1 1 0,1 0 0,0 0 1,-1 0-1,1 0 0,0 0 1,0 1-1,-1-1 0,1 1 0,0 0 1,0 0-1,0 0 0,1 0 14,37 11 96,-41-11-75,1 0 0,-1 0-1,1 0 1,-1 1 0,0-1-1,1 0 1,-1 0 0,1 0-1,-1 0 1,1 0-1,-1 0 1,0 0 0,1 0-1,-1 0 1,1 0 0,-1 0-1,1 0 1,-1 0 0,0-1-1,1 1 1,-1 0 0,1 0-1,-1 0 1,0 0 0,1-1-1,-1 1 1,1 0 0,-1-1-1,0 1 1,0 0 0,1 0-1,-1-1 1,0 1 0,1-1-1,-1 1 1,0 0 0,0-1-1,0 1 1,1 0 0,-1-1-1,0 1 1,0-1 0,0 1-1,0-1 1,0 1 0,0 0-1,0-1 1,0 1 0,0-1-1,0 1 1,0-1-1,0 1 1,0-1 0,0 1-1,0 0 1,-1-1 0,1 1-1,0-1 1,0 1 0,0 0-21,-1-3 127,-1 0 0,1 0 0,0 0-1,-1 0 1,0 1 0,1-1 0,-3-2-127,-1 1 16,1-1-1,-2 1 1,1 0 0,0 0-1,-1 1 1,1-1-1,-1 1 1,0 1 0,-4-2-16,-10-3 29,1 1 0,-9 0-29,3 0 4,24 6-11,0 0 1,0 0-1,0 0 1,0 0-1,0 0 0,0 0 1,0 0-1,0 1 1,0-1-1,0 0 1,0 0-1,1 1 1,-1-1-1,0 1 0,0-1 1,0 1-1,0-1 1,1 1-1,-1-1 1,0 1-1,0 0 1,1 0-1,-1-1 1,1 1-1,-1 0 0,1 0 1,-1 0-1,1-1 1,-1 1-1,1 0 1,0 0-1,-1 0 1,1 0-1,0 0 0,0 0 1,-1 0 6,1 3-23,-1-1 0,0 0 0,0 1 1,1-1-1,0 1 0,0 0 0,0-1 0,0 1 1,1-1-1,-1 1 23,4 8-19,-3-11 22,0 0-1,-1 1 1,1-1-1,0 1 1,-1 0-1,1-1 1,-1 1 0,0-1-1,1 1 1,-1 0-1,0-1 1,0 1-1,0 0 1,0-1 0,-1 1-1,1 0 1,0-1-1,-1 1 1,1-1-1,-1 1 1,1 0-1,-1-1 1,0 1 0,0-1-3,0 0 5,0 0 1,0 0-1,0 0 1,0 0-1,0 0 1,0 0-1,0-1 1,-1 1 0,1 0-1,0-1 1,-1 1-1,1-1 1,0 1-1,-1-1 1,1 0 0,-1 0-1,1 0 1,0 1-1,-1-1 1,1 0-1,-1-1 1,1 1 0,-1 0-6,-104 8 351,96-7-351,12 2-155,15 1-63,-8-4 246,0-1-1,1 0 1,-1-1-1,0 0 1,0 0 0,1-2-28,-1-2 50,-8 6-32,-1 0 0,0-1 0,0 1 0,0 0 1,0 0-1,0-1 0,0 1 0,0 0 0,0 0 0,0 0 0,-1-1 0,1 1 0,0 0 0,0 0 1,0 0-1,0-1 0,0 1 0,0 0 0,0 0 0,0 0 0,-1 0 0,1-1 0,0 1 0,0 0 1,0 0-1,0 0 0,0 0 0,-1 0 0,1-1 0,0 1-18,-2-1 60,0 0-1,1 1 1,-1-1 0,0 0-1,0 0 1,0 1 0,0-1-1,0 1 1,-1 0-60,-16-1 107,1 0 0,-1 2 0,1 0 0,-17 4-107,-73 19-8,17-3-23,80-20-148,0 1-1,-1-2 1,-4 0 179,16 0 1,0 0 0,0 0 1,-1 0-1,1 0 0,0 0 1,0 0-1,0 0 0,-1 0 0,1 0 1,0 0-1,0 0 0,0 0 1,0 0-1,-1 0 0,1 0 0,0 0 1,0 0-1,0 0 0,0 0 1,-1-1-1,1 1 0,0 0 0,0 0 1,0 0-1,0 0 0,0 0 1,0 0-1,0-1 0,-1 1 0,1 0 1,0 0-1,0 0 0,0 0 1,0-1-1,0 1 0,0 0 0,0 0-1,3-9 98,8-6-25,1 2-148,2 1-1,0 1 0,0 0 1,1 1-1,1 0 76,14-10 48,-14 9-84,-5 4 54,-1-1 1,0 0-1,0 0 0,8-9-18,-17 16 8,-1 1 0,1-1-1,-1 0 1,1 1 0,0-1 0,-1 1-1,1-1 1,-1 0 0,0 0-1,1 1 1,-1-1 0,1 0 0,-1 0-1,0 1 1,0-1 0,1 0 0,-1 0-1,0 0 1,0 1 0,0-1 0,0 0-1,0 0 1,0 0 0,0 0 0,0 1-1,0-1 1,-1 0 0,1 0-1,0 0 1,0 1 0,-1-1 0,1 0-1,-1 0 1,1 0-8,-1 0 10,-1 0 0,1 1-1,0-1 1,0 0 0,-1 0 0,1 1-1,0-1 1,-1 1 0,1-1-1,-1 1 1,1 0 0,0-1 0,-1 1-1,1 0 1,-1 0 0,1 0 0,-1 0-1,1 0 1,-1 0-10,-7 2 20,-1 0 0,1 0-1,0 0 1,0 1 0,0 1-1,0-1 1,-6 5-20,-16 9-62,-12 11 62,33-21-1,-34 27-116,33-24 71,0-1-1,-1-1 1,-11 7 46,17-11 23,-9 3-105,15-7 81,0-1 1,-1 1 0,1 0 0,0 0 0,-1 0-1,1 0 1,0 0 0,-1 0 0,1 0-1,0 0 1,0-1 0,-1 1 0,1 0-1,0 0 1,-1 0 0,1-1 0,0 1-1,0 0 1,0 0 0,-1-1 0,1 1-1,0 0 1,0-1 0,0 1 0,0 0 0,-1 0-1,1-1 1,0 1 0,0 0 0,0-1-1,0 1 1,0 0 0,0-1 0,0 1-1,0 0 1,0-1 0,0 1 0,0 0-1,0-1 1,0 1 0,0 0 0,0-1-1,1 1 1,0-5 26,0 0-1,0 1 0,1-1 1,-1 0-1,1 1 0,0 0 1,1-1-1,1-1-25,5-11 107,6-17 83,-6 17-60,-2 0 1,0-1-1,3-14-130,-9 32 13,-1-1 0,0 0 0,0 0 0,1 1 0,-1-1 0,0 0 0,0 0 0,0 0 0,0 0 0,0 1 0,0-1 0,0 0 0,0 0 0,0 0 0,-1 1 0,1-1 0,0 0 0,0 0 0,-1 1 0,1-1 0,0 0 0,-1 0 0,1 1 0,-1-1-13,1 1 6,-1 0-1,0-1 1,1 1-1,-1 0 0,1 0 1,-1 0-1,1 0 1,-1 0-1,0 0 1,1 0-1,-1 0 0,1 0 1,-1 0-1,0 0 1,1 0-1,-1 0 0,1 1 1,-1-1-1,1 0 1,-1 0-1,1 1 1,-1-1-1,1 0 0,-1 1 1,1-1-1,-1 1 1,1-1-1,-1 1-5,-22 15-46,0-1 0,-6 1 46,-15 10-41,32-19 41,0-1 0,-1 0 0,-4 0 0,-9 5-16,21-9-61,0-1 0,0 1 0,-1-1 1,1 0-1,-5 1 77,22 7-109,-5-3 58,-1-2-3,1 1 0,-1 0 1,0 0-1,0 1 0,0 0 54,-5-5 13,1 1-1,-1 0 1,0-1-1,0 1 0,0 0 1,0 0-1,0 0 1,0-1-1,-1 1 1,1 0-1,-1 0 1,1 0-1,-1 0 1,1 0-1,-1 1 0,0-1 1,0 0-1,0 0 1,-1 0-1,1 0 1,0 0-1,-1 1-12,-9 30 16,-1 5-272,-4 24 256,7-37-194,6-23 152,1 1 1,0 0 0,0 0 0,0 0 0,0 0 0,0 1 0,0-1 0,1 0 0,0 0-1,0 0 1,0 1 0,0 0 41,0-3-6,0-1 0,0 0 0,0 1-1,1-1 1,-1 1 0,0-1 0,0 0 0,1 0 0,-1 1-1,0-1 1,0 0 0,1 1 0,-1-1 0,0 0 0,1 0-1,-1 0 1,0 1 0,1-1 0,-1 0 0,1 0-1,-1 0 1,0 0 0,1 0 0,-1 0 0,1 0 0,-1 0-1,0 0 1,1 0 0,-1 0 0,0 0 0,1 0 0,-1 0-1,1 0 1,-1 0 0,0 0 0,1 0 0,-1-1 0,0 1-1,1 0 1,-1 0 0,1 0 0,-1-1 6,17-9 40,-16 9-40,7-5 12,3-2 5,1-1 0,-1 0 0,-1-1 0,0 0-1,6-9-16,-7 9 46,15-24-38,-22 31 66,-1 0 0,1 0 0,-1 0 0,0-1 0,0 1 0,0 0 1,0 0-1,0-1 0,-1 1 0,1-4-74,-1 6 22,0 0-1,0 0 1,0 0 0,0 0-1,0 0 1,0 0 0,-1 0-1,1 0 1,0 0 0,-1 0-1,1 0 1,0 0-1,-1 0 1,1 0 0,-1 0-1,0 0 1,1 0 0,-1 0-1,0 1 1,1-1 0,-1 0-1,0 0 1,0 0-22,-1 0 13,0 1 1,0-1-1,0 0 1,-1 1-1,1-1 0,0 1 1,0 0-1,0-1 1,0 1-1,-1 0 0,1 0-13,-23-1 42,0-2 0,0-1 0,1-1 0,-14-4-42,4 0-146,-25-2 146,20 10 13,29 1-90,0 0-1,0 0 1,-6-2 77,-1 0 112,15 2-112,0 0 1,1 0 0,-1 0 0,0 0 0,1 0 0,-1-1 0,0 1 0,1 0-1,-1-1 1,0 0 0,1 1 0,-1-1 0,1 0 0,-1 0 0,1 0-1,0 0 1,-1 0 0,1 0 0,0 0-1,-22-19 229,22 19-228,-1 0-1,0-1 0,1 1 1,-1 0-1,0 0 0,0 0 0,0 0 1,0 0-1,0 0 0,0 0 1,0 1-1,-16-9 60,-17-10-321,35 18 252,0 1 1,0 0-1,0 0 0,0-1 1,0 1-1,1 0 0,-1 0 1,0-1-1,0 1 0,0 0 1,0 0-1,0 0 0,0-1 1,0 1-1,1 0 0,-1 0 1,0 0-1,0-1 0,0 1 1,0 0-1,1 0 0,-1 0 1,0 0-1,0-1 0,0 1 1,1 0-1,-1 0 0,0 0 1,0 0-1,1 0 0,-1 0 1,0 0-1,0 0 0,1 0 1,-1 0-1,0 0 0,0 0 9,12-5-79,-1 2 15,1 0 69,-1 0-1,0 0 1,-1-1 0,1 0 0,-1-1-1,0 0 1,0-1 0,0 0 0,8-7-5,-15 9 4,1 1 1,0-1-1,-1 0 1,0 0-1,0 0 1,0 0 0,0-1-1,-1 0-4,-1 3 6,0 1 0,-1 0 0,1-1 0,-1 1 0,1 0 0,-1-1-1,0 1 1,1-1 0,-1 1 0,0-1 0,0 1 0,0 0 0,0-1 0,-1 1 0,1-1 0,0 1-1,0-1 1,-1 1 0,1 0 0,-1-1 0,1 1 0,-1 0 0,0-1 0,0 1 0,1 0 0,-1 0-1,0 0 1,0 0 0,0 0 0,-1-1-6,0 0 2,-1 1 0,1 0-1,0-1 1,-1 1 0,1 0-1,-1 0 1,0 0 0,1 1 0,-1-1-1,0 0 1,0 1 0,1 0-1,-1 0 1,0 0 0,0 0-1,0 0 1,0 1-2,-10 0-1,1 2 0,-1-1 0,-1 3 1,12-5 1,-8 4-8,0 1 0,1 0 0,-1 0 0,1 1 1,0 0-1,0 1 0,1 0 0,-7 7 7,6-6-89,5-4 64,0 0 1,0 1 0,1 0-1,-1-1 1,1 2 0,0-1-1,1 0 1,-1 0 0,1 1-1,-1 3 25,-9 19 148,11-26-139,1-1 0,-1 0 0,0-1 0,1 1 0,-1 0 0,0 0 0,0 0 0,1 0 0,-1 0 0,0-1 0,0 1 0,0 0 0,0-1 0,0 1 0,0-1 0,0 1 0,0-1 0,-1 1-9,2-1-1,-1 0 1,1 0-1,-1 0 0,1 0 0,-1 0 0,1 0 1,-1-1-1,1 1 0,-1 0 0,1 0 1,0 0-1,-1 0 0,1-1 0,-1 1 0,1 0 1,0 0-1,-1-1 0,1 1 0,-1 0 0,1-1 1,0 1-1,0 0 0,-1-1 0,1 1 1,0-1-1,0 1 0,-1 0 0,1-1 0,0 1 1,0-1-1,0 1 0,0-1 0,0 1 1,-1-1-1,1 1 0,0 0 0,0-1 0,0 1 1,0-1-1,0 1 0,1-1 0,-1 1 1,0-1-1,0 0 1,0-13 58,-1 11-124,1-1-1,0 0 0,0 0 0,0 0 0,0 0 0,1 0 0,0 0 0,0 1 1,0-1-1,0 0 0,0 0 0,1 1 0,0-1 67,0-1-82,1 1 0,0 0-1,0 0 1,0 0 0,1 1 0,-1-1 0,1 1-1,0 0 1,0 0 0,0 0 0,1 0 0,3-1 82,-5 2 11,0 0 1,0 1-1,0-1 1,0-1 0,0 1-1,0 0 1,0-1 0,-1 0-1,1 1 1,-1-1-1,2-2-11,-1 0 68,-3 5-72,1-1 1,0 0-1,-1 0 0,1 0 1,0 0-1,-1 0 0,1 0 1,-1 0-1,0 0 1,1 0-1,-1 0 0,0 0 1,0 0-1,1 0 0,-1 0 1,0-1-1,0 1 1,0 0-1,0 0 0,-1 0 1,1 0-1,0 0 0,0-1 4,-3-3 46,0-1 0,0 1 0,0 0 0,-1 0 0,0 1 0,1-1 0,-2 1-1,1-1 1,0 1 0,-5-3-46,0 0 160,7 5-168,-3-3 11,0 1 0,0 0 0,0 0 0,-4-1-3,9 4-1,-1 1-1,1-1 0,-1 1 0,0 0 1,1-1-1,-1 1 0,0 0 1,1-1-1,-1 1 0,0 0 1,0 0-1,1 0 0,-1 0 0,0 0 1,0 0-1,1 0 0,-1 0 1,0 0-1,0 0 0,1 0 0,-1 0 1,0 0-1,1 0 0,-1 1 1,0-1-1,0 0 0,1 1 1,-1-1-1,1 0 0,-1 1 0,0-1 1,1 1-1,-1-1 0,1 1 1,-1-1-1,1 1 0,-1 0 1,1-1-1,-1 1 0,1 0 2,-7 16-45,1 0 0,0 1-1,2 0 1,0-1 0,-2 19 45,-1 7-211,5-32 213,0 1 0,1 0 1,0 0-1,1 0 0,0-1 1,1 1-1,0 3-2,0-13-4,-1 0-1,0-1 1,1 1-1,-1-1 1,1 1-1,-1-1 0,1 0 1,0 1-1,0-1 1,0 0-1,-1 1 0,1-1 1,0 0-1,1 0 0,-1 0 1,0 0-1,0 0 1,0 0-1,1 0 0,-1 0 1,0 0 4,1 0 144,-2-1-54,0 0-106,0-1 17,0 1 1,1 0-1,-1 0 0,0 0 0,0 0 0,0 0 0,1 0 0,-1 0 0,0 0 0,1 0 0,-1 0 0,0 0 0,0 0 0,1 0 0,-1 0 0,0 0 0,0 0 0,0 1 0,1-1 0,-1 0 0,0 0 0,0 0 0,1 0 0,-1 0 0,0 0 0,0 1 0,0-1 0,1 0 0,-1 0 0,0 0 0,0 1 0,0-1 0,0 0 0,0 0 0,1 1-1,-8 6 103,-16 6 254,16-11-282,0 1 0,-1-1 0,1-1 0,-1 1 0,-3-1-75,-16 4 25,17-3-40,0 1-9,0-1-1,0 0 0,0-1 0,0 0 0,0 0 1,0-1-1,0 0 0,-2-1 25,10 0-5,1 1 0,-1-1 0,1 0 0,-1 1 0,1-1 0,-1 0 0,1 0 0,0 0 0,0 0 0,-1 0-1,1-1 6,0 2-2,1 0 0,0-1-1,-1 1 1,1 0-1,0 0 1,0-1-1,-1 1 1,1 0 0,0-1-1,0 1 1,-1-1-1,1 1 1,0 0-1,0-1 1,0 1-1,0 0 1,-1-1 0,1 1-1,0-1 1,0 1-1,0 0 1,0-1-1,0 1 1,0-1 0,0 1-1,0-1 1,0 1-1,1 0 1,-1-1-1,0 1 1,0-1-1,0 1 1,0 0 0,0-1-1,1 1 1,-1 0-1,0-1 1,0 1-1,1 0 1,-1-1 0,0 1-1,1 0 1,-1-1-1,0 1 1,1 0 2,23-14-145,1 2 1,19-7 144,-37 16 17,2-2-79,0 1 1,0-2 0,-1 1-1,2-3 62,12-7 0,-42 28 245,-119 70-180,100-60-72,-20 15 7,-15 10 28,55-40-142,18-8 111,1 0 0,0 0 0,-1 0 0,1 0 0,0 0 0,-1 0 0,1 0 0,0 0 0,-1 0 0,1 0 1,-1 0-1,1 0 0,0 0 0,-1 0 0,1-1 0,0 1 0,-1 0 0,1 0 0,0 0 0,0-1 0,-1 1 0,1 0 0,0 0 0,0-1 0,-1 1 0,1 0 0,0 0 0,0-1 0,-1 1 0,1 0 0,0-1 0,0 1 0,0 0 0,0-1 0,0 1 0,0 0 0,0-1 0,-1 1 0,1 0 0,0-1 0,0 1 0,0-1 0,0 1 1,0 0-1,1-1 0,-1 1 0,0 0 0,0-1 0,0 1 0,0 0 0,0-1 0,0 1 0,1 0 0,-1-1 0,0 1 3,4-10 10,0 1 1,0-1-1,1 1 0,1 0 1,4-6-11,-8 12-4,27-37 197,6-4-193,14-18 239,-38 49-226,0 0 1,1 1-1,7-5-13,20-21-56,-13 15 146,-18 14-74,-8 8-21,1 0 1,-1 1-1,1-1 0,0 0 0,-1 0 0,1 0 0,0 1 0,0-1 0,-1 0 0,1 1 0,0-1 0,0 1 0,0-1 5,13-6-5,7-3-112,-20 10 119,1 0 1,-1-1-1,1 1 0,-1-1 1,1 1-1,-1-1 0,0 0 1,1 0-1,-1 0 0,0 1 1,1-1-1,-1 0 0,0 0 1,0-1-1,0 1 0,0 0 1,0 0-1,0-1 0,0 1 1,-1 0-1,1-1 0,0 1 1,-1 0-1,1-1 0,0-1-2,0 1-13,0-1 0,0 1 0,0 0 0,0 0 0,1-1-1,0 1 1,-1 0 0,1 0 13,6-9-1,-1-4 75,-6 15-71,-1 0-1,0 0 0,0-1 1,0 1-1,0 0 0,0 0 1,1 0-1,-1-1 1,0 1-1,0 0 0,0 0 1,0 0-1,0-1 0,0 1 1,0 0-1,0 0 0,0-1 1,0 1-1,0 0 0,0 0 1,0 0-1,0-1 0,0 1 1,0 0-1,0 0 1,0-1-1,0 1 0,-1 0 1,1 0-1,0 0 0,0-1 1,0 1-1,0 0 0,0 0 1,0 0-1,-1 0 0,1-1 1,0 1-1,0 0 1,0 0-1,-1 0 0,1 0 1,0 0-1,0 0 0,0-1 1,-1 1-1,1 0 0,0 0 1,0 0-1,-1 0 0,1 0 1,0 0-1,0 0 1,0 0-1,-1 0 0,1 0 1,0 0-1,0 0 0,-1 0 1,1 0-1,0 0 0,0 1 1,0-1-1,-1 0 0,1 0 1,0 0-1,0 0 0,-1 0-2,0 1-7,0 0 0,0 0 0,0 0 1,0 0-1,0 0 0,0 0 0,0 0 0,0 0 0,0 0 0,1 0 0,-1 1 0,0-1 7,-5 8 35,-38 32 178,16-14-415,-19 22 202,13-11 33,23-27-57,0 0-1,1 1 1,0 0-1,1 1 1,0 0-1,2 0 0,-2 3 25,8-15-7,1 1 0,-1-1 0,1 1-1,-1-1 1,1 0 0,0 1 0,-1-1-1,1 1 1,0-1 0,0 1-1,0 0 1,0-1 0,0 1 0,0-1-1,1 1 1,-1-1 0,0 0 0,1 1-1,-1-1 1,1 1 0,0-1-1,-1 0 1,1 1 0,0 0 7,2 1-3,1 1 1,-1-1-1,1 0 0,-1-1 1,1 1-1,0 0 0,1 0 3,2 1-57,1 3 3,-8-6 73,1 0-1,0 0 0,-1-1 0,1 1 0,-1 0 0,0 0 0,1 0 0,-1 0 0,0 0 0,1 0 0,-1 0 1,0 0-1,0 0 0,0 0 0,0 1 0,0-1 0,0 0 0,0 0 0,0 0 0,0 0 0,-1 1-18,0 0 18,0 1-1,0-1 1,0 0-1,0 1 0,-1-1 1,1 0-1,-1 0 1,0 0-1,0 1-17,-4 2 13,1 1 0,-1-1 1,-1-1-1,1 1 0,-6 2-13,-2-1 1,1 0 0,-1-2 0,0 1 0,0-2 0,-1 0 1,1-1-1,-1 0 0,1-1 0,-1-1 0,-7 0-1,22 0-3,0 0 1,0 0-1,0 0 1,-1 0-1,1 0 1,0 0 0,0 0-1,0 0 1,0 0-1,0 0 1,-1 0-1,1 0 1,0 0-1,0 0 1,0 0-1,0 0 1,-1 0-1,1 0 1,0 0-1,0 0 1,0 0-1,0 0 1,0 0 0,-1 0-1,1 0 1,0 0-1,0 0 1,0 0-1,0 0 1,0-1-1,0 1 1,-1 0-1,1 0 1,0 0-1,0 0 1,0 0-1,0 0 1,0-1-1,0 1 1,0 0 0,0 0-1,0 0 1,0 0-1,0 0 1,0-1-1,0 1 1,0 0-1,0 0 1,0 0-1,0 0 1,0-1-1,0 1 1,0 0-1,0 0 1,0 0 0,0 0-1,0-1 1,0 1-1,0 0 1,0 0 2,9-7-82,25-3 85,1 2-1,0 1 0,0 2 0,22 0-2,-12 0-74,0-1 1,24-7 73,-37 0-4,-27 11 8,-1 0 0,0 0 0,1 0 0,-1 1-1,1-1 1,0 1 0,-1 0 0,1 1 0,0-1 0,0 1 0,-1 0-1,3 0-3,7 2-74,1-1-1,13-1 75,-21-1 11,0 0 1,0 0-1,0 0 0,0-1 0,0 0 0,0-1 1,0 0-12,0 1-30,-1-1 1,1 1-1,0 1 1,0-1-1,0 1 1,0 0-1,0 0 30,13 1 99,43 2-227,-57-1 41,0 0 1,0 0 0,0 0-1,0 1 1,0 0 0,0 0-1,-1 0 1,5 3 86,-8-4 48,-8 3 150,0 1-160,-1-1 1,0 0-1,-1 0 1,1-1 0,-1 0-1,1 0 1,-1-1 0,0 0-1,0 0-38,-28 8 68,-7 6 86,-82 32 471,74-28-612,-1-2 1,-18 3-14,47-16 23,1 0 0,-21 0-23,3 0-164,34-3 172,1 0 0,-1 1-1,1-1 1,0 1-1,0 0 1,0 1-1,0-1 1,1 1-1,-1 0 1,1 0 0,0 0-1,0 1-7,4-5-8,-1 1-1,1-1 0,-1 1 1,1-1-1,-1 1 0,1-1 1,0 1-1,-1-1 1,1 1-1,0-1 0,-1 1 1,1 0-1,0-1 0,0 1 1,0-1-1,0 1 1,-1 0-1,1-1 0,0 1 1,0 0-1,0-1 9,1 1-10,-1-1 0,0 0-1,0 1 1,1-1 0,-1 0 0,0 1-1,0-1 1,1 0 0,-1 1 0,0-1-1,1 0 1,-1 0 0,0 1 0,1-1-1,-1 0 1,1 0 0,-1 0 0,0 0-1,1 1 1,-1-1 0,1 0 0,-1 0-1,1 0 11,2 0-16,0 0 0,-1 0 1,1 0-1,0 0 0,0 0 0,0-1 0,0 1 0,2-2 16,44-14-23,-1-3 0,10-6 23,-30 11-23,-1-1 0,0-2 0,-1 0-1,8-9 24,-15 10 17,0 2-1,1 0 0,0 1 0,2 1-16,-12 7 1,0 1-1,1-1 1,0 2-1,-1 0 1,1 0-1,0 1 1,0 0-1,1 1 1,10 0-1,-8 2-7,-1 0 1,1 0-1,0 1 0,-1 1 1,5 2 6,-10-3 9,-1 0 0,1 1 0,-1 0 0,0 1 1,0-1-1,0 1 0,-1 1 0,1-1 0,-1 1 0,0 1-9,16 21 64,-20-26 0,-2-1-26,1 2-12,1 3-36,0 0-4,0-1 1,0 1-1,0-1 1,1 1-1,0-1 1,0 0-1,0 0 0,0 0 1,0 0-1,2 0 14,-3-2 4,1 0 0,0-1-1,-1 1 1,1 0 0,0-1 0,0 0-1,0 0 1,0 0 0,0 0-1,0 0 1,0 0 0,0-1-1,0 1 1,0-1 0,2 0-4,-3 0 5,-2 0 134,-9-7 122,-62-23 505,32 14-674,0-1-1,-16-12-91,42 21-17,1 1 1,0-2-1,1 0 0,-3-2 17,9 6-15,0 0 1,1-1-1,-1 1 1,1-1 0,0 0-1,1 0 1,-1-1 0,1 1-1,-1-4 15,0-1 2,0 0-1,1 0 0,0-1 1,1 1-1,0-1 1,1 1-1,0-1 1,1 0-1,0 1 1,0-1-1,2 0-1,3-38-144,-3 45 140,-1-1-1,0 0 1,0 0 0,-1 0-1,1 0 1,-1 0 0,-1 0-1,1 1 1,-1-1 0,0 0-1,0 0 1,-1 0 0,0 1-1,0-1 1,0 1 0,-1-2 4,1 5-5,0 1 0,1-1 0,-1 0 0,0 1 0,0 0 0,0-1 0,-1 1 0,1 0 0,0 0 0,0 0 1,-1 1-1,1-1 0,0 0 0,-1 1 0,1-1 0,-1 1 0,1 0 0,0 0 0,-2 0 5,-17-3-2,11 0 17,4 2 46,-1-1 1,1 0-1,0 0 1,-4-3-62,7 4-5,1-1-1,0 1 1,-1-1 0,1 0-1,0 0 1,0 0 0,1 0-1,-1 0 1,0 0 0,1 0-1,-1-1 1,1 1 0,-1-2 5,1 2-28,-1-1 1,1 0-1,0 0 0,0-1 1,0 1-1,1 0 0,-1 0 1,1 0-1,0-1 0,-1 1 1,2-1 27,-1 3 42,0 1-20,0 0-65,0 0 22,0 0 63,0 20-180,-5 24 127,3-18 23,-1 0 0,-1 0-1,-1 0 1,-1-1 0,-1 1-12,-10 44 112,4-32-207,9-30 9,1 1 1,0 0-1,0 5 86,-1 3-35,-1 10 240,5-24-208,-1 1 0,0 0 0,0 0 0,0 0 0,0-1 0,0 1 0,-1-1 0,1 1-1,-1-1 1,0 1 0,0-1 0,-1 1 3,1-2-6,1 0 1,0 0-1,0 0 0,-1 0 1,1 0-1,1 0 0,-1 0 1,0 0 5,1 0-7,-1 0 1,0-1-1,1 1 1,-1 0 0,0-1-1,0 1 1,0-1-1,0 1 1,0-1-1,0 1 1,-1-1-1,1 1 7,0-2-58,1 0-22,-1 16 213,-20 16-64,17-24-90,0 0 0,-1-1-1,0 1 1,0-1 0,-1 0-1,0-1 1,-2 3 21,-20 21 21,23-25-81,0 0-1,0 0 1,1 0-1,-2 4 61,-17 17-94,15-18 82,0 0 0,0 0 0,0 1 0,-1 2 12,7-9 2,1-1 0,-1 0-1,0 1 1,1-1-1,-1 0 1,0 0-1,0 0 1,0-1-1,0 1 1,0 0-1,0-1 1,0 1-1,0-1 1,0 0-1,0 1 1,0-1-1,0 0 1,0 0-1,0-1 1,-2 1-2,-2 0-47,5 0 45,1 0 0,0 0-1,-1 0 1,1-1 0,0 1-1,-1 0 1,1 0 0,-1 0-1,1 0 1,0 0 0,-1-1-1,1 1 1,0 0-1,0 0 1,-1-1 0,1 1-1,0 0 1,-1 0 0,1-1-1,0 1 1,0 0 0,0-1-1,-1 1 1,1 0 0,0-1-1,0 1 1,0-1 2,-3-14-75,5-14 53,-1 21 41,4-21 108,-2 0-1,0-20-126,-2 16-200,0 12 210,-1 0-1,-2-14-9,2 30 3,-1-1 0,0 1-1,0 0 1,-1 0 0,1-1-1,-1 1 1,0 0 0,-1 1-1,1-1 1,-1 0-1,0 1 1,-2-3-3,4 6 0,-1-1 0,0 1 0,0-1 0,0 1 1,0 0-1,1 0 0,-1 0 0,-1 0 0,1 0 0,0 0 0,0 1 0,0-1 0,0 1 0,-1-1 0,1 1 0,0 0 1,0 0-1,-1 0 0,-8 0 4,0 1 0,0 0 0,-3 2-4,-2-1 2,10-1 0,0 0 0,0 1 1,0-1-1,1 1 0,-1 0 0,0 1 0,1 0 1,-1 0-1,1 0 0,0 0 0,0 1 0,0 0 0,0 0 1,1 0-1,0 0 0,-1 1 0,2 0 0,-1 0 0,0 0 1,1 0-1,0 0 0,1 1 0,-1-1 0,1 1 0,0 0 1,0 0-1,0 1-2,-2 11-127,3-12 91,0 1-1,-1 0 1,0-1-1,0 1 0,-3 4 37,5-9 91,0-2-43,0 0-112,0-3 61,0 0-1,1 0 0,0 0 1,0 0-1,-1 0 1,2 0-1,-1 0 1,0 1-1,1-1 1,0 0 3,8-22 115,-7 16-141,0 0 0,0 1 0,5-8 26,-5 10-9,0 1 0,-1-1 0,1 0 0,-1 0 0,-1 0-1,1-1 1,-1 1 0,0 0 0,0-4 9,-1 10 4,0-1 0,0 1 0,0 0 0,0-1 0,1 1 0,-1 0 0,0-1 0,0 1-1,0 0 1,0-1 0,0 1 0,-1 0 0,1 0 0,0-1 0,0 1 0,0 0 0,0-1 0,0 1 0,0 0 0,0-1 0,-1 1-1,1 0 1,0 0 0,0-1 0,0 1 0,-1 0 0,1 0 0,0-1 0,0 1 0,-1 0 0,1 0 0,0 0 0,0-1 0,-1 1-4,-8 7-3,-9 20-11,-26 64 308,13-11-657,32-92 287,-1 10 77,0 0 0,0 0-1,1 0 1,-1-1 0,0 1 0,1 0-1,-1 0 1,1 0 0,0 0-1,1-5 19,1 1 1,-1-1-1,-1 0 1,1-1-20,-1 3 13,0-1 0,0 1 1,1 0-1,0-1 0,0 1 0,0 0 0,3-3-13,-2-1-188,-6 5-92,2 4 273,0 0 1,1 0 0,-1 1 0,0-1 0,1 0-1,-1 0 1,1 1 0,-1-1 0,0 0 0,1 1-1,-1-1 1,1 0 0,-1 1 0,1-1 0,-1 1-1,1-1 1,-1 1 0,1-1 0,-1 1 0,1-1-1,0 1 1,-1-1 0,1 1 0,0 0 0,-1-1 6,-37 66-43,23-39 199,14-26-155,0 1-1,1-1 1,-1 0 0,0 0 0,0 0 0,0 0-1,0 0 1,0 0 0,0 0 0,0 0-1,0-1 1,-1 1 0,1 0 0,0-1-1,0 1 1,-1-1 0,1 1 0,0-1-1,-1 1 0,1-1 0,1 0-1,-1-1 1,1 1-1,-1 0 1,1 0-1,-1-1 1,1 1-1,0 0 1,-1 0-1,1-1 1,-1 1-1,1 0 1,0-1-1,-1 1 1,1-1-1,0 1 1,-1-1-1,1 1 1,0 0-1,0-1 0,-1 1 1,1-1-1,0 1 1,0-1-1,0 1 1,0-1-1,0 1 1,-1-1-1,1 0 1,0 1-1,0-1 1,0 1-1,1-1 1,-1 1-1,0-1 1,0 1 0,3-26-37,-3 21 34,3-17-1,-2 13 0,0-1-1,0 1 1,1-1 0,0 1 0,1 0 0,0 0 0,0 0-1,5-7 6,7-23 36,-13 34-33,-1 1 1,1-1 0,-1 0-1,0 1 1,0-1 0,0 0-1,-1 0 1,1 0 0,-1 0-1,0 0 1,-1 0 0,1 1-1,-1-1 1,0 0 0,0 0-1,-1 0-4,1 1 19,0 0 0,1-1 0,-1 1 0,1 0 0,0-1 0,0 1 0,1 0 0,-1-2-19,1-10 30,-4-155-158,11 121 394,-8 49-47,-1 14-240,-7 34-175,-15 76-46,17-97 296,-2 1-1,-1-1 0,-6 12-53,10-24-26,0 1-1,1-1 0,1 1 0,0 0 0,0 6 27,-1 8 38,3-16-24,1-11-30,0-1 0,0 1 0,0-1-1,0 0 1,0 1 0,0-1 0,-1 1-1,1-1 1,0 0 0,-1 0-1,1 1 1,-1-1 16,0 0-11,1-1 102,0 0-32,0 0-75,4 0 28,0 0 1,0-1-1,0 0 0,0 1 1,0-1-1,-1-1 0,4 0-12,-4 1-4,-1 0 0,0 0 0,0 0-1,0 0 1,0 0 0,0-1-1,0 1 1,0 0 0,0-1 0,-1 0-1,1 1 1,0-1 0,-1 0-1,1 0 5,8-9 85,-9 10-88,0 1-1,-1-1 1,1 1-1,0-1 1,0 0-1,0 0 1,-1 1-1,1-1 1,-1 0-1,1 0 1,0 0-1,-1 0 0,0 0 1,1 0-1,-1 0 1,1 0-1,-1 0 1,0 0 3,0 0-43,-1 18 123,0-13-75,0 0 0,-1 0 0,1 0-1,-1 0 1,0-1 0,0 1 0,0 0 0,-1-1-1,1 0 1,-2 2-5,-5 3 124,0 0 0,-9 7-124,2-2 376,14-11-305,0 1-98,2-3 23,1 0-1,-1 0 1,0 0 0,1 0-1,-1 0 1,0 0-1,1 0 1,-1 1 0,0-1-1,1 0 1,-1 0 0,0 0-1,1 0 1,-1 1 0,0-1-1,0 0 1,1 0 0,-1 1-1,0-1 1,0 0 0,1 1-1,-1-1 1,0 0 0,0 1-1,0-1 1,0 0 0,0 1-1,1-1 1,-1 0 0,0 1-1,0-1 5,0 2 0,1-1-1,-1 1 0,0-1 0,0 1 0,0 0 0,0-1 0,0 1 0,0-1 0,0 1 0,0 0 0,-1-1 0,1 1 1,-1-1-1,1 1 0,-1-1 0,0 1 0,1-1 0,-1 1 0,0-1 0,0 0 0,0 1 0,0-1 0,0 0 0,0 0 0,0 0 1,-1 0-1,1 0 0,0 0 0,-1 0 1,2 0 144,-5-2 58,8-1-199,-1 0 0,0 0-1,0 0 1,0 0-1,0-1 1,0 1-1,0-1 1,-1 1-1,1-1 1,-1 0 0,1 0-3,10-18 227,-3 8 29,-8 11-246,0 0 1,0 1 0,0-1 0,0 0-1,0 1 1,1-1 0,-1 1-1,0-1 1,1 1 0,-1 0-1,1 0 1,0-1 0,-1 1 0,1 0-1,0 0 1,0 1 0,0-1-1,0 0 1,-1 1 0,1-1-11,28-3-48,-29 4 192,-1 0-27,25 0 144,-23 0-293,5 1 169,-6 0-138,0 0 0,0 0 0,0 0-1,0 0 1,0 0 0,0 0-1,0 0 1,-1 0 0,1 0-1,0 1 1,0 0 1,8 15-11,-6-12 35,0 0 0,0 0-1,-1 1 1,0-1 0,0 0 0,0 1 0,-1 0-1,1-1 1,-1 1 0,-1 0 0,1 1-24,4 23-198,-5-29 246,0-1 27,0 0-48,0 0-70,0 0 22,7 2 134,-7-2-112,1 0-1,0 1 0,0-1 0,0 0 0,-1 1 0,1-1 1,0 0-1,0 0 0,0 0 0,0 0 0,0 0 0,0 0 1,-1 0-1,1 0 0,0 0 0,0 0 0,0 0 1,0 0-1,0-1 0,-1 1 0,1 0 0,2-1-11,-1 0 0,0 0 0,0-1-1,0 1 1,0 0 0,0-1 0,0 1 0,0-1 0,-1 1 0,1-1-1,-1 0 1,1 0 0,0-1 11,0 1-6,-1 0 1,1-1-1,0 1 0,0 1 0,0-1 1,0 0-1,0 0 0,1 1 0,-1-1 0,1 0 6,5-1-48,0-1-1,-1-1 0,1 0 0,3-3 49,-5 3-432,0 1-1,1 0 1,-1 0 0,1 0-1,0 1 1,6-2 432,8 0-2677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5:38.37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45 1984,'10'-1'6116,"39"-4"-5720,48-8 44,-44 5-172,1 3 0,20 1-268,25 0 949,-98 5-936,0-1-12,-1 0 1,1 0-1,-1 0 0,0 0 1,1 0-1,-1 0 0,1 0 1,-1 0-1,1 0 0,-1 0 1,0 0-1,1 0 1,-1 0-1,1 0 0,-1-1 1,0 1-1,1 0 0,-1 0 1,0 0-1,1-1 0,-1 1 1,0 0-1,1 0 0,-1-1 1,0 1-1,1 0 0,-1-1 1,0 1-1,0 0 0,1-1-1,-1 0-64,0 1-128,-17 13-3669,3-5 459,4-1 1727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46:17.709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98 612 576,'-3'1'91,"3"0"156,1 0 417,-8 0 531,7-1-1187,0 0 0,-1 0-1,1 0 1,0 0 0,0 0-1,0 0 1,0 0 0,0 0-1,0 0 1,-1 0 0,1-1-1,0 1 1,0 0 0,0 0-1,0 0 1,0 0 0,0 0-1,-1 0 1,1 0 0,0 0-1,0 0 1,0-1 0,0 1 0,0 0-1,0 0 1,0 0 0,0 0-1,0 0 1,0 0 0,0-1-1,0 1 1,-1 0 0,1 0-1,0 0 1,0 0 0,0 0-1,0-1 1,0 1 0,0 0-1,0 0 1,0 0 0,1 0-8,1-9 412,0-1-528,-2 10 73,3-17 75,-3 16-27,0 1-1,1-1 1,-1 0-1,0 1 1,1-1-1,-1 0 1,0 1-1,1-1 1,-1 1-1,0-1 1,1 1-1,-1-1 1,1 1 0,-1-1-1,1 1 1,-1 0-1,1-1 1,0 1-5,6-8 14,-5 5-14,0 0 0,0 0 0,0 0 0,0 0 0,0 1-1,1-1 1,-1 1 0,1 0 0,0 0 0,-1 0 0,1 0 0,1 0 0,8-7-68,-11 8 73,0 0 0,0 0-1,1 1 1,-1-1 0,0 0 0,0 0 0,1 1 0,-1-1 0,1 1 0,-1-1-1,0 1 1,1 0 0,-1 0 0,1-1 0,0 1-5,-1 0 8,-1 0 0,1 0 0,-1 0 1,1 0-1,-1 0 0,1 0 0,-1 0 0,1 0 0,-1-1 1,1 1-1,-1 0 0,1 0 0,-1 0 0,1-1 0,-1 1 1,1 0-1,-1-1 0,1 1 0,-1 0 0,0-1 1,1 1-1,-1-1 0,0 1 0,1-1 0,-1 1-8,1-1 0,-1 0-1,1 0 1,0 1-1,-1-1 0,1 0 1,0 1-1,0-1 1,0 1-1,-1-1 1,1 1-1,0-1 0,0 1 1,0 0-1,0-1 1,0 1-1,0 0 1,0 0-1,0-1 1,0 1-1,0 0 0,0 0 1,0 0-1,0 0 1,0 1-1,0-1 1,23 7-213,-23-7 152,2 2 790,-5-2-293,-13-1-175,-22-6-311,25 4 91,8 2-66,-1 0 0,1-1-1,0 1 1,0-1 0,-3-1 25,-24-11 165,24 13-237,8-2 68,0 2 22,0 1 243,-1 0-128,0 0-250,0 0 32,0 0 117,0 0 5,0 0-5,0 0-21,0 0-75,0 0 58,0 0 145,0 0-54,0 0-122,0 0-11,0 0 64,0 0-32,0 0-171,-11 0 317,7 0-53,0 0 0,0 0-1,0 0 1,0 0 0,0-1-1,0 0 1,-3 0-77,-1-1-37,8 2 34,0 0 0,-1 0 0,1 0 0,0 0 0,0 0 0,-1 0 0,1 0 0,0 0 0,0 0 0,0 0 0,-1 0 1,1 0-1,0 0 0,0 0 0,-1 0 0,1 0 0,0-1 0,0 1 0,0 0 0,-1 0 0,1 0 0,0 0 0,0 0 0,0-1 0,0 1 0,0 0 0,-1 0 0,1 0 0,0-1 3,-2 1-26,0-1 1,-1 1-1,1 0 0,0 0 0,-1 0 1,1 0-1,0 0 0,-1 0 26,-1 0-60,3 0 33,1 0 299,0 0-134,0 0-345,0 0 63,0 0 192,-4 15 32,5-14-81,0 1 0,0 0 0,0 0 0,-1 0 1,1 0-1,-1 0 0,1 0 0,-1 0 0,0 0 1,0 0-1,0 0 0,0 0 0,0 0 0,0 0 1,-6 32 46,5-28-70,-6 16 436,5-19-393,1 0 0,-1 1 1,1-1-1,0 1 0,1-1 0,-1 1 0,1-1 0,-1 4-19,1-4-29,0 4 43,0 1 0,0-1 0,1 0 0,0 0 1,0 0-1,0 0 0,3 7-14,3 9 5,-6-19-45,0 1 0,1-1 0,-1 1 0,1-1 0,0 0 0,0 1 40,-1-4 3,-1 0 0,1 0 0,-1 0 0,1 0 0,-1 0 0,0 0 0,0 0 0,1 0 0,-1 0 0,0 0 0,0 0 0,0 0 0,0 0 0,0 0 0,0 0 0,0 0 0,-1 0 0,1 1 0,0-1 0,-1 0-3,1 0-2,-1 1 0,1-1-1,0 0 1,0 0 0,-1 0 0,1 1 0,0-1 0,0 0 0,0 1 0,0-1-1,1 0 1,-1 0 0,0 1 2,2 4 32,-1 0-1,-1 0 0,1 1 1,-1-1-1,0 1-31,3 27 424,-2-18-486,-1-14 63,0-1 0,0 1-1,0-1 1,0 1 0,0 0-1,0-1 1,1 1 0,-1-1-1,0 1 1,1-1 0,0 1-1,-1-1 1,2 2-1,1 3 3,-1 0-1,1 0 0,-1 0 1,0 1-1,0-1 0,-1 0 1,0 1-1,0 3-2,2 9-35,-3-18 40,0 0-1,0 0 0,1-1 1,-1 1-1,0 0 0,0 0 1,1 0-1,-1-1 0,0 1 1,1 0-1,-1 0 1,0 0-1,1-1 0,-1 1 1,1 0-1,0-1 0,-1 1 1,1-1-1,0 1-4,-1-1 10,0 1 0,0-1 0,1 0-1,-1 0 1,0 0 0,0 1 0,1-1-1,-1 0 1,0 1 0,0-1 0,0 0-1,0 0 1,0 1 0,1-1 0,-1 0-1,0 1 1,0-1 0,0 0 0,0 1-1,0-1 1,0 0 0,0 1 0,0-1 0,0 0-1,0 1 1,0-1 0,0 0-10,2 59-76,3 6 76,-5-62 1,1 16 45,0-11-75,-1 1-1,1-1 0,2 6 30,1 9-17,0 0 0,-1 7 17,-2-18-56,2 29 67,-2-20 72,1 0-1,3 10-82,-2-8 53,-1-1-1,-1 1 1,-1 0 0,-2 8-53,1 16 199,1-20-74,1-8-115,-1 0 0,-1 1 0,-2 1-10,2-10 53,0 0-1,0-1 0,1 1 1,1 0-1,0 0 1,0 0-53,6 7 43,-6-16-48,0 0-1,0-1 1,-1 1 0,1 0-1,-1 0 1,1 0-1,-1 0 1,1 0-1,-1 1 6,0-1 48,0 21-32,8 24 0,-8-33 140,-1-8-185,1 0 1,0 0 0,1 0 0,-1 0-1,1 0 1,0-1 0,2 4 28,0 10 13,-3-17-30,0 0 1,1 0 0,-1 0-1,0 0 1,1 0 0,-1 0 0,1 0-1,0 1 17,7 22 144,-5-25-118,1 0 0,0 0 0,-1 0 0,1 1 0,-1 0 0,1-1 0,0 2-26,4-1-50,-1 0 1,1 0-1,0-1 1,-1 0 0,8-1 49,8 0-95,-12 0 189,0-1 0,0 0-1,0 0 1,8-4-94,-2 1-39,19-6-3,15-7 42,-25 8-55,-1 1 0,2 1-1,17-2 56,17-2 138,5-4-138,-3 1-202,-40 9 379,-15 3-122,0 1 1,0 0-1,0 1 0,1 0 1,2 0-56,-6 0 43,0 1 1,0-1 0,0-1-1,0 1 1,0-1-1,2 0-43,13-5 69,0 2-169,-1-1 0,8-4 100,-10 4-4,0 0-1,1 1 1,3 0 4,47-9 158,-30 5-139,-1 3-1,1 1 0,34-1-18,30 3-197,-53-2 405,-41 5-164,1-1-1,0-1 1,-1 0-1,8-2-43,-5 1-46,-3-1 44,-7 4-7,-1-1 1,1 1-1,0 0 1,-1-1-1,1 1 1,0 0-1,-1-1 1,1 1-1,0 0 1,-1 0-1,1 0 1,0 0-1,0-1 0,-1 1 1,1 0-1,1 0 9,5 0-39,0-1-1,0 0 1,0 0 0,0-1-1,1 0 40,-7 2-4,-1-1 1,1 1-1,-1 0 1,1-1-1,-1 1 1,1 0-1,0 0 0,-1 0 1,1-1-1,-1 1 1,1 0-1,0 0 0,-1 0 1,1 0-1,0 0 1,-1 0-1,1 0 0,0 0 1,-1 0-1,1 1 1,-1-1-1,1 0 0,0 0 4,1 1 19,6-1 31,1 0 0,-1-1-1,0 0 1,0 0 0,0-1 0,1 0-50,48-10 186,-12-1-282,3 2 96,-31 6-21,-11 4 59,0-1 1,0 1-1,0 0 1,0 1-1,2-1-38,-8 1 17,0 0-13,0 0 0,1 0 0,-1 1 0,0-1 0,0 0 0,1 0 0,-1 0 0,0 0 0,0 0 0,1 0 0,-1 0 0,0 0 0,0 0 0,0 0 0,1 0 0,-1 0 0,0-1 0,0 1 0,1 0 0,-1 0 0,0 0 0,0 0 0,1 0 0,-1 0 0,0-1 0,0 1 0,0 0 0,0 0 0,1 0 0,-1 0 0,0-1 0,0 1 0,0 0 0,0 0 0,0 0 0,1-1 0,-1 1 0,0 0 0,0 0 0,0-1 0,0 1-4,0-1 54,0 1 47,0 0-53,13 0-475,-11 0 445,1 0 1,-1 0-1,0 0 0,0 0 0,0-1 0,0 1 0,0-1 0,0 1 0,0-1 0,0 0 0,0 1 0,0-1 1,-1 0-1,1 0 0,0 0 0,0-1 0,-1 1 0,1 0 0,-1-1 0,1 1 0,-1-1 0,1 1 0,-1-1 0,0 0 1,1-1-19,0 1-14,0-1 0,-1-1 0,1 1 0,-1 0 1,1 0-1,-1-1 0,0 1 0,0 0 0,0-1 1,-1 1-1,1-1 0,-1 1 0,0-1 1,0 1-1,0-2 14,-13-62 194,6 35-126,1 0 0,2-2-68,-1-34 6,-3 1-1,-10-35-5,6 29-63,8 46-12,-1 0 0,-1-3 75,3 16 38,0-1 1,2 0-1,0 0 1,0 0 0,2-7-39,-1 6 73,-1 10-70,0-1 0,0 1-1,0-1 1,0 1-1,-1-1-2,0 0-22,0 0-1,0 0 0,1 0 0,0 0 0,1-1 23,-3-336-107,3 344 33,0 0 127,0-6 64,0 5-69,3-16-250,-8 15 221,0 0 0,0 1 0,0 0 1,-1 0-1,1 0-19,-16-2 6,0 2 1,0 0 0,0 1-1,-18 3-6,31-2-32,0 1 0,0 0-1,0 0 1,0 1 0,0 0-1,1 0 1,0 1 32,-26 10-270,10-5 354,1 2-1,-9 5-83,-31 15 313,-12 3-416,18-8-7,-34 9 110,76-31-18,0 0 0,0-1 0,-1 0 0,0-2 0,1 0 0,-1 0 0,0-1 0,-9-2 18,3-1 73,0 0-1,0-2 1,0 0-1,0-2 1,-10-5-73,25 11-18,0-1 1,0 1-1,1 0 0,-1 1 1,0-1-1,-1 1 1,-2 1 17,-29-3-176,24 0 224,-1 1 1,0 1-1,0 0 0,0 1-48,-17 0-310,23 0 392,0 0 1,0 1-1,1 0 1,-1 0-1,0 0 1,-4 3-83,-29 8-85,-59 15-139,94-26 206,1 0 0,-1 1 0,0-1 0,1 2-1,-1-1 1,1 1 0,-1 0 18,-42 34 21,27-20 21,10-9-52,1 0 0,0 1 0,1 1 0,0 0 0,0 0 0,1 1 0,-4 8 10,8-11-47,0 1 0,1-1 0,0 0 1,0 1-1,1 0 0,0 0 0,1 0 0,0 0 0,1 1 0,0-1 0,1 5 47,0-4 52,-1-1-57,2 0 0,-1 0 0,1 1 0,2 8 5,1-1 50,-4-15-45,1 0 0,-1 0 0,1 0 0,0 0 1,0 0-1,0 0 0,0 0 0,0 0 0,1-1 0,-1 1 0,2 2-5,3 1 49,-1-1 0,0 1 0,1-1 0,0 0-1,0 0 1,1-1 0,4 3-49,11 5-67,18 6 67,2 0-408,-28-11 406,2-1-1,-1-1 1,1 0 0,0-1-1,0-1 1,0 0-1,0-1 1,1-1 0,-1 0-1,0-2 1,1 0 0,9-2 2,28-6 61,0-3 1,-1-2-1,7-5-61,41-11 68,266-60-281,-346 85 259,0 1 1,1 1-1,-1 1 1,11 0-47,-24 2-8,0 1 1,0-1 0,0 1-1,-1 1 1,1 0 0,0 0-1,-1 0 1,1 1 0,-1 0-1,0 1 1,0-1 0,0 1-1,4 4 8,7 4 21,-15-11-8,0 1 1,0 0-1,0 0 1,0 0-1,0 1 0,-1-1 1,1 1-1,-1 0 1,1-1-1,0 3-13,-4-4 48,0 0 0,0 0 0,0 0 0,0 0 0,0 0 0,0 0 0,0 0 0,0 0 0,0 0 0,-1 0 0,0 0-48,-3 0-24,0 0 1,0 0-1,0 0 0,-1 0 0,1-1 1,0 0-1,0 0 0,-1-1 0,1 1 0,0-1 1,-4-1 23,-6-2 20,0 1 0,0 1 1,-1 0-1,1 1 0,-11 1-20,-4 0 32,1 2 0,0 1 0,-1 1 0,2 2 0,-8 2-32,-6 4-12,0 2 1,1 2-1,1 2 0,0 1 0,-30 22 12,-18 18-190,30-19 268,-23 9-78,39-28-41,-1-3 0,0-2-1,-14 3 42,-50 18 188,77-25-156,12-6-103,0 1 0,1 0 0,-11 8 71,16-9-86,3-2 105,17-5-176,25-9 106,0-1-1,15-9 52,-32 13 22,-1-1-1,-1-1 1,1 0-1,-2-1 1,1 0 0,1-3-22,8-8 32,-2 0 0,0-2 0,-2-1 0,0 0 0,-2-1 0,0-1 0,7-18-32,21-49-294,7-32 294,-46 109-7,0 2 77,-1 0 0,-1-1 0,2-9-70,-1 2 22,-2 0 1,-1-1-1,0 1 0,-2-1 0,0 1 0,-3-9-22,2 10-16,0 1-1,2-19 17,0 4-89,4-45-423,-4 65 564,0 0-1,2 1 1,0-1 0,1 1 0,4-11-52,7-30 93,-9 38-75,-4 15 0,-1-1 0,0 1 0,0 0 0,-1-1 0,1 1 0,0 0-1,-1-1 1,0 1 0,1-1 0,-1 1-18,0-1-37,0 0 0,-1 1 0,1-1 0,-1 0 0,1 1 0,-1-1 0,0 0 0,0 1 0,-1-2 37,2 3-7,-1 0 0,1 1 1,0-1-1,-1 0 0,1 1 0,-1-1 0,1 1 1,-1-1-1,1 0 0,-1 1 0,0 0 0,1-1 0,-1 1 1,1-1-1,-1 1 0,0 0 0,0-1 0,1 1 1,-1 0-1,0 0 0,1-1 0,-1 1 0,0 0 1,0 0-1,1 0 0,-1 0 0,0 0 0,0 0 0,1 0 1,-1 0-1,0 1 0,0-1 0,1 0 0,-1 0 1,0 1-1,0-1 0,1 0 0,-1 1 7,-7 2 100,1-1 0,0 0 0,-1 0 0,0 0 1,-3-1-101,-14 4-133,20-4 104,1 0 0,0 0 0,-1 1 0,1-1 0,0 1 0,0 0 0,0 0 0,0 1 0,-3 1 29,5-2 3,-1 0 1,1 0-1,-1-1 1,0 0-1,0 1 0,1-1 1,-1 0-1,0 0 1,0-1-1,0 1 1,0 0-1,0-1 1,0 0-1,-1 0 1,1 0-1,0 0 0,-2-1-3,-2-4 137,7 5-137,0-1 1,-1 1-1,1-1 0,0 1 1,-1 0-1,1-1 0,-1 1 0,1 0 1,-1-1-1,1 1 0,0 0 1,-1 0-1,1-1 0,-1 1 1,0 0-1,1 0 0,-1 0 1,1 0-1,-1-1 0,1 1 1,-1 0-1,1 0 0,-1 0 0,-2 0-17,1 0 0,-1 0 0,1-1 0,0 0-1,-1 1 1,1-1 0,-1 0 0,1 0 0,-2-1 17,4 2-4,-1-1 0,1 1 0,-1 0 0,0 0 1,1 0-1,-1-1 0,1 1 0,-1 0 0,0 0 1,1 0-1,-1 0 0,1 0 0,-1 0 0,0 0 0,1 0 1,-1 0-1,1 1 0,-1-1 0,1 0 0,-1 0 4,0 0-4,1 1 0,-1-1 0,0 0 0,1 0-1,-1 0 1,1 0 0,-1 0 0,1 0 0,-1 0 0,0 0-1,1 0 1,-1 0 0,1 0 0,-1 0 0,1 0-1,-1 0 1,1-1 0,-1 1 0,0 0 0,1 0 4,-16-8 144,13 6-149,0 1 0,1-1 0,-1 1 0,0 0 0,0 0 0,0 0 0,0 0 0,0 0 0,-1 0 0,1 1 0,0 0 0,0-1 0,0 1 0,0 0 0,-1 1 0,-1-1 5,-4 0 16,-31 9 10,39-8-10,-1-1 0,1 1 0,-1 1 0,1-1 0,-1 0 0,1 0 0,-1 1 0,1-1 0,0 0-16,-11 18-309,6 2 389,6-19-79,1-1 6,-1 0 0,0 0 0,0 0 0,0 0-1,0 0 1,0 0 0,-1 0 0,1 0 0,0 0-1,0 0 1,-1 0 0,1 0 0,0 0 0,-1 0-1,1 0 1,-1 0 0,0 0 0,1-1-1,-1 1 1,0 0 0,0 0-7,0 0-64,-4 8 64,5-8-3,0-1 0,0 1 0,0 0-1,0 0 1,-1 0 0,1 0 0,0 0 0,-1-1 0,1 1-1,0 0 1,-1 0 0,1-1 0,-1 1 0,1 0 0,-1-1-1,0 1 1,1 0 0,-1-1 0,0 1 0,1-1 0,-1 1-1,0-1 1,1 1 0,-1-1 0,0 1 0,0-1 0,0 0-1,0 0 1,1 1 0,-1-1 0,0 0 0,0 0 3,-4 4 12,0 0 0,0 0 0,0 1 0,-2 2-12,4-4 69,1-1-60,-1 0 0,1 0 0,-1 0-1,0 0 1,0-1 0,0 1 0,0-1 0,0 0-1,0 0 1,-1 0 0,1 0 0,0 0 0,-2 0-9,-10 2-14,13-2-5,0-1-1,0 0 0,0 1 0,0-1 1,1 0-1,-1 0 0,0 0 0,0 0 1,0 0-1,0-1 0,0 1 0,0-1 0,0 1 1,0-1-1,1 1 0,-1-1 0,-1-1 20,-5-3 71,7 5-68,0 0 0,1-1 1,-1 1-1,0-1 0,1 1 1,-1 0-1,1-1 0,-1 1 1,1-1-1,-1 1 0,1-1 1,-1 1-1,1-1 0,-1 0 1,1 1-1,-1-1 0,1 0 0,0 1 1,-1-2-4,1 1-2,-1 0 0,1-1 0,-1 1 1,1 0-1,0-1 0,-1 1 0,1 0 1,0-1-1,0 1 0,0-1 0,0 1 1,0-1-1,1 1 0,-1 0 0,0-1 1,1 1-1,-1 0 0,1-1 0,-1 1 1,1 0-1,-1-1 0,1 1 0,0 0 1,0 0-1,0 0 0,-1 0 0,1 0 1,0 0-1,1 0 0,-1 0 0,0 0 1,0 0-1,0 0 0,0 1 2,7-5-21,0 1 0,0 0-1,1 1 1,-1 0 0,4-1 21,3-1 80,30-13-323,-23 8 205,2 1-1,7-1 39,112-33 256,-139 42-268,-1 0 0,0 1-1,0 0 1,0 0-1,0 0 1,1 0 0,0 0 12,-2 1-13,0-1-1,0 0 1,0 0 0,0 0 0,0 0 0,0 0 0,0 0 0,0-1 0,0 1 0,0-1 0,0 1 0,0-1-1,0 0 1,-1 1 0,1-1 0,0 0 0,1-1 13,28-18 117,0 0 211,-25 17-327,0 0-1,0-1 1,0 0 0,0-1-1,0 1-65,0 0-1,-1 1 1,2-1-1,2 0 66,-2 1-30,-1 0-1,0-1 1,0 0-1,2-2 31,8-3 185,-4 4-103,-3-6-50,-7 10-40,-2 0 0,1 1 0,-1 0 0,1-1 1,-1 1-1,1 0 0,-1 0 0,1-1 1,-1 1-1,1 0 0,-1 0 0,1 0 1,-1 0-1,1 0 0,0 0 0,-1-1 0,1 2 1,-1-1-1,1 0 0,-1 0 0,1 0 1,-1 0-1,1 0 0,0 0 8,3-1 75,-3 1-62,-1 0-1,1 0 1,0 0 0,0 0-1,-1 0 1,1 0-1,0 0 1,-1 0 0,1 0-1,0 0 1,-1 0-1,1 0 1,0 0 0,-1 0-1,1 1 1,0-1 0,-1 0-1,1 1 1,0-1-13,6 4-187,2-1 41,-7-4 141,1-1 44,8 3 48,-10-1-80,0 1 1,1-1-1,-1 0 0,1 0 0,-1 0 0,1 0 1,-1 0-1,1 0 0,-1 0 0,0-1 0,1 1 1,-1 0-1,1-1 0,-1 1 0,0-1 0,1 1 1,-1-1-1,0 0 0,1 0-7,-1 0 5,20-3-90,-17 3 96,1-1-1,-1 0 1,0 0 0,0-1-1,-1 1 1,1-1 0,0 0-1,-1 0 1,2-2-11,-4 4 69,-1 1-70,0-1-1,0 1 0,0 0 0,0 0 0,0-1 0,0 1 1,0 0-1,0 0 0,0-1 0,0 1 0,0 0 0,0 0 1,0-1-1,0 1 0,1 0 0,-1 0 0,0-1 1,0 1-1,0 0 0,0 0 0,1-1 0,-1 1 0,0 0 1,0 0-1,0 0 0,1 0 0,-1-1 0,0 1 0,0 0 1,0 0-1,1 0 0,-1 0 0,0 0 0,1 0 0,-1 0 2,3 1-8,0 0-1,1-1 0,-1 1 0,1-1 0,-1 1 0,1-1 9,-2 0-91,-2 0 11,0 0-5,0 0 48,0 0 122,30 15 411,-29-14-495,1 1-9,-1-1 0,1 1 0,-1-1 0,1 0 0,0 0 0,0 0 1,0 0-1,0 0 0,0 0 0,0 0 0,0 0 0,0-1 0,0 1 1,0-1-1,0 0 8,10 6-109,-12-6 102,1 1-1,0 0 1,0-1 0,-1 0 0,1 1 0,0-1 0,0 1 0,0-1 0,0 0 0,-1 0 0,1 1 0,0-1 0,0 0 0,0 0 0,0 0-1,0 0 1,0 0 7,2 0-8,0 0 1,0 0-1,0 0 0,-1 0 0,1 0 0,0 1 0,0-1 0,0 1 0,-1 0 0,1 0 0,0 0 8,0 1 1,1-1 0,0 0 1,0 0-1,-1 0 0,1-1 0,3 1-1,25 0 49,-20 0 17,0-1-1,1 0 1,6-1-66,8-1 58,-22 2-64,1-1 0,-1 1 0,0-1-1,1 0 1,-1 0 0,2-1 6,-5 2-8,1-1 1,0 1-1,-1 0 0,1-1 1,-1 1-1,1 1 0,0-1 1,-1 0-1,1 1 0,1-1 8,-2 1-8,0 0 0,0-1-1,0 0 1,1 0 0,-1 0-1,0 0 1,1 0 0,-1 0-1,0 0 1,2-1 8,16 1 21,7-6 59,-8 6 32,11 0-181,-19 0 12,9 0-121,2 0 50,-19 0 184,0-1 0,0 1-1,1 0 1,-1 1-1,0-1 1,0 0 0,2 1-56,-2-1-2,1 1 0,0-1 1,0-1-1,-1 1 0,1-1 1,0 1-1,-1-1 0,1 0 1,0-1-1,0 1 2,16-5 118,-6 4-75,-11 1-43,0 0-1,-1 1 1,1-1-1,0 1 0,-1 0 1,1 0-1,0 0 1,0 0-1,-1 0 0,2 1 1,3 0-22,-1 0-1,1-1 0,-1 1 0,1-1 0,-1 0 0,4-1 23,14 0-172,30-8 375,-34 5-155,24-3-155,-1-1 246,-41 8-137,0-1 0,0 1 1,0-1-1,0 1 0,0-1 1,0 1-1,0-1 0,0 0 1,-1 0-1,1 0 0,0 0 1,-1 0-1,1 0 0,0-1 1,-1 1-1,2-2-2,0 3-21,0-1 1,0 1-1,1 0 0,-1 0 1,0 0-1,1 0 0,-1 0 21,-3 0-10,19 0 22,-13 0 30,1-1 1,0 2-1,0-1 1,1 1-43,-1 1-9,18 0-20,-16-1-174,-7-1 214,-1 0-1,1 1 1,0-1 0,0 0 0,-1 0-1,1 0 1,0 0 0,-1-1-1,1 1 1,0 0 0,0-1 0,-1 1-1,1-1 1,-1 0 0,1 1-1,1-2-10,-3 1 38,17 1-193,-21 0 120,11 0-30,9 0 5,2-2 289,-10 0-216,17-5-116,-23 7 145,-1-1 28,12-2-2,-11 3-81,0 0-1,0-1 1,0 1-1,-1-1 1,1 0-1,0 1 1,0-1-1,0 0 1,-1 0-1,1 0 1,0 0 0,-1 0-1,2-2 14,-1 2 32,-1-1 0,1 1 0,0-1 0,-1 1 0,1 0 0,0-1 0,0 1 0,0 0 0,0 0 0,0 0 0,0 1 0,2-1-32,-3 1-12,-1-1 1,1 1-1,-1 0 0,0 0 1,1 0-1,-1-1 0,1 1 1,-1 0-1,0 0 0,1-1 1,-1 1-1,0 0 0,1-1 1,-1 1-1,0 0 0,0-1 1,1 1-1,-1-1 0,0 1 12,0-1 1,1 1-1,-1-1 1,0 1-1,1-1 0,-1 1 1,0-1-1,1 1 1,-1 0-1,0-1 1,1 1-1,-1 0 0,1-1 1,-1 1-1,0 0 1,1 0-1,-1-1 0,1 1 1,-1 0-1,1 0 1,0 0-1,1-1 5,0 0 0,0 1 1,1-1-1,-1 0 0,0 0 1,0 0-1,0 0 0,0 0 1,-1 0-1,1-1 0,0 1 1,0-1-1,-1 1 0,1-1 1,-1 0-1,1 0 0,-1 0-5,0 0 1,0 0 1,0 1-1,0-1 0,-1 0 0,1 1 0,-1-1 0,1 0 0,-1 0 0,0 1 0,0-2-1,0 3 2,0 0 0,0-1-1,0 1 1,-1 0 0,1 0-1,0 0 1,0 0 0,0 0 0,-1 0-1,1 0 1,0 0 0,0 0-1,0-1 1,-1 1 0,1 0-1,0 0 1,0 0 0,-1 0 0,1 0-1,0 0 1,0 0 0,0 0-1,-1 1 1,1-1 0,0 0 0,0 0-1,0 0 1,-1 0 0,1 0-1,0 0 1,0 0 0,0 0 0,-1 1-1,1-1 1,0 0 0,0 0-1,0 0 1,0 0 0,-1 0 0,1 1-2,-1-1-11,0 1 0,0 0 1,0 0-1,0-1 1,1 1-1,-1 0 0,0 0 1,0 0-1,0 0 1,1 0-1,-1 0 0,0 0 11,-4 9-79,4-9 67,0 0 0,0 0 0,1 1 0,-1-1 1,1 0-1,-1 1 0,1-1 0,-1 0 0,1 1 0,0-1 1,-1 0-1,1 1 0,0-1 0,0 2 12,0 1-11,0 0 1,0 1-1,-1-1 0,1 0 1,-1 0-1,0 1 0,0-1 1,-1 0-1,1 0 0,-1 0 11,-1 8 225,1-2-268,-2 7 49,4-15 0,0 0 0,0 0 0,0 0 0,-1 0 0,1 0 0,-1 0 0,1 0 0,-1 0 0,0 0 0,1 0 0,-1-1 0,0 1 0,0 0 0,-2 1-6,1-3 17,2 1-6,-5 17-97,3-7 85,3-9-5,-2 0-14,1-2 18,0 0 0,0 0-1,0 0 1,0 0 0,0 0 0,0 0 0,0 0-1,0 0 1,0 0 0,0 0 0,0 0-1,-1 0 1,1 0 0,0 0 0,0 0 0,0 0-1,0 0 1,0 0 0,0 0 0,0 0 0,0 0-1,0 0 1,0 0 0,0 0 0,0 0-1,0 0 1,0 0 0,0 0 0,-1 0 0,1 0-1,0 0 1,0 0 0,0 0 0,0 0-1,0 0 1,0 0 0,0 0 0,0 0 0,0 0-1,0 0 1,0 0 0,0 0 0,0 0 0,0 0-1,0 1 1,0-1 0,0 0 0,0 0-1,0 0 1,0 0 0,0 0 2,0 0-4,0 0 1,1 0-1,-1 0 1,1 0-1,-1 1 1,0-1-1,1 0 0,-1 0 1,0 0-1,1 0 1,-1 1-1,0-1 0,0 0 1,1 0-1,-1 1 1,0-1-1,0 0 1,1 1-1,-1-1 0,0 0 1,0 1-1,0-1 1,1 0-1,-1 1 0,0-1 1,0 0-1,0 1 1,0-1 3,1 5 52,-1-5-43,0 1 1,0-1 0,0 0 0,0 1 0,-1-1-1,1 1 1,0-1 0,0 0 0,0 1 0,0-1-1,0 0 1,0 1 0,0-1 0,1 1 0,-1-1-1,0 0 1,0 1 0,0-1 0,0 0 0,0 1-1,0-1 1,1 0 0,-1 1 0,0-1 0,0 0-1,1 0 1,-1 1 0,0-1 0,1 0-10,-1 1-11,0-1-149,0 0 117,0 0 294,1 0-249,0 0 1,-1 0-1,1-1 1,0 1-1,-1 0 0,1-1 1,-1 1-1,1-1 0,0 1 1,-1-1-1,1 1 1,-1-1-1,1 1 0,-1-1 1,0 1-1,1-1 0,-1 0 1,1 1-1,-1-1 1,0 0-1,0 1 0,1-1 1,-1 0-1,0 0 1,0 1-1,0-1 0,0 0 1,0 1-1,0-1 0,0 0-2,1-25-72,-1 23 68,0-5 72,1 1 1,-1-1-1,1 0 1,1 1-1,-1-1 0,3-6-68,-3 12 6,-1 0-1,1-1 0,-1 1 0,0 0 0,0-1 1,0 1-1,0 0 0,0-1-5,-1 1-18,1 1 0,0-1 0,0 1 0,0-1 0,0 1 0,0-1 0,0 1-1,1-1 1,-1 1 0,0-1 0,1 1 0,-1-1 0,1 1 0,0-1 0,0 0 18,-1 1-8,1 0 1,0-1-1,-1 1 0,1 0 1,-1-1-1,0 1 0,1 0 1,-1-1-1,0 1 0,0 0 0,0-1 1,0 1-1,0-1 0,0 0 8,-1-4-95,1 5 47,0 1 112,15 0 107,26 0-251,-38 1 58,0 0 0,-1 0 0,1 0 1,-1 0-1,0 0 0,1 1 0,1 1 22,2 0-18,-4-2 40,8-2-134,-9 0 136,1 0 0,0 0-1,0 0 1,-1 0 0,1 0 0,0-1 0,-1 1 0,1-1 0,-1 1 0,0-1 0,1 1 0,-1-1 0,0 0 0,0 0-1,0 1 1,0-1 0,-1 0 0,1 0 0,0-1-24,6-11-246,-6 2 208,-1 8 28,0 3-60,0 1 65,0 0 144,0 0-81,0 0-207,0 0 90,0 0 241,0 0-54,0 0-198,0 1 63,1 0 0,-1-1 0,1 1-1,-1 0 1,0-1 0,1 1-1,-1 0 1,0 0 0,0-1-1,0 1 1,1 0 0,-1 0 0,0-1-1,0 1 1,0 0 0,0 0-1,0-1 1,-1 1 0,1 0 7,0 7 0,0 0 0,0-1 0,-1 1 0,0-1 0,0 1 0,-1-1 0,0 1 0,0-1 0,-2 1 0,-17 47 85,20-53-115,1 0 1,-1-1-1,1 1 1,-1 0-1,1 0 0,0 0 1,0 0-1,0 0 1,0 0 29,-1 13 5,-1-6-38,1-1 0,1 1 0,-1 0 0,1-1 0,1 1 1,0-1 32,0 21 186,-1 129-282,1-141 73,1-1 0,1 1 0,0-1 0,4 10 23,3 19 124,22 91-124,-30-130-1,0 0 0,0 0 1,1 0-1,0 0 0,2 3 1,9 17-17,3 6-37,-16-31 316,-1-1-70,0 0-48,0-17-107,-2-5-12,0 0 0,-1 0-1,-4-8-24,-1-16 1,3 8-58,3-1 1,1 0-1,1 1 1,2-1-1,3-7 57,0 21 79,-1-9-89,-3 30 16,-1 1 0,0-1 0,1 0 0,0 1-1,-1 0 1,2-1 0,-1 1 0,0-1-1,1 1 1,-1 0 0,1 0 0,0-1-6,-1 3-6,0 0 0,0 0 1,0 0-1,-1-1 0,1 1 1,0 0-1,-1 0 0,1-1 1,-1 1-1,0 0 0,1-1 1,-1 1-1,0-1 0,0 1 1,0 0-1,0-1 0,0 1 1,0-1-1,0 1 0,0 0 1,-1-1-1,1 1 0,0 0 1,-1-1-1,1 1 0,-1 0 1,0 0-1,1-1 0,-1 1 1,0 0-1,0 0 0,0-1 6,-10-8-29,9 8 21,0 0 0,0 1 0,0-1 0,0 0 0,0 1-1,0-1 1,0 1 0,-1 0 0,1 0 0,0-1 0,-1 2-1,1-1 1,-1 0 0,1 0 0,-1 1 0,0-1 0,1 1-1,-3 0 9,4 0 48,1 1-61,-1 0 0,1 0 0,-1 1 0,0-1 0,1 0 0,-1 0 0,0 0 0,0 0 0,0 0 0,1-1 0,-1 1 0,0 0-1,-1 0 14,-10 12-182,-20 57 10,14-32 398,-11 33-226,-9 57-51,21-66 63,-3-2 0,-3 4-12,-3 4-10,-10 22-215,5-19 497,13-32 16,18-39-286,0 0-1,0 0 0,-1 0 0,1 0 1,0 1-1,0-1 0,0 0 1,-1 0-1,1 0 0,0 0 0,0 0 1,-1 0-1,1 0 0,0 0 0,0 0 1,0 0-1,-1 0 0,1 0 0,0 0 1,0 0-1,0 0 0,-1 0 0,1-1 1,0 1-1,0 0 0,0 0 0,-1 0 1,1 0-1,0 0 0,0 0 1,0-1-1,-1 1 0,1 0 0,0 0 1,0 0-1,0 0 0,0-1-1,-7-5 23,6 2-29,0 0 0,0 0 1,0 0-1,0 0 0,0 0 1,1 0-1,0 0 0,0 0 1,0 0-1,0 0 0,1-4 6,0-22-7,-2 1 47,0 0 0,4-24-40,0-17-213,2 6 150,-3 46 117,0-1 1,-1 0 0,-2-7-55,-3-113 64,4 131-65,0 1 0,-1-1 0,-1-6 1,1 12-23,1 1 0,0-1 0,-1 0 0,1 1 0,-1-1 0,1 1 0,-1-1 0,0 1 0,1-1 0,-1 1 0,0 0 0,0-1 0,0 1 0,0 0 0,0 0 0,-1 0 0,1-1-1,0 1 1,-1 0 0,0 0 23,2 1-3,-1 0 0,1 0-1,-1 0 1,1 0 0,-1 0 0,0 0-1,1 0 1,-1 0 0,1 1-1,-1-1 1,0 0 0,1 0-1,-1 0 1,1 1 0,-1-1-1,1 0 1,-1 1 0,1-1-1,-1 0 1,1 1 0,0-1-1,-1 1 1,0-1 3,-11 15 9,9-12-43,-15 23 6,0 1-1,2 1 1,1 0-1,-11 29 29,-8 13 50,-73 162-114,107-232 59,-1 1-1,1 0 1,0-1-1,-1 1 1,1-1-1,0 1 1,0 0-1,0-1 1,-1 1-1,1 0 1,0-1-1,0 1 1,0 0-1,0-1 1,0 1-1,0 0 1,0-1-1,0 1 1,0 0-1,0-1 1,1 1-1,-1-1 1,0 1-1,0 0 1,1-1-1,-1 1 1,1 0 5,0-1-7,0 1 0,0-1 0,0 1 0,0-1 1,0 0-1,0 0 0,1 1 0,-1-1 0,0 0 1,0 0-1,0 0 0,1 0 0,-1 0 0,0 0 0,1-1 7,8-1 55,0 0-1,-1 0 1,1-1-1,-1-1 1,1 1-1,-1-1 0,0-1-54,15-8-114,20-16 114,-4 3 21,-6 4 38,-2-2 0,1-2-59,-12 10-54,0 2 1,0 0 0,15-6 53,3-2-38,-39 22 44,1 0-1,0-1 1,-1 1-1,1 0 1,-1 0-1,1 0 1,0 0-1,-1 0 1,1 1-1,-1-1 1,1 0-1,0 0 1,-1 0-1,1 0 1,-1 1-1,1-1 1,-1 0-1,1 1 1,-1-1-1,1 0 1,-1 1-1,1-1 1,-1 0-1,1 1 1,-1-1-1,0 1 1,1-1-1,-1 1 1,0-1-1,1 1 1,-1-1-1,0 1 1,0 0-1,1-1 1,-1 1-6,8 21 133,-6-12-150,-1-1 0,-1 1 0,0-1 1,-1 1-1,1 0 0,-2-1 0,-1 10 17,-5 11-106,-10 23 106,17-50 0,-2 5 25,-1 0 0,0-1 1,-1 1-1,-4 6-25,-10 17 53,14-23-27,-1 1-1,1-1 0,-1 0 1,-1 0-26,1-1 24,1-1 1,0 1-1,0 0 1,0 1-1,-2 7-24,-10 23-357,-15 26 357,22-45-23,-6 20 23,-7 13 28,10-28-26,6-7 35,-2-2 0,0 1 0,-1-1 0,0-1 0,-4 3-37,-29 37 205,30-37-278,-1 1-1,-1-2 0,-5 5 74,-13 10 11,13-12-65,-21 15 54,33-27-23,1-1 0,0 2-1,1-1 1,-1 1 0,1 0 23,-1 1 30,0-1 0,0 0 0,-7 6-30,12-13-4,1 1 1,-1-1-1,1 1 0,-1 0 1,1 0-1,-1 0 0,1 0 1,0 0-1,0 0 1,0 0-1,0 2 4,-1 0 6,1 0 0,-1-1 1,0 1-1,0-1 0,0 1 0,-1-1 0,1 0 1,-1 0-1,-1 1-6,3-2-70,-3 0 44,3-2 68,1 0-20,5-1-41,-1 0 1,0 0 0,0-1-1,0 1 1,0-1 0,-1 0-1,1 0 1,0-1-1,2-1 19,8-5 29,0 1 0,1 1 0,12-5-29,8-3 175,5-4-170,-22 11-8,0 0-1,-1-1 0,2-3 4,17-10-92,-24 15 57,0 0 0,0-1-1,-1 0 1,0 0 0,0-2-1,3-4 36,40-41-85,-31 28 51,-7 9 83,-1 0 0,11-20-49,6-20 58,-16 27-137,12-16 79,-1 4 33,-2-3-33,2-2-92,-21 38 92,1 1-1,0 0 1,5-4 0,10-14-20,-14 17 35,0 1 0,1 0 0,0 0 1,1 1-1,-1 0 0,2 0 0,5-2-15,-6 2-45,6-3-16,-14 10 32,0 0 1,0 0 0,0 0-1,0-1 1,0 1-1,0-1 1,-1 1 0,1-1 28,7-5-168,-8 6 8,-1 1 138,0 0 0,0-1 0,0 1 0,0 0-1,0-1 1,0 1 0,0 0 0,0-1 0,0 1 0,0 0 0,0 0-1,0-1 1,-1 1 0,1 0 0,0-1 0,0 1 0,0 0 0,0 0-1,0-1 1,-1 1 0,1 0 0,0 0 0,0 0 0,0-1 0,-1 1-1,1 0 1,0 0 0,0 0 0,-1 0 0,1-1 0,0 1 0,0 0-1,-1 0 23,1 0-78,0 0-1,0 0 0,0 0 0,-1 0 0,1 0 0,0 0 0,0 0 1,0 0-1,0 0 0,0 0 0,0 0 0,0 0 0,-1 0 0,1 0 1,0 0-1,0 0 0,0 0 0,0 0 0,0 0 0,0 0 0,0 0 1,-1 0-1,1 0 0,0 1 0,0-1 0,0 0 0,0 0 0,0 0 1,0 0-1,0 0 0,0 0 0,0 0 0,0 0 0,0 1 0,0-1 1,-1 0-1,1 0 0,0 0 0,0 0 0,0 0 0,0 0 0,0 0 1,0 1-1,0-1 0,0 0 0,0 0 0,0 0 0,0 0 0,0 0 79,1 1 313,-1 0-1652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48:09.1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1495 300 576,'-13'10'47,"-3"2"55,1 1 0,-10 12-102,13-12 38,-12 12 170,0-1-1,-1-2 1,-28 20-208,-43 17 241,38-24-93,-13 12-148,21-8-24,1 2 0,2 2 0,3 2 0,-17 23 24,53-58-177,16-18-46,57-57 445,4 3-1,48-33-221,-85 67 496,-1-1 0,25-29-496,11-12 832,-55 60-738,-8 7-38,-1 0 0,1 0 0,-1-1 0,0 1 0,0-1-1,0 1 1,1-4-56,-2 1 95,-6 6-8,-7 7 3,5-2-84,-37 31 69,-1-3-1,-13 5-74,10-6 27,1 3-1,-35 34-26,9-8-149,118-94 122,1 2 1,10-2 26,-10 3 12,-2-1 0,-1-2 0,-2-2 0,22-25-12,-49 46-18,0 1 1,0 0 0,2 1-1,11-7 18,-27 19 1,0-1-1,-1 1 0,1-1 0,0 1 1,0-1-1,0 1 0,0 0 1,0-1-1,0 1 0,0 0 1,0 0-1,0-1 0,0 1 1,0 0-1,0 0 0,0 0 1,0 1-1,0-1 0,-1 0 1,1 0 0,-1 1 1,0-1-1,0 0 0,1 1 0,-1-1 0,0 0 1,0 1-1,0-1 0,0 0 0,1 1 0,-1-1 1,0 1-1,0-1 0,0 0 0,0 1 1,0-1-1,0 1 0,0-1 0,0 0 0,0 1 1,0-1-1,0 1 0,-1-1 0,1 0 1,0 1-1,0-1 0,0 1-1,-2 5 17,-1 0-1,0-1 1,1 1 0,-4 3-17,-3 5 77,-2 0 0,1-1 1,-1-1-1,-1 0 0,0 0 1,-14 9-78,-18 11 338,-23 12-338,56-37 14,-55 31 175,-51 21-189,106-54 8,5-3-3,-30 13 56,34-14-64,-1 0 0,0 0 0,0-1 1,1 1-1,-1-1 0,0 0 0,0 0 0,0 0 1,1 0-1,-1-1 0,0 1 0,-1-1 3,3 1-2,1-1 0,-1 1-1,0 0 1,1 0 0,-1 0 0,1-1 0,-1 1-1,1 0 1,-1-1 0,1 1 0,-1 0-1,1-1 1,0 1 0,-1-1 0,1 1-1,-1-1 1,1 1 0,0-1 0,-1 1-1,1-1 1,0 1 0,0-1 0,0 1 0,-1-1-1,1 1 1,0-1 0,0 0 0,0 1-1,0-1 1,0 1 0,0-1 0,0 1-1,0-1 1,0 0 0,0 1 0,0-1-1,0 1 1,1-1 0,-1 1 0,0-1 2,1-3-16,1 1 1,-1 0 0,1 0-1,0 0 1,0 0 0,2-2 15,22-26-27,3 1-1,0 1 1,5-1 27,-2 1 39,8-8-46,-2-2 0,-1-2 0,15-24 7,-1-7-96,-9 13 197,43-48-101,-61 80-34,1 1-1,27-21 35,-52 47-1,0 0 0,0 1 0,0-1 0,0 0 0,0 0 0,0 0 0,0 0 0,0 0 0,0 0 0,0 0 0,0 0 1,0 0-1,0 0 0,0 0 0,0 0 0,0 0 0,0 0 0,1 0 0,-1 0 0,0 0 0,0 0 0,0 0 0,0 0 0,0 0 0,0 0 0,0 0 0,0 0 0,0 0 1,0 0-1,0 0 0,0 0 0,0 0 0,0 0 0,0 0 0,0 0 0,0 0 0,0 0 0,0 0 0,0 0 0,0 0 0,0 0 0,1 0 0,-1 0 0,0 0 0,0 0 0,0 0 1,0 0-1,0 0 0,0 0 0,0 0 0,0 0 0,0 0 0,0 0 1,-4 7-1,-8 14 51,9-17-44,-45 79 206,22-37 10,-2-1 0,-18 20-222,19-33 88,-1-2 0,-16 14-88,-67 53-3,6-5-31,32-19 146,-14 24-112,-8 8 90,92-101-89,-60 58 23,54-54-22,-1 0 1,0 0 0,0-2-1,0 1 1,-11 4-3,21-11 0,-1 1 0,0-1 0,0 1 0,1-1 0,-1 0 0,0 1 0,0-1 0,1 0 0,-1 0 0,0 1 0,0-1 0,0 0 0,0 0 0,1 0 0,-1 0 0,0 0 0,0 0 0,0 0 0,0-1 0,1 1 0,-1 0 0,0 0 0,0-1 0,0 1 1,1 0-1,-1-1 0,0 1 0,0-1 2,1 0 0,-1 0 0,1 0 1,-1 0-1,1 0 0,0 0 1,-1-1-1,1 1 0,0 0 0,0 0 1,0 0-1,0 0 0,0 0 1,0 0-1,0 0 0,0-1 0,1 0-2,1-8 5,0 1 0,1-1 0,1 0-1,1-1-4,11-28-54,3 0 0,1 2-1,2 0 1,1 1-1,22-24 55,70-74 25,-81 98 3,1 2-1,24-17-27,-51 45-43,-6 7 18,-14 13 88,-17 16 266,-18 14-329,17-17 108,1 2-1,-2 4-107,-12 22 145,-9 20-145,-19 23 42,21-33 19,-4-3 0,-2-2 1,-3-2-1,-7 1-61,64-58 8,1 0 1,0 0-1,0 0 0,-1 0 0,1 0 1,-1 0-1,1 0 0,-1 0 0,1-1 1,-1 1-1,0-1 0,0 1-8,1-1 2,1 0-1,0 0 0,0 0 1,-1-1-1,1 1 1,0 0-1,0 0 1,0 0-1,-1-1 0,1 1 1,0 0-1,0 0 1,0-1-1,0 1 1,-1 0-1,1-1 0,0 1 1,0 0-1,0 0 1,0-1-1,0 1 1,0 0-1,0-1 0,0 1 1,0 0-1,0 0 1,0-1-1,0 1 0,0 0 1,0-1-1,0 1 1,0 0-1,1 0 1,-1-1-1,0 1 0,0 0 1,0 0-1,0-1-1,4-9 1,0 0-1,1 0 1,2-3-1,25-51-117,4-6-246,10-10 363,153-251-256,-98 159 373,18-13-117,-79 133 187,-37 46-208,-11 17-12,-101 154-177,42-62 287,-1-8 167,-30 27-244,42-53 28,46-56-15,-5 6 49,-1 1-1,-1-2 0,0 0 1,-1-1-1,-11 7-61,28-23 4,1-1 1,-1 1-1,1-1 0,-1 0 0,0 1 0,1-1 1,-1 1-1,1-1 0,-1 0 0,0 0 1,1 1-1,-1-1 0,0 0 0,0 0 0,1 0 1,-1 0-1,0 0 0,1 0 0,-1 0 0,0 0 1,0 0-1,1 0 0,-1 0-4,0 0 3,1-1-1,0 1 0,0-1 1,-1 1-1,1-1 1,0 1-1,0-1 1,0 1-1,-1-1 0,1 1 1,0-1-1,0 1 1,0-1-1,0 1 1,0-1-1,0 1 0,0-1 1,0 1-1,0-1 1,0 0-1,0 1 1,1-1-3,0-5 3,1 0 0,0 0 0,0 1-1,0-1 1,2 0-3,13-24-34,1 2-1,2 0 35,21-32 43,65-113 101,-102 166-112,8-12-100,-10 17 56,-9 11 81,-7 11-106,-2-1-1,0-1 1,-1-1 0,-8 7 37,-23 22 53,-30 44-33,-57 85-20,-23 29 113,157-203-108,-4 5 35,-1 0 0,1 0 0,-1 0 1,0-1-1,0 0 0,-3 2-40,9-7 0,0 0 0,0 0 0,0 0 0,-1 0 0,1 1 1,0-1-1,0 0 0,0 0 0,-1 0 0,1 0 0,0 0 0,0 0 0,0 0 1,-1 0-1,1 1 0,0-1 0,0 0 0,-1 0 0,1 0 0,0 0 1,0 0-1,0 0 0,-1 0 0,1 0 0,0-1 0,0 1 0,-1 0 0,1 0 1,0 0-1,0 0 0,0 0 0,-1 0 0,1 0 0,0 0 0,0-1 1,0 1-1,-1 0 0,1 0 0,0 0 0,0 0 0,0-1 0,0 1 0,0 0 1,-1 0-1,1 0 0,0-1 0,0 1 0,0 0 0,0 0 0,0 0 1,0-1-1,0 1 0,0 0 0,0 0 0,0-1 0,1-15-9,-1 15 11,4-19-4,0 1 0,2-1 0,0 1 0,1 0 1,1 1-1,1-1 0,0 2 0,8-10 2,22-31-91,40-44 91,-21 29 68,29-50-52,47-91-16,-104 158-48,-17 31 23,1 1 1,0 1-1,4-3 25,0 3-38,-13 13-124,-10 21 58,-15 26 107,-1-1 0,-1-1 1,-2-1-1,-14 15-3,-30 28-56,-22 15 56,49-48 119,1 2 0,-7 15-119,-67 102 131,55-77-47,53-76-62,4-7-14,1-1-1,-1 1 1,0 0-1,1-1 1,-1 0 0,0 1-1,0-1 1,-1 0-1,1 0 1,0 0 0,-1 0-1,1-1 1,-1 1-1,-1 0-7,3-2 3,1 0-1,0 0 1,-1 0-1,1 0 0,-1 0 1,1 0-1,0 0 1,-1 0-1,1 0 0,-1 0 1,1 0-1,0 0 1,-1 0-1,1-1 0,-1 1 1,1 0-1,0 0 0,-1 0 1,1-1-1,0 1 1,-1 0-1,1-1 0,0 1 1,0 0-1,-1 0 1,1-1-1,0 1 0,0-1 1,-1 1-1,1 0 1,0-1-1,0 1 0,0 0 1,0-1-1,0 1 1,0-1-1,0 1 0,0 0 1,-1-1-3,0-18 45,3 2-3,0 0 0,2 1 1,-1-1-1,2 1 0,2-3-42,7-18 50,14-26-50,-2 13-29,2 1 0,16-18 29,70-87-185,-110 148 178,5-6-48,1 1 1,0 0 0,1 0-1,0 1 1,8-6 54,-18 16-4,-1 0 1,0 0 0,1-1-1,-1 1 1,0 0-1,1 0 1,-1-1 0,0 1-1,1 0 1,-1 0 0,0 0-1,1-1 1,-1 1-1,1 0 1,-1 0 0,0 0-1,1 0 1,-1 0-1,1 0 1,-1 0 0,1 0 3,0 6-35,-6 14 50,-4-3-5,0 0 1,-1 0-1,-1 0 0,0-2 0,-11 11-10,7-6-46,-1-1-50,-15 12 96,18-17 96,-1 0 0,2 0 0,-8 13-96,10-14 52,10-14-50,0 1 1,0 0 0,0 0-1,0 0 1,0-1 0,0 1-1,0 0 1,0 0 0,0 0-1,0-1 1,0 1 0,-1 0-1,1 0 1,0 0 0,0 0-1,0-1 1,0 1-1,0 0 1,0 0 0,0 0-1,0 0 1,-1-1 0,1 1-1,0 0 1,0 0 0,0 0-1,0 0 1,-1 0 0,1 0-1,0-1 1,0 1 0,0 0-1,0 0 1,-1 0 0,1 0-1,0 0 1,0 0 0,0 0-1,-1 0 1,1 0 0,0 0-1,0 0 1,0 0 0,-1 0-1,1 0 1,0 0 0,0 0-1,0 0 1,-1 0 0,1 0-1,0 1 1,0-1 0,0 0-1,0 0 1,-1 0-1,1 0 1,0 0 0,0 0-1,0 0 1,0 1 0,0-1-1,-1 0 1,1 0 0,0 0-1,0 0-2,1-5-2,0 0 0,1-1-1,-1 1 1,1 0-1,1 0 1,-1 0 0,1 0-1,-1 0 1,1 0-1,0 1 1,3-3 2,5-9 21,-2 2-3,-1 0 0,0 0 0,-1-1 0,-1 0 0,0 0 0,-1 0 0,0-1 0,-1-1-18,-4 15-4,0 1 0,0 0 0,1-1 0,-1 1 0,0 0 0,0-1 0,-1 1 0,1 0 0,0-1 0,0 1 0,-1 0 0,1 0 0,-1-1 0,1 1 0,-1 0 0,1-1 4,-1 2-1,1-1 1,-1 1 0,1-1-1,-1 1 1,1 0 0,-1-1-1,1 1 1,-1 0 0,1 0-1,-1-1 1,0 1 0,1 0-1,-1 0 1,1 0 0,-1-1-1,0 1 1,1 0 0,-1 0-1,0 0 1,1 0 0,-1 0-1,1 0 1,-1 1 0,-3-1-3,1 2 1,-1-1 0,1 0-1,0 0 1,-1 1 0,1 0-1,0 0 1,0 0-1,0 0 1,0 1 2,-10 6 14,0 1 0,1 1 0,1 0 0,0 1 0,1 0 0,0 0 0,0 1 0,-2 6-14,10-16 36,2-1-22,-1-1-1,1 0 1,-1 1 0,1-1 0,-1 0 0,0 0-1,0 0 1,1 0 0,-1 0 0,0 0 0,0 0-1,0 0 1,0 0 0,0 0 0,-1 0-1,1 0 1,0-1 0,0 1 0,0 0 0,-1-1-1,1 1-13,5-11 272,8-8-159,21-38 30,37-46-143,-66 97 25,1-1-1,-1 1 0,2 0 1,-1 0-1,4-3-24,-8 7-3,1 0 1,-1 0 0,1 0-1,-1 1 1,1-1-1,0 0 1,-1 1 0,1-1-1,0 1 1,0-1 0,-1 1-1,1 0 1,0-1-1,0 1 1,-1 0 0,1 0-1,0 1 1,0-1-1,0 0 1,-1 0 0,1 1-1,0-1 1,-1 1-1,1 0 3,1 0-6,-1 0-1,0 0 0,0 1 0,0-1 0,0 0 0,0 1 1,0 0-1,-1-1 0,1 1 0,0 0 0,-1 0 1,1 0-1,-1 0 0,0 0 0,0 1 0,0-1 0,0 0 1,0 1-1,0-1 0,0 2 7,1 5-4,-1 0 0,0 0 0,-1 0 0,0 0 0,-1 2 4,1 6 66,-5 30 62,5-46-86,2-1-4,0 0-20,1-1 0,-1 1 1,0-1-1,0 1 1,1-1-1,-1 0 0,0 1 1,0-1-1,0-1 1,0 1-1,0 0 0,0 0 1,0-1-1,0 1 1,1-2-19,5-5-13,-1 0 0,0 0 1,0-1 12,4-5-41,16-19 36,1 2-1,31-27 6,-34 40-284,-23 17 236,-1 1 0,1-1 1,-1 0-1,1 1 0,-1-1 0,1 1 0,-1-1 0,1 1 0,0 0 0,-1 0 0,1 0 0,0 0 0,-1 0 1,1 0-1,-1 0 0,2 1 48,11 6-1920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48:27.4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116 1 736,'0'0'7,"0"0"1,0 0-1,0 0 0,-1 0 1,1 0-1,0 0 1,0 0-1,0 1 0,0-1 1,0 0-1,-1 0 0,1 0 1,0 0-1,0 1 0,0-1 1,0 0-1,0 0 1,0 0-1,0 1 0,0-1 1,0 0-1,0 0 0,0 0 1,0 1-1,0-1 0,0 0 1,0 0-1,0 0 1,0 1-1,0-1 0,0 0 1,0 0-1,0 0 0,0 1 1,0-1-1,0 0 0,0 0 1,0 0-1,0 0 1,1 1-8,0 4 105,-1-4 23,0-1-43,0 0 1,0 0 31,0 0 160,0 0-63,0 8 218,5 93-368,-5-98-15,0 1 0,-1-1 0,0 0 1,1 1-1,-1-1 0,0 0 1,-1 1-50,0 0 57,1-1 0,0 0 1,0 1-1,1-1 0,-1 1 1,0-1-1,1 2-57,-1-3 8,3 11 22,-1-11-24,-1 1 0,2-1 0,-1 0-1,0 0 1,0 1 0,1-1 0,-1 0 0,1-1 0,0 1 0,0 0 0,-1 0 0,1-1 0,0 1 0,0-1 0,0 1 0,1-1 0,-1 0 0,0 0 0,3 1-6,0 0-8,1 0-1,-1 0 0,1 0 1,0-1-1,0 0 1,-1 0-1,6 0 9,16 7 133,-26-8-106,0 1 0,1-1 1,-1 1-1,0 0 0,1-1 0,-1 1 0,0 0 0,0 0 0,0 0 0,0 0 0,0 0 1,0 0-1,0 0 0,0 0 0,0 0 0,0 0 0,-1 1 0,1-1 0,0 0 0,-1 1-27,5 4 50,-4-4 4,-1-1-60,1 1 0,-1-1 0,0 1 0,0-1 0,-1 1 0,1-1 0,0 1 0,0-1 0,-1 2 6,-2 0 14,0 0-1,0 0 0,0 1 1,1-1-1,-1 1 1,0 1-14,-7 8 159,5-6-118,-1-1 0,1 1 0,0 0 0,1 0 0,0 0 0,-2 4-41,5-8 34,-1-1 1,1 0 0,-1 0 0,0 0 0,0 0 0,0 0 0,-1 1-35,1-1-3,0 0 1,0 0 0,0 0 0,0 0 0,0 0 0,1 1 0,-1-1 2,-8 17 11,-17 34 282,25-48-300,0 1-1,0-1 1,0 1 0,1-1-1,-1 1 1,1 0 0,1 0-1,-1 4 8,-2 24 169,2-28-149,0 0-1,0 0 1,0 0-1,1 0 1,0 0-1,0 0 1,1 0 0,0 0-1,0 0 1,0 0-1,2 4-19,-1-4 3,0-1-1,-1 0 0,1 0 1,-1 1-1,0-1 1,-1 1-1,0 4-2,3 17-44,-1-13 53,-1-1 0,-1 1 0,0 0 0,-1 1-9,0 13-99,1-26 173,0-1-31,-3 25 78,3-23-139,-1 1 0,0-1 1,1 1-1,0-1 1,0 1-1,0-1 1,0 1-1,1-1 1,-1 1 17,4 7 16,0-1 0,1 0-1,0 0 1,3 4-16,3-6 122,-3-2-222,-5-5 104,-2 0-5,0-1-1,0 1 0,0-1 0,0 1 0,0 0 0,-1-1 0,1 1 0,0 0 0,0 0 0,-1 0 0,1-1 0,0 1 0,-1 0 0,1 0 1,-1 0-1,1 0 0,-1 0 0,0 0 0,1 1 2,1 3 44,0-1 0,-1 1 1,0-1-1,1 1 0,-1-1 0,-1 1 1,1 0-1,-1 0 0,0-1 0,0 1 1,0 1-45,0 1-93,0 19 79,1-6 22,-2-1 1,0 0-1,-3 15-8,-4 26 251,6-26-193,1 1 1,2 13-59,0 9 363,-1-49-347,1 2 8,-1 1 0,-1-1 0,0 0 0,-2 5-24,1-5-52,2-7 63,-1 0 0,0 0 0,0-1 1,0 1-1,0 0 0,0 0 0,-1-1-11,2-1-1,0 0-1,-1-1 1,1 1-1,0 0 0,0-1 1,-1 1-1,1 0 0,0-1 1,0 1-1,0 0 0,0-1 1,0 1-1,0 0 0,0-1 1,0 1-1,0 0 0,0-1 1,0 1-1,0 0 1,1 0-1,-1-1 0,0 1 1,0-1-1,1 1 0,-1 0 1,0-1-1,1 1 0,-1-1 1,1 1 1,0 1 3,0-1 0,0 1 0,0 0 0,-1-1 0,1 1 0,0 0 0,-1 0 0,1-1 1,-1 1-1,0 0 0,0 0 0,1 1-3,-1 3 8,2 0 0,-1-1 0,1 1 0,1 3-8,-2-8 5,1 3 17,1 1-1,0 0 0,-1-1 0,0 1 1,0 0-1,1 5-21,-3 29-139,13-7 75,-13-31 74,0 0-1,1 1 0,-1-1 0,1 0 0,-1 0 0,1 1 0,-1-1 0,1 0 0,0 0 0,-1 0 0,1 0 0,0 0 0,0 0 0,0 0 0,0 0 0,0 0 0,0 0-9,10 13-90,9 24 128,-19-34-77,0 0 0,0 1 0,-1-1-1,0 0 1,1 1 0,-2-1 0,1 0 0,0 1 0,-1-1 39,0 12 96,1-13-94,1 5 24,-1 0-1,-1 0 1,0 0-1,0-1 1,0 1 0,-1 0-1,0 2-25,-2 1 15,1 0-1,1 0 1,0 0 0,1 1-15,-6 30 106,1-19-106,2-5-16,0 0 0,-2-1 0,0 1 0,-4 5 16,2-8 9,-1 0-1,-1 0 1,-1-2-1,-1 3-8,10-14 25,-21 25 604,22-26-570,1-1-123,0 0 11,0 0 69,0 0 26,0 0-38,0 1 0,0-1 0,0 1-1,0-1 1,0 0 0,1 1 0,-1-1-1,0 0 1,0 1 0,0-1 0,0 0-1,0 1 1,0-1 0,1 0-1,-1 1 1,0-1 0,0 0 0,1 1-1,-1-1 1,0 0 0,0 0 0,1 1-1,-1-1 1,0 0 0,1 0 0,-1 1-1,0-1 1,1 0 0,-1 0-4,22 5 41,-20-4-36,-1-1 0,1 1-1,0-1 1,0 0 0,0 0 0,-1 0 0,1 0 0,0 0 0,0 0 0,0 0 0,-1-1 0,1 1 0,0-1 0,-1 1-1,1-1 1,0 0 0,-1 0 0,1 1 0,-1-1 0,1 0 0,-1 0 0,1-1 0,-1 1 0,0 0 0,1 0-1,-1-1-4,2-2 18,-1 0 0,0 0 0,-1 0 0,1 0 0,-1 0 0,1-1 0,-1 1 0,0-3-18,0 1-10,13-67 44,-4 0 0,-2-7-34,1-8-47,-8 73 115,0 11-67,-1 0 0,0 0 0,1 0 0,0 0 0,0 0-1,0 0 1,0 1 0,1-2-1,-1 2-17,0-1 0,1 0 0,-1 0 0,-1 0 0,1 1 1,-1-1-1,1 0 0,-1 0 0,0-1 17,0 3-8,0 0 1,0 1 0,0-1 0,-1 0-1,1 1 1,0-1 0,-1 0-1,1 1 1,-1-1 0,0 0-1,1 1 1,-1-1 0,0 1-1,0-1 1,0 1 0,0 0-1,0-1 1,0 1 0,-1 0-1,1-1 8,-21-17 251,21 18-259,1 1-1,0 0 0,0 0 1,-1-1-1,1 1 1,0-1-1,0 1 1,-1 0-1,1-1 1,0 1-1,0-1 1,0 1-1,0 0 0,0-1 1,0 1-1,0-1 1,0 1-1,0-1 1,0 1-1,0 0 1,0-1-1,0 1 1,0-1-1,0 1 0,0-1 1,0 1-1,1 0 1,-1-1 8,0 1-2,0 0-1,0 0 1,0-1 0,0 1 0,1 0 0,-1 0-1,0 0 1,0-1 0,0 1 0,0 0 0,0 0-1,0-1 1,0 1 0,0 0 0,0 0 0,0-1-1,0 1 1,0 0 0,0 0 0,0-1 0,0 1-1,0 0 1,0 0 0,0 0 0,0-1 0,0 1-1,-1 0 1,1 0 0,0-1 0,0 1 0,0 0-1,0 0 1,0 0 0,-1 0 0,1-1 0,0 1 0,0 0-1,0 0 1,-1 0 0,1 0 0,0 0 0,0 0-1,0-1 1,-1 1 2,1 0-117,0 0 42,0 0 64,-1 177-152,2-89 230,-2-45 31,0-18-105,1 0 0,1-1 0,1 1 0,5 23 7,-2-23 2,-4-18 5,0-1-1,0 1 1,1 0 0,0-1 0,0 0-1,3 5-6,-1-4 30,0 0 1,0 1-1,-1-1 0,0 1 0,0-1 0,-1 1 0,0 0 0,0 0 0,-1 1 0,0-1 0,0 6-30,-2-7-13,0 0 1,0 0-1,-1 0 1,0 0-1,-1 0 0,1-1 1,-1 1-1,-1-1 1,1 0-1,-1 0 0,-4 5 13,-12 23 112,-2-3 102,-4 8-273,13-23 382,12-15-336,0 0-1,-1 1 1,1-1 0,0 0-1,0 1 1,0-1 0,0 1-1,0-1 1,0 1 0,1 0-1,-1-1 1,0 1 0,1 0-1,0-1 1,-1 1-1,1 0 1,0 0 0,0 0-1,0 1 14,-4 63 336,4-56-292,0-3-36,0 0 1,0 1 0,1-1-1,-1 0 1,2 0-1,-1 1 1,1-1-1,0 1-8,9 22-52,4 22 52,-8-28 1,0-1 1,1 1-1,7 11-1,-14-32 7,0-1 0,0 0-1,1 1 1,-1-1 0,1 0-1,-1 0 1,1 0 0,0 0-1,0 0 1,0 0 0,0 0-1,0 0 1,0-1 0,1 1-1,-1-1 1,0 0 0,1 0-1,-1 0 1,1 0 0,0 0-7,1 1-9,1 0 0,-1 0 0,1 1 0,-1-1 0,0 1 0,0 0 1,0 0-1,0 1 0,0 0 9,1 1 9,0 1 1,-1-1 0,0 1-1,0 0 1,1 2-10,-4-6-11,-1-1 25,1 0 1,-1 1-1,0-1 1,1 0-1,-1 1 1,0-1-1,0 0 0,0 1 1,0-1-1,0 1 1,0-1-1,0 1 0,0-1 1,0 0-1,-1 1 1,1-1-15,-8 21-26,6-19 40,0 10-16,1-11-11,1 0 0,0 0 0,-1-1-1,1 1 1,-1 0 0,1-1 0,-1 1 0,0 0 0,0-1-1,0 1 14,-13 20 48,0-1 0,-1-1 0,-8 7-48,5 0 81,4-6-39,6-11-58,1 2 0,1-1 0,-1 1 0,2 0 0,0 0 0,-1 5 16,2-9-1,0 0 0,0 1 1,-1-2-1,-2 4 1,-9 17 200,14-25-180,1-1-1,-1 1 0,0-1 0,0 1 1,-1-1-1,0 1-19,-13 15-244,3-4 484,13-13-234,-13 3-6,12-7 18,0-1 1,1 1 0,-1-1 0,1 1 0,-1-1-1,1-3-18,0-2 10,-3-33-145,3-1 1,3-26 134,1-22-419,-1-115 249,-3 201 151,0-1-1,0 0 1,1 0 0,0 1 0,0-1 0,0 0-1,1 1 1,-1-1 0,2 1 0,0-2 19,-3 6-5,0 1 0,1 0 0,-1 0 0,0 0 0,0 0 0,1-1 0,-1 1 0,1 0 0,-1 0 1,0 0-1,1 0 0,-1 0 0,0 0 0,1 0 0,-1 0 0,0 0 0,1 0 0,-1 0 0,0 0 0,1 0 0,-1 0 1,0 0-1,1 1 0,-1-1 0,0 0 0,1 0 0,-1 0 5,10 5-59,-9-3 56,1-1-1,0 1 1,-1 0 0,1 0 0,-1 0 0,1 0 0,-1 0 0,0 1 0,0-1-1,0 0 1,0 0 0,0 2 3,8 13 86,-2-6-104,-4-7 28,0 1 0,0 0 0,0 0 0,0 0 0,-1 1 0,1 2-10,0-1-6,-1 0-1,1-1 1,1 0-1,0 1 7,11 26 53,-10-19-40,-2 0-1,0 0 0,0 0 1,-2 0-1,0 0 1,0 9-13,-1 48-64,-7 43 64,0-23-118,7-64 188,0-21-63,1 0 0,-2-1 0,1 1 0,-1 0 0,1-1 0,-2 1-7,0 10 14,-1-1 0,2 1 0,0 0-1,1-1 1,2 10-14,-1 12-159,4 48 441,-6-44-367,0-13 52,2 0-1,0 0 1,2-1 0,2 7 33,31 104 160,-10-76-160,-4 5-27,-20-59 5,1-1 0,0 0-1,0 0 1,2 2 22,10 26 142,-6-5-108,2-1 0,1 0 0,14 25-34,-20-44-2,19 31-23,-17-27 29,0 0-1,-1 1 1,-1 0-1,0 0 1,-1 1-1,3 13-3,-5-15 50,-1 0 0,-1 0 0,1 12-50,0 5 138,-1-5-185,-1 20 47,-1-17 90,-8-69 150,4-69-715,5 0 1,5-5 474,-1 80 62,6-28-62,-5 30-140,0-1-1,-2 0 141,1-167-341,-4 195 334,0-1-5,0 0 0,0 0-1,-1 0 1,0 0 0,0 0 0,0-1 12,1 7-2,-1-1 0,1 1 0,0 0 0,0 0 0,0 0 0,0-1 0,0 1 0,0 0 0,0 0-1,0 0 1,0-1 0,-1 1 0,1 0 0,0 0 0,0 0 0,0 0 0,0-1 0,-1 1 0,1 0 0,0 0 0,0 0 0,0 0 0,-1 0 0,1 0 0,0 0 0,0 0 0,0-1 0,-1 1 0,1 0 0,0 0 0,0 0 0,-1 0 0,1 0 0,0 0 0,0 0 2,-9 5-28,-3 11 116,-3 8-198,-12 25 110,6-8 147,8-22-126,0 0-1,-1-1 1,0-1-1,-2 0-20,-34 43-34,31-34 207,10-16-145,1 0 1,1 1 0,0 0 0,0 0-1,1 1 1,1 0 0,-3 6-29,-8 25 90,9-23-63,0 0 0,-2 9-27,3 4 63,1 1 0,2 1 0,1-1 1,2 0-1,1 1 0,2-1 0,1 1-63,-1 8 66,-3-32-31,1-1 1,0 1-1,1-1 0,0 0 0,0 1 1,3 6-36,-4-18-3,0 1 1,0-1-1,-1 1 1,1-1-1,0 1 1,-1-1 0,1 1-1,0-1 1,-1 1-1,1-1 1,-1 0-1,1 0 1,0 0 2,0-2 4,0 1 1,0-1-1,0 0 0,0-1 1,0 1-1,0 0 1,-1-2-5,3-9 27,17-98-273,-3-19 246,-15 121-10,6-80 102,-4 41-138,2 0 0,11-40 46,-13 63 21,0 1 0,-2-1-1,0 0 1,-2 0 0,-1-2-21,0-12-221,-9 51 210,6-6-2,1 0 0,1 0-1,-1 1 1,1-1 0,0 1-1,0-1 1,0 1 0,1 0 13,-13 32-80,0-6 155,8-18-16,-1 0-1,0 0 0,-7 9-58,4-10 1,2-1-1,0 1 1,0 1-1,2-1 1,-1 1-1,2 0 1,0 1-1,0 0 1,2-1-1,0 1 1,0 5-1,-3 24 1,3 1-1,1 0 1,3 0 0,1-1 0,3 1-1,1-1 1,7 22-1,1-3 150,3 12 31,6-1-171,-15-50 7,0 1 0,-2 0 0,1 8-17,4 20-13,12 61 71,-19-97-20,-1 0-1,0 1 0,-1-1 1,-1 7-38,7 25-22,-8-43 54,0 1-1,0-1 0,-1 1 0,0-1 0,0 1 0,-3 4-31,3-6 4,-3 5-8,0 0 0,1 0 0,1 0 0,0 0 0,-1 10 4,2-15 7,1 0 1,-1-1-1,0 1 0,0-1 1,-1 1-1,0-1 0,1 1 1,-2 0-8,0 0 0,1 1 0,0-1 0,0 0 0,1 1 0,-1 1 0,1 0 16,-1 0-1,0 0 1,-1-1 0,1 1 0,-1-1 0,0 0-1,-1 0 1,0 0 0,-2 3-16,-16 27 156,-36 74 52,46-84-226,1 0 0,1 0 0,1 1 0,2 1 0,-5 25 18,7-15-15,1-21 77,2 0 0,0 0-1,2 1-61,-10 41-272,9-48 381,0-6-85,1-1 0,-1 1 0,1 0 0,0-1 1,1 1-1,-1 0 0,1 0-24,0-3-70,-1 0 49,1-1 0,0 1 1,0 0-1,0 0 0,0-1 0,0 1 0,1-1 0,-1 1 0,0-1 0,1 1 0,0-1 21,1 3 22,13 12-78,0-1-1,4 2 57,-2-1 199,15 16-199,-25-24-2,-4-3-6,1-1 0,-1 1 0,0 0 0,0 0 0,-1 0 0,1 1-1,-1-1 1,-1 1 0,2 3 8,1 5 90,-2-5-118,1 0 1,-2 1 0,1 0 0,-1-1-1,-1 1 1,0 0 0,0 3 27,-1-12 7,-3 48 228,3-46-226,-1 1 0,0-1 0,1 0-1,-1 0 1,-1 1 0,1-1 0,0 0 0,-1 0 0,0 0 0,1 0-1,-1 0 1,0-1 0,-1 1-9,3-3 1,0 0-1,-1 1 1,1-1 0,0 0-1,0 0 1,-1 0 0,1 0-1,0 0 1,0 0 0,-1 0-1,1 0 1,0 0 0,-1 0-1,1 0 1,0 0-1,0-1 1,-1 1 0,1 0-1,0 0 1,0 0 0,-1 0-1,1 0 1,0 0 0,0-1-1,0 1 1,-1 0 0,1 0-1,0 0 1,0-1 0,0 1-1,0 0 1,-1 0 0,1 0-1,0-1 1,0 1-1,0 0 1,0 0 0,0-1-1,0 1 1,0 0 0,0-1-1,0 1 1,0 0-1,-6-15-1,5-9 60,0-1 0,2-18-59,0 3-22,-1-386-1130,10 220 880,-20 231 128,-7 57 71,2-11 204,-14 39-131,20-78 73,2 0 0,-1 17-73,-4 16-103,2-1 169,-3 59-66,5-30 142,2-7-30,4-46-99,-2-1 1,-2 9-14,2-18 14,1 1 0,1-1 0,2 9-14,0-22 43,0-6-41,0 0 1,0 0 0,1 0 0,0 0-1,1 0 1,2 5-3,-1-3 175,4 6-355,-2-2 271,-1-2-54,-1-7-61,-1 0 1,0 0 0,0 1-1,0 7 24,4 17-2,-3-21 31,-1-1 0,-1 1 1,0 6-30,-1-10-14,1 1 0,0 0 0,0 0 1,1-1-1,0 1 0,3 4 14,-2-6 35,0-7-9,-2-4 25,3-10-10,-2-1 0,0-1 0,0 1 0,-2 0 0,0 0 0,0-6-41,-1-4 15,-6-160-50,2 101-58,2 11-67,6-42 160,-1 83-154,2 1-1,6-24 155,-6 85 171,-2 17-171,-1-17-72,2 0 1,2 6 71,-1-8-14,-1 1 0,-1 7 14,6 147 48,-13 147 304,3-287-341,-3-1-1,-1-1 1,-2 1 0,-8 21-11,6-21-80,6-23 80,1 0 0,1 0 0,1 1 0,1 10 0,-2 16 49,1-33-46,0 1 0,1 0 0,0 0 0,1 0 0,2 5-3,6 27-66,2-2 0,3 1 0,6 12 66,-14-45 67,5 16 106,-9-26-169,0 1-3,-2 17 10,0-16-9,1 1 6,-1 0 0,0 0 1,0 0-1,-1 0 0,0 0 1,1 0-1,-2 0 0,1 0 1,-1 0-1,1 0 0,-1 0 1,-2 1-9,-1 4-86,2-5 99,1-1-1,-1 0 1,1 0-1,-1-1 1,0 1-1,-2 2-12,0-2 5,1 1 1,0 0-1,1 0 0,-1 0 0,-2 5-5,-4 7-15,7-12-14,1 0 1,0 1-1,0 0 1,-1 2 28,3-6 2,-1-1-2,1 0 0,-1 0-1,1 0 1,0 1 0,-1-1 0,1 0 0,0 0 0,0 0 0,0 0 0,0 0 0,0 0-1,0 0 1,0 1 0,0-1 0,1 0 0,-1 0 0,1 3-14,4 34 8,-5-37 5,0-1-1,0 0 1,0 1-1,0-1 1,1 0-1,-1 1 1,0-1-1,0 0 1,0 0-1,1 1 1,-1-1-1,0 0 1,0 0-1,1 1 0,-1-1 1,0 0-1,1 0 1,-1 0-1,0 0 1,1 1-1,-1-1 1,0 0-1,1 0 1,-1 0 1,8 5-49,-6-2 61,-1 1 0,1-1 0,-1 1-1,0-1 1,1 1 0,-2-1 0,1 1 0,0-1 0,-1 1 0,1 0-1,-1-1 1,0 1 0,0 0 0,-1 0 0,1-1 0,-1 1 0,0-1-1,0 3-11,-2 10 92,3-14-100,0 0-1,0 0 0,0-1 0,-1 1 0,1 0 0,0 0 0,-1-1 1,0 1-1,1 0 0,-1-1 0,0 2 9,0-3-12,1 1-1,0 0 1,0-1-1,-1 1 1,1 0 0,0-1-1,0 1 1,0 0 0,0-1-1,0 1 1,0 0-1,0-1 1,0 1 0,0 0-1,0 0 13,0 5 21,-2 2 27,0-1 0,0 1 0,1-1 0,0 1 0,0 0-48,1-6-16,0-1-11,0 1 17,0 0-1,0 0 1,0 0-1,0 0 1,1-1 0,-1 1-1,0 0 1,1 0-1,0 0 1,-1-1-1,1 1 1,0 0 0,0-1-1,0 1 1,0-1-1,0 1 1,0-1 10,3 5-100,-3-5 62,-1-1 166,14 9-208,-11-9 103,-4-1-16,17 21 97,33 34-123,-30-35-76,-1 2 1,5 7 94,-5-5 72,-9-12-27,0 0 1,-1 0-1,6 12-45,-11-15 0,-2-7 0,0 0 0,-1 1 0,0-1 0,1 0 0,-1 1 0,0-1 0,0 1 0,0-1 0,0 1 0,0-1 0,0 0 0,0 1 0,0-1 0,-1 1 0,0 4 0,1-4-1,0 0 1,-1 0 0,1 0 0,-1 0 0,1-1-1,-1 1 1,0 0 0,0 0 0,1-1-1,-1 1 1,-1-1 0,1 1 0,0-1 0,0 1-1,0-1 1,-1 0 0,1 1 0,-1-1-1,1 0 1,-1 0 0,1 0 0,-2 1 0,2-2 5,0 1-1,0-1 1,0 1 0,0-1-1,0 1 1,0 0-1,1-1 1,-1 1 0,0 0-1,0-1 1,1 1-1,-1 0 1,1 0 0,-1 0-1,1 0 1,-1 0-1,1 0 1,-1-1 0,1 1-1,0 0 1,-1 0-1,1 0 1,0 1-5,0-1 5,0-1-69,-1 1 27,-2 1 42,2-2 43,1 0-26,0 3-24,1 0-1,-1-1 1,1 1 0,-1 0 0,1-1 0,0 1 0,0-1 0,1 1 2,-1 0 14,0-1 1,0 0 0,0 1 0,-1-1 0,1 0-1,-1 1 1,1-1 0,-1 2-15,0-3 16,0 1-18,0 0 0,0 0 0,0 1 0,0-1 0,0 0 0,-1 0 0,1 0 0,-1 0 0,0 0 0,0 1 2,0 1-39,-2 97-51,3-99 105,0-1-1,0 0 1,-1 1 0,1-1 0,0 0-1,-1 0 1,1 1 0,-1-1 0,1 0 0,-1 0-1,0 0 1,1 0-15,-6 12 9,6-12-21,-1 1 0,1 0 0,-1 0 0,0-1 0,0 1-1,0 0 1,0-1 0,0 1 0,-1 0 12,0-1 7,1 1 0,0 0-1,0-1 1,0 1 0,0 0 0,0 0 0,0 0 0,0 0-1,0 1-6,1-3 4,0 1-1,0 0 1,0 0-1,-1 0 0,1-1 1,0 1-1,0 0 1,-1-1-1,1 1 0,0 0 1,-1-1-1,1 1 1,-1 0-1,1-1 0,-1 1 1,1-1-1,-1 1 0,0-1 1,1 1-1,-1-1 1,0 1-1,1-1-3,-1 2-14,1-1-1,-1 1 1,1-1-1,0 1 1,0 0-1,0 0 0,0-1 1,0 1-1,0 0 1,0-1 14,0 6-47,-4 20 123,2 0 1,0 1-1,3 17-76,-1-21-122,-1-16 153,0 0 0,-1 1-1,0-1 1,0 0 0,-1 0 0,0 0 0,-1 1-31,-9 30 397,10-27-419,1 1-1,0 0 1,1-1-1,0 1 1,1 4 22,4 93 21,-5-109-20,1 0 0,0 0 0,0 0 0,0 0 0,0 0 0,0 0 0,1 0 0,-1 0 0,0 0 0,0 0 0,1 0 0,-1-1 0,0 1 0,1 0 0,-1 0 0,1 0 0,-1 0 0,1-1 0,-1 1 0,1 0 0,0 0-1,2 2-37,18 29-9,-17-27 46,0 1 1,-1-1-1,0 0 1,0 1-1,0 0 1,0 0-1,-1 0 1,1 2-1,-1 1 36,1 1 0,-2 0 1,1 0-1,-2 0 0,1 3-36,-3 11-49,0 0 1,-1-1-1,-7 21 49,-4 31 183,13-51-137,0 0-1,2 12-45,0 1-80,-1-33 65,1 0 1,0 0-1,0 0 0,1-1 0,-1 1 1,1 0-1,0-1 0,0 1 0,0-1 1,1 1 14,6 12 163,-9-16-162,3 4-26,-1 1 1,1 0 0,-1 0 0,-1 0 0,1 0 0,0 1 0,-1-1 0,0 0 0,-1 1 0,1 1 24,7 52 85,-7-34-118,0-16 51,-1-1 0,0 0-1,0 1 1,-1-1 0,0 1-1,0-1 1,-1 3-18,-3 4 30,1 1 0,-1 10-30,-4 16-87,-4 37 381,10-66-360,1 1 1,0 0 0,1 0-1,1 9 66,-1-19 12,1 0-1,-1-1 0,0 1 0,0-1 1,-1 4-12,-3 12 71,3-8-19,-1 0-1,0 0 1,-1 0-1,0-1 1,-2 3-52,-6 15-263,-7 18 332,14-29-63,4-13-9,-1 1 0,1-1 1,0 0-1,0 0 0,1 1 1,-1 3 2,1-3-4,-1 0 1,2-1-1,-1 1 0,0 0 1,1 0-1,0-1 1,0 1-1,0 0 1,0-1-1,1 1 1,0-1-1,1 3 4,0-1 31,0-1 0,0 1-1,-1 0 1,1 4-31,-2-5-30,1 0 0,0-1 0,0 1 0,0 0 0,2 2 30,45 71-101,-47-73 102,1-1-1,-1 1 1,1 0-1,-1 0 1,-1 0-1,1 0 1,-1 0-1,0 1 1,1 4-1,-1 6 101,-1 0 1,-1 10-102,1 0-21,-1-10 19,-1-1 1,-1 0 0,0 0 0,-1 0 0,-1 1 1,0 3-21,-2 13-156,-4 12 365,6-14-160,2-13-104,3-15 59,-1 1 28,1-1 0,-1 1-1,1-1 1,0 1 0,0 0-1,0 0 1,0-1 0,1 1-1,-1-1 1,0 1 0,1 0 0,0-1-1,0 1 1,0-1 0,0 1-1,0-1 1,0 0 0,1 1-11,20 35 85,-21-36-176,-1-2 43,0 0 112,-1 20 107,-16-1 90,-27 12-287,43-31 24,0 1 1,0 0 0,0 0-1,0 1 1,0-1 0,0 0-1,0 0 1,1 0 0,-1 1-1,0-1 1,1 0 0,-1 1-1,1-1 1,-1 0 0,1 1-1,0-1 1,0 1 0,-1-1-1,1 1 1,0 0 1,0-1 5,0 0-1,0 0 1,0 1-1,0-1 1,0 0-1,-1 0 1,1 0-1,-1 0 1,1 0-1,0 1 1,-1-1-1,0 0 1,0 1-5,0-2-16,-3 15 146,0 2-58,4-12-69,-1 0-1,0 0 0,0 0 0,0 0 1,0 0-1,-1-1 0,0 2-2,2-6-2,-1 1-1,1-1 1,0 1-1,0-1 1,-1 1-1,1-1 1,0 1 0,0-1-1,0 1 1,-1-1-1,1 1 1,0-1-1,0 1 1,0-1-1,0 1 1,0-1-1,0 1 1,0-1-1,0 1 1,0 0-1,1-1 1,-1 1-1,0-1 1,0 1-1,1 0 3,-1 0-18,-3 112 210,-2-73 48,0 8-26,5-44-214,-1 0 1,0 1 0,1-1 0,-2 0-1,1 1 1,0-1 0,-2 2-1,1-2-19,1 0 0,-1 0 0,1 1 0,0-1 0,0 0 0,1 1 0,-1 1 19,1 0 29,-1-1 0,0 1 0,0-1 0,0 1 1,-3 4-30,0 5-61,-1 33 50,5-45-5,0-1 0,0 1 0,0-1 0,0 1 0,1-1 0,-1 0 0,1 1 0,0-1 0,0 0 0,0 1 0,0-1 1,0 0-1,0 0 0,0 0 0,2 1 16,2 7 21,0-1 33,-1-2-45,0 0 1,-1 1-1,0-1 1,0 1-1,0-1 0,-1 1 1,-1 0-1,1 0 0,-1 2-9,0-6 18,-1 1-1,1-1 0,0 0 0,0 0 0,1 0 1,-1 0-1,2 3-17,6 17-57,-4-9-29,-3-11 100,-1 0 0,0 0 0,0 0 0,0-1-1,0 1 1,-1 0 0,0 1-14,5 24-26,-3-24 19,-1 0 0,0 0 1,0 1-1,-1 3 7,0 251 106,2-228-226,-1-23 151,0 0 0,-1 0-1,0 0 1,-1 0 0,0 0-1,0 0-30,-2 1 52,0 0-1,-1 1 1,-1 1-52,5-10-15,-1 0 0,1 1-1,-1-1 1,1 1 0,0-1 0,0 1 0,0-1 0,0 0-1,0 1 1,1-1 0,-1 1 0,1-1 0,-1 0-1,1 1 1,0-1 0,0 0 0,0 0 0,0 1 0,0-1-1,1 0 1,-1 0 0,1 0 0,-1-1 0,1 1-1,0 0 1,0 0 15,72 73-21,-60-59 10,-1 0 1,0 1-1,-2 0 0,6 11 11,-5-9 11,1-1 0,0 0-1,11 10-10,-19-24-36,-1 1 0,0 0 0,0 1-1,0-1 1,2 5 36,-3-5 3,0 0 0,0-1 1,0 0-1,1 1 0,0-1 0,0 0-3,15 19 258,-18-22-268,-1 0 0,1-1 0,-1 1 0,1 0 0,0-1-1,-1 1 1,1 0 0,0-1 0,-1 1 0,1-1 0,0 1-1,0-1 1,0 1 0,-1-1 0,1 0 0,0 1 0,0-1-1,0 0 1,0 0 0,0 0 0,0 0 0,-1 0 0,1 0 0,1 0 10,-2 0 1,1 0 0,-1 0 1,1 0-1,0 0 0,-1 0 1,1 0-1,-1 0 0,1-1 1,-1 1-1,1 0 1,-1 0-1,1-1 0,-1 1 1,1 0-1,-1-1 0,0 1 1,1-1-1,-1 1 0,1 0 1,-1-1-1,0 1 1,1-1-1,-1 1 0,0-1 1,0 1-1,1-1 0,-1 1 1,0-1-1,0 1 1,0-1-1,0 1 0,0-1 1,0 1-1,0-2-1,-5-61-48,-3 27-188,5 29 169,1 1 0,1-1 0,-1 0 0,1 0 0,0-5 67,-7-54 48,10 90-91,-1-19 28,-1 0 1,0 1 0,1-1-1,-2 1 1,1-1 0,-1 1-1,0 1 15,-3 8-19,-2-1-1,1 1 0,-2-1 0,0 0 0,0-1 0,-1 0 1,-2 0 19,10-12-5,0-1 1,-1 0-1,1 1 1,0-1 0,-1 0-1,1 1 1,-1-1-1,1 0 1,0 1-1,-1-1 1,1 0 0,-1 0-1,1 0 1,-1 0-1,1 1 1,-1-1-1,1 0 1,-1 0 0,1 0-1,-1 0 1,1 0-1,-1 0 1,1 0-1,-1 0 1,1 0 0,-1-1 4,-4 1-72,5-23 19,-1 11-15,0 1 0,-1-1 0,0 1 0,-1 0-1,-1-2 69,-5-27-171,7 31 86,2 0 0,0 0 0,0-9 85,1 0 52,-1 16-76,0 0-1,1 0 1,-1 0-1,1 0 1,0 0-1,0 0 1,-1 0 0,1 0-1,1 0 1,-1 1-1,0-1 1,0 0-1,1 1 1,-1-1-1,1 0 1,-1 1 0,2-1 24,-2 1-5,0 0 0,0 0 0,1 0 0,-1 0 0,0 0 0,1 0 1,-1 0-1,1 1 0,-1-1 0,1 1 0,-1-1 0,1 1 0,-1-1 0,1 1 1,0 0-1,-1 0 0,1 0 0,-1 0 0,1 0 0,0 0 0,-1 0 0,1 1 5,3 1-6,-1 0-1,1 1 0,-1 0 0,0 0 0,0 0 1,0 0-1,0 0 0,1 3 7,27 32-4,-25-28 31,0 1-1,-2-1 1,1 1 0,-1 0 0,-1 1 0,1 2-27,5 19 41,3 20-41,-12-47 28,0 1 1,-1-1-1,0 0 0,0 0 0,-1 3-28,1 7 9,-1-8-92,-1-8 24,-1-6-66,0-6-83,1-1 1,0 1-1,1-1 0,1 1 1,0-7 207,0 1-260,-1 0 1,-2-10 259,-3-13-175,5 25 165,-1 0 0,-1 1 1,-1-1-1,0 0 0,-3-4 10,0-3 0,-3-7 7,10 29 0,-1-1-1,0 1 1,0-1 0,0 1-1,0-1 1,0 1 0,0 0-1,0 0 1,0-1-1,-1 1 1,1 0 0,-1 0-1,1 0 1,0 0-1,-1 0-6,0 0 4,0 1-1,0-1 1,0 1-1,1-1 1,-1 1-1,0 0 1,0-1-1,0 1 1,0 0-1,0 0 1,0 0-1,1 1 0,-1-1 1,0 0-1,0 1 1,0-1-1,0 1 1,1 0-1,-1-1 1,0 1-1,0 0 1,1 0-4,-6 4 5,1-1 0,0 1 0,0 1 0,-5 5-5,-9 7-17,15-13 34,0 0-1,0 0 0,0 0 1,1 0-1,0 1 0,0 0 1,0 0-1,-1 3-16,-3 9 42,1 0 0,-2 7-42,2-5 159,-5 5-51,9-21-108,1 1-1,-1 0 1,1 0 0,0 0-1,0 2 1,-1 7 52,-2 4 131,0 1 0,2 0 0,0 0 0,1 10-183,-8 94 27,10-110 26,-1-1 1,-1 0-1,-1 5-53,-2-2-171,3-13 188,1 1 1,1-1 0,-1 0-1,0 1 1,0-1 0,1 0-1,-1 1 1,1-1 0,0 1-1,0-1-17,-3 69 59,2-66-61,0-1-1,0 0 1,-1 1-1,1-1 1,-1 0-1,0 0 1,0 0-1,0 0 1,-2 2 2,-2 5 43,-20 29 64,19-28-47,1 0 0,0 1 0,2 0 0,-4 12-60,-11 56-79,15-64 142,2-6-19,-3 10-60,1 1-1,1-1 1,1 14 16,-3 88 112,5-119-145,0 3 59,0 0 0,0 0 0,0 0 0,1 0 0,1 0 0,-1 0 0,3 5-26,-3-8 83,-2 17-161,9-5-4,-2-6 148,-5-7-64,-1 0-1,1-1 1,0 1-1,-1 0 1,0 0-1,0-1 1,0 1-1,0 0 0,0 0 1,-1-1-1,1 1 1,-1 0-1,0 0 1,1-1-1,-1 1 1,-1-1-1,1 1 0,0-1 1,0 1-1,-2 1-1,-9 23 83,7 5-45,4-26-49,0 1 1,0 0 0,1 0 0,0 0 0,1 5 10,0 6-93,-1-16 83,0 0 0,0 0 0,0 0 0,0 0 0,1 0 0,-1 0 0,1 0 0,-1 0 1,1 0-1,0 0 0,-1 0 0,1 0 0,0-1 0,1 1 0,-1 0 0,0 0 0,0-1 0,1 1 1,-1-1-1,1 1 0,0 0 10,6 7-11,-5-6 15,1 0 1,-1 0-1,0 0 1,1 0-1,-1-1 0,1 1 1,0-1-1,0 0 0,4 2-4,0-1 13,1 1 0,-1-2 0,1 1 0,2 0-13,24 1-86,-32-3 93,-1-1 0,1 1-1,-1 0 1,0 0 0,1 0-1,-1 0 1,0 0 0,1 1-7,-2-1 4,0 0 1,0 0-1,-1 0 1,1 0-1,0 0 1,0 0-1,-1 0 1,1 0-1,-1 0 1,1 0-1,-1 0 1,0 1 0,1-1-1,-1 0 1,0 0-1,0 0 1,0 1-1,0-1 1,0 0-1,0 1-4,0 7 60,1-2-24,-1 1 1,-1 0-1,1-1 1,-1 1-1,-1 0 1,1-1-1,-3 6-36,-5 17 50,7-21-67,-1 0 1,0 0 0,-1 0-1,-2 3 17,0 2-42,0 1 0,0-1 0,-1 10 42,1-7 127,0 0 0,-6 12-127,12-29-26,0 1-1,-1-1 1,1 1 0,0 0 0,-1-1-1,1 1 1,0 0 0,0 0-1,-1-1 1,1 1 0,0 0 0,0-1-1,0 1 1,0 0 0,0 0-1,0-1 1,0 1 0,0 0 0,1 0-1,-1-1 1,0 1 26,1 0-77,-1-1 1,1 0-1,-1 1 1,1-1-1,-1 0 1,1 0-1,0 0 1,-1 1-1,1-1 1,-1 0-1,1 0 0,0 0 1,-1 0-1,1 0 1,-1 0-1,1 0 1,0 0-1,-1-1 1,1 1-1,-1 0 1,1 0-1,0 0 1,-1-1-1,1 1 1,-1 0-1,1 0 0,-1-1 77,13-6-2602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49:33.4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1322 480,'1'-2'49,"0"1"0,1 0 0,-1-1 0,1 1 0,-1 0 0,1 0 0,0 0 1,-1 0-1,1 0 0,0 0 0,0 1 0,0-1 0,1 0-49,17-8 962,12-14-76,-4 3-665,0 1 0,13-5-221,33-11 1130,-47 23-911,1-2 0,-2 0-1,0-2 1,16-11-219,-36 22 47,11-9-23,0 0-1,0-1 1,9-12-24,-3-2 79,-1 0 1,-1-1 0,-2-1 0,11-25-80,-17 34 0,0 0 0,2 1 0,1 0 0,0 1 0,2 1 0,0 0 0,1 2 0,19-14 0,-6 8 53,2 1-1,0 2 1,1 2-1,1 1 1,0 1-1,16-2-52,104-38-5,-139 49 60,-1-1 0,0 0 0,5-4-55,26-12 144,-4 5-40,1 3 0,1 2-1,44-9-103,141-16-226,-92 24 376,-102 14 96,15 3-246,6 0 90,-13 0 5,0 2 0,22 6-95,-15-3 162,27 1-162,-21-4 109,1 3-109,22 3 83,-23-3 2,0 2 0,0 4 1,-1 1-1,8 6-85,86 23 69,-118-33-49,-4-2 15,0 1 0,-1 1 0,0 1 0,4 4-35,21 16 40,46 25 54,-77-47-94,-1-1 0,1 0 0,0-2 0,4 1 0,85 14 314,-87-19-299,0 0 0,0-1 1,-1-2-1,1 0 0,0-1 0,9-3-15,4-2 105,0-2 0,-1-1 0,22-11-105,-4-3 265,0-2 0,44-32-265,-12 7 206,-63 38-170,-1-2 0,8-7-36,1-1-286,-23 17 318,-1 0-1,0 0 1,0 0-1,0-1 0,-1 1 1,0-1-1,0-1 1,2-5-32,2-5 51,-1 0 0,0-1 1,0-4-52,-3 2-47,-1 1 0,-1-1 0,-1 0 0,-1 0 0,-1 0 0,-1-14 47,0-6-33,1 39 6,0 1 0,0-1-1,0 0 1,0 1 0,1-1 0,-1 0 0,0 1-1,1-1 1,-1 0 0,1 0 27,3 1-178,2 9 116,-1 1 81,0 2 0,-2-1 0,1 1 1,-1-1-1,0 1 0,-1 0 0,0 7-19,7 29 74,4 13-175,-10-51 102,1 7 20,1-1 0,0 0 0,2 0 0,0 0 0,2 3-21,-5-11 9,23 35 9,-24-38-19,0 0 1,0 0-1,1-1 0,-1 1 1,1-1-1,0 0 0,0 0 1,4 2 0,8 5 110,-1 0 0,0 1 0,14 12-110,-13-7-54,0 0 0,5 8 54,-6-7-42,1-1 0,2 2 42,0 0 72,-14-13-49,1-1 0,0 1-1,0-1 1,0 0 0,0-1-1,1 1-22,17 7 21,1-1-1,1-2 1,-1 0-1,1-2 1,12 1-21,-8 0-28,14 2 95,1-1 0,-1-2 0,2-2 0,-1-2 0,0-2 0,0-2 0,35-6-67,90-11-39,36-6 377,-161 17-301,12-1 347,53-17-384,113-37-186,-187 54 206,1 2-1,21-1-19,22-4-39,40-9 209,11 3-170,58-11-114,-100 13 47,22 2 67,153-2 384,-215 12-390,19 0-137,77-3-24,1-1 318,-29 5-187,48 1 66,-123 3-16,0 0 10,4 2-24,24 2-90,24 4 4,-6 4 80,-1 4 1,0 4 0,63 24 5,-132-38 48,0 0-1,-1 2 1,0 0 0,7 6-48,58 46-192,-56-40 167,2-2 0,0 0 0,1-1-1,1-2 26,97 38 38,-123-53-38,8 4 14,1 1-1,-1 0 1,0 0 0,0 1 0,0 0 0,-1 1 0,-1 1 0,1-1-1,-1 1 1,0 1 0,-1 0 0,-1 0 0,1 1 0,-1 0 0,1 3-14,12 23-52,-7-16 46,-2 1 0,0 0 1,-2 0-1,2 6 6,5 30-174,-3 0 0,-2 1-1,-2 1 175,-5-29-778,0-5-1798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49:40.1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10559 1568,'0'5'147,"1"0"0,0 0 1,0 0-1,0 0 0,1 0 0,0 0 1,0 0-1,0 0 0,0-1 0,1 0 1,0 1-1,0-1 0,0 0 0,0 0-147,11 12 442,0-1 0,13 10-442,-26-25 10,23 21 520,14 13-164,-15-8 664,7 13-1030,-25-33 4,57 61 108,-48-46 28,0 1 1,-2 0-1,2 5-140,-6-11 48,29 63 401,-5 2 0,4 21-449,-31-88-2,108 258 72,-103-251-72,13 18 2,-10-18 119,7 17-119,28 78-85,-29-66 115,2-1 0,3 0 0,6 6-30,-23-43 29,38 60-58,22 26 29,-38-57 13,-3 1 0,-1 1 0,-3 1 0,-1 1-1,7 27-12,-10-28 2,2 0 0,2-1-1,2-2 1,2 0-1,1-2 1,2 0 0,2-2-1,1-2 1,2-1-1,1-1-1,327 321 692,-78-70-722,-108-111 192,-44-42-84,-96-98 44,0-2 1,2-2 0,1-1-1,2-3 1,0 0 0,41 16-123,62 16 71,10-3-71,-56-20-39,77 20 531,98 14-492,14 4 238,150 40-151,-188-51-94,-38-16-49,52-2 56,-217-36-2,109 23-26,-9-1-30,171 12 629,235-3-571,-211-32 155,18-16-155,-197-3 74,38-1 17,116-8-247,-253 14 213,0-3 1,-1-3-1,59-21-57,83-30 43,-79 28-11,82-40-32,-97 26-5,32-13 31,240-90 1,-301 118 42,-1-4 0,-2-4 1,23-20-70,211-161 81,-137 95-18,-78 54 76,-1 1-70,-37 29-42,-2-1 1,-2-3-1,-1-4-27,146-167 67,-159 174-12,-2-2 0,-2-2 0,-3-1-1,-2-2 1,-2-1 0,-3-2 0,0-7-55,111-276 373,-110 267-276,-2-1 1,8-47-98,24-152 136,-41 190-100,15-94-19,-10 9-110,41-248 58,-17 89 89,-16 100 31,2-40 196,-11-16-281,-8 92 306,9-216-306,0-23-64,-12 135 64,-5 136 0,9-137-11,1-40 64,2 39 230,-7 145-203,26-400 7,26 6-121,-36 398 61,43-138-27,124-316-224,-57 192 23,-72 210 205,-15 42 48,25-70 34,-43 143-123,30-54 37,29-34 2,-22 44 76,181-358-254,-210 414 156,78-147-19,-63 128 29,26-29 10,0 11 9,62-92 40,-61 72-27,38-59-65,-16 51 161,61-58-118,-97 118 42,32-43 34,53-60 41,-100 123-62,3 3 1,4 1-56,9 0 149,12-4-149,8-6 27,102-96-148,-17 14-6,-126 111 133,1 1 1,44-22-7,47-12-184,3 6 0,30-4 184,-41 21-208,59-9 208,140-21-5,-6 20 97,2 15-174,-274 34 93,409-25 106,-436 30-116,30 0-45,-1 3 1,17 4 43,108 17-119,-150-18 111,96 14-232,14 9 240,-98-18-50,-1 2 0,0 2 0,-1 1 0,-1 2 0,14 10 50,158 92 96,-172-95-111,0 2 0,-2 1 1,-1 1-1,-1 3 1,-2 0-1,17 22 15,-4 2 18,-2 2 1,-3 2 0,27 55-19,-34-53 117,14 40-117,-35-73-44,-2 1 0,-1 1 0,-2 0 0,4 26 44,6 85 165,-13-104-99,-2-1 0,-1 2-66,3 50 194,-4-87-202,3 25 7,-1 1 0,-1-1 0,-2 11 1,-1-2-14,2 0-1,1 0 1,6 31 14,-5-19-50,-2-32 126,1-1 0,2 12-76,-2-12 18,1 0 1,-2 10-19,0-12 21,0-1 0,1 0 1,0 1-1,2 5-21,0 1-23,0-1 0,-2 1 0,0 0 0,-2 5 23,1-16 34,2 40 174,-2-46-235,0-1 203,-4-5 325,4-4-437,0 8-42,0 1-65,0 0-16,0 0-63,0 0 47,4-12 288,-3 12-212,-1-1-1,1 1 0,-1-1 1,0 1-1,1 0 0,-1-1 1,0 1-1,0-1 0,1 1 1,-1-1-1,0 1 0,0-1 1,0 1-1,1-1 0,-1 0 1,0 1-1,0-1 0,0 1 1,0-1-1,0 1 0,0-1 1,0 1-1,0-1 0,0 1 1,-1-1-1,1 0 0,0 1 1,0-1-1,0 1 0,-1-1 1,1 1-1,0-1 0,-1 1 1,1 0-1,0-1 0,-1 1 0,0-2 15,-4-18 123,0 1 0,1-1-138,-8-35-111,0 14 212,7 22-21,-1 0 1,-6-12-81,8 19-75,-1 0 1,-1-10 74,3 12-70,0-1 1,0 1-1,-5-7 70,3 5-104,1 1 0,0-1 0,-3-12 104,1-1-125,5 20 94,0 1 0,0 0 0,1-1-1,0 1 1,0 0 0,0-4 31,0 6 0,0 0-1,0 0 1,1 1 0,-1-1 0,0 0-1,1 1 1,-1-1 0,1 0-1,-1 1 1,1-1 0,0 1-1,0-1 1,0 1 0,0-1-1,0 1 1,1-1 0,-1 1-117,16 1-310,-15 0 420,-1 0 0,1 0 1,-1 0-1,0 0 0,1 0 1,-1 1-1,1-1 0,-1 0 0,0 1 1,1-1-1,-1 1 0,0-1 0,0 1 1,1 0-1,-1-1 0,0 1 0,0 0 1,0 0-1,0 0 0,0 0 1,0 0-1,0 0 0,0 0 0,0 1 7,3 3 23,2 4-10,-1-1-1,0 1 0,0-1 0,-1 1 1,0 1-1,-1-1 0,0 0 0,0 4-12,0-4 20,12 35-32,2-1 0,2 0 0,2-2 1,1 0-1,17 20 12,-22-38 35,0-2-1,19 18-34,22 29 176,-18-15-165,-38-51 35,0 1 0,0 0 0,-1-1 0,1 1 0,-1 0 0,1 0 0,-1 0 0,0 2-46,-1 0 37,0-4-29,-1-1-1,1 0 1,0 0 0,-1 0-1,1 0 1,0 0-1,-1 0 1,1 0-1,0 0 1,-1 0 0,1 0-1,0 0 1,-1 0-1,1 0 1,-1 0 0,1 0-1,0 0 1,-1-1-1,1 1 1,0 0 0,-1 0-1,1 0 1,0 0-1,0-1 1,-1 1-1,1 0 1,0 0 0,-1-1-8,-3-1 6,1 1 15,-1 0-1,1-1 1,0 1 0,0-1 0,0 0 0,0 1-1,0-2 1,1 1 0,-1 0 0,0 0 0,1-1-21,-29-34 315,22 25-251,-10-14 7,1-1-1,1 0 1,1-1 0,2-1-1,1-1 1,1 0 0,1 0-1,2-2-70,-35-152 118,44 181-140,-1 0 1,1 0 0,-1-1-1,1 1 1,0 0 0,0 0-1,0 0 1,1-2 21,-1 4-34,1 0 0,0-1-1,-1 1 1,1 0 0,0 0 0,0-1 0,-1 1-1,1 0 1,0 0 0,0 0 0,0 0 0,1 0-1,-1 0 1,0 1 0,0-1 0,0 0 0,1 0 34,0 0-40,1 0-21,11 2 34,-9 0 11,-1-1 0,1 1 0,-1 0 0,0 0 0,0 0 0,1 0 0,-1 1 0,0 0 0,0 0 0,-1 0 0,2 1 16,19 8 16,-24-10-31,0-1 0,1 1 0,-1 0 0,0 0 0,0 0 0,0 0 0,1 0 1,-1 0-1,0 0 0,0 0 0,0 0 0,0 0 0,-1 0 0,1 0 0,0 0 1,0-1-1,-1 1 0,1 0 0,0 1 15,-7 11-47,1 0 0,-2 0 1,1-1-1,-10 11 47,-5 8-69,-4 9 124,-2 0 0,-1-2 0,-25 23-55,6-22 240,48-39-242,0 0 0,0 0 0,0 0 0,0 0 0,0 1 0,0-1 0,0 0 0,0 0 0,0 0 0,0 0 0,0 0 0,0 0 0,0 0 0,-1 0 0,1 0 0,0 0 0,0 0 0,0 0 0,0 0 0,0 0 0,0 0 0,0 0 0,0 0 0,0 0 0,0 0 0,0 0 0,-1 0 0,1 0 0,0 0 0,0 0 0,0 0 0,0 0 0,0 0 0,0 0 0,0 0 0,0 0 0,0 0 0,0 0 0,-1 0 0,1 0 0,0 0 0,0 0 0,0 0 0,0 0 0,0 0 0,0 0 0,0 0 0,0 0 0,0 0 0,0 0 0,0-1 0,0 1 0,0 0 0,0 0 0,0 0 0,0 0 0,0 0 0,-1 0 0,1 0 0,0 0 0,0 0 0,0 0 0,0 0 0,0-1 0,0 1 2,1-5 17,-1 5-26,2-5-14,0 0 1,1 0 0,-1 0 0,1 1 0,0 0-1,2-2 23,-5 5-9,1 1-1,-1-1 1,1 0 0,-1 1-1,1-1 1,-1 1-1,1-1 1,0 1 0,-1-1-1,1 1 1,0-1-1,-1 1 1,1 0-1,0-1 1,0 1 0,-1 0-1,1 0 1,0-1-1,0 1 1,0 0-1,-1 0 1,1 0 0,0 0-1,0 0 1,0 0-1,-1 0 1,1 0 0,0 0-1,0 1 1,-1-1-1,1 0 1,0 0-1,0 1 1,-1-1 0,1 1-1,0-1 1,-1 0-1,1 1 1,0-1 0,-1 1-1,1-1 1,-1 1-1,1 0 1,-1-1-1,1 1 1,-1 0 0,1-1 9,8 12-40,-1 0 1,0 1-1,-1 0 1,0 0-1,2 9 40,15 34-2517,-24-55 2389,0 0-1,1 0 1,-1 0 0,1-1-1,-1 1 1,1 0 0,-1 0-1,1 0 1,0-1 0,-1 1-1,1 0 1,0-1 0,-1 1-1,1-1 1,0 1 0,0 0 128,1-1-596,0 1 0,1-1 0,-1 1 0,0-1 0,0 0 0,1 0 0,-1 0 0,0 0 596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49:42.99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63 2144,'-1'-2'91,"0"1"0,0 0 0,0 0 1,0 0-1,1 0 0,-1-1 0,0 1 0,1 0 0,-1-1 1,1 0-92,0 1-10,0 0-1,0 0 1,0 1 0,1-1 0,-1 0 0,0 0 0,1 1 0,-1-1 0,0 0 0,1 0 0,-1 1 0,1-1 0,-1 0 0,1 1 0,-1-1 0,1 1 0,0-1 0,0 0 10,16-22-960,-16 22 1120,-1 1 298,2-7 996,-1 4-1239,-3 6-22,1-3-28,1 0 6,0 0 181,0 0-38,17 0 811,-12 0-995,-2 0-109,-1 0 0,1 0 1,0 0-1,-1 0 0,1 0 0,0 1 1,-1-1-1,1 1 0,0 0 0,-1 0 1,1 0-1,-1 0 0,0 0 0,1 0 1,-1 1-1,1 0-21,3 2 1,-1 1 1,0-1 0,-1 1-1,1 0 1,-1 0 0,0 1-1,0-1 1,-1 1 0,0 0-1,0 0 1,0 0-1,-1 0 1,1 1-2,18 61-38,2 22 38,-7-25 283,16 37-283,21 61 272,-48-148-222,-4-10-4,1 0 0,-1 0 1,1 0-1,0 0 0,1 0 0,-1-1 1,1 1-1,0-1 0,0 1 0,2 0-46,4 6 61,1 0 0,-2 0 0,0 1 0,0 0-1,1 3-60,-8-13 86,-1-2 42,2-4 122,0-7 188,-2-88-393,4 1 0,16-88-45,5 75-224,-23 108 212,-1-1 1,1 0-1,-1 0 0,1 1 0,0-1 0,0 1 0,1 0 0,-1-1 0,1 1 0,-1 0 0,1 0 0,0 1 0,0-1 0,0 1 0,1-1 0,-1 1 0,1 0 1,0 0 11,22-17 44,-13 4 82,-13 14-113,0 1-1,0 0 0,0-1 1,0 1-1,1 0 1,-1 0-1,0-1 1,0 1-1,0 0 1,0-1-1,0 1 0,0 0 1,0-1-1,0 1 1,0 0-1,0 0 1,0-1-1,0 1 1,0 0-1,0-1 0,0 1 1,-1 0-1,1-1 1,0 1-1,0 0 1,0 0-1,0-1 0,-1 1 1,1 0-1,0 0 1,0-1-1,0 1 1,-1 0-1,1 0 1,0 0-1,0 0 0,-1-1 1,1 1-1,0 0 1,0 0-1,-1 0 1,1 0-1,0 0 1,-1 0-1,1 0 0,0-1 1,-1 1-1,1 0 1,0 0-1,0 0 1,-1 0-1,1 1 1,0-1-1,-1 0 0,1 0 1,0 0-1,-1 0 1,1 0-13,-52-5 800,-138 2-240,163-2-768,26 22 0,1-5 128,1-1 0,1 1 0,2 7 80,-1-7-28,-1 0-1,-1 0 0,0 8 29,0 0-335,0-1 0,1 0 0,1 0-1,1 0 1,0 0 0,2 0 0,0 1 335,7 11-3104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49:46.8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 6 160,'-4'-5'64,"4"5"-64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49:49.3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403 1237 1152,'-17'-38'667,"15"35"-577,0-1 1,1 1-1,0 0 1,0-1 0,0 1-1,0 0 1,0-1-1,1 0-90,-4-13 140,-49-190 988,48 185-1099,-8-25 131,61 138 315,-33-59-211,-2 1 0,7 31-264,-19-64 7,-1 1 1,0-1 0,0 0 0,0 0 0,0 1 0,0-1 0,0 0 0,0 0 0,0 1-1,0-1 1,0 0 0,0 0 0,0 1 0,0-1 0,0 0 0,0 1 0,0-1 0,0 0 0,0 0-1,0 1 1,0-1 0,0 0 0,0 0 0,0 1 0,-1-1 0,1 0 0,0 0 0,0 0-1,0 1 1,0-1 0,-1 0-8,1 0 1,0 0 1,0 0-1,-1-1 0,1 1 0,0 0 0,0 0 0,0-1 0,-1 1 0,1 0 1,0 0-1,0 0 0,0-1 0,0 1 0,0 0 0,-1-1 0,1 1 0,0 0 0,0 0 1,0-1-1,0 1 0,0 0 0,0-1 0,0 1 0,0 0 0,0 0 0,0-1 1,0 1-1,0 0 0,0-1-1,0-141-779,0 134 1095,-1 8-92,-2 14 45,-1 1-96,3-12-147,-1 4-1,0-1 0,-1 0 0,0 0 0,0 0 0,0-1-1,-2 3-24,-1 0 81,4-4-40,0-1 1,-1 0-1,0 0 0,1 0 0,-1 0 0,0 0 0,-1 0-41,3-2 11,-1 0 0,0-1 0,1 1 0,-1 0 0,0 0 0,0-1 0,1 1 0,-1-1 0,0 0 0,0 0 0,0 1-1,0-1 1,0 0 0,0-1 0,0 1 0,1 0 0,-3-1-11,2 0-19,0 0 0,0 0 1,-1 0-1,1 0 0,0 0 0,0 0 0,0-1 0,1 1 0,-2-1 19,-3-8-81,6 9 75,0 1 1,0 0-1,0-1 0,0 1 1,0 0-1,0 0 0,0-1 1,0 1-1,0 0 0,0-1 1,0 1-1,0 0 0,1-1 1,-1 1-1,0 0 0,0-1 1,0 1-1,0 0 0,1 0 1,-1-1-1,0 1 0,0 0 1,1 0-1,-1 0 0,0-1 1,0 1-1,1 0 0,-1 0 1,0 0-1,1 0 0,-1 0 6,9-4-47,0 0 0,1 1 0,-1 0 0,1 1 0,0 0 0,8-1 47,-11 1 4,0 0 1,-1 0-1,1-1 1,-1 0-1,1 0 0,-1-1 1,0 0-1,0 0 1,-1 0-1,5-5-4,15-9-7,35-28 19,-54 41-56,5-3 35,-7 6 51,-1-1-1,1 1 1,-1-1-1,0 0 1,0 0-1,1-1-41,-4 4 1,0-1-1,0 1 1,0 0-1,0 0 1,0 0 0,0 0-1,0 0 1,0 0-1,0 0 1,0-1-1,0 1 1,0 0-1,0 0 1,0 0 0,0 0-1,0 0 1,0 0-1,0 0 1,0-1-1,0 1 1,0 0 0,0 0-1,0 0 1,0 0-1,-1 0 1,1 0-1,0 0 1,0 0 0,0 0-1,0 0 1,0 0-1,0-1 1,0 1-1,-1 0 1,1 0-1,0 0 1,0 0 0,0 0-1,0 0 1,0 0-1,0 0 1,0 0-1,-1 0 1,1 0-1,-11-1 91,-9 2 118,14 3-166,-2-1-278,6-2 228,1 0-1,-1-1 0,1 1 0,-1 0 0,1 0 0,-1 0 0,1 0 0,-1 0 1,1 0-1,-1 2 8,-8 5-108,-4 3 173,11-9-36,0 0 0,0 1-1,-1-1 1,1 0 0,0 0 0,-1-1-1,-2 2-28,-17 6 521,20-7-505,1-1-1,-1 1 1,0-1 0,0 0-1,0 0 1,0 0 0,0-1 0,0 1-1,0-1 1,0 0 0,0 1-16,0-1 0,1 0-1,-1-1 1,1 1 0,0 0 0,-1-1-1,1 1 1,0-1 0,0 0 0,-1 0-1,1 0 1,0 0 0,0 0 0,0 0-1,0-1 1,0 1 0,-1-2 0,0 0 15,0-1 0,0 1 0,0-1 1,1 0-1,0 1 0,-1-1 0,1 0 0,-1-4-15,-29-77-4,16 40 55,-2 1 0,-1 0 0,-7-6-51,26 50 1,-1-1 0,1 0 0,0 0-1,-1 1 1,1-1 0,0 0-1,-1 1 1,1-1 0,-1 1-1,1-1 1,-1 0 0,1 1-1,-1-1 1,0 1 0,1-1-1,-1 1 1,0 0 0,1-1 0,-1 1-1,0 0 1,1-1 0,-1 1-1,0 0 1,0 0 0,0 0-1,1-1 1,-1 1 0,0 0-1,0 0 1,1 0 0,-1 0-1,0 1 1,0-1 0,0 0-1,1 0 1,-1 0 0,0 1 0,0-1-1,1 0 1,-1 1 0,0-1-1,1 0 1,-1 1-1,-1 1-4,0 0 1,0 0-1,0 0 0,0 0 1,0 1-1,0-1 0,1 0 1,-1 1-1,1-1 0,0 1 1,-1 2 3,-9 28 68,-6 33-68,9-31 289,-2-1-1,-2 1-288,7-21-27,5-10 35,-1-1 1,0 0-1,0 1 1,-1-1-1,1 0 0,-1 0 1,0 0-1,1 0 1,-1 0-1,-1 0 1,1-1-1,0 1 0,-1 0 1,0-1-9,2-1 13,0 0 1,0 0-1,0-1 0,0 1 1,0 0-1,0-1 1,0 1-1,-1-1 0,1 1 1,0-1-1,0 0 1,-1 1-1,1-1 0,0 0 1,-1 0-1,0 0-13,1-1-10,0 0 0,0 1 0,0-1 0,0 0 0,0 0 0,0 0-1,0 0 1,0 0 0,0 0 0,0 0 0,0-1 0,0 1 0,1 0 0,-1 0 0,0-1 0,1 1-1,-1-1 11,-2-7-21,-1 0-1,1-1 1,1 1-1,-1-1 1,1-1 21,-5-24 150,19 78-167,-1-1 0,-2 2 0,-2-1 0,-2 1 0,-1 11 17,-4-55 0,-1 25 124,0-15 53,0-9-50,0-5 31,-1-5-168,1 0-1,1 0 1,0 0-1,0-1 11,-1-15-16,1 20 5,-1-5-14,0 1 1,1-1 0,0 0-1,0 0 1,1 0 0,1 0-1,2-9 25,-4 18-16,1-1-1,0 1 1,0 0-1,0-1 1,0 1-1,0 0 1,0 0-1,1-1 0,-1 1 1,0 0-1,0 0 1,1 0-1,-1 0 1,1 1-1,-1-1 1,1 0-1,-1 1 0,1-1 1,0 1-1,-1-1 1,1 1-1,-1 0 1,1-1-1,0 1 1,0 0 16,7 0-18,0 0 1,0 1-1,1 0 1,3 2 17,17 0-23,-22-3 65,1 0-1,-1 0 1,1-1 0,-1 0 0,1-1-1,5-1-41,-14 2 6,1 1 0,-1 0 0,1-1 0,-1 1 0,1-1 0,-1 1 0,1-1-1,-1 1 1,0-1 0,1 0 0,-1 1 0,0-1 0,0 1 0,1-1-1,-1 0 1,0 1 0,0-1 0,0 0 0,0 1 0,0-1 0,0 0 0,0 1-1,0-1 1,0 0 0,0 1 0,0-1 0,0 0-6,-4-22 144,2 19-153,-10-68-126,2-1 0,2-17 135,-11-84-120,14 148 155,-7-22-35,-1 2-120,9 24 69,1 0 1,1 0-1,1 0 0,2-7 51,-1 29-138,5 8-28,-1 3 164,-1 0 0,1 1-1,-2-1 1,0 1 0,0 2 2,4 63 2,-4-47-3,-1 24 95,-6 52-94,4-90 7,0-3 123,-1 0 0,-1 0-1,-4 10-129,7-22 3,0-1 0,0 0 0,0 0 0,0 0 0,0 1 0,0-1 0,-1 0 0,1 0 0,0 0 0,0 0 0,0 0 0,0 1 0,0-1 0,0 0 0,-1 0 0,1 0 0,0 0 0,0 0 0,0 0 0,-1 0 0,1 0 0,0 0 0,0 0 0,0 0 0,0 0 0,-1 1 0,1-1 0,0 0 0,0 0 0,0 0 0,-1-1 0,1 1 0,0 0 0,0 0 0,0 0 0,0 0 0,-1 0 0,1 0 0,0 0 0,0 0 0,0 0 0,-1 0 0,1 0 0,0-1 0,0 1 0,0 0 0,0 0 0,0 0 0,0 0 0,-1 0 0,1-1 0,0 1 0,0 0 0,0 0 0,0 0 0,0 0 0,0-1 0,0 1 0,0 0-3,-9-12 58,2-4-76,0 0 1,1 0-1,0-1 1,2 0-1,-2-12 18,-2-5 3,-45-171-73,44 171 71,0-18-1,-4-11 213,11 50-233,-1 1 0,1-13 20,2 21-61,-1 0 0,1-1 0,1 1 0,-1-1-1,1 1 1,-1-1 0,1 1 0,1 0 0,-1 0 0,1-1 61,-2 4-15,0 0 0,1 1 1,-1-1-1,0 1 0,1-1 0,-1 0 0,1 1 0,-1-1 1,1 1-1,-1-1 0,1 1 0,-1-1 0,1 1 0,-1-1 1,1 1-1,0 0 0,-1-1 0,1 1 0,0 0 0,-1-1 0,1 1 1,0 0-1,0 0 0,-1 0 0,1 0 15,1 0-12,-1 0 0,0 0 1,1 1-1,-1-1 0,0 0 0,1 1 0,-1-1 0,0 1 1,0 0-1,1-1 0,-1 1 0,0 0 0,0 0 12,7 5-12,-2 0-1,1 1 0,-1 0 1,2 3 12,0-1-54,3 2 83,-6-6 62,1 1 0,-2-1 1,1 1-1,-1 0-91,-3-5 64,-1-1-21,1-1 10,0-4-46,0 0 0,0-1 0,0 1 0,-1 0 0,0-1 0,0 1 0,0 0 0,-1-1 0,0 1 0,0 0 0,-1-4-7,-3-29-93,3 24-119,0 11-61,1 10-159,2 3-65,0 1 0,1-1 0,0 0 0,1 6 497,2 3-481,4 26-1455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49:00.7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58 576,'0'-4'907,"1"-6"-426,0 9-414,-1 0-1,0 0 1,1-1-1,-1 1 1,0 0 0,0 0-1,0 0 1,0 0-1,0 0 1,0 0 0,0-1-1,0 1 1,0 0-1,-1 0 1,1 0-1,-1 0 1,1 0 0,-1-1-67,1 2 5,0 0-117,0 0 48,0 0 80,-5-11 683,5 10-609,0 1 6,-8-3 1083,5-3-1081,3 6-98,0 0 0,0 0 1,0 0-1,-1 0 0,1 0 0,0 0 1,0 1-1,0-1 0,0 0 0,-1 0 1,1 0-1,0 0 0,0 1 0,0-1 1,0 0-1,0 0 0,0 0 0,0 1 1,0-1-1,0 0 0,0 0 0,0 0 1,-1 1-1,1-1 0,0 0 0,0 0 1,0 0-1,0 1 0,1-1 0,-1 0 1,0 0-1,0 0 0,0 1 1,0-1-1,-8 46 117,8-45-133,0-1 11,-1 1-1,1 0 1,0-1 0,0 1 0,0-1 0,0 1-1,0-1 1,0 1 0,0 0 0,0-1 0,1 1-1,-1-1 1,0 1 0,0-1 0,0 1 0,1-1 0,-1 1-1,0-1 1,0 1 0,1-1 0,-1 1 0,1-1-1,-1 1 1,1-1 5,-1 0 7,1 0 0,-1 0 0,0 0 0,1 0-1,-1 0 1,1 0 0,-1 0 0,0 0 0,1 0 0,-1 0 0,1 0-1,-1-1 1,0 1 0,1 0 0,-1 0 0,1 0 0,-1-1 0,0 1-1,0 0 1,1-1 0,-1 1 0,0 0 0,1-1-7,0 0 19,1-1 0,-1 1 0,0-1 0,0 0 0,0 0 0,0 1 0,0-1 0,0 0 0,0 0 0,0 0 0,-1 0 0,1-1-19,0-14-197,1 29 453,-2-12-242,0 0 1,0 0-1,0 0 0,0 0 1,0 0-1,0 0 0,0 0 1,0 1-1,0-1 1,0 0-1,0 0 0,0 0 1,0 0-1,0 0 0,0 0 1,0 0-1,0 0 0,0 0 1,0 0-1,0 0 1,0 0-1,0 0 0,0 1 1,0-1-1,0 0 0,0 0 1,0 0-1,0 0 1,0 0-1,0 0 0,0 0 1,0 0-1,0 0 0,0 0 1,-1 0-1,1 0 0,0 0 1,0 0-1,0 0 1,0 0-1,0 0 0,0 0 1,0 0-1,0 0 0,0 0 1,0 0-1,0 0 1,0 0-1,0 0 0,-1 0 1,1 0-1,0 0 0,0 0 1,0 0-1,0 0 0,0 0 1,0 0-1,0 0 1,0 0-1,0 0 0,0 0 1,0 0-1,0 0 0,0 0 1,0 0-1,-1 0-14,-3-1 262,-5 16-379,9-9 48,-2 5-283,-1 6 746,4-15-399,5-2 21,4-12-11,-10 12-5,0 0 0,0-1 0,0 1 0,0 0 0,0 0 0,1 0 0,-1-1 0,0 1 0,0 0 0,0 0 0,0 0 0,0-1 0,0 1 0,0 0 0,0 0 0,0 0 0,0 0 0,-1-1 0,1 1 0,0 0 0,0 0 0,0 0 0,0-1 0,0 1 0,0 0 0,0 0 0,0 0 0,0 0 0,-1 0 0,1-1 0,0 1 0,0 0 0,0 0 0,0 0 0,0 0 0,-1 0-1,1 0 1,0 0 0,0 0 0,0-1 0,0 1 0,-1 0 0,1 0 0,0 0 0,0 0 0,0 0 0,-1 0 0,1 0 0,0 0 0,0 0 0,0 0 0,-1 0 1,1 0 0,0 0 0,-1 0 0,1 0 0,0 0 0,-1 0 0,1 1 0,0-1 0,-1 0 0,1 0 0,0 0 0,0 0 0,-1 0 0,1 0 0,0 1 0,0-1 0,-1 0 0,1 0 0,0 0 0,0 1 0,-1-1 0,1 0 0,0 0 0,0 1 0,0-1 0,0 0 0,-1 0 0,1 1 0,0-1 0,0 0 0,0 1 0,0-1 0,0 0 0,0 1 0,0-1 0,0 0 0,0 0 0,0 1 0,0-1-1,-2 12-40,2-11 38,-1 0 0,1-1 0,0 1 0,0 0 0,0 0 0,0 0 0,0 0 0,0 0 0,0 0 1,0 0-1,0-1 0,0 1 0,0 0 0,0 0 0,1 0 0,-1 0 0,0 0 0,1 0 2,0 0 80,-1-1 5,0 0 1,0 0 42,0 0-43,0 0 0,0-16 225,0 14-362,-5 1-243,0 1 364,6 1-31,-1 0-36,0-1 1,0 1-1,0-1 1,1 1-1,-1-1 1,0 1-1,1-1 0,-1 1 1,0-1-1,1 1 1,-1-1-1,0 0 1,1 1-1,-1-1 1,1 1-1,-1-1 0,1 0 1,-1 1-1,1-1 1,-1 0-1,1 0 1,-1 1-1,1-1 1,-1 0-1,1 0 1,0 0-1,-1 0 0,1 0 1,-1 0-1,1 0 1,-1 0-1,1 0 1,0 0-1,-1 0 1,1 0-1,-1 0 1,1 0-1,-1-1 0,1 1-2,0 0 3,-1-1-1,1 1 0,-1-1 0,1 1 0,-1-1 0,1 1 0,-1-1 1,1 1-1,-1-1 0,0 0 0,0 1 0,1-1 0,-1 1 1,0-1-1,0 0 0,1 1 0,-1-1 0,0 0 0,0 1 0,0-1 1,0 0-1,0 1 0,0-1 0,0 0 0,0 0-2,-2-3 72,2 3-68,0 0 0,0 0-1,0 0 1,-1 0-1,1 0 1,-1 0 0,1 0-1,-1 0 1,1 0-1,-1 0 1,0 0-1,1 0 1,-1 0 0,0 0-1,0 0 1,1 1-1,-2-2-3,1 2 32,-12 9-138,13 1-49,-1-7 176,1 0 0,0 0 0,-1 0 0,2 0-1,-1 0 1,0 0 0,1 0 0,-1 0 0,1 0 0,0 0 0,0-1 0,1 4-21,-2-6-1,0 0 0,0 1 1,1-1-1,-1 0 1,0 1-1,1-1 0,-1 0 1,0 1-1,1-1 0,-1 0 1,0 0-1,1 1 0,-1-1 1,0 0-1,1 0 0,-1 0 1,1 1-1,-1-1 0,1 0 1,-1 0-1,0 0 0,1 0 1,-1 0-1,1 0 0,-1 0 1,1 0-1,-1 0 0,0 0 1,1 0-1,-1 0 1,1-1 0,0 1 5,-1-1 1,1 1-1,0-1 1,-1 1 0,1-1-1,-1 0 1,1 0-1,-1 1 1,1-1 0,-1 0-1,1 0 1,-1 1-1,0-1 1,0 0 0,1-1-6,0 0 13,-1-1 1,1 0 0,-1 1 0,1-1 0,-1 0-1,0 0 1,0 0 0,0 1 0,-1-1 0,1 0-1,-1 0 1,1 0-14,-13-10 192,13 13-199,0-1 1,-1 1-1,1 0 1,-1-1-1,1 1 1,-1 0 0,1-1-1,-1 1 1,1 0-1,-1 0 1,1-1 0,-1 1-1,1 0 1,-1 0-1,0 0 1,1 0-1,-1 0 1,1 0 0,-1 0-1,1 0 1,-1 0-1,0 0 1,1 0 0,-1 0-1,1 0 1,-1 0-1,1 1 1,-1-1-1,0 0 7,1 0 4,0 1-1,0-1 1,-1 0 0,1 0-1,0 0 1,0 1-1,0-1 1,0 0-1,0 0 1,-1 1-1,1-1 1,0 0-1,0 0 1,0 0-1,0 1 1,0-1-1,0 0 1,0 1-1,0-1 1,0 0 0,0 0-1,0 1 1,0-1-1,0 0 1,0 0-1,0 1 1,0-1-1,0 0 1,1 0-1,-1 0 1,0 1-1,0-1 1,0 0-1,0 0 1,0 1-1,1-1 1,-1 0-1,0 0 1,0 0 0,0 0-1,1 1 1,-1-1-1,0 0 1,0 0-1,0 0 1,1 0-1,-1 0 1,0 0-1,0 0 1,1 1-1,-1-1-3,0-1-2,0 1-1,0 0 1,0 0 0,-1 0-1,1 0 1,0 0-1,0 0 1,0 0 0,0-1-1,0 1 1,0 0-1,0 0 1,0 0 0,-1 0-1,1-1 1,0 1-1,0 0 1,0 0 0,0 0-1,0 0 1,0-1-1,0 1 1,0 0-1,0 0 1,0 0 0,0-1-1,0 1 1,0 0-1,0 0 1,0 0 0,0 0-1,0-1 1,1 1-1,-1 0 1,0 0 0,0 0-1,0 0 1,0-1-1,0 1 1,0 0 0,0 0-1,1 0 1,-1 0-1,0 0 1,0 0-1,0 0 1,0-1 0,0 1-1,1 0 1,-1 0-1,0 0 1,0 0 0,0 0-1,0 0 1,1 0-1,-1 0 1,0 0 0,0 0-1,0 0 1,1 0-1,-1 0 1,0 0-1,0 0 1,0 0 0,0 0-1,1 0 1,-1 0-1,0 0 3,-7-13 446,-4-7-474,10 19 25,0 0 0,1 0 0,-1 0-1,0 1 1,0-1 0,0 1 0,0-1 0,0 0 0,0 1-1,0-1 1,0 1 0,0 0 0,0-1 0,0 1-1,0 0 1,0 0 0,0-1 0,0 1 0,-1 0 3,-3 12-326,4 11 285,1-16 61,0-6 76,1-1-97,-1 0 1,0 1-1,1-1 0,-1 0 0,0 0 1,0 0-1,1 1 0,-1-1 1,0 0-1,0 0 0,0 1 0,1-1 1,-1 0-1,0 1 0,0-1 1,0 0-1,0 1 0,0-1 0,0 0 1,1 1-1,-1-1 0,0 0 0,0 1 1,0-1 0,0 1 7,0-1 0,0 1-1,0-1 1,0 1 0,0 0 0,1-1 0,-1 1 0,0-1 0,0 1 0,1-1 0,-1 1-1,0-1 1,1 1 0,-1-1 0,1 1 0,-1-1 0,1 0 0,-1 1-7,1-1 3,-1 0 0,0 0 1,0 1-1,1-1 0,-1 0 0,0 0 1,0 0-1,1 0 0,-1 0 0,0 0 1,1 1-1,-1-1 0,0 0 0,0 0 1,1 0-1,-1 0 0,0 0 0,1 0 1,-1 0-1,0 0 0,0 0 1,1-1-1,-1 1 0,0 0 0,1 0 1,-1 0-1,0 0 0,0 0 0,1 0 1,-1-1-1,0 1 0,0 0 0,1 0 1,-1 0-1,0-1 0,0 1 0,0 0 1,1 0-1,-1-1 0,0 1 1,0 0-1,0 0 0,0-1 0,0 1 1,0 0-1,1 0 0,-1-1 0,0 1 1,0 0-1,0-1 0,0 1 0,0 0 1,0-1-4,-5-19-101,2 6 247,3 14-144,0 0-1,-1-1 1,1 1 0,0 0-1,0 0 1,0 0-1,0-1 1,0 1-1,0 0 1,0 0-1,0 0 1,-1 0-1,1-1 1,0 1 0,0 0-1,0 0 1,0 0-1,-1 0 1,1 0-1,0 0 1,0-1-1,0 1 1,0 0-1,-1 0 1,1 0-1,0 0 1,0 0 0,-1 0-1,1 0 1,0 0-1,0 0 1,0 0-1,-1 0 1,1 0-1,0 0 1,0 0-1,0 0 1,-1 0-1,1 0 1,0 0 0,0 0-1,0 1 1,-1-1-1,1 0 1,0 0-2,-10 7-27,8-4-4,0 0-1,0 0 1,1 1-1,0-1 1,0 1-1,0 0 1,0-1-1,0 4 32,-5 17-100,5-23 102,1 1-1,0 0 0,0-1 1,0 1-1,0 0 1,0 0-1,0-1 1,0 1-1,0 0 1,0-1-1,1 1 1,-1-1-1,1 1 0,0 0 1,-1-1-1,1 1 1,0-1-1,0 1 1,0-1-1,0 0 1,0 1-1,0-1-1,0 0 6,-1-1-1,0 0 1,0 1-1,1-1 1,-1 0-1,0 0 1,1 0-1,-1 1 1,0-1-1,1 0 1,-1 0-1,0 0 1,1 0 0,-1 0-1,0 0 1,1 1-1,-1-1 1,0 0-1,1 0 1,-1 0-1,0 0 1,1 0-1,-1 0 1,1-1-1,-1 1 1,0 0-1,1 0 1,-1 0-1,0 0 1,1 0 0,-1 0-1,0-1 1,1 1-6,9-12 21,-9 8-33,1 1 0,-1-1-1,1 1 1,-1-1-1,0 0 1,0 1-1,0-4 13,-1-5 96,0 7-59,0 0 1,0 0-1,0 0 1,0 0-1,-1 0 0,0 1 1,0-1-1,-1-1-37,1-5-128,1 11 123,0 0-1,0 0 1,-1 0-1,1-1 1,0 1-1,0 0 1,0 0-1,0 0 1,0 0-1,-1 0 1,1-1-1,0 1 1,0 0-1,0 0 1,0 0 0,-1 0-1,1 0 1,0 0-1,0 0 1,0 0-1,-1 0 1,1 0-1,0 0 1,0 0-1,0 0 1,-1 0-1,1 0 1,0 0-1,0 0 1,0 0-1,-1 0 1,1 0 0,0 0-1,0 0 1,0 0-1,-1 0 1,1 0-1,0 0 1,0 0-1,0 1 1,0-1-1,-1 0 1,1 0-1,0 0 1,0 0-1,0 0 1,0 1-1,0-1 1,0 0 0,-1 0-1,1 0 1,0 1-1,0-1 1,0 0 5,-4 8 23,3-5-20,0-1 0,1 1-1,0-1 1,0 1 0,-1 0 0,1-1-1,1 1 1,-1-1 0,0 1 0,1 0-1,-1-1 1,1 1 0,0-1 0,0 1-1,0-1 1,0 0 0,1 2-3,0 2 145,-1-5-28,-1 0 246,0 5-139,0-5-203,-5-10 172,5 9-173,-1-1 0,1 0 0,0 1-1,0-1 1,-1 0 0,1 1 0,-1-1 0,1 0-1,0 1 1,-1-1 0,1 1 0,-1-1 0,1 1 0,-1-1-1,1 1 1,-1-1 0,0 1 0,1-1-20,-8-7 159,10 6-860,5 5-1573,1 1-1230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54:22.9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137 58 3904,'-3'-7'429,"2"6"-319,0-1-1,1 1 1,-1-1-1,0 1 1,0 0-1,0 0 1,0-1 0,0 1-1,0 0 1,0 0-1,-1 0 1,0-1-110,0-2 460,0 3-479,-4 8-220,-64 79-33,62-76 270,0 1-1,1 0 0,1 1 1,-5 9 2,12-21 11,0 1 0,-1-1 1,1 0-1,0 0 0,0 0 1,-1 0-1,1 0 0,0 1 0,0-1 1,0-1-1,-1 1 0,1 0 1,0 0-1,0 0 0,-1 0 1,1-1-1,0 1-11,14-6 164,1 0 1,-2-1 0,4-3-165,20-9 162,53-23 154,105-47 114,-179 83-494,-12 5 6,-10 4-70,-134 74 87,-65 38 183,183-103-176,13-8 127,1 0 0,-1 1 0,-4 4-93,30-24 67,1 1 0,0 1 0,1 1 0,19-8-67,89-36 83,-105 47-60,-6 2-68,7-3 16,0 1 0,0 0 1,1 2-1,20-3 29,-43 10-5,-1-1-1,0 1 1,1 0 0,-1 0 0,0 0-1,1 0 1,-1 0 0,0 0 0,1 1 0,-1-1-1,0 0 1,0 1 0,1-1 0,-1 1-1,0-1 1,0 1 0,1 0 5,-2 0-2,1-1 1,0 1-1,-1 0 0,1-1 1,-1 1-1,0 0 0,1-1 1,-1 1-1,1 0 0,-1 0 1,0 0-1,0-1 0,1 1 1,-1 0-1,0 0 0,0 0 1,0 0-1,0 0 0,0-1 1,0 1 1,-1 6-5,0-1 1,-1 0-1,0 0 1,0 0-1,0 0 1,-2 3 4,0 0-22,-16 41 33,7-20 4,1-1-1,2 2 1,1-1-1,-2 16-14,11-44 7,0-1 0,0 0 0,0 0-1,0 0 1,-1 1 0,1-1 0,1 0-1,-1 0 1,0 1 0,0-1 0,0 0-1,1 0 1,-1 0 0,1 1-7,-1-1 4,0-1-1,1 0 1,-1 1 0,0-1 0,1 0 0,-1 0-1,0 1 1,1-1 0,-1 0 0,0 0 0,1 0 0,-1 1-1,0-1 1,1 0 0,-1 0 0,1 0 0,-1 0-1,0 0 1,1 0 0,-1 0 0,1 0 0,-1 0 0,1 0-1,-1 0 1,0 0 0,1 0 0,-1 0-4,5-2 40,-1 1 0,0-1 0,0 0 0,0 0 0,0 0 0,3-3-40,3-1 106,1 0-74,1-1 0,-1 0 0,0 0 0,4-5-32,-11 8-20,0 0 0,1 1 0,-1 0 0,1 0-1,0 0 1,3-1 20,-7 3-9,0 1 0,0-1 0,0 1-1,0 0 1,-1-1 0,1 1 0,0 0 0,0 0-1,0 0 1,0 0 0,0 0 0,0 0 0,0 0-1,0 0 1,0 0 0,0 0 0,0 0 0,0 1-1,0-1 1,0 0 0,0 1 0,-1-1 0,1 0-1,0 1 1,0-1 0,0 1 0,0 0 0,-1-1-1,1 1 1,0 0 0,-1-1 0,1 1 0,-1 0-1,1 0 1,0-1 0,-1 1 0,0 0 0,1 0-1,0 1 10,1 4-56,-2-4 62,1-1-1,-1 1 1,1-1 0,-1 1-1,1-1 1,-1 0 0,1 1-1,0-1 1,0 0 0,0 0-1,0 0 1,0 1-1,0-1 1,0 0 0,0 0-1,0 0 1,0 0 0,1-1-1,-1 1 1,0 0-1,0 0 1,1-1 0,-1 1-1,1-1 1,-1 1 0,1-1-1,-1 0 1,1 1-6,11 0 60,-1-1 0,0 0 0,1 0 1,-1-1-1,0-1 0,0 0 0,0-1 0,0 0 1,10-4-61,17-9 100,0-1 0,7-6-100,-21 10 143,38-19-10,-60 30-197,-5 2-7,-9 6-44,-53 38 66,-36 17 49,-31 21 17,101-63-72,28-18 59,0 0 0,0 0 1,0 0-1,0-1 0,0 1 0,-1-1 1,1 1-1,0-1 0,0 0 0,0 1 0,-1-1 1,1 0-1,-2-1-4,4 1-2,-1 0 1,1 0-1,0 0 1,-1 0-1,1 0 1,0 0-1,0 0 1,-1-1-1,1 1 1,0 0-1,0 0 1,-1 0-1,1 0 1,0-1-1,0 1 1,0 0-1,-1 0 1,1 0-1,0-1 1,0 1-1,0 0 1,0 0-1,0-1 1,0 1-1,-1 0 1,1 0-1,0-1 0,0 1 1,0 0-1,0-1 1,0 1-1,0 0 1,0 0-1,0-1 1,0 1-1,0 0 1,0-1-1,0 1 1,0 0-1,1 0 1,-1-1-1,0 1 1,0 0-1,0 0 1,0-1-1,0 1 1,0 0-1,1 0 1,-1-1-1,0 1 2,11-15-3,-8 12 2,20-23-8,2 0 0,0 2 1,2 1-1,15-10 9,120-76-13,-108 76-67,-43 28 79,-9 6 3,-7 6-30,12-8 54,0 1-1,0-2 1,-1 1-1,1-1 1,0 0-26,-2-1 51,0 1 0,0-1 0,-1 0 0,1 0 0,-1-1 0,0 1 0,0-1 0,0 0 0,0-1-51,-4 5-2,0 0 0,0-1 0,1 1 0,-1-1-1,0 1 1,0 0 0,0-1 0,0 1 0,0 0 0,0-1 0,0 1 0,0 0 0,0-1 0,0 1 0,0-1 0,0 1 0,0 0 0,0-1 0,0 1 0,-1 0 0,1-1 0,0 1 0,0 0 0,0-1 0,0 1-1,-1 0 1,1 0 0,0-1 0,0 1 0,-1 0 2,-11-5-96,-16 4-2,-22 6 154,0 1-1,1 3 1,-12 5-56,-144 47 127,179-53-96,-141 43 454,-84 11-485,239-60 13,0-1-1,0 0 1,-9 0-13,17-2-57,8-2-22,10-1-4,75-9-52,-17 3 163,14-7-28,60-18 72,89-20-74,-216 53 19,-13 4 15,-6-1-31,0-1 0,0 0 0,0 1 0,0-1 1,0 0-1,0 1 0,0-1 0,0 0 0,0 1 1,0-1-1,0 0 0,-1 1 0,1-1 0,0 0 1,0 0-1,0 1 0,-1-1 0,1 0 0,0 0 1,0 1-1,-1-1 0,1 0 0,0 0 0,0 0 1,-1 1-1,1-1-1,-79 56-80,33-14 242,-31 36-162,50-51 46,21-20-70,0 0 1,0 0 0,0 1-1,1 0 1,0 0 0,0 0-1,1 1 1,-1 2 23,4-10-12,1 1 1,-1-1-1,1 0 1,0 1-1,-1-1 1,1 0-1,0 1 1,0-1-1,0 0 0,0 1 1,0-1-1,0 0 1,0 1-1,0-1 1,1 1-1,-1-1 0,1 0 1,-1 0-1,1 2 12,0-3-72,-1 1-1,1 0 1,0-1-1,-1 1 1,1-1-1,0 1 1,0-1-1,0 0 1,-1 1-1,1-1 1,0 0-1,0 1 1,0-1-1,0 0 1,0 0-1,-1 0 1,1 0-1,0 0 1,0 0-1,0 0 1,0 0-1,0 0 1,0 0-1,0 0 1,-1-1-1,1 1 1,0 0-1,0-1 1,0 1-1,0-1 73,8-2-1946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5:39.0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1 1728,'-4'0'640,"8"0"368,-4 0-565,0 0-81,0 0-154,0 0-37,0 0-32,0 0 63,0 0-47,0 0 69,0 0-5,0 0 266,0 0-144,0 0-21,0 0-123,0 0-105,0 1 0,0 0 0,1-1-1,-1 1 1,0-1 0,0 1 0,1 0-1,-1-1 1,0 1 0,1-1-1,-1 1 1,0-1 0,1 1 0,-1-1-1,1 1-91,10 1 252,0-1-1,0 0 0,0 0 0,0-1 1,1 0-1,4-2-251,15 1 332,146 1 260,-176 0-677,4 24-2096,-5-12 1061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3:54:34.6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173 446 1152,'-1'0'18,"1"0"0,0 0 1,0 0-1,-1 0 0,1 0 1,0 0-1,-1 0 0,1 1 0,0-1 1,0 0-1,-1 0 0,1 0 0,0 1 1,0-1-1,0 0 0,-1 0 0,1 1 1,0-1-1,0 0 0,0 0 0,0 1 1,-1-1-1,1 0 0,0 1 1,0-1-1,0 0 0,0 1 0,0-1 1,0 0-19,0 1 9,0 0 0,-1-1 0,1 1 0,0 0 0,0-1 0,-1 1 0,1-1 0,-1 1 0,1 0 1,0-1-1,-1 1 0,1-1 0,-1 1 0,1-1 0,-1 1 0,1-1 0,-1 0 0,0 1-9,-2 2 43,-1-1 0,1 1 0,0 0 0,0 0 0,1 0-1,-1 0 1,1 0 0,-1 1 0,1 0-43,-10 11 153,-23 19 299,23-23-161,1 0 1,-6 7-292,13-9 32,4-9-31,0 0 1,0 0 0,0 0 0,0 1 0,0-1 0,0 0-1,0 0 1,0 1 0,0-1 0,0 0 0,-1 0 0,1 1-1,0-1 1,0 0 0,1 0 0,-1 1 0,0-1 0,0 0-1,0 0 1,0 0 0,0 1 0,0-1 0,0 0-1,0 0 1,0 1 0,0-1 0,1 0 0,-1 0 0,0 0-1,0 0 1,0 1 0,0-1 0,0 0 0,1 0 0,-1 0-1,0 0 1,0 0 0,0 1 0,1-1 0,-1 0 0,0 0-1,0 0 1,1 0 0,-1 0 0,0 0 0,0 0 0,1 0-1,-1 0 1,0 0 0,0 0 0,1 0 0,-1 0 0,0 0-1,0 0 1,0 0 0,1 0 0,-1 0 0,0 0 0,0 0-1,1 0 1,-1-1 0,0 1 0,0 0 0,0 0 0,1 0-1,-1 0 1,0-1-2,87-32 867,1 3 0,64-12-867,-144 39 23,7-1 1,-12 6 25,-7 4 52,-4 0-49,0 1 0,0-1 0,-1-1 0,0 1 1,0-2-1,0 1 0,-1-1 0,-2 0-52,-20 11 79,-208 107 486,214-106-485,46-29 20,40-25 189,3 3-1,7-1-288,-24 14 239,-2-2 0,0-2-1,-2-2 1,16-14-239,-55 40 26,-1 0 0,1-1 0,0 1 1,-1-1-1,1 1 0,-1-1 0,0 0 0,1-2-26,-3 5 3,1-1-1,-1 1 1,0-1-1,0 1 1,0-1 0,1 1-1,-1-1 1,0 1-1,0-1 1,0 1 0,0-1-1,0 0 1,0 1-1,0-1 1,0 1 0,-1-1-1,1 1 1,0-1-1,0 1 1,0-1-1,0 1 1,-1-1-3,1 0 1,-1 0 0,0 1-1,0-1 1,0 0 0,1 0 0,-1 1-1,0-1 1,0 1 0,0-1 0,0 0-1,0 1 1,0 0 0,0-1 0,0 1-1,-1 0 0,-5-2-12,-1 0-1,1 1 1,-1 0-1,1 1 1,-1-1-1,1 1 1,-1 1-1,1 0 1,-8 1 12,-12 4 16,-1 2 1,0 0-17,-5 3 31,-162 51-313,171-55 332,0 0 1,-7-1-51,66-26-197,-11 9 198,1 0 0,1 2 1,0 1-1,18-3-1,-7 4-64,-1 1 0,10 2 64,-29 3 26,1 1-1,0 1 1,-1 0-1,1 1 1,9 3-26,-17-3-63,-5-1 57,0 0 0,0 1 0,1-1 0,-1 1 0,0 0 1,-1 0-1,5 2 6,-8-3 3,-1-1 0,1 1-1,0 0 1,0 0 0,-1-1 0,1 1 0,0 0 0,-1 0 0,1 0 0,-1 0-1,1-1 1,-1 1 0,1 0 0,-1 0 0,0 0 0,1 0 0,-1 1-3,0-1 1,0 1 0,0 0 1,0 0-1,0-1 1,-1 1-1,1 0 0,0 0 1,-1-1-1,1 1 1,-1 0-1,0-1 0,1 1 1,-2 0-2,-1 3 11,0 0 0,0 0 0,-1 0 0,0 0 0,0-1 0,0 1 0,-1-1 0,1 0 0,-3 1-11,-12 8 115,-19 10-115,1-1 68,17-10-36,16-11-29,1 2 1,-1-1-1,0 0 0,1 1 0,-3 2-3,15-5-53,45-10 238,0-3 1,36-14-186,104-45-53,-82 30 103,-102 38-55,0 0 1,0 1-1,0 1 0,0-1 1,0 2-1,1-1 0,-1 1 1,10 1 4,-19 0 0,-1 0 0,0 0 0,1 0 0,-1 0 0,0 0 0,1 0 0,-1 0 0,0 1 0,1-1 0,-1 0 0,0 0 0,1 0 0,-1 0 0,0 0 0,1 1-1,-1-1 1,0 0 0,0 0 0,1 1 0,-1-1 0,0 0 0,0 0 0,0 1 0,1-1 0,-1 0 0,0 1 0,0-1 0,0 0 0,0 1 0,1-1 0,-1 0 0,0 1 0,0-1 0,0 0 0,0 1 0,0-1 0,0 0 0,0 1 0,0-1 0,0 0 0,0 1 0,0-1 0,0 0 0,-1 1 0,1-1 0,0 0 0,0 1 0,0-1 0,0 0 0,0 1 0,-1-1 0,1 0 0,0 1 0,-14 18 16,13-17-10,-14 15 51,-1 0 0,-1-2 0,0 0 0,-8 5-57,-11 5 188,-32 18-188,-6-4-53,107-56 91,9-7-38,42-24-38,6 5 135,8 1-97,-47 23-142,1 2 0,41-7 142,-88 23-14,-1 0-1,0 1 1,0 0 0,0 0-1,0 0 1,0 0 0,0 0-1,3 1 15,-7-1-1,1 1-1,0-1 0,0 0 0,-1 0 0,1 0 1,0 1-1,0-1 0,-1 0 0,1 1 0,0-1 1,-1 1-1,1-1 0,-1 1 0,1-1 0,0 1 1,-1-1-1,1 1 0,-1-1 0,1 1 0,-1 0 1,0-1-1,1 1 0,-1 0 0,0-1 0,1 1 1,-1 0-1,0 0 0,0-1 0,0 1 0,0 0 1,0 0-1,1 0 0,-1-1 0,0 1 0,-1 0 1,1 0-1,0-1 0,0 1 0,0 0 1,0 0-1,-1-1 0,1 1 0,0 0 0,-1-1 1,1 1-1,-1 0 2,-1 4 14,-1-1 1,0 0 0,-1 1-1,1-1 1,-1 0 0,0-1-1,0 1 1,-4 2-15,8-6 0,-29 21 17,-1-1 0,-1-2-1,0-1 1,-5 1-17,-62 34 2,87-45 14,-6 4 63,1-2-1,-2 0 0,-12 5-78,19-13 69,11-1-67,0 0 0,0 0 0,-1 0 0,1 0 0,0-1 0,0 1 0,0 0 0,0 0 0,0 0 0,0 0 0,0-1 0,0 1 0,-1 0 0,1 0 0,0 0 0,0-1 0,0 1 0,0 0 0,0 0 0,0 0 0,0-1 1,0 1-1,0 0 0,0 0 0,1 0 0,-1-1 0,0 1 0,0 0 0,0 0 0,0 0 0,0 0-2,1-2-2,0 0-1,0 0 1,0 0 0,0 0 0,1 0 0,-1 1-1,1-1 1,-1 0 0,1 1 2,12-9-3,0 0 0,0 2 0,1 0 0,0 0 0,1 1 0,15-4 3,-5 1-99,89-34-10,89-38 84,-173 69-52,0 1 0,3 1 77,-22 7-55,1 1 0,0 0-1,0 1 1,0 1 0,0 0 0,12 1 55,-22 0-2,0 0 1,0 0-1,1 1 1,-1 0-1,0-1 0,0 1 1,0 0-1,0 1 0,-1-1 1,1 0-1,0 1 0,0 0 1,-1-1-1,1 1 1,-1 0-1,1 0 0,-1 1 2,-1-1 1,1-1 0,-1 1-1,0 0 1,0 0 0,0 0 0,0 0-1,0 0 1,-1 1 0,1-1 0,-1 0-1,1 0 1,-1 0 0,0 1 0,0-1-1,0 0 1,0 0 0,0 1 0,0-1-1,-1 0 1,1 0 0,-1 0 0,0 1-1,0 0 0,-2 4 25,0 0-1,-1-1 1,0 0-1,0 0 0,0 0 1,0 0-1,-1-1 1,0 0-1,-1 1-24,-16 13 102,-12 10-102,31-27-2,-10 7 24,1 0 0,-1-2-1,0 1 1,-1-2-1,-9 4-21,-11 2 266,-26 6-266,58-17 7,-1 0 0,0-1-1,0 1 1,0-1 0,1 1 0,-1-1 0,0 0 0,0 0 0,0-1 0,0 1 0,1 0 0,-1-1-1,0 0 1,0 1 0,1-1 0,-1 0 0,-2-2-7,5 3-4,-1 0 0,1-1-1,-1 1 1,1-1 0,0 1 0,-1 0-1,1-1 1,0 1 0,0-1 0,-1 1-1,1-1 1,0 1 0,0-1 0,0 1-1,0-1 1,-1 1 0,1-1 0,0 0-1,0 1 1,0-1 0,0 1 0,0-1 0,0 1-1,0-1 1,1 1 0,-1-1 0,0 1-1,0-1 1,0 1 0,0-1 0,1 1-1,-1-1 1,0 1 0,1-1 4,12-18-91,-11 15 70,34-41-215,-6 8 74,-2-2 0,1-6 162,9-20 22,-7 10-99,2 2-1,21-24 78,-21 36 120,1 2 0,39-35-120,-66 67-53,-10 7-51,-14 12 31,-7 10 121,1 1-1,1 2 0,1 0 1,-13 22-48,-18 21 66,11-18-12,-1-2-1,-34 27-53,-3-4 107,92-74-182,-1-4 101,-1 0 1,0-1-1,0 0 1,-1 0-1,0-1 0,0-1 1,6-7-27,8-8 55,31-31-101,-33 31 39,1 1 0,1 2 1,1 0-1,1 1 0,5-1 7,-21 16-25,-6 3 13,1 0 0,0 1 1,0-1-1,-1 1 0,2 0 0,0 0 12,-6 1 0,1 1 0,-1 0 0,0 0 0,1 0 0,-1-1-1,0 1 1,1 0 0,-1 0 0,0 0 0,1 0 0,-1 0 0,1 0 0,-1 0 0,0 0-1,1 0 1,-1 0 0,1 0 0,-1 0 0,0 0 0,1 0 0,-1 0 0,0 0 0,1 0-1,-1 1 1,0-1 0,1 0 0,-1 0 0,0 0 0,1 1 0,-1-1 0,0 0 0,1 0-1,-1 1 1,0-1 0,0 0 0,1 0 0,-1 1 0,0-1 0,0 0 0,0 1 0,1-1-1,-1 1 1,0-1 0,0 0 0,0 1 0,0-1 0,0 0 0,0 1 0,0-1 0,0 1-1,0-1 1,0 0 0,0 1 0,0-1 0,0 1 0,0-1 0,0 0 0,0 1 0,-10 25 11,10-26-11,-17 34 45,-2-2-1,-1 0 1,-19 23-45,-3-3 528,-36 33-528,36-47 124,26-25-170,2 1 0,-11 11 46,25-24 0,-1 0 0,0-1 0,1 1 0,-1 0 1,1 0-1,-1 0 0,1-1 0,-1 1 0,1 0 0,0 0 1,-1 0-1,1 0 0,0 0 0,0 0 0,0-1 4,0 0 0,0 0 0,0 1 0,0-1 1,0 0-1,0 0 0,0 1 0,0-1 0,1 0 0,-1 0 0,0 0 0,0 0 0,0 1 0,0-1 1,0 0-1,1 0 0,-1 0 0,0 0 0,0 0 0,0 1 0,1-1 0,-1 0 0,0 0 0,0 0 0,0 0 1,1 0-1,-1 0 0,0 0 0,0 0 0,1 0 0,-1 0 0,0 0 0,0 0-4,3 0 21,0 0 0,0 0-1,0-1 1,0 1 0,0-1 0,-1 0-1,4-1-20,22-10 27,1-2 1,-2-1-1,8-7-27,4-1-44,7-1 44,-15 9-55,0 1 0,1 1 1,0 2-1,14-2 55,-45 13-2,0 0 0,0-1-1,0 1 1,-1 0 0,1 0 0,0 0-1,0 0 1,0 0 0,0-1 0,0 2-1,-1-1 1,1 0 0,0 0 0,0 0-1,0 0 1,0 1 0,0-1 0,-1 0-1,1 1 1,0-1 0,0 0 0,0 1-1,-1-1 1,1 1 0,0-1 0,-1 1 0,1 0-1,-1-1 1,1 1 0,0 0 2,-1 0-4,0 0 1,0 0-1,0 0 1,0 0-1,0 1 0,0-1 1,0 0-1,0 0 1,0 0-1,0 0 1,-1 0-1,1 0 0,0 1 1,-1-1-1,1 0 1,-1 0-1,1 0 1,-1 0-1,1 0 0,-1 0 1,0-1-1,0 1 1,0 0 3,-9 11 37,0-2 1,-1 1-1,-1-1 1,1-1 0,-2 0-38,2-1-5,0 1 0,0 0 1,1 1-1,0 0 0,0 0 1,0 2 4,-3 14-27,13-26 28,0 0-1,0 0 1,0 0 0,0 0-1,0 0 1,0 0 0,0 0-1,0 0 1,0 0 0,0 0-1,0 0 1,0 0-1,1 0 1,-1 0 0,0 0-1,0 0 1,0 0 0,0 0-1,0 0 1,0 0 0,0 0-1,0 0 1,0 0 0,0 0-1,0 0 1,0 0-1,0 0 1,0 0 0,1 0-1,-1 0 1,0 0 0,0 0-1,0 0 1,0 0 0,0 0-1,0 0 1,0 1 0,0-1-1,0 0 1,0 0 0,0 0-1,0 0 1,0 0-1,0 0 1,0 0 0,0 0-1,0 0 1,0 0 0,0 0-1,0 0 1,0 0 0,0 0-1,0 0 1,0 1 0,0-1-1,0 0 1,0 0 0,0 0-1,0 0 1,0 0-1,0 0 1,0 0 0,0 0-1,0 0 1,0 0 0,0 0-1,22-1 42,-1 0 1,1-2-1,14-4-42,66-19 107,-95 24-96,29-9-18,-1-1 0,27-15 7,65-38-41,-24 11 112,-91 48-109,-7 3-1,0 0-1,1 1 0,-1-1 1,1 1-1,0 0 0,0 1 1,-1-1-1,1 1 0,3 0 40,-9 1-1,1 0 0,-1 0-1,0 0 1,0 0 0,1 0-1,-1 0 1,0 0 0,0 0-1,1 0 1,-1 0 0,0 0 0,0 0-1,1 0 1,-1 0 0,0 1-1,0-1 1,1 0 0,-1 0-1,0 0 1,0 0 0,1 0-1,-1 1 1,0-1 0,0 0-1,0 0 1,0 0 0,1 1-1,-1-1 1,0 0 0,0 0-1,0 1 1,0-1 0,0 0-1,0 0 1,0 1 0,0-1-1,0 0 1,0 0 0,1 1-1,-1-1 1,0 0 0,-1 1 0,1-1 1,-6 16 39,-17 15 74,4-11-97,-2 0-1,0-2 1,-1 0-1,-1-2 1,0 0-1,-1-2 1,-1 0-1,-1-2 1,1-1 0,-2-1-1,-7 1-15,40-17-223,10-4 51,0 0 118,-1 0 0,0-1-1,0-1 1,-1-1-1,-1 0 1,0 0 0,1-4 54,7-5 28,-2 1 0,-1-2 0,-1 0 0,0 0 0,-2-2 0,-1 0 0,-1-1 0,-2 0 0,6-19-28,-15 41-1,0 0 0,-1 0 0,1-1 0,-1 1 0,0-1 0,0 1 0,-1-1 0,0 1 0,1-1 0,-1 0 0,-1 1 0,1-1 0,-1 1 0,0-1 0,0 1 0,-1-2 1,2 5-1,0 1-1,0-1 1,-1 1-1,1-1 1,0 1-1,-1-1 1,1 1-1,0-1 1,-1 1-1,1-1 1,-1 1-1,1 0 1,-1-1-1,1 1 0,-1 0 1,1-1-1,-1 1 1,1 0-1,-1 0 1,1 0-1,-1-1 1,0 1-1,1 0 1,-1 0-1,1 0 1,-1 0-1,0 0 2,-16 4 0,15-3-1,-8 4-13,0 0 1,0 0-1,0 2 1,0-1-1,1 1 1,0 0-1,-2 4 14,-31 22-28,-18 8 25,-1-3 1,-46 20 2,-25 7-104,-108 51 0,235-113 101,3-3 5,1 1 0,0-1-1,-1 1 1,1-1 0,0 1 0,-1 0 0,1 0 0,0 0 0,0 0-1,0-1 1,0 2 0,0-1 0,-1 1-2,18-4-160,387-61 253,-312 50-95,-43 7 2,0 1 0,0 2 0,6 3 0,-45 1-1,-1-1 0,0 2 1,0-1-1,0 1 1,0 0-1,0 1 0,0 0 1,4 2 0,-10-4 10,0 0 1,0 0-1,-1 0 1,1 0-1,0 0 1,0 1-1,-1-1 1,1 0-1,-1 1 1,1-1-1,-1 1 1,0 0-1,0-1 1,1 1-1,-1 0 1,0 0-1,-1 0 1,1 0-1,0 0 1,0 0-1,-1 0 1,1 0-1,-1 0 1,0 0-1,0 0 1,0 0-1,0 0 1,0 0-1,0 0 1,0 0-1,0 0 1,-1 0-1,1 0 1,-1 0-1,0 1-10,-5 16 163,1 0 0,0 6-163,5-24 4,-1 0 1,1-1-1,0 1 1,0 0 0,0-1-1,0 1 1,0 0-1,0 0 1,0-1 0,1 1-1,-1 0 1,0-1-1,0 1 1,0 0 0,1-1-1,-1 1 1,0-1-1,1 1 1,-1 0 0,0-1-1,1 1 1,-1-1-1,1 1 1,-1-1 0,1 1-1,-1-1 1,1 1-1,-1-1 1,1 0 0,0 1-1,-1-1 1,1 0-1,0 1 1,-1-1-1,1 0 1,0 0 0,-1 0-1,1 0 1,0 0-1,-1 1 1,1-1 0,0 0-5,5 0 3,0 0 1,0 0-1,0 0 0,6-2-3,-10 2 2,84-14-2,-1-3 0,7-7 0,41-19 41,-88 27-13,-23 9-87,-11 2-26,0 2-1,0-1 1,10 0 85,-21 3-2,1 1 0,-1 0 0,1 0 0,-1 0 0,1 0 0,-1 0 0,1 0 0,-1 0 0,1 0 0,-1 0 0,0 0 0,1 0 0,-1 0 0,1 0 0,-1 0 0,1 0 0,-1 0 0,1 0-1,-1 1 1,1-1 0,-1 0 0,1 0 0,-1 1 0,0-1 0,1 0 0,-1 0 0,0 1 0,1-1 0,-1 0 0,0 1 0,1-1 0,-1 1 0,0-1 2,0 1-1,0 0-1,0 0 1,0 0 0,0 1 0,0-1 0,0 0-1,0 0 1,0 0 0,-1 0 0,1 0-1,-1 0 1,1 0 0,0 0 0,-2 0 1,-1 6-10,-1-1 0,0-1 1,0 1-1,-1-1 0,0 1 10,-7 5-14,-2 0 0,0 0 0,-1-1 14,-22 17-166,-10 10 111,-60 49 275,93-74-204,6-4 38,0-1-1,0 0 0,0 0 1,-1-1-1,0 0 0,0-1 1,-1 0-1,-3 1-53,12-5 6,1-1 0,-1 0 0,1 0-1,0 0 1,-1 0 0,1 0 0,-1 1 0,1-1 0,0 0-1,-1 0 1,1 0 0,-1 0 0,1 0 0,-1-1 0,1 1-1,0 0 1,-1 0 0,1 0 0,-1 0 0,1 0 0,-1 0 0,1-1-1,0 1 1,-1 0 0,1 0 0,0-1 0,-1 1 0,1 0-1,0-1 1,-1 1-6,1-1 6,-1 0 0,1 0-1,0 0 1,0 0 0,-1 0-1,1 0 1,0 0 0,0 0-1,0 0 1,0 1 0,0-1-1,0 0 1,1-1-6,0-3-20,0 0 0,0 1 0,0-1 0,1 0 0,1-1 20,32-55-30,-20 37 139,-1 0-1,1-7-108,-11 22 23,0 0 11,0 1 0,-1 0 0,0-1 0,-1 1 0,1-7-34,-2 13-4,-1 0 0,0 0-1,0 0 1,0 0 0,0-1-1,0 1 1,0 0 0,-1 0-1,1 0 1,-1 0 0,0 0 0,1-1-1,-1 1 1,0 1 0,0-1-1,0 0 1,-1 0 0,1 0-1,0 0 1,-1 1 0,1-1-1,-1 1 1,0-1 0,1 1-1,-1-1 5,-3-1 1,1 0 0,-1 1-1,0 0 1,0-1 0,0 1-1,0 1 1,-1-1 0,1 1 0,0 0-1,-1 0 1,-4 0-1,-6 1-79,-1 0 0,0 1 0,-4 1 79,-31 7-107,2 1-1,-20 9 108,4-2-84,-4-2 84,-58 7 31,-130 23 253,241-43-290,-20 4 215,-15-1-209,41-4 14,0-1 0,1 0-1,-1-1 1,0 0-1,1-1 1,-1 0 0,-1-1-14,11 2-4,0 1 0,0 0 1,0-1-1,0 1 0,0 0 0,0-1 1,0 1-1,0-1 0,0 0 0,0 1 1,0-1-1,0 0 0,0 0 1,0 1-1,1-1 0,-1 0 0,0 0 1,1 0-1,-1 0 0,1 0 1,-1 0-1,1 0 0,-1 0 0,1 0 1,-1 0-1,1 0 0,0 0 1,0 0-1,0-1 0,0 1 0,0 0 1,0 0-1,0 0 0,0 0 0,0 0 1,0 0-1,0-1 4,2-2-9,-1 0 0,1 0 0,-1 0 0,1 1 0,0-1 0,0 1 0,1-1 0,-1 1 0,3-3 9,0 2-64,-1-1-1,2 0 1,-1 1-1,0 0 1,1 0-1,0 1 1,4-3 64,48-18-5,-38 16 66,111-42 111,-1 0-386,63-36 214,-119 52 1,1 2 1,16-1-2,157-43 628,-216 66-550,91-32 19,-34 10-13,13-4-73,26-9 208,-101 35-70,-96 21-48,3 5-65,0-3-1,-1-3 1,-16-1-36,-516 4 208,569-14-167,3-1-153,1 2 1,-1 0-1,0 2 0,1 1 1,-4 2 111,28-5-19,0 1 1,0-1 0,0 1 0,0-1-1,1 1 1,-1 0 0,0 0-1,0 0 1,1 0 0,-1 0 0,0 0-1,1 0 1,0 1 0,-1-1 0,1 0-1,-1 1 1,1-1 0,0 1-1,0 0 1,0-1 0,0 1 0,0 0-1,0 0 19,1 0-14,0 0 0,0 0 0,0 0-1,-1 0 1,2-1 0,-1 1-1,0 0 1,0 0 0,1 0 0,-1 0-1,1 0 1,-1 0 0,1-1 0,0 1-1,0 0 1,0 0 0,0-1 0,0 1-1,0-1 1,0 1 0,1-1 0,-1 1-1,0-1 1,1 0 14,3 4 13,1-1 0,0 1 0,0-1 0,0-1 1,0 1-1,0-1 0,1 0 0,0-1 0,-1 0 0,2 1-13,18 3 81,0 0 0,2-2-81,-28-4 0,36 5 47,-1-2-1,0-2 0,20-2-46,106-12 96,-99 7-160,60-9 245,96-26-181,274-41 20,-462 78 14,-10 2-61,1 0 0,4 2 27,-24 0 9,1 0 0,0 0 0,0 0 0,-1 0 0,1 0 0,0 1 0,-1-1 0,1 0 0,0 1 0,-1 0 0,1-1 0,-1 1 0,1 0-9,-1-1-4,-1 1 0,1 0 1,-1-1-1,0 1 1,1 0-1,-1-1 1,1 1-1,-1 0 0,0-1 1,0 1-1,1 0 1,-1 0-1,0-1 0,0 1 1,0 0-1,0 0 1,0-1-1,0 1 1,0 0-1,0 0 0,0 0 1,0-1-1,0 1 1,0 0-1,-1 0 1,1-1-1,0 1 0,-1 0 4,-5 13-12,0-1-1,-1 0 0,-1 0 1,0 0-1,-1-1 0,0-1 1,-6 6 12,13-15-2,-43 48 83,-3-2 1,-2-2-82,8-6 114,-41 31-118,25-24 312,76-49-89,-7-1-218,0-1 0,0 0 1,-1 0-1,0-1 1,0-1-1,0 0 0,0 0 1,-1-1-1,0 0 1,6-6-2,12-15 76,0 0 0,11-19-76,-9 11 4,-9 13-17,2-3 6,-1-1 1,14-23 6,-28 35-29,-6 7-86,-1 8 109,0 0 1,0 0-1,0 0 0,0 0 0,0 0 0,0 0 0,0-1 0,0 1 0,0 0 0,0 0 0,0 0 0,-1 0 0,1 0 0,0 0 0,0 0 0,0 0 0,0 0 0,0 0 1,0-1-1,0 1 0,-1 0 0,1 0 0,0 0 0,0 0 0,0 0 0,0 0 0,0 0 0,0 0 0,0 0 0,-1 0 0,1 0 0,0 0 0,0 0 0,0 0 0,0 0 0,0 0 1,0 0-1,-1 0 0,1 1 0,0-1 0,0 0 0,0 0 0,0 0 0,0 0 0,0 0 6,-25 11-12,2 1 0,0 2 0,-18 12 12,-12 8 25,29-20-43,-134 84 220,123-73-160,1 1 0,0 2 0,-8 11-42,20-19-33,13-13-8,0 1 0,0 1-1,1-1 1,0 2 41,7-8-6,-1 0 0,0 1 0,1-1 0,-1 1 1,1-1-1,0 1 0,0-1 0,0 1 0,0 0 0,0 0 0,1 0 0,-1 0 0,1-1 0,0 1 0,0 0 0,0 0 1,0 0-1,1 1 6,-1-2 4,1 0 0,-1 1 0,1-1 1,0 0-1,0 0 0,0 0 0,0 0 0,0 0 1,1 0-1,-1 0 0,1-1 0,-1 1 1,1 0-1,0-1 0,-1 1 0,1-1 1,0 1-1,0-1 0,0 0 0,0 0 0,0 0 1,0 0-1,0 0 0,1-1 0,-1 1 1,0-1-1,0 1-4,10 1 33,-1-1-1,0 1 1,0-2 0,1 0-1,-1 0-32,1 0 16,73 0 101,-80 0-93,-5 2-10,-6 1 7,5-3-16,-41 17 41,12-7-113,-16 11 67,32-15 94,-12 6-7,24-11-108,1 0 0,0 0-1,-1 0 1,1 0 0,0 0-1,0 0 1,0 0 0,0 1-1,0-1 1,0 0 0,0 1-1,0-1 1,0 1 0,1-1-1,-1 2 22,1-3 1,-1 0-1,1 0 1,0 1-1,0-1 1,0 0-1,0 0 1,0 1-1,0-1 1,0 0-1,0 0 1,0 1-1,0-1 1,0 0-1,0 1 1,0-1-1,0 0 1,1 0-1,-1 1 1,0-1-1,0 0 1,0 0-1,0 1 1,0-1-1,1 0 1,-1 0-1,0 0 1,0 1-1,0-1 1,1 0-1,-1 0 1,0 0-1,0 0 0,11 3 20,16-6 12,-24 3-30,134-20 173,68-12-68,-141 17-79,0-2-1,15-9-27,-1 1 52,5 2-52,-22 10 7,-9 2-110,17-7 103,-46 11-3,1 1 1,0 2 2,-12 2 0,-12 2 0,0 0 0,0 0 0,0 0 0,0 0 0,0 0 0,0 0 0,0 0 0,0 1 0,0-1 0,0 0 0,0 0 0,0 0 0,0 0 0,0 0 0,0 0 0,0 0 0,0 0 0,0 0 0,0 0 0,0 0 0,0 0 0,0 0 0,0 0 0,0 0 0,-1 0 0,1 0 0,0 0 0,0 0 0,0 0 0,0 0 0,0 0 0,0 0 0,1 0 0,-1 0 0,0 0 0,0 0 0,0 1 0,0-1 0,0 0 0,0 0 0,0 0 0,0 0 0,0 0 0,0 0 0,0 0 0,0 0 0,0 0 0,0 0 0,0 0 0,0 0 0,0 0 0,0 0 0,0 0 0,0 0 0,0 0 0,0 0 0,-10 4 0,-117 38 0,59-21 0,-61 19 256,-57 7-256,184-47 2,-11 3-84,-1 0 0,1 0 0,0 2 0,-3 1 82,16-6-2,0 0 1,0 0-1,0 0 0,0 0 0,0 0 0,-1 0 0,1 0 1,0 0-1,0 0 0,0 0 0,0 0 0,0 0 0,0 0 1,0 0-1,0 0 0,0 0 0,0 0 0,0 0 0,0 0 1,0 0-1,-1 0 0,1 0 0,0 0 0,0 0 0,0 0 1,0 0-1,0 0 0,0 0 0,0 0 0,0 0 0,0 0 0,0 0 1,0 0-1,0 0 0,0 0 0,0 0 0,0 1 0,0-1 1,0 0-1,0 0 0,0 0 0,0 0 0,0 0 0,0 0 1,0 0-1,0 0 0,0 0 0,0 0 0,0 0 0,0 0 1,0 0-1,0 0 0,0 1 0,0-1 0,0 0 0,0 0 0,0 0 1,0 0-1,0 0 0,0 0 0,0 0 0,0 0 0,0 0 1,0 0-1,0 0 0,0 0 0,0 0 0,0 0 0,0 0 1,1 0 1,7 2-39,15-2 75,-22 0-33,42-3-18,0-1 1,-1-3-1,0-1 0,16-7 15,19-3 43,19-2 53,6 4-96,-90 17-66,-22 4-7,4-2 90,-49 23 55,13-7-88,2 2 1,-2 3 15,31-17-47,-1 1 1,2 0-1,-1 1 0,1 0 1,0 1-1,1 0 0,0 0 1,1 1-1,-1 1 47,-2 11 150,11-22-146,0 0 1,0-1-1,0 1 1,0-1 0,-1 1-1,1 0 1,0-1-1,0 1 1,0-1-1,0 1 1,1 0 0,-1-1-1,0 1 1,0-1-1,0 1 1,0 0-5,1-1 2,-1 1 1,0-1-1,1 0 0,-1 0 1,0 0-1,1 1 0,-1-1 1,0 0-1,1 0 0,-1 0 1,0 0-1,1 0 0,-1 0 1,1 0-1,-1 0 0,0 0 1,1 0-1,-1 0 0,0 0 1,1 0-1,-1 0 1,1 0-1,-1 0 0,0 0 1,1 0-1,-1 0 0,0-1 1,1 1-1,-1 0 0,0 0-2,17-7 78,-1-1 1,0-1-1,0-1 0,1-2-78,30-16-41,66-32 228,-109 58-188,0-1 0,-1 1 0,0-1 0,1 0 0,1-2 1,-5 5 0,0 0 0,0-1 0,0 1 0,1 0 0,-1 0 0,0 0 0,0 0 0,0 0 0,0-1 0,0 1 0,0 0 0,0 0 0,0 0 0,0 0 0,0 0 0,0-1 0,0 1 0,0 0 0,0 0 0,0 0 0,0 0 0,0 0 0,0-1 0,0 1 0,0 0 0,0 0 0,0 0 0,0 0 0,0 0 0,0-1 0,-1 1 0,1 0 0,0 0 0,0 0 0,0 0 0,0 0 0,0 0 0,0 0 0,0-1 0,-1 1 0,1 0 0,0 0 0,0 0 0,0 0 0,0 0 0,0 0 0,0 0 0,-1 0 0,1 0 0,-8-2 10,-2 1-9,-1 1 0,1 0 0,0 1 0,0 1-1,0-1 1,0 1 0,-1 1-1,-3 0-38,-56 13-49,1 2 0,1 4 0,-43 20 87,101-38-50,0 0 1,1 1-1,-1 1 1,1-1-1,0 1 1,0 1-1,1 0 50,7-7-6,1 1 0,-1-1 0,1 1 0,-1-1 1,1 1-1,0-1 0,-1 1 0,1-1 0,-1 1 0,1 0 0,0-1 0,0 1 0,-1-1 0,1 1 0,0 0 0,0-1 0,0 1 0,0 0 0,0-1 0,0 1 0,0 0 0,0-1 0,0 1 0,0 0 0,0-1 0,0 1 6,1 0-5,-1 0 0,1 0-1,0 0 1,-1 0-1,1 0 1,0 0 0,0 0-1,0 0 1,-1 0 0,1-1-1,0 1 1,0 0 0,0-1-1,0 1 6,4 1 4,0 1 0,0-1-1,0 0 1,0-1 0,0 1-1,3-1-3,3 1 4,0-1 1,0-1-1,1 0 0,-1 0 0,0-1 0,0-1 0,0 0 0,5-1-4,24-8-100,27-13 100,-14 6-55,77-24 289,75-10-234,-166 41-7,-29 8 9,0 0-1,1 1 1,-1-1-1,1 2 0,6-1-1,-14 2-65,-3 0 58,1 0 0,0 0 0,0 0 0,-1 0 0,1 0 0,0 0-1,0 0 1,0 0 0,-1 0 0,1 1 0,0-1 0,0 0 0,-1 0-1,1 1 1,0-1 0,-1 0 0,1 1 0,0-1 0,-1 1 0,1-1-1,-1 1 1,1-1 0,0 1 0,-1-1 0,1 1 0,-1 0 0,0-1 0,1 1-1,-1 0 1,0-1 0,1 1 0,-1 0 7,7 15-14,-6-13 21,0 0 0,1 0 0,-1 0 0,1-1 1,-1 1-1,1 0 0,1 0-7,-3-2 8,1 0 1,0 0 0,0-1 0,0 1-1,0 0 1,0-1 0,1 1-1,-1-1 1,0 1 0,0-1 0,0 0-1,0 1 1,1-1 0,-1 0-1,0 0 1,0 0 0,0 0 0,1 0-1,-1 0 1,0 0 0,1 0-9,7-1 39,-1-1 1,1 0-1,-1-1 1,0 0 0,1 0-1,-1-1 1,-1 0-1,1 0 1,2-2-40,16-12 118,22-20-118,-39 31 59,8-7-60,-1 0 0,-1-2 1,0 1-1,-1-2 0,-1 0 0,0 0 1,8-18 0,-17 22-85,-4 13 77,0 0 1,0 0-1,0-1 1,0 1 0,0 0-1,0 0 1,-1 0-1,1-1 1,0 1-1,0 0 1,0 0-1,0-1 1,0 1 0,0 0-1,-1 0 1,1 0-1,0 0 1,0-1-1,0 1 1,-1 0 0,1 0-1,0 0 1,0 0-1,0 0 1,-1 0-1,1-1 1,0 1-1,0 0 8,-2 0-21,1 0 0,0 0 0,0 0 1,-1 0-1,1 0 0,0 1 0,0-1 0,-1 0 0,1 1 0,0-1 0,0 1 0,0-1 0,0 1 0,-1-1 0,0 2 21,-16 11-30,0 1-1,0 1 1,-8 10 30,-13 11 5,38-35 23,0 0-1,0 0 1,0-1 0,-1 1-1,1 0 1,0 0-1,-1-1 1,1 1-1,0-1 1,-1 1-1,1-1 1,-1 1 0,1-1-1,-1 0 1,0 0-28,2 0 10,-1 0 0,1 0-1,-1 0 1,1-1 0,-1 1 0,1 0 0,-1 0 0,1-1 0,-1 1 0,1 0 0,-1-1 0,1 1 0,-1-1 0,1 1 0,0-1 0,-1 1 0,1 0-1,0-1 1,-1 1 0,1-1 0,0 0 0,0 1 0,-1-1 0,1 1 0,0-1 0,0 1 0,0-1 0,0 1 0,0-1 0,0 0 0,0 1 0,0-1-1,0 1 1,0-1 0,0 0 0,0 1 0,0-1 0,1 1 0,-1-1 0,0 1-10,2-10 39,0 0 1,0 0-1,4-9-39,3-11 10,-1 1-57,1 1 0,1 0-1,2-1 48,-5 15-50,0 1 1,0 0-1,1 0 0,1 1 0,0 0 0,0 0 0,2 1 50,-10 9-19,1 0-1,0 1 0,-1 0 1,1-1-1,0 1 1,0 0-1,0 0 0,0 0 1,0 0-1,0 0 0,0 0 1,0 0-1,2 0 20,-2 1-11,-1 0-1,1 0 1,-1 0-1,1 1 1,-1-1-1,1 0 1,-1 0-1,1 1 1,-1-1-1,1 1 1,-1 0-1,0-1 1,1 1-1,-1 0 1,0 0-1,1 0 1,-1 0-1,0 0 1,0 0-1,1 1 12,3 4-23,-1-1 1,1 2-1,-1-1 1,-1 0-1,1 1 1,-1 0-1,0-1 1,-1 1-1,1 1 1,-2-1-1,1 0 1,0 2 22,-1 1 25,1 1 1,-1 0 0,-1 0 0,0 0 0,0-1-1,-1 1 1,-1 0 0,0 3-26,-1-2 87,-1-1-1,0 1 1,-1-1 0,0 1-1,-1-1 1,0-1 0,-1 1-1,-1 0-86,1-5 249,7-12-210,7-13 36,1 2 26,7-19-135,-14 33 27,0 0-1,-1 0 0,1 0 1,-1 0-1,0 1 1,1-1-1,-1 0 1,0 0-1,-1 0 1,1 0-1,-1-2 8,1 4-10,-1 0 0,1 1-1,-1-1 1,0 0 0,1 0 0,-1 0 0,0 0 0,1 1-1,-1-1 1,0 0 0,0 1 0,0-1 0,0 1 0,0-1-1,0 1 1,0-1 0,0 1 0,0-1 0,0 1 0,0 0-1,0 0 1,0-1 0,0 1 0,0 0 0,0 0 0,0 0 0,0 0-1,0 0 1,0 1 0,0-1 0,-1 0 10,-6 1-108,-1 0 0,1 1 0,-5 1 108,10-2-6,-77 23 103,33-10 99,-22 4-196,-88 10 175,-69 1-175,118-21 224,0-5 1,-65-8-225,92-1 29,0-3 1,-36-11-30,77 12 14,24 6-8,1-1 0,0-1-1,0 0 1,-13-7-6,22 9-85,1-1-14,1 1 0,-1 0 0,0 0-1,0 1 1,0-1 0,1 1 0,-4 0 99,154 9-346,-130-8 328,96 0 155,1-4 0,18-8-137,-56 1 97,0-4 0,-1-2 1,-1-4-1,26-13-97,-81 27 28,-1 0-1,-1-2 1,1 1-1,-1-2 1,-1 0-1,11-10-27,-24 18 21,1 0 0,-1 0 0,0-1-1,1 1 1,-1-1 0,0 0 0,-1 0-1,1 0 1,0-1-21,-2 3 2,1 1 0,-1-1 1,0 0-1,1 0 0,-1 0 0,0 0 0,0 0 0,0 0 0,0 0 0,0 0 0,0 0 0,0 0 0,0 0 1,0 0-1,-1 0 0,1 0 0,0 1 0,-1-1 0,1 0 0,0 0 0,-1 0 0,1 0 0,-1 0 0,1 1 1,-1-1-1,0 0 0,1 1 0,-1-1 0,0 0 0,1 1 0,-1-1 0,0 1 0,0-1-2,-4-2-13,0 0 0,-1 1 0,1 0 0,0 0 0,-1 0 0,1 0 0,-1 1-1,0 0 1,1 1 0,-1-1 0,-4 1 13,-11 0-61,-1 1 0,-9 2 61,-15 4-73,1 2 1,0 2 0,-39 15 72,-129 57-65,115-43-133,70-28 171,-1 1 0,1 0 1,-1 4 26,29-17-6,0 0 0,-1 0 1,1 0-1,0 0 0,0 0 1,-1 1-1,1-1 0,0 0 1,0 0-1,0 0 0,-1 0 1,1 1-1,0-1 0,0 0 0,0 0 1,0 0-1,-1 1 0,1-1 1,0 0-1,0 0 0,0 1 1,0-1-1,0 0 0,0 0 1,0 1-1,0-1 0,0 0 1,0 0-1,0 1 0,0-1 1,0 0-1,0 1 0,0-1 6,7 5-63,17-2 111,3-3-1,0-2 0,0 0 1,0-2-1,0-1 0,0-2 0,-1 0 1,18-8-48,-27 8 45,-1 1 0,-1-2 1,0 0-1,0-1 0,0 0 1,7-7-46,-21 15 10,1-1 0,-1 1 0,0 0 0,1 0 1,-1 0-1,0-1 0,0 1 0,0-1 0,0 1 1,0-1-1,0 1 0,0-1 0,0 0 0,-1 1 1,1-1-1,-1 0 0,1 0 0,-1 1 0,0-1 1,0 0-1,1 0 0,-1 1 0,-1-1 0,1 0 1,0 0-1,0-1-10,-1 1-5,0 0 1,-1 0 0,1 0-1,0 0 1,0 0-1,-1 0 1,0 0 0,1 1-1,-1-1 1,0 1-1,1-1 1,-1 1-1,0-1 1,0 1 0,0 0-1,-1 0 1,1 0-1,0 0 1,-2 0 4,-14-4 11,-1 0 0,0 1-1,0 2 1,0 0 0,0 0 0,-11 2-11,20 0 15,-90 0-59,0 4-1,0 5 1,-62 14 44,48-5-119,-80 0 119,-117-10 44,226-12-57,-29-6 13,-2-1-30,45 8 22,0 2 0,-61 9 8,63 1-173,1 2 0,-26 10 173,64-12-65,0 2 1,-3 3 64,-28 10-42,101-29 15,195-52 662,165-66-635,-329 93 123,-47 19-142,1 0-1,0 2 0,10-1 20,-35 9-3,0 1 0,0 0-1,0 0 1,1 0 0,-1 0 0,0 0-1,0 0 1,0-1 0,1 1 0,-1 0-1,0 0 1,0 0 0,0 0 0,1 0-1,-1 0 1,0 0 0,0 0 0,0 0 0,1 0-1,-1 0 1,0 0 0,0 0 0,1 0-1,-1 0 1,0 0 0,0 0 0,0 1-1,1-1 1,-1 0 0,0 0 0,0 0-1,0 0 1,0 0 0,1 0 0,-1 1 0,0-1-1,0 0 1,0 0 0,0 0 0,0 0-1,1 1 1,-1-1 0,0 0 0,0 0-1,0 0 1,0 1 0,0-1 0,0 0-1,0 0 1,0 0 0,0 1 0,0-1 0,0 0-1,0 0 1,0 1 0,0-1 0,0 0-1,0 0 1,0 0 0,0 1 0,0-1-1,0 0 4,-10 16-1084,-10 8-287,-2 8-2282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55:00.388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1612 470 736,'-13'-4'648,"12"4"-526,-1 0 1,0-1-1,1 1 0,-1-1 0,1 0 0,-1 1 0,0-1 0,1 0 0,0 0 0,-1 0 0,1 0 0,0 0 0,-2-1-122,-61-55 2110,61 55-2050,-4-5 538,6 6-562,0 0-1,0 0 1,0 0-1,0 1 0,0-1 1,0 0-1,0 1 0,0-1 1,0 1-1,0-1 0,0 1 1,-1-1-1,1 1 0,0 0 1,0 0-1,0-1 0,-1 1 1,1 0-1,0 0 0,0 0 1,0 0-1,-2 1-35,3-1 107,0 0 90,0 0-117,-15-3-133,15 2 73,0 0 0,0 0 0,0 0 1,0 0-1,0 0 0,-1 0 0,1 0 0,0 0 1,0 0-1,-1 0 0,1 1 0,-1-1 1,1 0-1,-1 0 0,1 0 0,-1 0 0,1 1 1,-1-1-1,0 0-20,0 0 2,1 1 0,-1-1 1,1 1-1,-1-1 0,1 0 0,-1 0 0,1 1 1,0-1-1,-1 0 0,1 0 0,0 1 1,-1-1-1,1 0 0,0 0 0,0 0 1,0 0-1,0 1 0,0-1 0,0 0-2,-1 0 18,0 0-1,1 0 1,-1 0-1,0 0 0,0 0 1,0 0-1,0 0 1,0 0-1,0 1 0,0-1 1,0 0-1,0 1 1,0-1-1,0 1 0,0-1 1,0 1-1,0 0 1,-2-1-18,-8-5-138,6 2 175,1 0 0,-1 1 0,0-1-1,-1 1 1,-4-2-37,-3-3 56,10 8-48,0-1-1,0 1 1,-1-1-1,1 1 1,0 0-1,0 0 1,0 0-1,0 0 1,-2 1-8,-7 0 44,-37-1 127,36 2 115,11-1-234,0-1 1,0 1-1,0-1 1,0 0-1,0 1 1,0-1 0,-1 0-1,1 0 1,0 0-1,0-1 1,-1 1-53,-6-4-41,0-1 0,1 1 0,-1-2 0,-3-2 41,1 0 89,9 7-91,0 0 0,0 1-1,1-1 1,-1 0 0,0 1-1,0 0 1,0-1 0,0 1 0,0 0-1,0 0 1,0 0 0,0 0-1,0 0 1,-1 1 2,-2-1-32,5 0-26,0 0 15,0 0 80,-23 0 406,2 7-352,20-7-134,0 1 39,0 1 0,0-1 0,0 0 0,0 1-1,-1-1 1,1 0 0,-1 0 0,1 0 0,-1 0 0,0 1 4,-7 4-60,-12 22 86,-5-5 369,25-22-380,0-1 1,0 0-1,-1 1 0,1-1 0,0 0 1,0 0-1,0 0 0,-1 0 0,1 0 1,0 0-1,0 0 0,0 0 0,-1-1-15,-4 1 15,2 0-60,1 0 0,-1-1 1,1 1-1,-1-1 0,1 0 0,-1 1 0,-2-3 45,3 3 45,0-1 0,0 0 0,0 1 0,0-1 0,0 1 0,0 0 0,0 0 0,-2 1-45,-9-1 29,13 0-120,1 0 65,-5 9 335,-3 8-276,8-15-45,-1-1 0,1 1 0,-1 0 0,0 0 0,0 0 0,1-1 0,-1 1 0,0 0 0,0-1 0,-1 1 0,1-1 0,0 1 0,-2 0 12,2 10-10,-12 15 154,11-25-93,1 0 0,0 0 0,-1 0 1,1-1-1,-1 1 0,0-1 0,1 1 1,-1-1-1,0 1 0,0-1 0,0 0 1,-1 1-52,-5 2-71,-27 23-196,34-26 274,0 0-1,-1 0 1,1 0-1,0 0 1,-1-1-1,1 1 1,-1-1-1,1 1 1,-2 0-7,2-1 15,-1 0 0,1 1 1,0-1-1,-1 1 0,1-1 1,0 1-1,0 0 0,-1-1 0,1 1 1,0 0-1,0 0 0,0 0 0,0 0 1,0 0-1,-1 1-15,0 2-20,2-3 7,-1 0 1,1 0 0,0-1-1,-1 1 1,0 0-1,1 0 1,-1 0-1,1 0 1,-1 0 0,0-1-1,0 1 1,1 0-1,-1-1 1,0 1 0,0-1-1,0 1 1,0-1-1,0 1 1,0-1 0,0 1-1,1-1 1,-2 0 12,-1 20 245,1-16-384,0-2 56,1 10 246,1 16-349,2-15 271,-1-11-80,-1 0 0,1 0 1,-1-1-1,0 1 1,0 0-1,0 0 1,0 0-1,0-1 0,0 2-5,-1-2 0,1-1 0,0 1 0,0-1 0,-1 1-1,1 0 1,-1-1 0,1 0 0,0 1 0,-1-1 0,1 1-1,-1-1 1,1 1 0,-1-1 0,0 0 0,1 1-1,-1-1 1,1 0 0,-1 0 0,1 1 0,-1-1 0,0 0-1,1 0 1,-1 0 0,0 0 0,1 0 0,-1 0-1,1 0 1,-1 0 0,0 0 0,1 0 0,-1 0 0,-22 9 37,-12 14 331,8-18-389,23-4-18,0 1-1,0-1 1,1 0 0,-1 0 0,-1-1 0,-2 1 39,6-1 0,1 0 0,0 0 0,-1 1-1,1-1 1,0 0 0,-1 0 0,1 0 0,0 0-1,-1 0 1,1 1 0,0-1 0,-1 0 0,1 0 0,0 1-1,0-1 1,-1 0 0,1 0 0,0 1 0,0-1 0,0 0-1,-1 1 1,1-1 0,0 0 0,0 1 0,0-1 0,0 0-1,0 1 1,0-1 0,-1 0 0,1 1 0,-1 10-289,1-11 284,0 1 0,0 11 128,0-11-118,0-1 0,0 1 1,0-1-1,0 0 0,0 1 1,0-1-1,-1 1 1,1-1-1,0 0 0,0 1 1,0-1-1,-1 0 0,1 1 1,0-1-1,0 0 0,-1 1 1,1-1-1,0 0 1,-1 1-1,1-1 0,-1 0 1,1 0-1,0 0 0,-1 1 1,1-1-1,-1 0-5,1 0-1,0 0-1,-1 0 0,1 0 1,0 1-1,-1-1 1,1 0-1,0 0 1,-1 0-1,1 1 1,0-1-1,0 0 1,-1 0-1,1 1 1,0-1-1,0 0 1,-1 0-1,1 1 1,0-1-1,0 0 1,0 1-1,0-1 1,0 0-1,-1 1 1,1-1-1,0 1 2,0 0-5,0-1 0,-1 1-1,1 0 1,-1 0 0,1 0 0,-1 0-1,1 0 1,-1 0 0,0-1 0,1 1-1,-1 0 1,0-1 0,1 1 0,-1 0 0,0-1-1,0 1 1,0-1 0,0 1 0,0-1-1,1 1 1,-1-1 0,0 0 0,0 0 0,-1 1 5,-12 7 88,13-7-73,0 0 0,0 0 1,0 0-1,0-1 0,0 1 0,-1 0 1,1 0-1,0-1 0,0 1 1,-1-1-1,1 1 0,0-1 0,-1 1 1,1-1-1,-2 0-15,-11 6-107,11-5 33,1 0 108,-1 0 1,0 0-1,0 0 0,0 0 0,0 0 0,1-1 1,-1 0-35,0 1-25,1 0 1,-1 1 0,1-1 0,0 0-1,-1 1 1,1-1 0,0 1 0,0 0 0,0 0-1,0-1 1,0 2 24,1-2 32,1 1-49,0 0 0,-1 0 0,0-1 0,1 1 0,-1 0 0,0-1 0,0 1-1,0 0 1,0-1 0,-1 2 17,-19 19 219,20-21-219,1-1-1,-1 1 1,0 0 0,0-1-1,1 1 1,-1 0-1,1 0 1,-1-1 0,1 1-1,-1 0 1,1 0 0,-1 0-1,1 0 1,0 0-1,-1 0 1,1 0 0,0-1-1,0 1 1,0 0 0,0 1 0,-5 12-281,-1 3 227,6-15 71,0-1 1,0 1-1,-1-1 1,1 1-1,-1-1 0,1 1 1,-1-1-1,0 1 1,1-1-1,-1 0 0,0 1 1,0-1-18,0-1 7,1 1 0,-1-1 0,1 1 1,0-1-1,-1 1 0,1-1 1,0 1-1,-1-1 0,1 1 0,0-1 1,0 1-1,0 0 0,-1-1 0,1 1 1,0-1-1,0 1 0,0-1 0,0 1 1,0 0-1,0-1-7,0 1 2,0 0 1,0-1-1,0 1 1,0 0-1,0-1 1,0 1-1,0-1 1,-1 1-1,1 0 1,0-1-1,0 1 0,-1-1 1,1 1-1,0 0 1,-1-1-1,1 1 1,-1-1-1,1 1 1,-1-1-3,-8 9 20,8-8-29,0 1 0,0-1 0,0 0-1,0 0 1,-1 0 0,1 0-1,0 0 1,-1 0 0,1 0-1,-1 0 1,1 0 0,-1-1 0,0 1-1,1 0 1,-1-1 0,-1 1 9,3-1 58,-19 3-84,16-3 58,0 2-42,1 0 0,0 0 0,1 0 0,-1 0 0,0 0 0,1 1 0,-1 0 10,-7 7 63,-4 6-24,11-11-42,0-1 1,0 0 0,-1 0-1,0 0 1,1 0-1,-1 0 1,-1 0 0,1-1-1,-4 3 3,-1 7-58,7-10 62,0-1 1,-1 0-1,1 0 0,-1 1 1,1-1-1,-1 0 1,0 0-1,1-1 1,-1 1-1,0 0 1,-1-1-1,0 2-4,2-2 9,0 0 1,-1 0-1,1 0 1,0-1-1,-1 1 1,1 0-1,-1 0 1,1-1-1,-1 1 1,1-1-1,-1 1 0,1-1 1,-1 0-1,0 0 1,1 0-1,-1 0 1,1 0-1,-1 0 1,0 0-1,1 0 1,-1 0-1,0-1-9,-16-4-99,14 5 122,1-1 1,-1 0-1,1 0 0,0 0 0,-1-1 0,1 1 1,0-1-1,0 1 0,0-1 0,0 0-23,-1-1 7,3 3-10,1 0 1,0 0 0,0 0 0,-1 0 0,1 0 0,0 0 0,0 0 0,0-1 0,-1 1 0,1 0 0,0 0 0,0 0 0,0 0 0,0-1 0,-1 1 0,1 0-1,0 0 1,0 0 0,0 0 0,0-1 0,0 1 0,0 0 0,0 0 0,0-1 0,0 1 0,-1 0 0,1 0 0,0-1 0,0 1 0,0 0 0,0 0-1,0 0 1,0-1 0,0 1 2,0-1-5,0 1 0,0-1-1,-1 1 1,1-1 0,0 0-1,-1 1 1,1-1 0,0 1-1,-1-1 1,1 1 0,-1-1-1,1 1 1,-1-1 0,1 1-1,-1 0 1,0-1 0,1 1-1,-1 0 1,1-1 0,-1 1-1,0 0 1,1 0 0,-1-1-1,0 1 1,0 0 5,1 0 3,0 0 1,0 0-1,0 0 0,-1 0 0,1 0 1,0 0-1,0 0 0,0 0 0,0 0 1,-1 0-1,1 0 0,0 0 0,0 0 1,0 0-1,0 0 0,-1 0 0,1 0 1,0 0-1,0 0 0,0 0 0,0-1 1,-1 1-1,1 0 0,0 0 1,0 0-1,0 0 0,0 0 0,0-1 1,0 1-1,0 0 0,-1 0 0,1 0 1,0 0-1,0 0 0,0-1 0,0 1 1,0 0-4,-5-8-14,4 8 8,1 0 1,0 0 0,-1-1-1,1 1 1,-1 0-1,1 0 1,-1 0 0,1 0-1,-1 0 1,1 0-1,-1 0 1,1 0 0,-1 0-1,1 0 1,-1 1 0,1-1-1,-1 0 1,1 0-1,-1 0 1,1 0 0,-1 1-1,1-1 1,-1 0 0,1 1-1,0-1 6,-14 9-135,10-6 95,0-1 42,0 0 0,1 1 1,0-1-1,-1 1 0,1 0 0,0 0 0,0 0 0,1 1 0,-1-1 0,-1 3-2,1-1 129,-3 4-360,-2 3 200,-11 8 95,13-15-165,5-4 103,0 0 0,0 0 0,0 0 0,0 0-1,0 0 1,0 0 0,0 0 0,0 1 0,0-1 0,1 0 0,-1 0-1,0 1 1,1-1 0,-1 0 0,1 1 0,-1-1 0,1 1 0,0-1-1,0 1 1,-1-1-2,1 0 6,0 0-1,0 0 0,-1 0 1,1 0-1,0 0 0,-1 0 0,1 0 1,-1 0-1,1 0 0,-1 0 1,0 0-1,0 0-5,-5 10-138,1-3 182,5-7-49,-1 0 1,0 0-1,1 0 0,-1-1 1,1 1-1,-1 0 0,1 0 1,0 0-1,-1 0 1,1 0-1,0 0 0,0 0 1,-1 0 4,1 6-80,0 1 64,0-1 48,0-6 112,1 1-134,-1 0 1,1 0 0,-1 0 0,1 0-1,-1 0 1,1 0 0,0-1 0,0 1-1,0 0 1,1 1-11,-1-2-49,0 2 38,1 0 0,-1-1-1,1 1 1,-1 0 0,1-1 0,0 0-1,0 1 1,0-1 0,1 0-1,-1 0 1,0 0 0,1 0-1,-1-1 1,1 1 0,0-1-1,-1 1 1,1-1 0,0 0 0,0 0-1,0 0 1,0-1 0,0 1-1,0-1 1,0 1 0,0-1 11,9 1 12,0 0 1,0 1-1,8 2-12,-8-1 86,1-1-1,0 0 0,8-1-85,13-1-85,-33 0 170,-1 0-37,20 10-80,-5 10 69,-14-19-133,-1-1-170,0 0 143,14 21 411,-13-20-270,0 0 0,0-1-1,0 1 1,0 0 0,0-1 0,0 1-1,1-1 1,-1 1 0,0-1 0,0 1 0,1-1-1,0 0-17,-1 1 0,-1-1 1,1 0-1,0 0 0,-1 1 0,1-1 0,0 1 0,-1-1 0,1 0 0,-1 1 1,1-1-1,-1 1 0,1-1 0,-1 1 0,1 0 0,-1-1 0,1 1 1,-1-1-1,0 1 0,1 0 0,3 4-136,7-1 140,-10-4-8,0 0 1,0 0 0,0 0-1,0 1 1,0-1-1,0 0 1,0 1-1,0-1 1,0 1 0,0-1-1,0 1 1,0 0 3,0-1-8,0 1-1,0-1 1,-1 1 0,1 0 0,0-1 0,0 0-1,0 1 1,0-1 0,0 0 0,0 1 0,0-1-1,0 0 1,-1 0 0,1 0 0,0 1 0,0-1 0,0 0-1,1-1 9,0 1-26,-1 0 0,1 0-1,-1 1 1,1-1 0,-1 0-1,1 0 1,-1 1 0,1-1-1,-1 1 1,0-1 26,33 12 411,-34-12-402,1 0-1,-1 1 1,1-1 0,0 0 0,-1 0 0,1 1 0,0-1 0,-1 0 0,1 0-1,0 0 1,-1 0 0,1 0 0,0 0 0,-1 0 0,1 0 0,0 0 0,0-1-1,-1 1 1,1 0-9,3-1 22,0 1 1,0-1-1,0 1 0,0 0 0,0 0 0,0 0 0,0 1 1,0-1-1,1 1-22,29 5-454,-32-6 364,26 9 299,-23-8-155,0 0 0,0 0 0,-1 1 0,1 0 0,0 0 0,1 1-54,-4-2 11,0-1 1,0 1-1,0 0 1,0-1-1,0 0 0,0 1 1,0-1-1,0 0 1,0 0-1,0 0 1,1 0-12,0 0-9,-1 0 0,1 0 1,0 0-1,0 0 0,-1 1 1,1-1-1,-1 1 1,1 0-1,0-1 9,12 4-34,-13-4 24,0 0 0,0 0 0,0 1 0,0-1 1,0 1-1,0-1 0,0 1 0,0 0 0,1 0 10,4 3 56,0-1 0,1 0-1,-1-1 1,1 0 0,0 0-1,0 0 1,-1-1 0,9 0-56,27 6 61,-33-5-47,-1-1 0,0 0 0,1 0 0,3-1-14,30 3-163,-19-3 8,-21 0 170,0 0 0,0 0 0,0 0 0,0 0 0,0 0 0,0 1 0,0-1 0,0 1 0,0 0 0,1 0-15,0 1-12,1-1-1,0 1 1,0-1-1,0 0 1,1-1 12,-2 1 26,1 0 0,0 0 1,0 0-1,-1 1 0,5 1-26,7 0 27,-14-3 69,-1 1-59,5 2-111,0 0-1,0 0 0,1-1 1,-1 0-1,6 1 75,22 0 379,-30-2-402,-1 0 1,0 0-1,0 0 0,0 1 1,0-1-1,1 2 23,1-1 13,13 6-66,-14-7 58,-1 1 0,1-1 0,0 0 0,-1-1 1,1 1-1,0-1 0,0 1 0,0-1 0,0 0-5,20 2-116,-16 0 179,0 0 0,-1 1 0,0 0 0,2 1-63,9 4 42,0-1-61,-6-2 48,0 0 1,0-2-1,6 2-29,1 3 62,-17-7-69,0 0 0,0 0 0,0 0 1,1 0-1,-1 0 0,0-1 1,1 1-1,-1-1 0,0 1 1,1-1 6,77 3 602,-55-3-970,-23 0 395,8 0 149,-8 0-165,0 1 1,0-1-1,0 0 0,0 1 1,0-1-1,0 1 0,0-1 1,1 2-12,1-1 7,0 0 0,0 1 1,1-1-1,-1-1 0,0 1 1,1 0-1,-1-1 0,4 0-7,36 5-336,22-5 534,-52-6-28,-9 5-165,-3 1-5,0 0 0,0 0 0,-1-1 0,1 1 0,0-1 0,0 1 0,-1-1 0,1 0 1,-1 0-1,2 0 0,-2 0-4,-1 1 1,1-1 0,0 1-1,0-1 1,0 1-1,0-1 1,0 1 0,0 0-1,0-1 1,0 1 0,0 0-1,0 0 1,0 0 3,0 0-2,0 0 0,1-1 0,-1 1 0,0 0 0,0-1 0,0 1 0,0 0 0,0-1 0,0 1 0,0-1 0,0 0 0,0 1 0,1-2 2,13-13 32,-1-2 0,-1 0 0,11-16-32,5-2-190,-14 18 252,21-14 317,-34 30-394,-1 0 0,0-1 0,1 1 1,-1 0-1,1 0 0,0 0 0,-1 0 0,1 1 0,0-1 0,0 0 1,-1 1-1,1-1 0,0 1 0,0 0 0,0-1 0,0 1 15,14-3-269,-14 2 251,0 1-1,0 0 0,1-1 0,-1 1 0,0 0 1,0 0-1,0 0 0,1 1 19,-1-1 2,-1 0 0,1 0 0,0 0 0,-1 0 1,1 0-1,0 0 0,-1 0 0,1 0 0,-1-1 0,1 1 0,-1 0 1,1-1-1,0 0-2,0 1 25,0-1 1,0 1-1,0-1 1,0 1-1,0 0 1,0 0-1,1 0 1,-1 0-1,0 0 1,1 1-26,4 0 75,40-1-71,-9 1-51,0-2 0,9-2 47,-26 1 188,0 2-1,12 1-187,2-1-114,10-8 125,-15 7 112,-14 0-123,-1 1-1,0 0 1,11 3 0,-9-1-132,-7 0 105,1 0 0,-1 0 0,7 3 27,0 2 32,-1 1 0,1 1 0,6 5-32,29 29-139,-51-43 214,0 0-69,1 0 1,-1 1-1,0-1 1,0 0-1,1 0 1,-1 1-1,0-1 1,0 1-1,1-1 1,-1 1-1,0-1 1,0 1-1,0 0 0,0-1 1,0 1-1,0 0-6,2 2 9,1-1 0,-1 0 0,0 0 0,0-1 0,1 1-1,-1-1 1,2 1-9,-4-2 48,-1 0 32,0 0 139,0 0-96,1 0-125,-1 0-1,1 0 1,-1-1 0,0 1 0,1 0 0,-1-1 0,0 1 0,1 0 0,-1-1 0,0 1 0,1-1 0,-1 1 0,0 0-1,1-1 1,-1 1 0,0-1 0,0 1 0,0-1 0,0 1 0,1-1 0,-1 1 0,0-1 0,0 1 0,0-1 0,0 1-1,0-1 1,0 1 0,0-1 0,0 1 0,-1-1 0,1 1 0,0 0 0,0-1 0,0 1 0,0-1 0,-1 1 0,1-1 2,-6-19 39,5 17-45,-1 0 0,0 0 0,1 1 0,-1-1 0,-1 1 0,1-1 0,0 1 0,-2-1 6,-12-16 155,11 13-207,-1 1-1,1 0 1,-1-1 0,0 2-1,0-1 1,0 1-1,0 0 1,-1 0 0,0 1-1,0 0 1,-2-1 52,-3-1-53,0-1-1,1 0 1,-1-2 53,2 2-80,1 1 0,-1 1 0,0 0 0,0 0 0,0 1 0,0 0 0,-1 1 0,1 0 0,-9-1 80,-55 0-144,62 3 104,0 0-1,0 1 1,0 1 0,0-1-1,-9 4 41,-4 0 149,-20 6-315,0 2 1,-41 18 165,40-14-64,40-14 58,0-1 1,0 2-1,1-1 1,-1 0-1,1 1 1,-4 4 5,-19 12-4,7-7 54,2 1 0,0 1 0,1 0 0,0 2 0,-12 15-50,-19 20-282,37-37 281,9-11-1,0-1 1,0 1 0,0-1-1,-1 1 1,1-1 0,-1 0-1,0-1 1,0 1-1,0 0 1,0-1 0,-1 0 1,-9 7 96,13-9-38,1 0-207,0 0 58,0 0 123,9-9 75,6 3-37,-11 4-86,1 0 0,-1 0 0,0 0 0,0 0-1,-1-1 1,3-1 16,2-1-26,0 0-1,1 0 1,0 1-1,0 0 1,0 0-1,0 1 0,7-1 27,13-6-38,5 0 101,0 2 0,31-4-63,24-6 232,40-9-472,-92 20 237,-22 4 10,0 0-1,6-3-6,6-1 58,-22 6-50,0 0 1,1 0-1,-1-1 0,0 1 0,0-1 0,0-1 0,0 1 0,2-2-8,-1 0 29,-1 1-1,1 0 1,1 1 0,-1-1 0,0 1-1,1 0 1,-1 1-29,1-1-46,-1 0 0,1 0 0,-1 0 0,1-1 0,-1 0 0,5-3 46,-6 3-21,-1 0-1,1 0 1,0 1-1,0 0 1,0 0 0,1 0-1,-1 0 1,0 1-1,5-1 22,6 1 60,0 0 0,12 1-60,-10 0-7,-5 1-9,-1 0 0,1 1 0,5 1 16,19 4-42,-31-6 27,0 1 0,0 0 0,0 1 0,0 0 0,0 0 0,0 0 0,0 1 0,4 3 15,-1-1-19,-6-4 19,0 1 0,0-1 1,0 1-1,0 0 0,0 0 0,-1 1 1,1-1-1,-1 0 0,0 1 0,0-1 1,1 3-1,1 4 9,1 1 1,-2 0 0,2 5-10,-3-7 15,0 0 0,2 1 0,-1-1 0,1 0 0,0-1 0,1 1 0,3 4-15,-6-10 6,0 0-1,1-1 1,-1 1-1,1-1 0,0 1 1,0-1-1,-1 0 1,1 0-1,1 0 0,-1 0 1,0-1-1,0 1 1,1-1-1,-1 0 0,1 0 1,-1 0-1,1 0 0,-1-1 1,1 1-1,0-1 1,1 0-6,7 0-10,-1-1 1,1-1-1,6-1 10,-9 1 2,-7 2 14,9-1-2,0-1 0,0-1 0,-1 0 0,1 0 0,-1-1 0,1-1 0,-1 1 0,1-3-14,3 0-174,-11 5 194,1 0-1,0 0 0,-1-1 0,1 1 1,-1-1-1,1 0 0,-1 0 1,0 0-1,1-2-19,-1 2 38,-1 0 0,2-1-1,-1 1 1,0 1 0,1-1 0,-1 0 0,3 0-38,13-12-20,-16 12 4,1 1-1,-1-1 1,0 1 0,1 0-1,0 1 1,-1-1-1,1 0 1,0 1 0,2 0 16,-1-1-38,0 0 0,-1 0 1,1 0-1,0 0 0,1-2 38,2 0 42,0-1-1,0 1 0,0 1 0,6-2-41,11-6-5,-24 11 2,1-1-1,-1 1 1,1-1-1,-1 1 0,1-1 1,-1 1-1,1 0 1,0 0-1,-1 0 1,2 0 3,23-3 211,-26 3-206,1 0-23,0 0 0,0 0-1,0 0 1,0-1 0,0 1-1,0 0 1,0-1-1,0 1 1,0 0 0,0-1-1,0 1 1,0-1 0,0 0-1,-1 1 1,1-1 0,0 1-1,0-1 1,-1 0 18,1 0 96,16-3-21,-14 3-42,-1 1 0,0 0 0,0-1 0,0 1 1,1-1-1,-1 1 0,0-1 0,0 0 0,1-1-33,-2 2 59,18-8-260,-8 4 354,4-9-217,-3 2 133,-11 10-60,-1 1 0,1-1 0,0 1 0,-1 0 0,1-1 0,-1 1 0,1-1 0,-1 1 0,1-1 0,-1 0 0,0 1 0,1-1 0,-1 1 0,0-1 0,1 0 0,-1 1 0,0-1 0,0 0 0,0 1 0,0-1 0,1 0 0,-1 0 0,0 1 0,0-1 0,0 0 0,0 1 0,-1-1 0,1 0 0,0 0-9,0 1-21,0-1 1,0 1-1,0-1 1,0 1-1,0 0 1,-1-1-1,1 1 1,0-1-1,1 1 1,-1-1-1,0 1 1,0-1-1,0 1 1,0 0-1,0-1 1,0 1-1,0-1 1,1 1-1,-1 0 1,0-1 20,1 0 19,-1 0 0,1 0 0,-1 0 0,1 0 0,-1 0 1,0-1-1,1 1 0,-1 0 0,0 0 0,0 0 0,0 0 0,0-1-19,0 1-4,0 0 0,0 0 0,0 0 0,0 0 0,0 0 0,1 0 0,-1 0 0,0 0 0,0 0 0,1 0 0,-1 0 0,1 0 0,-1 0 0,1 0 0,-1 0 0,1 1 4,26-32 326,-26 31-350,1 0 1,-1 0 0,0 0 0,1 0 0,-1-1-1,0 1 1,0 0 0,0-1 0,0 1 0,0-1-1,0 0 1,0 1 0,-1-1 0,1 1-1,0-1 1,-1 0 0,1-1 23,0-10 203,-1 12-199,1 0-1,-1-1 1,0 1 0,1 0-1,-1-1 1,0 1 0,0 0 0,0-1-1,0 1 1,0 0 0,-1-1-1,1 1 1,0 0 0,-1-1-1,1 1 1,-1 0 0,1-1 0,-1 1-1,1 0 1,-1 0 0,0 0-1,0 0 1,0-1-4,-3-2-23,1 0 0,-1-1 0,1 1 0,0-1 0,1 1 1,-1-2 22,-6-10-34,0 1 56,1-1 0,0-1-1,2 1 1,-4-14-22,2 6 297,2 9-252,-9-25-10,12 34-58,1-1 0,0 1 0,1-1-1,-1 1 1,1-1 0,1 0 0,-1 1 0,1-1-1,0-1 24,-2-24 97,0 17-285,1 11 174,0 0-1,0 0 1,1-1-1,-1 1 1,1-1-1,0 1 0,1 0 1,-1-1-1,1 1 1,-1 0-1,1-1 1,2-2 14,1-3 36,-3 7-50,0 0 0,1 1 0,-1-1 0,1 0 0,0 0-1,0 1 1,0-1 0,0 1 0,0-1 14,74-64-16,-75 67 24,0-1 0,-1 0-1,1 0 1,0 0 0,0-1 0,0 1-1,-1 0 1,1 0 0,-1 0 0,1 0-1,-1-1 1,1 1 0,-1 0 0,0-1-1,1 1 1,-1 0 0,0-1 0,0 1-1,0 0 1,0-1 0,0 1 0,0 0-8,-5-11 234,4 9-224,0 0 0,0 0 0,-1 1-1,1-1 1,-1 0 0,1 1 0,-1-1 0,0 1-1,0-1 1,0 1 0,0 0 0,-2-2-10,-2-2 81,5 4-98,-1 0 1,1 0-1,-1 1 1,1-1-1,-1 0 1,0 1-1,0-1 1,0 1 0,0 0-1,0 0 1,0 0-1,0 0 1,-1 0-1,0-1 17,-2 0 0,0 0-1,1-1 1,-1 0 0,1 0-1,-1-1 1,-2-2 0,6 5 40,-7-6-67,1 0 0,0 0 1,-2-3 26,-17-20 421,3 1-880,16 20 462,0 0 0,-1 0-1,0 1 1,-6-5-3,13 12 17,1 1 0,-1-1 0,1 1 0,-1-1 0,1 0 0,-1 1 0,1-1 0,0 0 0,-1 1 0,1-1 0,0 0 0,0 0 0,0 1 0,0-1-17,-4-8-30,-3-5 14,7 12-7,-1 1 0,1 0 0,-1-1 0,1 1 0,-1 0 0,0-1 0,0 1 0,1 0 0,-1 0 0,0-1 0,0 1 0,0 0 0,-1 0 23,-1-2-23,1 0-1,-1 0 1,1 0 0,-1 0-1,1-1 1,-1-2 23,-10-13 295,11 16-279,1 1-1,-1-1 1,1 1-1,0 0 1,0-1-1,0 0 1,0 1-1,0-3-15,0 2 8,1 1 0,-1 0 0,0 0 0,1-1 0,-1 1-1,0 0 1,-1 0 0,1 0 0,0 0 0,-1 0 0,1 0 0,-2-2-8,2 3-15,0 0 0,0 0 0,0-1 0,0 1 0,0 0 0,0-1 0,1 1 1,-1-1-1,0 1 0,1-1 0,0 1 0,-1-2 15,1 2-16,-1 0 0,1-1 1,0 1-1,0 0 0,-1 0 0,1 0 0,-1 0 1,1 0-1,-1 0 0,0 0 0,1 0 0,-1 0 0,0 0 1,0 0 15,0 0 2,0 0 0,0 0 1,0-1-1,0 1 0,0 0 0,0 0 1,0 0-1,1 0 0,-1-1 1,1 1-1,-1 0 0,1-1 1,-1 1-1,1-1 0,0 1 0,0-1-2,-3-25 241,8-39-22,-4 59-233,-1 6 4,0 0 1,0 0-1,0-1 1,1 1 0,-1 0-1,0 0 1,-1-1-1,1 1 1,0 0-1,0 0 1,0 0 0,-1-1-1,1 1 1,-1 0-1,1 0 1,-1 0-1,1 0 1,-1 0-1,0 0 1,0 0 9,1 0-2,0 1 0,-1 0 0,1-1-1,-1 1 1,1-1 0,0 1 0,-1 0 0,1-1 0,0 1 0,0-1-1,-1 1 1,1-1 0,0 1 0,0-1 0,0 1 0,-1-1 0,1 1 0,0-1-1,0 1 1,0-1 0,0 1 2,0-1-5,0 1 1,0-1-1,0 1 0,0-1 1,0 1-1,-1-1 0,1 1 1,0 0-1,0-1 0,0 1 1,0-1-1,-1 1 0,1-1 1,0 1-1,-1 0 0,1-1 1,0 1-1,-1 0 0,1-1 0,0 1 1,-1 0-1,1 0 0,0-1 1,-1 1-1,1 0 0,-1 0 1,1 0-1,-1-1 5,-6 0-210,7 1 225,-1 0 1,1 0 0,0 0-1,-1 0 1,1 0-1,-1 0 1,1 0-1,-1 0 1,1 0-1,-1-1 1,1 1-1,0 0 1,-1 0-1,1 0 1,-1 0-1,1-1 1,0 1-1,-1 0 1,1-1-1,0 1 1,-1 0-1,1 0 1,0-1-1,-1 1 1,1-1-1,0 1 1,0 0-1,-1-1 1,1 1-16,-1-3 37,-2 2-31,-7-5-7,3 0-42,5 3 17,1 2 7,0 0-1,0 0 1,1 0-1,-1 1 1,0-1 0,0 0-1,0 0 1,0 1-1,0-1 1,0 1-1,0-1 1,0 1-1,0-1 1,0 1-1,-1 0 1,0-1 19,-24-1 183,-22-6-428,31 6 289,16 2-38,1 0 0,-1 0-1,1 0 1,-1 0 0,1 0 0,-1-1 0,1 1 0,0 0-1,-1 0 1,1 0 0,-1-1 0,1 1 0,-1 0 0,1-1 0,0 1-1,-1 0 1,1-1 0,0 1 0,-1 0 0,1-1 0,0 1-1,0-1 1,-1 1 0,1-1 0,0 1 0,0-1 0,0 1-1,0-1 1,0 1-6,-1-1-15,1 0 0,-1 1 0,1-1 0,-1 0 0,1 1 0,-1-1 0,0 0-1,1 1 1,-1-1 0,0 1 0,1-1 0,-2 1 15,0-1 28,-1 0 0,0 0 0,1 0 0,-1-1-1,1 1 1,0 0 0,-1-1 0,1 0 0,0 1 0,0-1 0,-1-1-28,-17-11-126,18 13 121,0-1-1,0 1 1,0 0 0,1 0-1,-1-1 1,0 1-1,1-1 1,-2-1 5,2 2 4,1 0 1,-1 0-1,0 1 1,1-1-1,-1 0 1,0 1-1,0-1 0,0 0 1,0 1-1,0-1 1,0 1-1,0-1 1,0 1-1,0 0 1,0-1-1,0 1 0,0 0 1,0 0-1,0 0 1,0 0-1,0 0 1,0 0-1,0 0-4,-70 8-304,64-8 310,5 0 3,1-1 0,-1 1 0,0 0 0,0 1 0,1-1 0,-1 0 0,0 0 0,0 1 0,1-1 0,-1 1 0,0-1 0,1 1 0,-1 0-9,1-1 0,0 1 0,0-1 1,0 0-1,0 0 0,0 1 1,0-1-1,0 0 0,0 0 1,0 0-1,0 0 1,0 0-1,0 0 0,0-1 1,0 1-1,0 0 0,1 0 1,-1-1-1,0 1 0,0 0 1,0-1-1,0 1 0,0-1 1,0 0-1,-13-3-3,-8-1-184,21 4 213,-1 1-1,0 0 1,1-1-1,-1 1 1,1-1-1,-1 0 0,1 1 1,-1-1-1,1 0 1,0 0-1,-1 0 1,1 0-1,-1-1-25,2 2-2,0 0 0,-1-1 1,1 1-1,0 0 0,0 0 0,-1 0 1,1 0-1,0 0 0,-1 0 0,1 0 0,-1-1 1,1 1-1,0 0 0,-1 0 0,1 0 1,0 0-1,-1 0 0,1 1 0,0-1 0,-1 0 1,1 0-1,0 0 0,-1 0 2,1 0-5,0 0 0,0 0 0,0 0 0,0 0 0,-1 1 0,1-1 0,0 0 0,0 0 0,0 0 0,0 0 0,0 0 0,-1 0 0,1 0 0,0 0 0,0 0 0,0 0 0,0 0 0,-1 0 0,1 0 1,0 0-1,0 0 0,0 0 0,0 0 0,0 0 0,-1 0 0,1 0 0,0-1 0,0 1 0,0 0 0,0 0 0,0 0 0,0 0 0,-1 0 0,1 0 0,0 0 0,0 0 0,0-1 0,0 1 0,0 0 0,0 0 0,0 0 0,0 0 0,0 0 0,0-1 0,-1 1 0,1 0 0,0 0 0,0 0 0,0 0 0,0 0 0,0-1 0,0 1 0,0 0 0,0 0 0,0 0 5,-3-2 42,0-1-1,0 2 1,0-1-1,0 0 1,-1 1-1,1-1 1,-1 1-1,1 0 1,-4 0-42,5 1-35,0-1 16,0 1 1,0 0-1,0 0 0,0 1 1,0-1-1,0 0 0,0 1 1,1-1-1,-1 1 0,0 0 1,-2 0 18,-12 2 27,15-3-35,0 0 0,0 0-1,-1 0 1,1 0 0,0 0-1,0 1 1,0-1 0,0 0-1,0 0 1,0 1 0,0-1 0,0 1-1,0-1 1,0 1 0,0-1-1,0 1 1,0 0 0,0-1-1,0 1 1,0 0 8,-14 7 176,5-2-306,7-4 111,0-1 0,0 1 0,0 0-1,0 0 1,0 1 0,0 0 19,-14 4-75,-32 32 320,47-37-256,-1 0-1,1-1 1,-1 1 0,0 0-1,0-1 1,1 0-1,-1 0 1,0 0-1,0 0 1,0 0 0,0-1-1,0 1 1,0-1-1,-2 0 12,4 0 8,0 1-1,0-1 1,0 0-1,0 0 0,0 1 1,0-1-1,0 0 1,1 1-1,-1-1 0,0 1 1,0-1-1,0 1 1,0 0-8,1-1 5,-1 1 1,0 0 0,0-1 0,0 1-1,0-1 1,0 1 0,0-1-1,0 1 1,0-1 0,0 0 0,0 0-1,0 1 1,-1-1-6,-8 4-43,9-4 40,0 1 1,1-1-1,-1 1 0,0-1 1,0 0-1,0 1 1,0-1-1,0 0 0,0 1 1,0-1-1,0 0 0,0 0 3,-1 0-5,0 1 0,1 0 0,-1-1-1,0 1 1,1 0 0,-1 0 0,1 0 0,-1 0-1,1 0 1,0 0 0,-1 0 0,1 1-1,-1 0 6,0 0-7,0 0 0,0 0 0,0-1 0,0 1 0,0 0 0,-1-1 0,0 1 7,-2 0-5,-1 0-1,1 0 1,0 0 0,0 1-1,0 0 1,0 0 0,1 1-1,-5 3 6,5-4 52,0 0-1,0 0 1,0 0-1,0-1 0,-5 3-51,-12 7 74,2 0-113,0-1 1,-1 0-1,-12 3 39,26-11 20,-1 0-59,1 1 0,0 0-1,0 1 1,-3 2 39,4-3 4,-1 0 0,1 0-1,-1 0 1,0-1-1,-4 2-3,-12 4 294,21-8-320,-1 0 1,0 0-1,1 0 1,-1 0 0,1 0-1,-1 0 1,1 0-1,-2 2 26,2-2-7,-1 1 0,1-1 0,-1 0-1,1 0 1,-1 0 0,1 0 0,-1 0-1,-2 1 8,-6 2 10,1 0-1,-1 1 0,1 0 1,-1 1-10,-27 15-102,-33 15 38,66-35 87,1 1 0,0 0-1,0 0 1,0 0 0,0 1-1,1-1 1,-1 1 0,1-1-1,-1 1 1,1 0 0,0 0-1,-2 3-22,3-5-14,0 1 0,0-1 0,-1 0 0,1 0-1,-1 0 1,1 0 0,-1 0 0,1 0 0,-1 0-1,0 0 1,1 0 0,-1-1 0,0 1 0,-1 0 14,1-1-11,0 1-1,0 0 1,0-1 0,0 1 0,0 1 0,0-1 0,0 0 0,0 0 0,0 1 11,-15 9 101,16-10-99,-1 0 0,0 0 0,0 0 0,0 0 0,1 0 0,-1-1 0,0 1 0,0 0 0,0-1 1,0 0-1,0 1 0,0-1 0,-1 0-2,-31 3 224,14 1-467,16-3 260,0 0 0,1-1 0,-1 1 0,0 0 1,1-1-1,-1 0 0,-1 0-17,-20 3-85,25-3 239,-3 0-84,3 0-71,0 0-1,0 1 0,-1-1 0,1 0 0,0 0 1,0 0-1,-1 0 0,1 0 0,0 0 0,0 0 1,0 0-1,-1 0 0,1 0 0,0 0 0,0 0 1,0 0-1,-1 0 0,1 0 0,0 0 1,0 0-1,-1-1 0,1 1 0,0 0 0,0 0 1,0 0-1,0 0 0,-1 0 0,1 0 0,0-1 1,0 1-1,0 0 0,0 0 0,0 0 0,-1 0 1,1-1-1,0 1 0,0 0 0,0 0 0,0 0 1,0-1-1,0 1 0,0 0 2,-1-2-15,0 0 1,0-1-1,-1 1 1,1 0-1,0 1 1,-1-1-1,1 0 1,-2-1 14,-6-9 79,9 12-83,-3-4-24,1 0 0,0-1 0,0 1 0,0 0 0,-1-3 28,-2-6-32,4 12 36,0-1-1,0 0 0,0 0 0,1 0 0,-1 0 0,1 1 0,-1-1 0,1 0 1,-1 0-1,1-2-3,0 3 58,0 1-100,0 0-38,17 5-128,-14-5 194,0 1 1,0-1-1,-1 1 1,1 0-1,0 0 1,0 0-1,-1 0 0,1 0 1,0 1-1,-1-1 1,0 1-1,1 0 1,0 0 13,28 27-51,-26-25 118,0 3 23,3-1 17,-8-6-107,1 0 1,-1 0-1,0 0 1,1 1-1,-1-1 1,0 0-1,1 0 1,-1 1-1,0-1 1,1 0-1,-1 1 1,0-1-1,0 0 0,1 1 1,-1-1-1,0 0 1,0 1-1,0-1 1,0 0-1,1 1 1,-1-1-1,0 1 1,0-1-1,0 0 1,0 1-1,0-1 0,0 1 1,0-1-1,0 1 1,0-1-1,-4 13 11,3-8-9,0-3-1,1-1 1,-1 1-1,0-1 1,1 0-1,-1 1 0,0-1 1,0 0-1,0 0 1,0 1-1,0-1 1,0 0-1,-1 0 1,1 0-1,-1 0-1,-22 14 27,15-9-26,7-5 1,-17 11 22,0 0 0,-1-2 0,-13 5-24,-96 37 326,53-24-578,-30 11 232,68-25 39,28-10-30,-1 0 0,1-1-1,-1 0 1,1 0-1,-2-1 12,-1 0 11,0 0 0,1 1-1,0 1 1,0 0 0,0 0-1,-3 3-10,3 2-103,10-8 94,1 0 1,0 0 0,-1 0 0,1 0-1,0 0 1,-1-1 0,1 1 0,-1 0-1,1-1 1,-1 1 0,1-1 0,-1 1 8,-5 0 1,0 1 1,1 1 0,-1-1-1,1 1 1,-1 0-1,1 0 1,0 1 0,0 0-1,-2 2-1,-12 10 38,-17 19-38,14-13 22,-21 21-48,3 1 0,1 4 26,-57 60-257,44-52 657,56-58-435,0 1 0,0-1 1,0 1-1,1 0 0,-1-1 0,0 2 1,1-1-1,-1 0 0,1 0 35,11-2 100,70-24-58,-1-4 1,5-6-43,-7 2-24,11 1 24,-46 17-35,27-6 46,68-13-11,-52 15 5,113-22 54,-86 16 53,-33 10-185,-29 6-238,-28 10 450,-25 1-22,4 0 11,-1 0-94,-7 1 6,-11 3-135,5-1 112,-1-1 0,1 1 0,-1-2 1,-3 1-18,-9 2-75,-1 3 35,1 0 0,0 2-1,0 0 1,-17 11 40,-16 8 129,-216 102-150,225-110-13,2 2 0,0 2 1,-31 24 33,17-9-183,36-26 184,1 1-1,-6 6 0,11-10-5,13-9 0,0 1-1,-1-1 1,1 0 0,0 1-1,1-1 1,-1 1 0,0 0-1,0 0 1,1 0 0,-1 0 5,1-1-1,1-1 0,-1 1-1,1 0 1,-1 0 0,1-1 0,0 1 0,-1 0 0,1 0 0,0 0 0,-1-1 0,1 1 0,0 0 0,0 0-1,0 0 1,0 0 0,0 0 0,0-1 0,0 1 0,0 0 0,0 0 0,1 0 0,-1 0 0,0 0 0,0-1-1,1 1 1,-1 0 0,0 0 0,1-1 0,-1 1 0,1 0 0,-1 0 0,1-1 0,-1 1 0,1-1 0,0 1-1,-1 0 1,1-1 0,0 1 0,-1-1 0,1 0 0,0 1 0,0-1 1,0 1-2,35 14-78,-29-12 80,-1-1 1,1 0-1,0-1 1,-1 1 0,1-1-1,0-1 1,0 1-1,0-1 1,0 0-1,0-1 1,3 0-1,21 0-76,9-1 299,8-2-223,-7 0 108,8 2-108,-5 2 3,0-3-1,0-2 1,0-1 0,19-8-3,120-24 26,-128 29 72,0 2 0,14 2-98,-4 1 39,231-27-55,-181 23 91,-100 7-84,1 2 0,-1 0 1,0 0-1,0 1 9,17 2 24,-3-1-93,191 21 767,-198-21-713,1-2-1,0 0 0,22-3 16,67-11 317,-108 12-299,9 0 11,-3 0-12,-1-1 0,1 0-1,-1 0 1,2-1-17,-8 1-2,0 0-1,0 0 0,-1 0 0,1 0 0,0 0 1,-1-1-1,0 1 0,1-1 3,3-3 60,-3 2-42,-1 0 0,1 0 1,0-1-1,-1 1 1,0-1-1,0 1 0,0-1 1,-1 0-1,0 0 0,0 0 1,0 0-1,0 1 1,-1-5-19,5-18-95,3-14 100,1-27-5,-4 33 174,-3 15-245,0 1 0,0-5 71,0 3 60,-1 18-77,-1 0 0,1 0 0,-1 1 1,1-1-1,-1 0 0,0 0 0,0 0 0,-1 0 1,1 0-1,0 0 0,-1 0 0,0 0 1,0 1-1,1-1 0,-2 0 17,-4-7 124,3 6-100,1 1 0,0-1-1,-1 1 1,1 0-1,-1-1 1,0 1 0,0 1-1,0-1 1,-1 0-1,1 1 1,-4-3-24,5 5 13,-3-3-49,0 1 0,0 0 1,0 0-1,0 1 1,-3-1 35,4 1 7,1 0 1,-1 0 0,1-1 0,-1 1 0,1-1 0,0 0-1,-1 0 1,1 0-8,-11-7-68,-19-11-140,29 16 231,0 1-1,-1 0 1,0 0-1,0 0 1,0 0 0,0 1-1,0 0 1,0 0-1,-1 0 1,1 1-1,-1-1 1,1 1 0,-5 0-23,-2 1-14,-8 0-26,0 0 0,0 2 0,-9 2 40,-67 10-66,56-9-149,1 1 0,-34 11 215,33-6-28,0 3 0,1 1 0,1 1 0,-22 15 28,-19 13-26,46-27-23,1 1-1,1 2 1,0 1-1,-21 20 50,50-39-66,-7 8 116,9-7-1,7-3-124,1-2 133,1-1 0,-1 0 0,0 0 1,0-1-1,0 0 0,-1-1 0,1 1 0,3-5-58,15-7 36,69-46 82,28-27-118,62-41-22,-147 105-38,-1-1-1,-1-2 1,4-7 60,-28 25 70,16-15 74,-27 23-146,1 1 0,-1-1 0,0 1 1,0-1-1,0 1 0,0-1 0,0 0 0,0 1 0,0-1 0,0 0 1,0 0-1,-1 0 0,1 0 0,-1 1 0,0-2 2,0 3 0,0-1 1,-1 0-1,1 1 0,-1-1 0,1 1 0,0-1 0,-1 0 0,1 1 1,-1-1-1,0 1 0,1-1 0,-1 1 0,1 0 0,-1-1 0,0 1 1,1 0-1,-1-1 0,0 1 0,0 0 0,1 0 0,-1 0 0,0-1 1,1 1-1,-1 0 0,0 0 0,0 0 0,1 0 0,-1 0 0,0 0 1,0 1-1,1-1 0,-30 1-55,29-1 63,-49 8-128,0 2 1,1 3-1,-5 3 120,-48 12 12,80-21-52,0 0 0,1 2 0,1 0-1,-15 9 41,-23 11-63,-66 25 186,78-30-468,30-16 291,1-1 0,-1 0 0,-10 3 54,24-10-3,1 1 0,-1 0 1,1-1-1,-1 1 0,1 0 0,0 0 0,-1 0 1,1 0-1,0 0 0,0 0 0,-1 0 0,1 0 1,0 0 2,-2 3-55,24-1 199,-10-3-95,0 0 0,0-1-1,-1 0 1,1 0-1,0-2 1,4-1-49,34-5 183,-12 3-277,-1-2-1,0-1 1,26-11 94,-46 15-69,7-4 17,-1-1 0,0-1 0,12-8 52,25-13 65,17-5 162,2 3 0,69-19-227,-144 52-19,9-2-2,0-1 0,0 2 0,0-1 0,1 2 1,8-1 20,-18 2-15,0 0 1,0 1 0,0-1-1,0 0 1,0 1 0,0 0 0,0 0-1,0 0 1,0 0 0,0 0 0,0 1-1,-1-1 1,1 1 0,0 0-1,-1-1 1,0 1 0,1 0 0,-1 1-1,0-1 1,0 0 0,0 1-1,0-1 1,0 1 0,-1-1 0,1 2 14,6 9 71,0 0 1,10 10-72,6 10-149,-8-10 233,-10-15-73,0 0 0,-1 0 0,0 0 0,1 5-11,13 23-5,-18-31 8,0 0 0,0 1 0,0-1-1,-1 0 1,0 1 0,0 2-3,0-3 84,-1-3-54,1 0-1,-1 0 0,0-1 1,0 1-1,1 0 0,-1-1 1,-1 1-1,1 0 0,0-1 1,0 1-1,-1-1 0,1 0 1,-2 1-30,2 0 146,1-2-142,-1 0 1,1 0-1,0 1 0,-1-1 0,1 0 0,0 0 0,-1 0 0,1 0 0,0 0 0,0 0 0,-1 0 1,1 0-1,0 0 0,-1 0 0,1 0 0,0 0 0,-1 0 0,1-1 0,0 1 0,0 0 0,-1 0 1,1 0-1,0 0 0,0 0 0,-1-1 0,1 1 0,0 0 0,0 0 0,-1 0 0,1-1 0,0 1 1,0 0-1,0 0 0,0-1 0,-1 1 0,1 0 0,0 0 0,0-1 0,0 1 0,0 0 1,0-1-1,0 1 0,0 0 0,0-1 0,0 1 0,0 0 0,0 0 0,0-1 0,0 1 0,0 0 1,0-1-1,0 1-4,17-35-144,-11 22 97,-1 1 0,1 0 0,8-11 47,-6 9 156,-1 0-1,4-8-155,1-6-162,7-19 90,-18 24-40,-1 22 154,0 1 33,6-12-38,-3 9-154,-2 2 53,-1 1-5,0 0-102,0 0 86,0 0 138,0 0-21,0 0-53,0 0 15,0 0 97,0 0-43,0 0-112,0 0 21,0 0 107,0 0 11,0 0 10,0 0-37,14-9-42,-14 9-15,0 0 5,1 0 1,-1 0-1,1-1 1,-1 1-1,0 0 1,1 0-1,-1 0 1,0-1-1,1 1 1,-1 0-1,0 0 1,0-1-1,1 1 1,-1 0-1,0-1 1,0 1-1,1 0 1,-1-1-1,0 1 1,0 0-1,0-1 1,1 1-1,-1-1 1,0 1-1,0 0 1,0-1-1,0 1 1,0-1-1,0 1 1,0 0-1,0-1 4,0 0-165,0 1 69,0 0 91,0 0-38,0 0 22,0 0 63,0 0-4,0 0 20,0 0 92,0 0-44,11-3-74,-10 3-37,0 0 1,0 0-1,0 0 0,0 0 0,0 0 0,0-1 0,0 1 1,0 0-1,0 0 0,0-1 0,-1 1 0,1-1 0,0 1 1,0-1-1,0 1 0,0-1 0,-1 1 0,1-1 0,0 1 1,-1-1-1,1 0 0,0 0 5,0 0 38,-1-1-1,1 1 1,0-1 0,-1 0 0,1 1-1,-1-1 1,1 0 0,-1 1 0,0-1-1,0 0 1,0 0 0,0-1-38,4-5 96,-4 7-123,1 1 0,-1-1 1,1 1-1,-1-1 0,0 0 1,1 1-1,-1-1 0,0 0 1,0 1-1,1-1 1,-1 0-1,0 1 0,0-1 1,0 0-1,0 0 27,0 0-9,0 1 0,0-1 1,0 1-1,0-1 0,0 1 0,0 0 1,0-1-1,0 1 0,0-1 0,0 1 1,0-1-1,0 1 0,1-1 0,-1 1 0,0 0 1,0-1-1,0 1 0,0-1 0,1 1 1,-1 0-1,0-1 0,1 1 0,-1 0 0,0-1 1,1 1-1,-1 0 0,0-1 0,1 1 1,-1 0-1,0 0 0,1-1 0,-1 1 1,1 0-1,-1 0 0,1 0 0,-1 0 0,0 0 1,1 0-1,-1 0 0,1-1 0,-1 1 1,1 0-1,-1 0 0,1 1 0,-1-1 1,1 0-1,-1 0 0,1 0 9,21 10 456,-17-7-518,-4-3 50,0 0 0,0 1 0,0-1 0,0 0 0,0 1 0,-1-1 0,1 1 0,0-1 0,0 1 0,0 0 0,-1-1 0,1 1 0,0 0 0,-1 0 0,1-1 0,0 1 0,-1 0 0,1 0 0,-1 0 0,0 0 0,1 0 0,-1 0 12,2 2-82,-2-1 28,5 5 97,-2-6-68,10 6-51,-11-6 103,-1 0 1,0 0 0,0 0 0,1 0-1,-1 0 1,0 0 0,0 1 0,0-1-1,0 1 1,0 0-28,0 0-27,-1-2-31,0 0 26,0 0 38,1 0 1,-1 1-1,0-1 1,1 0 0,-1 0-1,1 1 1,-1-1-1,0 0 1,1 1-1,-1-1 1,0 1 0,0-1-1,1 0 1,-1 1-1,0-1 1,0 1-1,0-1 1,0 1 0,1-1-1,-1 1 1,0-1-1,0 1 1,0-1-1,0 0 1,0 1 0,0-1-1,0 1 1,0-1-1,0 1 1,0-1-1,-1 1 1,1-1 0,0 1-1,0-1 1,0 1-7,-5 16-236,-1-5 98,5-10 180,0 0 0,0 0 0,0 0 0,0 0 0,0-1 0,0 1 0,-1 0 0,0 1-42,1-3-27,1 1 26,0 0 0,-1-1 0,1 1 0,0 0 0,0 0 0,-1-1 0,1 1 0,0 0 1,-1-1-1,1 1 0,-1 0 0,1-1 0,-1 1 0,0 0 1,3-1-16,0-2-8,0 1 66,13-11 332,-11 7-430,-3 9-148,3 7 80,12 15 268,-15-25-214,-1-1-10,0 0 90,1 0 0,-1 0 1,0 0-1,1 0 0,-1 0 0,1 0 0,-1 0 0,1 0 0,-1 0 0,0 0 0,1 0 0,-1 0 0,1 0 0,-1 0 0,0 0 1,1-1-1,-1 1 0,0 0 0,1 0 0,-1 0 0,0-1 0,1 1 0,-1 0 0,1-1-10,3-1-23,31-1-52,-32 2 21,-3 1 49,1 0 0,0 0 0,-1 0 0,1 0 0,0 0 0,-1 0 0,1 0 0,0 0 0,-1 0 0,1 0 0,-1 1 1,1-1-1,0 0 0,-1 0 0,1 1 0,-1-1 0,1 0 0,0 1 0,-1-1 0,1 0 0,-1 1 0,1-1 0,-1 1 0,0-1 0,1 1 0,-1-1 0,1 1 0,-1-1 0,0 1 0,1-1 0,-1 1 0,0 0 0,1 0 5,-1 0 9,0 0 0,1 0 0,-1 0 1,0 0-1,0 0 0,0-1 0,0 1 0,1 0 1,-1 0-1,-1 0 0,1 0 0,0 0 1,0 0-1,0 0 0,0 0 0,-1 0 1,1 0-1,0 0 0,-1 0 0,1 0 0,-1 0 1,1-1-1,-1 1 0,1 0 0,-1 0 1,0 0-10,-16 12-39,1-1 1,-7 3 38,7-5-138,0 1 0,1 1 0,-1 1 138,-10 9 111,-19 13-111,5-5 161,-19 18-54,-11 15-107,24-22 5,-2-2 0,-1-3 1,-1-2-1,-2-2 0,-2-2 1,-55 22-6,99-48 36,0 0 1,0-1 0,0 0-1,0-1 1,-1 0 0,1-1-1,-1 0 1,-1 0-37,-3-5-141,15 4 136,-1 0 0,1 0-1,0 0 1,0 0-1,0 0 1,0 0 0,0-1-1,-1 1 1,1 0-1,0 0 1,0 0 0,0 0-1,0 0 1,0-1 0,0 1-1,-1 0 1,1 0-1,0 0 1,0 0 0,0-1-1,0 1 1,0 0 0,0 0-1,0 0 1,0 0-1,0-1 1,0 1 0,0 0-1,0 0 1,0 0-1,0-1 1,0 1 0,0 0-1,0 0 1,0 0 0,0 0-1,0-1 1,0 1-1,0 0 1,1 0 0,-1 0-1,0 0 1,0-1-1,0 1 1,0 0 0,0 0-1,0 0 1,1 0 0,-1 0-1,0 0 1,0-1-1,0 1 1,0 0 0,1 0-1,-1 0 1,0 0-1,0 0 1,0 0 0,0 0-1,1 0 1,-1 0 0,0 0-1,0 0 1,0 0-1,1 0 1,-1 0 0,0 0 5,40-18-14,0 2 0,1 2 0,1 2 0,0 1 0,24-2 14,-41 10-42,1-2-1,-1-1 0,-1 0 1,10-6 42,-25 8 35,0 0 1,0-1 0,-1 0-1,1-1 1,-1 0-1,0-1 1,6-6-36,5-8 147,0-1 0,0-1-147,27-33-47,-33 42-22,1 1 0,11-8 69,-19 17-53,-1 0 0,1 0 1,-1 1-1,1 0 0,0 0 0,0 0 0,1 1 0,-1 0 0,4-1 53,15 6 150,-24-2-145,0 0 0,0 0 1,0 0-1,0 0 0,0 0 1,-1 0-1,1 0 0,0 0 1,-1 1-1,1-1 0,-1 0 1,1 0-1,-1 1-5,2 4 1,-1 1 0,-1-1 0,1 0 0,-1 1-1,-1-1 1,0 6-1,0 9-186,1 86 196,-5-80 79,4-23-35,0 0 0,0 1-1,0-1 1,1 1 0,-1 1-54,16-19-325,-11 10 308,6-7 15,-1-1 1,0 0-1,3-5 2,-5 6 18,0 1 0,1 0 0,0 1 0,0-1 1,8-5-19,-4 5-66,-1-1-1,0 0 1,-1-1 0,0-1 0,2-2 66,-3 5-97,-9 9 111,1-1 0,-1 1 0,1-1 0,-1 1 0,1-1 0,0 1 0,-1-1-1,0 1 1,1-1 0,-1 1 0,1-1 0,-1 0 0,0 1 0,1-1 0,-1 0 0,0 1 0,0-1 0,0 0 0,1 0 0,-1 1 0,0-1 0,0 0 0,0 1-14,0-1-101,0 1 21,19-8-11,13-12 130,7-3 82,-1-1-217,-38 24 92,1 0 1,-1-1-1,1 1 1,-1 0-1,1 0 1,-1-1-1,1 1 1,-1 0-1,1 0 0,-1 0 1,1 0-1,-1 0 1,1 0-1,-1-1 1,1 1-1,-1 0 1,1 0-1,-1 1 0,1-1 1,-1 0-1,1 0 1,-1 0-1,1 0 1,-1 0-1,1 1 1,-1-1-1,1 0 0,-1 0 1,0 1-1,1-1 1,-1 0-1,1 0 1,-1 1-1,0-1 1,1 1-1,-1-1 0,0 0 1,1 1-1,-1-1 1,0 1-1,0-1 1,1 1-1,-1-1 1,0 1-1,0-1 0,0 1 1,0-1-1,0 1 4,0 0-3,0 1-1,0-1 0,0 1 0,0 0 0,-1-1 1,1 1-1,-1-1 0,1 1 0,-1-1 0,0 0 1,1 1-1,-1-1 0,0 0 0,0 1 0,0-1 1,-1 1 3,-14 24-62,-3-1 52,2-3 25,13-15-13,1-1-1,0 1 1,0 0-1,0 0 1,1 0 0,0 1-1,1-1 1,-1 2-2,0 12 21,1-1-1,1 9-20,0-26 10,0 24-149,0-26 203,4 17 203,1-11-317,-4-6 39,1 1 0,-1 0 0,0 0 0,0-1 0,0 1 0,0 0 0,0 0 0,0 0 1,0 0-1,-1 0 0,1 0 0,-1 1 11,2 4-34,-1-6 31,-1 0-1,1 0 1,-1 0 0,0 1-1,1-1 1,-1 0 0,0 0 0,0 1-1,0-1 1,0 0 0,0 0-1,0 1 1,0-1 0,0 0 3,0 7 35,0 0 0,-1 0 0,0-1 0,0 1 0,0 0 0,-1-1 0,-1 2-35,-6 16-144,0-1 0,-4 2 144,10-19 19,0-1-1,-1 0 1,1 0 0,-2 0-1,1 0 1,-1-1 0,1 0-1,-5 3-18,-31 32 75,31-34-297,8-6 231,0 1 1,1-1 0,-1 1 0,0-1-1,0 1 1,0-1 0,0 1 0,1-1-1,-1 1 1,0 0 0,0-1 0,1 1-1,-1 0 1,1 0 0,-1 0-1,1-1 1,-1 1 0,1 0 0,-1 0-10,1 0 42,0 12 124,0-13-169,0 1 0,0-1 1,0 0-1,0 0 0,0 1 0,1-1 1,-1 0-1,0 0 0,0 1 1,0-1-1,0 0 0,0 1 0,0-1 1,1 0-1,-1 0 0,0 0 1,0 1-1,0-1 0,1 0 0,-1 0 1,0 0-1,0 1 0,0-1 0,1 0 1,-1 0-1,0 0 0,0 0 1,1 0-1,-1 0 0,0 0 0,1 1 1,-1-1-1,0 0 0,0 0 1,1 0-1,-1 0 0,0 0 3,17-3 179,-14 2-126,0 0 1,0-1-1,0 1 1,0-1-1,0 0 1,0 1 0,0-1-1,0 0 1,-1-1-54,7-8-55,4-4-46,-1-2 0,0 1 0,-1-1 0,-1-2 101,-6 15-42,-3 3 39,0 1 0,-1-1 0,1 0 0,0 1 0,-1-1 0,1 0-1,0 0 1,-1 1 0,1-1 0,-1 0 0,0 0 0,1 0 0,-1 0 0,1 0 3,-1 1 4,0 0 0,0-1 0,0 1 0,0 0 0,0 0-1,0 0 1,1 0 0,-1 0 0,0-1 0,0 1 0,0 0 0,0 0 0,0 0 0,0 0 0,0-1 0,0 1 0,0 0 0,0 0 0,0 0 0,0 0 0,0-1 0,0 1 0,0 0 0,0 0 0,0 0 0,0 0 0,0 0 0,0-1 0,0 1 0,0 0 0,0 0 0,-1 0 0,1 0 0,0 0 0,0-1 0,0 1 0,0 0 0,0 0 0,0 0-4,-7 3 20,-7 9-137,-35 42-144,41-47 531,-2 3-375,7-5 115,-1 0 0,0 0 0,0 0 0,0 0 0,0-1 0,-1 1 0,1-1 0,-1 0 0,0 0 0,-5 2-10,-9 4-90,1-1 1,-14 5 89,-7 3 63,-16 8-6,22-11 141,0 2 1,-10 7-199,39-20 2,-1-1 0,1-1 0,-1 1 0,1-1 0,-1 0 0,0 0 0,0 0 0,0 0 0,0-1 0,1 0 0,-1 0 0,-5-1-2,-5 1-152,9 1 150,-1 0-1,1 0 1,-1 1 0,1 0 0,-1 0 0,1 0 2,-18 6 71,17-6-121,-1 0-1,1 0 0,0 1 1,-1 1 50,8-4-4,0 0 0,-1 1 0,1-1 0,0 0 0,-1 0 0,1 0 0,-1 0 0,1 1 0,0-1 0,-1 0-1,1 0 1,-1 0 0,1 0 0,-1 0 0,1 0 0,0 0 0,-1 0 0,1 0 0,-1 0 0,1 0 0,0 0 0,-1-1 0,1 1 0,-1 0 0,1 0 0,0 0 0,-1-1 4,1 1 4,0 0-1,0-1 0,0 1 1,0 0-1,0-1 0,0 1 1,0 0-1,0 0 0,0-1 1,0 1-1,0 0 1,1-1-1,-1 1 0,0 0 1,0 0-1,0-1 0,0 1 1,0 0-1,1 0 0,-1-1 1,0 1-1,0 0 1,1 0-1,-1 0 0,0-1 1,0 1-1,1 0 0,-1 0 1,0 0-1,0 0 1,1 0-1,-1 0 0,0-1 1,1 1-1,-1 0 0,0 0 1,1 0-4,115-46 37,-59 25-272,-28 15 293,-13 3-46,-8 0-12,-7 3-3,0-1 1,0 0 0,1 1 0,-1-1 0,0 1-1,0-1 1,0 1 0,1-1 0,-1 1 0,0 0-1,1 0 1,-1-1 0,0 1 0,1 0-1,-1 0 1,0 0 0,1 1 0,-1-1 0,0 0-1,0 0 1,1 1 0,-1-1 0,0 1 0,1 0 2,9 2-38,7 2-177,-7-2 147,-10-2 87,1-1-1,0 0 1,0 1 0,-1-1-1,1 1 1,0-1-1,-1 1 1,1 0-1,-1-1 1,1 1 0,-1 0-1,1 0 1,-1 0-1,0 0 1,2 2-19,6 3-28,-8-5 33,0-1 0,0 0 0,1 1 1,-1-1-1,0 1 0,0-1 0,0 1 0,0 0 0,0 0 1,0-1-1,0 1 0,0 0 0,0 0 0,0 0 0,0 0 1,0 0-1,-1 0 0,1 0 0,0 1-5,1 1-7,-2-2-105,1 0 115,-1-1 0,1 0 0,-1 0 0,1 1 0,-1-1 0,0 0 1,1 1-1,-1-1 0,0 1 0,1-1 0,-1 0 0,0 1 0,0-1 0,1 1 1,-1-1-1,0 1 0,0-1 0,0 1 0,0-1 0,1 1 0,-1-1 0,0 1 0,0-1-3,2 13 67,-3-11-62,1 0 0,0 0 0,-1 0 0,1 0-1,-1 0 1,0 0 0,1 0 0,-1 0 0,0-1 0,0 1 0,0 0-1,0 0 1,-1-1 0,1 1 0,0-1 0,-1 1 0,1-1-1,-1 0 1,0 0 0,1 0 0,-1 1 0,0-1 0,1-1-1,-1 1 1,0 0 0,0 0 0,0-1 0,0 1 0,0-1-1,0 1 1,0-1 0,0 0-5,-30 5-123,29-7 132,7-1 22,9-4-60,8-5 52,-15 9-5,-1 0 1,1 0-1,0 0 0,3-1-18,72-27-240,-37 19 341,-28 9-259,-15 3 161,-1 0-1,0 0 0,0 0 1,0 0-1,0 0 0,0 0 1,0 0-1,0 1 0,1-1 1,-1 0-1,0 0 0,0 0 1,0 0-1,0 0 0,0 0 1,0 0-1,0 0 0,0 0 1,0 0-1,0 1 0,0-1 1,0 0-1,0 0 0,1 0 1,-1 0-1,0 0 0,0 0 1,0 0-1,0 0 0,0 1 1,0-1-1,0 0 0,0 0 1,0 0-1,0 0 0,0 0 1,0 0-1,0 0 0,-1 1 1,1-1-1,0 0 0,0 0-2,0 2-14,0-1 30,0 11 106,-1-7-118,0-1-1,0 1 1,-1-1-1,0 0 1,0 1-1,0-1 1,0 0-1,-1 0 1,-2 3-4,-5 9-106,1-1 79,0-1 0,-1 0 1,-3 3 26,4-8 506,9-9-575,-1 0-1,1 1 1,0-1-1,-1 0 0,1 0 1,0 1-1,-1-1 0,1 0 1,0 0-1,0 1 1,-1-1-1,1 0 0,0 1 1,0-1-1,0 0 1,-1 1-1,1-1 0,0 0 1,0 1-1,0-1 0,0 0 1,0 1-1,0-1 1,0 1-1,0-1 0,0 0 70,15 11-3214,-3-7 1817,-12-4 1212,1 0-1,0 0 1,0 0-1,-1-1 1,1 1-1,0 0 1,-1-1-1,1 1 1,0 0-1,-1-1 0,1 1 1,0-1-1,-1 1 1,1-1 185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0:04.8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629 262 2080,'1'-1'74,"-1"-1"-13,1 1 1,0-1 0,0 0-1,0 0 1,0 1 0,0-1 0,1 1-1,-1-1 1,0 1 0,1-1 0,-1 1-1,1 0 1,-1 0 0,1 0 0,0 0-1,-1 0-61,-26 7 918,-44 26-142,1 3-1,-58 40-775,101-59 64,5-3-18,0 1-1,-12 10-45,26-18 20,-1 1-2,-1 0-1,1-1 1,-1 0-1,0-1 1,-1 1-1,1-1 1,-1-1-1,-5 2-17,13-5 6,1-1 0,-1 0 0,0 1 0,1-1-1,-1 0 1,0 0 0,1 0 0,-1 0 0,0 0 0,1 0 0,-1 0 0,0 0-1,0 0 1,1 0 0,-1 0 0,0 0 0,1 0 0,-1 0 0,0-1-1,1 1 1,-1 0 0,0 0 0,1-1 0,-1 1 0,0-1 0,1 1 0,-1 0-1,1-1 1,-1 1 0,1-1 0,-1 1 0,1-1 0,-1 0 0,1 1-1,0-1 1,-1 1 0,1-1 0,0 0 0,0 1 0,-1-1 0,1 0 0,0 1-1,0-1 1,0 0 0,0 0 0,0 1 0,0-1 0,0 0 0,0 1-1,0-1 1,0 0 0,0 0 0,0 1 0,0-1 0,1 0 0,-1 1 0,0-1-1,1 0 1,-1 1 0,0-1-6,7-11 32,1 1 0,0 1-1,0 0 1,1 0 0,1 0-1,9-7-31,-4 3 162,-9 7-76,24-22 269,1 1 1,1 1-1,27-16-355,-59 43 3,1-1 0,0 1 0,0-1 0,-1 1-1,1-1 1,0 0 0,-1 1 0,1-1 0,0 0 0,-1 1 0,1-1 0,-1 0 0,1 0-3,-1 1-4,0-1 1,0 1-1,0 0 1,0 0 0,0-1-1,0 1 1,0 0-1,0 0 1,0 0 0,0-1-1,0 1 1,0 0-1,0 0 1,0-1 0,0 1-1,0 0 1,0 0-1,0 0 1,-1-1 0,1 1-1,0 0 1,0 0-1,0 0 1,0-1-1,0 1 1,0 0 0,-1 0-1,1 0 1,0 0-1,0-1 1,0 1 3,-1 0-9,0 0 0,0-1-1,-1 1 1,1 0 0,0-1 0,0 1 0,0 0-1,0 0 1,0 0 0,0 0 0,0 0 0,0 0-1,0 1 1,0-1 0,0 0 0,-1 0 0,1 1-1,0-1 1,0 1 0,0-1 0,0 1 9,-46 26 79,30-16-95,-1-1 1,-16 7 15,-19 3 89,-1-2 0,-1-3-1,-2-2-88,53-12 14,0 0-1,-1 0 0,1 0 1,0-1-1,0 0 0,0 0 1,0 0-1,0 0 0,-1-1 1,-2 0-14,16-9-96,12-4 92,2 1-1,18-9 5,19-11-2,-10 1 286,-20 11-176,1 2 0,10-3-108,-30 17-4,-1 1-1,1 0 1,0 0-1,0 1 0,0 0 1,0 1-1,1 1 0,-1 0 1,4 0 4,-12 1-5,-1 0 1,1 0 0,0 0-1,-1 1 1,1-1-1,0 1 1,-1-1 0,1 1-1,-1 0 1,1 1 4,-2-2-10,0 1-1,0 0 1,0-1-1,0 1 1,0 0-1,0 0 1,0 0 0,0 0-1,-1 0 1,1 0-1,0 0 1,-1 0 0,1 0-1,-1 0 1,1 0-1,-1 0 1,0 0 0,1 0-1,-1 1 1,0-1-1,0 0 1,0 0 0,0 0-1,0 1 1,0-1 10,-1 5 10,0 0 0,0 0 1,-1 0-1,1 0 0,-1 0 1,-1-1-1,1 1 0,-1 0 0,-1 0-10,-10 25 137,14-31-134,0 0 0,0 1 0,0-1 0,-1 0 0,1 1 0,0-1 0,0 1 0,0-1 0,0 1 0,0-1 0,0 1 0,0-1 0,0 0 0,0 1 0,0-1 0,0 1 0,0-1 0,0 1 0,0-1 0,0 1 0,0-1 0,0 0 0,1 1 0,-1-1 0,0 1 0,0-1 0,1 0 0,-1 1 0,0-1 0,0 0 0,1 1 0,-1-1 0,0 0 0,1 1 0,-1-1 0,0 0 0,1 0 0,-1 1 0,1-1 0,-1 0 0,1 0 0,-1 0 0,0 0 0,1 0 0,-1 1 0,1-1 0,-1 0 0,1 0 0,-1 0 0,1 0 0,-1 0 0,0 0 0,1 0-1,-1-1 1,1 1-3,3 0 26,0-1-1,0 0 0,0 0 0,0 0 0,0 0 0,1-2-25,24-10 61,-2-1 1,0-2-1,-1 0 1,0-2-1,-2-1 1,3-3-62,17-19-49,-1-3 1,23-30 48,-54 62-47,-6 9-56,-6 7-51,-5 6 174,0 0 0,-1-1 0,0 0 0,0 0 0,-1-1 0,0 0 0,0 0 0,-3 1-20,-18 18 140,-2-1 1,-23 15-141,-69 43 185,13-10-43,87-58-194,9-8 67,1 1-1,0 0 1,0 1-1,1 0 1,-6 8-15,14-12-53,2-4 69,3-2 26,32-4 23,-23 2-76,-1 1 1,1 0-1,0 0 1,8 1 10,-16 1-10,-1-1 1,0 0-1,1 1 1,-1-1-1,0 1 1,1-1-1,-1 1 0,0 0 1,0 0-1,0 0 1,0 1-1,0-1 1,0 0-1,0 1 1,0-1-1,0 1 0,-1-1 1,1 1-1,-1 0 1,1 0-1,-1 0 1,0 0-1,1 1 10,0 2-1,-1 0 0,1-1-1,-1 1 1,0 0 0,-1 0 0,1 0-1,-1 0 1,0-1 0,0 1 0,-1 0 0,1 0-1,-1 0 1,0 0 0,-1 1 1,-4 15 49,-1 0 0,-7 13-49,11-27 10,-28 61 271,-34 52-281,13-27 172,11-29 239,59-79-97,8-15-374,2 1-1,1 1 1,29-21 60,-37 37-213,-25 20 5,-21 23 187,-1-2 1,-1-1 0,-20 14 20,44-40 2,-66 66-16,32-30 199,-26 18-185,42-44 146,18-12-151,12-9-190,21-16-44,0-2 0,-2-1-1,0-2 240,36-37-44,-12 15 122,-4-3 0,-1-2 0,9-19-78,-54 73 26,1-1 0,-1 0 0,0 0 0,0 0 0,0 0 0,-1 0-1,1 0 1,-1-1-26,-1 4 3,1 0 0,-1 0 0,0 0 0,0 0-1,0 0 1,0 0 0,0 0 0,0 0 0,0 0 0,0 0 0,-1 0-1,1 0 1,0 0 0,-1 0 0,1 0 0,0 0 0,-1 0-1,1 0 1,-1 0 0,1 0 0,-1 0 0,0 1 0,1-1 0,-1 0-1,0 0 1,0 1 0,1-1 0,-1 1 0,0-1 0,0 1-1,0-1 1,0 1 0,0-1 0,0 1 0,0 0 0,0-1-3,-8 0-23,1-1 0,0 1 0,0 1 0,-1 0 0,1 0 1,0 0-1,-1 1 0,1 1 0,0-1 0,-4 2 23,-1 0-20,0-1 1,0 0-1,-6-1 20,18-1-2,0 1 0,0-1 1,1 0-1,-1 0 1,0 0-1,0 0 0,0-1 1,0 1-1,0 0 1,1 0-1,-1 0 0,0-1 1,0 1-1,0 0 0,1-1 1,-1 1-1,0-1 1,0 1-1,1-1 0,-1 1 1,0-1-1,1 0 0,-1 0 2,0 0-4,1 0-1,0 1 0,0-1 1,0 0-1,0 0 0,0 0 1,0 0-1,0 0 0,0 1 1,0-1-1,0 0 0,0 0 1,0 0-1,1 0 0,-1 0 1,0 1-1,1-1 0,-1 0 1,1 0 4,2-5-28,1 0 1,0 0-1,1 0 0,4-5 28,-8 10 2,15-14-26,0 0 0,2 1 0,0 0 0,0 2 0,1 0 0,7-3 24,-21 13-17,-1-1-1,1 1 1,0 0 0,0 1-1,0-1 1,-1 1 0,1 0-1,1 0 1,-1 1 0,3-1 17,-7 1-6,0 0 1,0 0 0,0 0-1,0 0 1,0 1 0,1-1-1,-1 0 1,0 1-1,0-1 1,0 0 0,0 1-1,0 0 1,0-1 0,0 1-1,0-1 1,-1 1-1,1 0 1,0 0 0,0-1-1,0 1 6,-1 1-3,1-1-1,0 1 1,-1-1-1,1 0 1,-1 1-1,0-1 1,1 1 0,-1-1-1,0 1 1,0-1-1,0 1 1,0 0-1,0-1 1,-1 1-1,1-1 1,0 1-1,-1-1 1,1 0-1,-1 2 4,-6 17 7,-1 1 0,0-1 0,-2-1 0,-1 2-7,-48 75 50,35-58-26,-36 60 450,-26 60-474,73-124 139,13-34-134,0 0 0,1 0 0,-1 0 0,0 1-1,0-1 1,0 0 0,0 0 0,0 0 0,0 0 0,0 0 0,1 1-1,-1-1 1,0 0 0,0 0 0,0 0 0,0 0 0,1 0 0,-1 0 0,0 0-1,0 0 1,0 0 0,0 0 0,1 0 0,-1 0 0,0 1 0,0-1-1,0 0 1,1 0 0,-1-1 0,0 1 0,0 0 0,0 0 0,0 0 0,1 0-1,-1 0 1,0 0 0,0 0-5,8-1 28,4-3-23,0 0 0,0-1-1,-1 0 1,1-1 0,-1 0 0,9-8-5,18-8-50,102-55 103,-126 68-96,1 0 1,-1 1-1,2 1 0,-1 1 1,9-2 42,-23 7-9,1 1 0,-1-1 0,1 1 0,-1 0 0,1-1 0,0 1 1,-1 0-1,1 0 0,-1 0 0,1 0 0,-1 1 0,1-1 0,0 0 0,-1 1 0,1-1 1,-1 1-1,1-1 0,-1 1 0,0 0 0,1-1 0,-1 1 0,0 0 0,1 0 1,-1 0-1,0 0 9,0 1-2,0-1 0,0 1 0,0 0 0,0-1 0,0 1 0,-1 0 1,1-1-1,-1 1 0,1 0 0,-1 0 0,0 0 0,0-1 0,0 1 0,0 0 1,0 0-1,0 0 0,0-1 0,0 1 0,-1 0 0,1 0 0,-1 0 2,-2 8 21,-1 1 0,0-1-1,0 0 1,-1-1 0,-1 1-1,1-1 1,-7 7-21,-11 13 82,-18 16-82,4-4 24,4 3 40,26-33-41,-1 0 1,0-1-1,-1 0 1,0 0-1,-6 4-23,34-29 248,5-5-182,1 0 0,1 2 0,1 2 0,15-8-66,5 0 54,-20 9-241,23-8 187,-49 23-12,-1-1 1,1 1-1,-1 0 0,1-1 0,-1 1 1,1 0-1,0 0 0,-1 0 1,1-1-1,-1 1 0,1 0 0,0 0 1,-1 0-1,1 0 0,-1 0 1,1 0-1,0 0 0,-1 0 0,1 0 1,0 1-1,-1-1 0,1 0 0,-1 0 1,1 0 11,-1 1-4,0 0 1,0-1 0,0 1 0,0-1-1,0 1 1,0-1 0,0 1-1,0 0 1,-1-1 0,1 1 0,0-1-1,0 1 1,-1-1 0,1 1-1,0-1 1,-1 1 0,1-1-1,0 0 1,-1 1 3,-24 25 72,-14 5-167,7-6 201,-25 25-106,36-29-8,-27 28 208,-10 15-200,49-56 96,5-8 112,4-1-192,1 0-1,-1 0 0,0 0 1,0 0-1,1 0 0,-1 0 0,0 0 1,1 0-1,-1 0 0,1 0 1,0 0-1,-1 0 0,1 0 0,0 1 1,-1-1-1,2-1-15,8-9-26,0 1-1,0 0 1,1 0 0,1 1-1,0 0 1,0 1 0,1 1 0,-1 0-1,2 0 1,-1 1 0,1 1-1,0 0 1,0 1 0,0 1-1,13-2 27,-26 5 1,0 0-1,0 0 1,0 0-1,0 0 1,0 0-1,0 0 0,0 0 1,0 0-1,0 0 1,0 0-1,0 0 1,0 1-1,0-1 0,0 1 1,0-1-1,0 1 1,0-1-1,0 1 1,1 0-1,-2 0-12,1 0 0,0 0 0,-1 1 0,1-1 0,-1 0 0,1 0 0,-1 1 0,0-1 0,1 0 0,-1 1 0,0-1 0,0 0 1,0 1-1,0-1 0,0 1 12,-1 4 8,0 0 0,0 0 1,0 0-1,-1 0 0,0 0 0,0-1 1,0 1-1,-3 3-8,-4 13-18,-6 12 119,9-21-49,1-1-1,0 1 1,0 2-52,5-14 1,0 0 1,0 0 0,0 1 0,0-1-1,0 0 1,0 0 0,0 0 0,0 0-1,0 0 1,0 0 0,1 0 0,-1 0-1,0 0 1,1 0 0,-1 0 0,1 0-1,-1 0 1,1 0-2,0 1 2,-1-1 0,1 0 0,-1 0 0,1 0 0,-1 0 0,1 0 0,-1 1 0,0-1 0,1 0 0,-1 0 1,0 1-1,0-1 0,0 0 0,0 0 0,0 1 0,-1-1-2,0 4-10,0 0 1,-1 0 0,0-1 0,0 1-1,-1 0 1,1-1 0,-1 1 0,0-1-1,-3 3 10,-33 36 56,37-41-50,-15 13 9,-1 0-1,0-1 0,-4 1-14,28-18 42,0 0 1,0 1-1,0-1 1,0 1-1,0 1 0,2-1-42,18-5-3,103-47-120,-127 53 112,0 0 0,0 1 0,0-1 0,0 1 0,0 0 0,0-1 0,0 1 0,0 0 0,0 0 0,0 0 0,0 0 0,0 1 0,0-1 0,0 1 0,0-1 0,0 1 0,0-1 0,0 1 0,0 0 0,0 0 0,0 0 0,-1 0 0,1 1 11,0-1-10,0 1 0,-1 0 0,1 0 0,0 0 0,-1 0 0,0 0 0,0 0 0,1 0 0,-1 1 0,0-1 0,-1 0 0,1 1 0,0-1 0,-1 0 0,1 1 0,-1-1 0,0 1 0,0-1 0,0 2 10,-1 8-9,0 0 0,-1 0-1,-1 0 1,0 0 9,-3 13 53,-2 1 23,6-21-47,0-1 0,0 1 0,1 0 1,0 0-1,0 0 0,0 4-29,1-7-12,1 1 0,-1-1 0,1 0 0,0 1 0,0-1 0,0 0 0,0 0 0,0 1 0,1-1 0,-1 0 0,1 0 1,-1-1-1,1 1 0,0 0 0,-1 0 0,1-1 0,0 1 0,2 0 12,10 11-30,-3-1 78,-7-8-21,0-1 0,-1 1-1,1 0 1,-1 0-1,0 0 1,0 0 0,0 1-1,-1-1 1,0 1-1,0 0 1,2 4-27,-3-4 11,0-2 11,0-1 0,-1 1 0,1 0-1,-1-1 1,0 1 0,0 0 0,1-1 0,-2 3-22,1-4 10,0 0 1,-1 0-1,1 1 0,-1-1 0,0 0 0,1 0 0,-1 0 1,0 0-1,1 0 0,-1 0 0,0 0 0,0 0 1,0 0-1,0 0 0,0-1 0,0 1 0,0 0 0,0-1 1,0 1-1,-1 0 0,1-1-10,0 1-20,0 0 1,-1 0-1,1 0 0,1 0 0,-1 1 1,0-1-1,0 0 0,0 0 1,1 1-1,-1-1 0,0 0 1,1 1-1,-1-1 0,1 0 0,0 1 1,-1-1-1,1 1 0,0-1 1,0 1-1,0-1 0,0 1 0,0-1 20,3 42-218,-2-32 230,0 2 92,1 0-1,1 0 1,0-1 0,0 1 0,1 0-1,1-1 1,0 0 0,1 0-1,3 4-103,-8-14 1,0 0-1,0 1 1,0-1-1,0 1 1,0-1-1,-1 1 1,1-1 0,-1 3-1,1-2 1,-1 0 1,1-1 0,-1 1-1,1 0 1,0 0 0,0 0-1,1 0-1,1 2 18,-1-1-1,1 0 0,-1 1 0,0 0 0,-1-1 0,1 1 1,-1 0-1,0 0 0,0 2-17,1 3-5,1 1 0,0-1-1,1 0 1,0 0 5,1 5-86,10 19 147,-12-27-29,0 0 0,0 0-1,0 0 1,-1 0 0,0 1 0,0-1-1,-1 0 1,0 1 0,0 3-32,-1 5-7,-1-7 33,1 0 0,1 0 0,-1-1 0,1 1 0,2 7-26,5 34 32,-2-6 69,-4-36-119,-1 0 1,0-1-1,0 1 1,0 0-1,-1 0 1,0 1 17,2 30 4,0-16-7,1 9-80,0-14 85,0 1-1,-2-1 0,0 1 1,-1-1-1,-2 6-1,1 17 132,1-18-136,-1-1 1,-1 0-1,-4 18 4,1 16 411,4-49-370,0 0 1,0 0-1,1 0 1,0 6-42,0-7 35,0-1 1,0 1 0,-1 0 0,0 0-1,0 0 1,0-1 0,-1 1-36,-5 18 164,1 1 0,1-1 0,0 14-164,1-10 53,-1-1-1,-7 20-52,9-39 0,1-1 0,0 1 0,0 0 0,1-1 0,0 1 0,1 0 0,-1 0 0,2 0 0,-1 0 0,1 0 0,0 0 0,-1-4-18,1-1 1,-1 0-1,0 1 0,0-1 0,0 0 0,-1 1 0,0 1 18,0-2-199,1 0-1,0 0 0,-1 0 0,1 0 0,0 0 1,0-1-1,0 1 0,1 0 0,-1 0 0,1 0 0,0 0 1,0 2 199,2 1-2107,2 3 662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0:46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17 1472,'0'-2'600,"-3"-2"3071,-2 1-3788,3 2 133,1 0-1,-1 0 1,1 0-1,-1 1 1,1-1-1,-1 1 1,1-1-1,-1 1 1,1-1-1,-1 1 0,0 0 1,1 0-1,-1 0 1,0 0-1,1 0 1,-1 0-1,0 0 1,1 1-1,-1-1 1,1 0-1,-1 1 0,0 0 1,0 0-16,1 0-7,-1 0 0,0 0 0,1 0-1,-1 1 1,1-1 0,0 1 0,0-1 0,-1 1 0,1 0 0,0-1 0,0 1 0,0 0 0,1 0-1,-1-1 1,0 1 0,1 0 0,-1 0 0,1 0 0,0 0 0,-1 1 7,-6 37 200,-3 33 60,9-63-238,1-1 0,0 1 0,1-1 0,-1 1 0,2-1 0,1 6-22,-1-6 1,-1-1 0,0 1 1,-1 0-1,1 6-1,-1-13 8,1-1 0,-1 1 1,1 0-1,-1-1 0,1 1 0,0-1 0,0 1 0,0-1 0,0 1 0,0-1 1,0 0-1,1 0 0,-1 1 0,0-1 0,1 0 0,-1 0 0,0 0 0,1 0 1,-1 0-1,1-1 0,0 1-8,0 0-43,11-9 38,-9 4 29,0 0-1,0 0 1,-1 0 0,1-1 0,-1 1 0,-1-1 0,1 0-1,0 0 1,-1 0 0,0 0 0,0 0 0,-1-1-1,1 1 1,-1-1 0,0-4-24,2-84 43,-6 136 821,0-24-362,3-16-460,-1 0-1,1 0 1,-1 0 0,1 0-1,0 0 1,0 1-1,0-1 1,0 0 0,0 0-1,0 0 1,1 1-42,4 16 70,1 0 1,1 0 0,1-1-1,0 0-70,-6-14-86,0 0 0,0-1 0,0 0 0,1 1 0,-1-1 0,1 0-1,0 0 1,0 0 0,0 0 0,0-1 0,0 1 0,1-1 0,-1 0 0,1 0-1,-1 0 1,1-1 0,0 1 0,0-1 0,0 0 0,2 1 86,12 2-1040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0:47.2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3 992,'1'-2'330,"1"4"-243,2 4 104,-3-6 294,7 25 1734,-9-9-1891,0-1 1,-1 0-1,-1 0 0,-1 0 1,0 0-1,-1 0 0,-1 1-328,-3 8 201,-2 5-11,2 0 1,-2 12-191,0 5 121,1-5-93,-3 38-28,11-67 17,1 0 0,1 0 1,0 1-1,1-1 1,0 0-1,1 0 0,0 0 1,3 8-18,-3-13 9,-1-1 0,1-1 1,1 1-1,-1 0 0,1 0 0,0-1 0,0 0 1,0 1-1,1-1 0,0 0 0,0-1 1,0 1-1,1-1 0,-1 0 0,2 1-9,-1-2 8,5 5 66,1-2 0,0 1 0,0-1 0,12 4-74,92 27-1377,-105-35 930,12 6-1579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0:47.6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35 2720,'-3'-6'1024,"3"6"-800,-5-5-64,5 5 192,0 0-224,0 0 800,0 0-512,0 0 320,0 0-448,8 0 0,6 5-192,4-5 96,13-5-128,5 2-512,16-6 224,-2-2-1792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0:48.9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19 1056,'0'-1'174,"-1"0"-1,1 0 1,-1 0 0,0 0-1,0 0 1,1 0-1,-1 0 1,0 0 0,0 0-1,0 1 1,0-1 0,0 0-1,0 0 1,0 1-1,0-1 1,0 1 0,0-1-1,-1 1 1,1 0-174,-3-2 658,-6 1 824,8 7 210,7 14 929,-1-9-2555,-1 35 124,-1 0 1,-3 26-191,-1-5 99,-11 301 168,5-211-22,8-148-530,1 0 0,0 0-1,1 0 1,2 6 285,-4-15-69,0 1 0,0-1 0,0 0 0,1 0 0,-1 0 0,0 0 0,0 0 0,0 0 0,1 0 0,-1 0 0,0 0 0,0 0 0,0-1 0,0 1 0,1 0 0,-1 0 0,0 0 0,0 0 0,0 0 0,1 0 0,-1 0 0,0 0 0,0 0 0,0-1 0,0 1 0,0 0 0,1 0 0,-1 0 0,0 0 0,0-1 0,0 1 0,0 0 0,0 0 0,0 0 0,0 0 69,1-1-337,6-7-2516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0:49.7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81 992,'0'0'219,"-1"-1"0,1 0 0,-1 0 0,1 0 0,-1 0 0,1-1 1,0 1-1,0 0 0,-1 0 0,1 0 0,0 0 0,0 0 0,0 0 0,0 0 0,0 0 0,0 0 0,0-1 1,1 1-1,-1 0 0,0 0 0,1 0 0,-1 0 0,0 0 0,1 0 0,0 0-219,0-6 1596,-1 6-1550,0 1-1,0 0 1,0-1-1,0 1 1,0 0 0,0-1-1,0 1 1,0 0-1,1-1 1,-1 1-1,0 0 1,0-1-1,0 1 1,0 0-1,0-1 1,1 1-1,-1 0 1,0-1 0,0 1-1,0 0 1,1 0-1,-1 0 1,0-1-1,0 1 1,1 0-1,-1 0 1,0 0-1,1-1 1,-1 1-1,0 0 1,1 0-46,14-8 290,0 1-1,1 1 1,0 0-1,3 1-289,-13 3 58,3 1-15,1-1-1,-1 2 1,1-1 0,-1 2-1,0-1 1,10 2-43,3 1-35,-1 0 0,0 1 0,1 2 0,-2 0 0,18 7 35,-27-8-13,0 0-1,-1 1 0,0 0 1,0 1-1,-1 0 0,1 1 0,-2-1 1,1 2-1,-1-1 0,0 1 1,2 4 13,-2-2 107,-1 0 0,0 0 0,-1 0 0,-1 1 1,1 0-1,-2 0 0,0 0 0,0 1 0,-1-1 1,0 3-108,-3-11 52,0 0 1,0 0 0,0 0 0,0 0 0,0 0 0,-1 0 0,0 0-1,0 0 1,0-1 0,0 1 0,-1 0 0,1 0 0,-1-1 0,-1 3-53,-1-1 99,0 1 1,0-1-1,0 0 1,0 0-1,-1 0 1,0 0-1,0-1 1,-1 1-100,2-2 50,-1 0 1,0 0 0,0 0-1,0-1 1,-1 1 0,1-1 0,0 0-1,-1-1 1,-3 1-51,-4 0-19,0-1 0,-1 0 1,-5-1 18,3 0-203,1 1 1,-1 0-1,-13 4 203,23-4-517,1 1 0,-1-1 0,1 1 0,-1 0 1,1 1-1,0-1 0,0 1 0,0 0 0,0 0 0,0 1 0,1-1 0,-1 1 517,-8 12-3653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7:04.1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35 1472,'-1'0'94,"0"-1"0,0 1 0,0 0 0,0 0 0,0 0 0,0 0 0,0 1 0,0-1-1,0 0 1,0 0 0,1 0 0,-1 1 0,0-1-94,-3 75 3152,-1 67-2928,0-48-112,-12 120 54,7-117 127,10-89-246,-1 0 0,0 0 1,0 0-1,-1 0 0,0 0 1,0-1-1,-1 1 0,-2 3-47,5-11 7,0 1 0,0-1-1,0 0 1,0 0 0,0 0-1,0 0 1,0 0-1,0 0 1,0 0 0,0 0-1,0 0 1,0 0 0,0 0-1,0 0 1,-1 0 0,1 0-1,0 0 1,0 0-1,0 0 1,0 0 0,0 0-1,0 0 1,0 0 0,0 0-1,0 0 1,0 0-1,0 0 1,-1 0 0,1 0-1,0 0 1,0 0 0,0 0-1,0 0 1,0 0-1,0 0 1,0 0 0,0 0-1,0 0 1,0 0 0,0 0-1,0 0 1,0 0 0,-1 0-1,1 0 1,0 0-1,0 0 1,0 0 0,0 0-1,0 0 1,0 0 0,0 0-1,0 0 1,0-1-1,0 1 1,0 0 0,0 0-1,0 0 1,0 0 0,0 0-1,0 0 1,0 0-1,0 0 1,0 0 0,0 0-7,-3-10 148,0-16-152,3 23 22,-7-187-120,5 66 7,-1 91 126,-2 1 1,-4-19-32,3 23 36,1 0 0,2 0-1,0-18-35,1 18 139,1 21-101,1 0-1,-1 0 0,2 0 0,-1 0 1,1 0-1,0-2-37,0 4 39,0-1-1,1 0 1,0 0-1,0 1 1,1-2-39,-2 6 5,-1 0-1,1 0 1,0-1 0,-1 1-1,1 0 1,0 0 0,0 0-1,0 0 1,0 0 0,0 0-1,0 1 1,0-1 0,0 0-1,0 0 1,1 1-1,-1-1 1,0 1 0,0-1-1,1 1 1,-1-1 0,0 1-1,0 0 1,1-1 0,-1 1-1,1 0-4,-1 0 38,8 1-6,-6 0-32,0 0 0,1 0 0,-1 0 0,0 1 0,0-1 0,1 1 0,-1 0 0,-1 0 0,1 0 0,0 1 0,0-1 0,-1 1 0,1-1 0,1 3 0,5 8 18,0-1-1,6 14-17,0-2 23,15 21-40,3-1 0,1-1 0,2-2 0,2-1 0,21 15 17,-40-36 91,0 0 0,11 17-91,-22-27 90,14 14-186,-21-22 149,-1-1 27,-10 8-57,1-1-1,-1 0 1,0 0-1,-1-1 0,0-1 1,0 1-23,-30 16 57,-145 86-155,121-71 223,51-30-198,-1 0 0,0 0 0,0-1 1,-1-1-1,1 0 0,-12 1 73,20-7-540,8-2-870,10-9-1582,-7 8 2633,5-7-1348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7:05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1472,'0'0'63,"0"0"0,1 0 1,-1 0-1,0 0 0,0 0 0,0 0 0,0 0 1,0 0-1,0 0 0,0 0 0,0 0 1,0 0-1,0-1 0,0 1 0,0 0 0,0 0 1,0 0-1,0 0 0,0 0 0,0 0 1,0 0-1,0 0 0,0 0 0,0 0 0,0 0 1,-1 0-1,1-1 0,0 1 0,0 0 0,0 0 1,0 0-1,0 0 0,0 0 0,0 0 1,0 0-1,0 0 0,0 0 0,0 0 0,0 0 1,0 0-1,0 0-63,0-1 203,0 1-107,0 0 10,13 10 678,1 3-181,-12-9-387,1 0 0,1-1 0,-1 1 0,0-1 0,1 0 1,1 1-217,11 10 260,0 2-59,-6-8-176,-1 1 0,-1 0 0,0 1-1,0 0 1,4 8-25,-5-5 63,-1 1-1,-1 0 0,0 1 1,-1-1-1,1 10-62,7 21 131,4 12-72,-3-12 114,8 18-173,-14-48-3,-1 0 0,2-1 0,0 1 0,0-2 0,2 1-1,0 0 4,3 2 98,-3-3-40,0-1 0,0-1 0,4 3-58,17 16 124,2 4-124,-6-5 111,16 11-111,-36-33-32,1-1 0,-1 1 0,0 1 0,-1-1 0,0 1 0,2 2 32,41 61 280,-10-16-427,-33-48 155,-1 1 0,1-1 0,1-1 0,-1 1 1,1-1-1,0 0 0,0-1 0,1 0 0,0 0 0,0 0 0,0-1 0,0 0 0,1-1 0,0 0 0,-1 0 0,1-1 0,1 0-8,21 3 124,0-1 0,1-2 0,-1-1 0,10-2-124,-7 1 109,21-2-42,0-2 0,0-2 0,2-4-67,47-11 561,8-8-561,-26 8 806,74-9-806,-159 30-4,19-3 22,1 1 1,2 1-19,-18 1-10,-1 0 0,0 0 0,1 0 0,-1 1 0,0 0 0,1 0 0,-1 0 0,0 0 0,0 0 0,0 1 1,0 0-1,0 0 0,0 0 10,-3-1-53,0 0 0,0 0 1,0 0-1,0 1 0,0-1 1,-1 0-1,1 0 0,0 1 1,-1-1-1,1 0 0,-1 1 1,0-1-1,1 0 0,-1 1 0,0-1 1,0 1-1,0-1 0,0 1 1,0-1-1,0 0 0,0 1 1,0-1-1,-1 1 0,1-1 1,0 0-1,-1 1 0,1-1 1,-1 1 52,-2 6-560,0-1 1,-1 1 0,0-1 0,-2 3 559,-15 21-1584,-1 1-1456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5:40.95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424 72 1152,'-2'-6'345,"4"7"585,-2-1-482,0 0 101,0 0-176,0 0-21,0 0-112,0 0 64,0 0-90,0 0 84,-13-2 1078,7 1-1222,1 0 0,0 1 0,0 0 0,0 0 0,0 0 0,0 0-1,-5 2-153,7-1 40,-1 0 0,1 0 0,0 1 0,-1-1-1,1 1 1,0 0 0,-3 2-40,-10 6 292,-137 72 1909,99-51-1799,43-24-312,1 0 0,0 0 0,1 1 0,0 1 0,0 0 0,0 0 1,2 0-1,-1 1 0,1 0 0,-6 12-90,11-19 5,0 1 0,1 0-1,0 0 1,-1 0 0,1 0 0,1 1 0,-1-1-1,1 0 1,-1 0 0,1 1-5,3 45 361,-1-14-119,0 14-88,2 6-154,-2-37-25,1-1 0,1 1 0,0-1-1,5 11 26,-5-19 5,0 0 0,1 0-1,0 0 1,0 0-1,1-1 1,0 0 0,1 0-1,4 3-4,-7-8 5,0-1 0,0 1 0,0-1-1,0 0 1,1-1 0,0 1 0,-1-1 0,1 0-1,0 0 1,0 0 0,0-1 0,0 1 0,1-1-1,-1-1 1,0 1 0,0-1 0,2 0-5,6 0 7,0-1 1,0 0 0,-1-1 0,1 0 0,-1-1-1,6-2-7,-1 0 48,-2 1-11,0-1-1,0 0 1,-1-1 0,1-1-1,-1 0 1,-1-1-1,7-4-36,-7 0-3,-1 0 0,-1 0-1,0-1 1,0 0 0,-1-1-1,-1 0 1,-1 0 0,4-9 3,-2 2 58,0-1 0,4-16-58,2-7 28,-12 35-1,-1-1 1,-1 1-1,0-1 1,1-8-28,0-7 55,-2 15-16,0-1 1,0 1-1,-2-11-39,0 0 5,-2-1-5,3 20 25,-1-1 0,1 1 0,-1-1 0,1 1 0,0 0 0,0-1 1,1 0-26,1-13 1,0 1 0,-1-1 0,-1 1 0,-1-1 0,0 1 0,-1-1 0,0 1 0,-2 0 0,0 0 0,-6-15-1,9 29-23,0-1-1,0 1 0,0 0 1,-1-1-1,1 1 0,-1 0 1,1 0-1,-1 0 1,0 0-1,0 0 0,0 1 1,-1-2 23,2 2-13,0 0 1,-1 1 0,1-1 0,0 0 0,-1 0-1,1 1 1,-1-1 0,1 1 0,-1-1-1,1 1 1,-1 0 0,1 0 0,-1-1 0,1 1-1,-1 0 1,0 0 0,1 1 0,-1-1-1,1 0 1,-2 1 12,-14 4-85,10-4-6,0 1 1,1 0-1,-1 1 0,1 0 1,-1 0 90,-17 9-1126,18-9 555,-1 0 0,1 1 1,0 0-1,0 0 1,0 0-1,0 0 1,-2 4 570,-5 5-1291,3-1-1338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7:06.5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 37 3136,'0'-8'854,"1"6"-696,-1-1 0,0 1 0,0-1 0,0 1 0,-1-1-1,1 1 1,-1-2-158,1 3 6,0 1 0,-1-1-1,1 1 1,0 0 0,0-1-1,-1 1 1,1-1 0,0 1-1,-1 0 1,1-1 0,-1 1 0,1 0-1,0-1 1,-1 1 0,1 0-1,-1 0 1,1-1 0,-1 1 0,1 0-1,-1 0 1,1 0 0,-1-1-1,1 1 1,-1 0 0,1 0-1,-1 0 1,1 0 0,-1 0 0,1 0-1,-1 0 1,1 0 0,-1 1-1,1-1 1,-1 0 0,1 0-1,-1 0 1,1 0 0,-1 1-6,-1-1 43,0 1 0,0 0 0,1 0 0,-1 0-1,0 0 1,0 1 0,1-1 0,-1 0 0,1 1 0,-1-1 0,1 1 0,0-1 0,-1 1 0,1 0-43,-15 26 151,6-7 26,2 0-1,0 0 1,1 1 0,2 0 0,0 0-1,1 0 1,0 17-177,3-31 18,1 0 0,0-1-1,1 1 1,0 0 0,0 0 0,1 0 0,0 0-1,0-1 1,1 1 0,0-1 0,3 7-18,-3-9 30,0-1 1,0 0 0,0 0-1,1 0 1,-1 0-1,1-1 1,0 1 0,0-1-1,0 0 1,0 0 0,1 0-1,-1-1 1,1 0-1,-1 1 1,1-2 0,0 1-1,0 0 1,4 0-31,-3-1 103,1-1 1,-1 1 0,1-1-1,-1 0 1,1-1-1,-1 0 1,1 0 0,-1 0-1,0-1 1,1 1-1,-1-2 1,0 1 0,6-4-104,1-1 129,1 0 1,-1-2-1,0 0 1,-1 0-1,4-5-129,-7 5 47,0 0-1,0-1 1,-1 0 0,-1-1-1,0 0 1,2-4-47,5-10 95,-2-1 0,2-9-95,-12 29 27,0 1 0,0-1 0,-1 1 0,0-1 1,0 0-1,0 0 0,-1 0 0,0 0 0,0 1 0,0-1 1,-1 0-1,-1-5-27,1 8 4,1 1-1,-1-1 1,0 1 0,0-1-1,-1 1 1,1-1 0,0 1 0,-1 0-1,0-1 1,1 1 0,-1 0 0,0 0-1,0 0 1,0 0 0,0 1-1,0-1 1,-1 0 0,1 1 0,0 0-1,-1-1 1,1 1 0,-1 0-1,0 0 1,1 1 0,-1-1 0,0 1-1,-2-1-3,-4 0-4,-1 1 0,1 0-1,-1 0 1,1 1 0,0 1-1,-1-1 1,1 2-1,0-1 1,-2 2 4,-21 8-23,-28 14 23,44-18-7,-59 30-4468,75-38 4433,0 0-1,0 0 0,0 0 1,0 0-1,0 0 0,0 0 1,0 0-1,0 0 0,0 0 1,0 0-1,0 0 0,0 0 1,0 0-1,0 0 0,0 0 1,0 0-1,0 0 0,0 0 1,0 0-1,0 0 1,0 0-1,0 0 0,0 0 1,0 0-1,0 0 0,0 0 1,0 0-1,0 0 0,0 0 1,0 0-1,0 0 0,-1 0 1,1 0 42,5-7-2651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7:07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0 312 3808,'1'1'129,"0"0"0,-1 0 0,1-1 0,-1 1 0,1 0 0,-1 0 0,1 0 0,-1 0 0,0 0 1,0 0-1,1 0 0,-1 0 0,0 0 0,0 1 0,0-1 0,0 0 0,0 0 0,0 0 0,0 1-129,-1 35-95,1-23 58,8 57 149,-7-65 3,0 0 0,0 0 0,0-1 0,1 1 0,-1 0 0,1 0 0,2 2-115,-3-6 181,-1-2 49,1-25 382,0 0 1,-2 1-1,-2-15-612,0-3 253,1-41 558,4-37-811,-1 107-8,1 0 1,-1 0-1,2 0 1,0 1-1,0-1 1,4-7 7,-5 16 3,0 0 1,0 1-1,0-1 1,0 1 0,0-1-1,1 1 1,0 0 0,-1 0-1,1 0 1,2-1-4,-2 2-5,-1 1 0,0-1 0,1 1 0,-1 0-1,1 0 1,-1 0 0,1 0 0,0 0 0,-1 1 0,1-1 0,0 1 0,0 0 0,-1-1 0,1 1-1,0 1 1,1-1 5,7 2-1,-1 0 0,1 0 0,-1 1-1,0 1 1,0 0 0,0 0-1,7 5 2,16 10-910,15 13 910,-46-30-41,51 40-1868,-29-22-80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7:08.8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20 896,'0'-4'343,"0"8"141,0-4-239,0 0 112,0 0-37,10 0 1046,7-6 241,-16 6-1493,0-1 0,0 1 0,-1 0 0,1-1 0,0 1 0,0-1 0,-1 1 0,1-1 0,0 0 0,-1 1 0,1-1 0,-1 0 0,1 1 0,-1-1 0,1 0 0,-1 0 0,1 1 0,-1-1 0,0 0 0,1 0-114,-1 0 219,0 1 16,0 0-65,0 0 102,0 0-90,0 0 4,11 1 966,-5 2-1102,-1 0 0,1 0 0,-1 0 0,1 1 0,-1 0 0,0 0 0,-1 1 0,1-1 0,3 6-50,8 10 94,12 21-94,0 0-5,-17-27-39,36 48-24,19 16 68,6-1 64,-4 4 0,-3 2 0,-4 4-64,-27-35 19,11 18 21,4 0-40,-32-47 4,2-2 0,0 1 0,2-2 0,20 16-4,26 12 145,49 25-145,-6-4 175,-88-55-77,-2 0 1,1 2 0,-2 0-1,0 1 1,-1 1 0,1 3-99,-14-13-100,0 1 0,-1-1 1,0 1-1,-1 0 0,0 0 1,0 0-1,-1 1 0,0-1 0,0 0 1,-1 1-1,0 0 0,-1-1 1,0 1 99,-2 6-1254,2-16 1213,-1 0-1,1 1 1,0-1-1,0 0 1,0 0-1,0 1 1,0-1-1,-1 0 1,1 0-1,0 0 1,0 0 0,0 1-1,-1-1 1,1 0-1,0 0 1,0 0-1,0 0 1,-1 0-1,1 0 1,0 0 0,0 0-1,-1 1 1,1-1-1,0 0 1,0 0-1,-1 0 1,1 0-1,0 0 1,0 0-1,-1 0 1,1 0 0,0-1-1,0 1 1,-1 0-1,1 0 1,0 0-1,0 0 1,-1 0-1,1 0 1,0 0 0,0-1-1,0 1 1,-1 0-1,1 0 1,0 0-1,0 0 1,0-1-1,0 1 1,-1 0-1,1 0 1,0 0 0,0-1-1,0 1 42,-9-12-3717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7:10.0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1076 1 1408,'-1'0'94,"0"0"0,-1 0-1,1 1 1,0-1 0,0 0 0,0 1 0,0-1 0,0 1 0,0-1-1,0 1 1,0 0 0,0-1 0,0 1 0,0 0 0,1 0-1,-1 0 1,0-1 0,0 1 0,1 0 0,-1 1-94,-13 22 1249,9-13-892,-14 22 454,-3 14-811,-5 11 170,-43 70 278,18-31-73,18-36 172,0 7-547,-16 49 608,18-39-469,-4-1-1,-3-2 1,-4 0-139,32-59 67,0-1 1,-1-1-1,-1 0 0,-6 6-67,-58 45 187,34-30-88,9-8 69,-11 4-168,13-9 88,-26 24-88,21-15 94,19-17-44,1 1 0,1 0-1,0 1 1,0 3-50,15-19 3,-16 20 371,16-19-317,0 0-1,0 0 1,0 0 0,-1 0-1,1 0 1,0 0 0,0-1-1,-1 1 1,1-1 0,-1 1-1,1-1 1,-1 1 0,1-1-1,0 0 1,-2 1-57,4-2 35,-1 0 0,1 0 0,0 0 0,-1 0 0,1 0-1,0 0 1,0 0 0,-1 0 0,1 0 0,0 1 0,1-1-35,22-13-107,-16 10 112,0 0 1,-1 0-1,0-1 1,0 0-1,1-2-5,-7 7 19,0-1 0,-1 0 0,1 0-1,0 1 1,-1-1 0,1 0 0,-1 0 0,1 1 0,-1-1-1,0 0 1,1 0 0,-1 0 0,0 0 0,1 0 0,-1 0-1,0 0 1,0 0 0,0 0 0,0 0 0,0 0 0,0 1-1,0-1 1,0 0 0,0 0 0,-1 0 0,1 0 0,0 0 0,-1 0-1,1 0 1,0 0 0,-1 0 0,1 1 0,-1-2-19,0 1-13,-1 0 0,1-1 0,0 1-1,0 0 1,0 0 0,-1 0 0,1 0 0,-1 0 0,1 1 0,0-1 0,-1 0 0,1 1 0,-1-1 0,0 1 0,1-1 0,-1 1-1,1 0 1,-1-1 0,-1 1 13,-8 1-26,0 0 0,0 1 0,0 0 0,1 0 0,-1 2 0,1-1 0,-1 1 0,-9 5 26,20-9-4,-1 1-1,1-1 0,-1 0 1,0 0-1,1 1 0,-1-1 1,1 0-1,-1 1 0,0-1 1,1 1-1,-1-1 0,1 1 1,0-1-1,-1 1 0,1-1 1,-1 1-1,1-1 1,0 1-1,-1-1 0,1 1 1,0 0-1,0-1 0,-1 1 1,1 0 4,0-1 7,0 1 1,1-1 0,-1 1 0,0 0-1,0-1 1,1 1 0,-1-1 0,0 1-1,1-1 1,-1 0 0,1 1 0,-1-1-1,1 1 1,-1-1 0,0 0 0,1 1-1,-1-1 1,1 0 0,0 1 0,-1-1-1,1 0-7,3 2 75,1 0 0,-1-1 0,1 1 1,0-1-1,0 0 0,1 0-75,22 0 194,0 0 0,18-4-194,15 1-260,-28 2-2038,20 4 2298,-41-3-907,1 1 1,-1 1-1,0 0 0,0 1 0,10 4 907,4 6-2624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7:10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28 4224,'-5'-5'2650,"6"5"-2624,0 0 0,0 0-1,0 0 1,0 0-1,0 0 1,0 0 0,0 0-1,0 0 1,0 0-1,0 0 1,0-1-1,0 1 1,0 0 0,0-1-1,0 1 1,0-1-1,0 1 1,0-1 0,0 0-26,4-1 553,1-1-297,1 0 0,0 1-1,-1 0 1,1 1 0,0-1-1,0 1 1,1 0-1,-1 1 1,0 0 0,7 1-256,0 0-36,-1 2 1,1 0-1,-1 0 1,1 2-1,1 0 36,20 9-2251,-25-11 129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7:11.1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 3968,'0'0'71,"0"-1"0,0 0 1,0 1-1,0-1 0,0 0 1,1 1-1,-1-1 0,0 0 1,0 1-1,1-1 0,-1 1 1,0-1-1,1 1 0,-1-1 0,1 0 1,-1 1-1,1-1 0,-1 1 1,1 0-1,-1-1 0,1 1 1,-1-1-1,1 1 0,0 0 1,-1-1-1,1 1 0,0 0-71,21-6 358,-5 2-119,-7 1-28,1 1-1,0 0 0,0 0 0,0 1 0,8 1-210,1-1 299,24 0 438,-1 2 1,18 4-738,47 1 2,-77-5-1207,14 2 1205,-5 1-1968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7:11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76 2144,'-14'0'800,"14"-5"-608,0 1-64,0 4 896,0-5-576,0 2 672,4-5-640,1 0 512,8-4-544,0 4 96,10-3-288,3 7-96,10-1-96,9 2-64,7 3 32,6 0-544,1 0 288,-12 0-1664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00:07:12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4480,'0'3'143,"0"0"-1,-1 0 1,1 0 0,0 0-1,1 0 1,-1 0 0,1 0-1,-1 0 1,1 0 0,0 0-1,0 0 1,0-1 0,0 1-1,0 0 1,1 0-143,3 8 180,18 59 177,-2 2 0,-4 0 1,-3 1-1,-3 0 0,0 56-357,-4-34 1286,2-118-1213,0 0-1,1 1 1,6-7-73,-14 24-23,1 0 0,1 1 0,-1-1-1,1 1 1,-1 0 0,1 0 0,1 1 0,-1-1-1,0 1 1,1 0 0,0-1 23,-2 3-9,-1 0 0,0 0 0,0 0 0,0 0 1,1 1-1,-1-1 0,0 0 0,1 1 0,-1 0 0,1 0 1,-1 0-1,0 0 0,1 0 0,-1 0 0,1 0 0,-1 1 1,0-1-1,1 1 0,-1 0 0,0-1 0,0 1 0,1 0 1,-1 1-1,0-1 0,0 0 0,1 1 9,2 2 35,-1 0 1,0 0-1,0 0 0,0 1 0,0-1 1,-1 1-1,0 0 0,0 0 0,0 0 1,0 0-1,-1 1 0,0-1 1,0 1-1,-1-1 0,1 1 0,-1 0 1,0 2-36,0-1 95,-1 0 0,0 0 0,0 0 0,0 0 0,-1 0 0,0 0 0,-1 0 0,1-1 0,-1 1 0,-1-1 0,1 1 1,-1-1-1,0 0 0,-3 5-95,4-8-18,-1 0-1,1 0 1,-1 0 0,1 0 0,-1-1 0,0 1 0,0-1 0,0 1 0,-1-1 0,1 0 0,0-1-1,-1 1 1,1 0 0,-1-1 0,1 0 0,-1 0 0,0 0 0,-3 0 18,0 0-410,0-1 1,0 0 0,0 0-1,0 0 1,0-1-1,0 0 1,0 0 0,0-1-1,-5-2 410,-6-3-1125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14.92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233 0 1408,'-1'0'98,"0"1"0,0-1 1,0 0-1,0 1 0,0-1 0,0 0 0,0 1 1,0-1-1,0 1 0,0 0 0,0-1 0,0 1 0,1 0 1,-1-1-1,0 1 0,0 0 0,0 1-98,0-1 139,1-1-32,0 4 191,-1-3-268,0 1 0,1-1 0,-1 1 0,0-1 0,0 0 0,0 1-1,0-1 1,0 0 0,0 0 0,0 0 0,0 0 0,-1 1-30,0-1 63,1 1 0,-1 0 0,0-1 1,1 1-1,0 0 0,-1-1 0,1 1 0,0 0-63,-7 11 228,0 0 0,0-1 0,-7 7-228,-13 18 234,12-14-151,8-12-20,0 0-1,1 1 0,0 0 0,1 0 0,-3 10-62,-3 8-71,7-17 107,0 1 0,0 0 0,1 1-36,-2 15 274,-14 77-138,18-88-61,1-1 0,0 1 0,1 0 0,3 14-75,-2-25 7,1-1 0,0 1 0,1-1 0,-1 0 0,4 5-7,5 14 130,-11-24-132,1 0 0,0 0 0,0 0 0,0-1 0,0 1 0,0 0 0,0-1 0,0 1 0,0-1 0,1 1 0,-1-1 0,1 0 0,-1 1 0,1-1 0,-1 0 0,2 1 2,7 3-981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19.95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4 630 1728,'0'0'35,"0"-1"1,-1 1-1,1 0 1,0 0-1,0 0 1,0 0-1,-1-1 0,1 1 1,0 0-1,0 0 1,0-1-1,0 1 1,-1 0-1,1 0 0,0-1 1,0 1-1,0 0 1,0 0-1,0-1 1,0 1-1,0 0 0,0 0 1,0-1-1,0 1 1,0 0-1,0-1 1,0 1-1,0 0 0,0 0 1,0-1-1,0 1 1,0 0-1,0 0 1,0-1-1,1 1 0,-1 0 1,0 0-1,0-1 1,0 1-36,8-21 998,-2 3-775,2-11 52,0 1 1,2-1-1,1 2 1,1-1-1,1 1 1,15-20-276,-25 42-16,1 0 0,0 0 0,0 1 0,0-1 0,3-1 16,-3 2 25,0 0 1,0 0-1,0-1 0,3-4-25,-7 9 2,0-1-1,1 1 1,-1-1 0,0 0-1,1 1 1,-1-1 0,1 1-1,-1-1 1,1 1 0,-1-1-1,1 1 1,-1 0 0,1-1-1,-1 1 1,1 0 0,0-1-1,-1 1 1,1 0 0,-1-1-1,1 1 1,0 0 0,-1 0-1,1 0 1,0 0 0,-1 0-1,1 0 1,0 0 0,-1 0-1,1 0 1,0 0-2,1 1 7,-1-1 0,1 1-1,-1 0 1,0 0 0,1 0 0,-1 0 0,0 0 0,0 0-1,1 0 1,-1 0 0,0 0 0,1 2-7,1 2 0,0-1 0,0 1 1,0 0-1,0 0 0,-1 0 0,0 1 0,1 1 0,-2 2-18,0 0 0,-1 0 0,1 0 0,-2 6 18,0-6 39,1-1 0,0 0 0,1 1 0,0-1 0,1 6-39,-1-9 13,0 0-1,1 0 0,0 0 1,-1 0-1,2 0 1,-1 0-1,0-1 1,1 1-1,0-1 1,0 1-1,1-1 0,-1 0 1,1 0-1,-1-1 1,4 3-13,10 10 2,-14-13-11,0 0 0,0 0 0,0-1 0,0 1 0,1-1 0,-1 1 0,1-1 0,2 1 9,-1-1 3,0 0 0,0 0 0,0 0 0,1-1 0,-1 0 0,1 0 0,-1 0 0,1 0 0,-1-1 0,1 0 0,0 0 0,-1-1 0,1 1 0,-1-1 0,1-1 0,0 1-3,4-2 74,-5 2-55,0-1-1,1 1 0,-1-1 0,0 0 0,0 0 1,0-1-1,-1 1 0,1-1 0,0 0 0,-1 0 0,0-1 1,0 1-1,0-1 0,0 0 0,1-2-18,-4 5 22,8-11-73,0 1 0,-1-1 1,-1 0-1,0-1 0,0 0 1,-1 0-1,-1-1 0,2-7 51,-3 0 29,0 1 1,-2-1-1,0 1 0,-1-12-29,-1 31-8,0 1 0,0-1 0,0 1 0,0-1 0,1 1 0,-1-1 0,0 1 0,0 0 0,0-1-1,0 1 1,-1-1 0,1 1 0,0-1 0,0 1 0,0-1 0,0 1 0,0 0 0,-1-1 0,1 1 0,0-1-1,0 1 1,0 0 0,-1-1 0,1 1 0,0-1 0,-1 1 0,1 0 0,0 0 0,-1-1 0,1 1-1,-1 0 1,1 0 0,0-1 0,-1 1 0,1 0 0,-1 0 0,1 0 0,-1 0 8,0 0-9,0 0 0,1 0 0,-1 1 0,0-1 0,0 1 0,0-1 0,0 0 0,1 1 0,-1 0 0,0-1 0,1 1 0,-1-1 0,0 1 0,1 0 0,-1 0 0,1-1 0,-1 1 0,1 0 9,-18 25 161,9-15-172,1 0 0,1 0 0,0 1 1,1 0-1,0 0 0,1 1 0,0 1 11,-5 15 10,8-24-29,0-1-1,0 1 1,0 0-1,1 0 1,0 0-1,0 0 1,0 0-1,1 0 1,-1 0-1,1 0 1,0 0-1,1 1 20,1 13-66,-2-15 73,0-1-1,1 0 1,-1 0 0,1 0 0,-1 0 0,1 1 0,0-1-1,0 0 1,0 0 0,1 0 0,-1 0 0,1-1 0,-1 1-1,1 0 1,0-1 0,2 2-7,1 1 6,1 0 1,-1 0-1,1-1 0,0 0 0,1 0 1,2 1-7,-6-4 11,-1 0 0,1 0 0,0 0 1,0-1-1,0 1 0,0-1 1,0 1-1,0-1 0,0 0 0,0 0 1,0 0-1,0-1 0,0 1 1,0-1-1,-1 0 0,1 1 0,2-2-11,2-1-44,0 0-1,-1 0 1,1-1-1,0 0 1,-1 0-1,0 0 0,0-1 1,0 0-1,-1 0 1,0-1-1,0 1 1,0-1-1,0 0 0,0-3 45,62-81-495,-29 45 590,-29 36-34,0-1 1,-1 0-1,0-1 1,-1 0-1,0 0 0,4-8-60,1-1-300,-35 50 20,-6 8 430,16-17-145,0 1 1,2 1-1,0 0 0,2 0 1,-1 5-7,10-27-1,-1 1-1,1-1 1,0 0 0,-1 1 0,1-1-1,0 0 1,0 1 0,0-1-1,0 0 1,0 1 0,1-1 0,-1 0-1,0 1 1,1-1 0,-1 0 0,0 1-1,1-1 1,0 0 0,-1 0 0,1 0-1,0 1 1,0-1 0,-1 0 0,1 0-1,0 0 1,0 0 0,0 0 0,0 0-1,0-1 1,0 1 0,1 0-1,-1-1 1,0 1 0,0 0 0,1-1-1,-1 1 1,1-1 1,2 1-2,0 1 0,0-1 0,0-1 0,1 1 0,-1-1 0,0 1 0,1-1 0,-1-1 0,0 1 0,0 0 0,4-2 2,-2 1 23,0-1 1,0 0 0,0 0 0,0-1-1,0 0 1,0 0 0,0 0 0,-1-1 0,0 1-1,0-1 1,0-1 0,0 1 0,3-4-24,0-1 3,0 0 1,-1-1 0,0 1-1,0-2 1,3-6-4,-7 10 4,0 1 1,0-1-1,-1 0 1,0 0-1,0 0 1,0-1-1,-1 1 1,-1 0 0,1-7-5,-1 6-60,0 6 57,1 0 0,-1 0-1,-1 0 1,1 0-1,0 0 1,0 0 0,-1 0-1,0-2 4,1 4 3,0-1 0,-1 1 0,1-1-1,-1 1 1,1-1 0,-1 1 0,1-1 0,-1 1-1,1-1 1,-1 1 0,1 0 0,-1-1 0,1 1-1,-1 0 1,0-1 0,1 1 0,-1 0 0,0 0-1,1 0 1,-1 0 0,0-1 0,1 1 0,-1 0-1,0 0 1,1 0 0,-1 1 0,0-1-3,1 0 7,-1 0 0,1 0 0,0 1 0,-1-1 0,1 0 0,0 0 0,0 1 0,-1-1 0,1 0 0,0 1 0,0-1 0,0 0 0,-1 1 0,1-1 0,0 0 0,0 1 0,0-1 0,0 0 0,0 1 0,0-1 0,0 1 0,0-1 0,0 0 0,0 1 0,0-1 0,0 1-7,-1 12 365,1-12-278,-8 66 553,3 173-613,5-224-124,0 1 151,0-1-1,1 0 1,3 11-54,-2-17 19,-1-1 0,0 1 0,0-1 0,-1 1 0,0-1 0,-1 1-1,0-1 1,0 1 0,-1-1 0,0 0 0,-1 1-19,-2 3 59,2-6-72,1-1-1,-1 0 1,0 0-1,-3 3 14,6-9 8,0 1 0,0-1-1,-1 1 1,1-1-1,0 0 1,0 1-1,-1-1 1,1 0 0,0 1-1,-1-1 1,1 0-1,0 0 1,-1 1-1,1-1 1,-1 0 0,1 0-1,0 0 1,-1 0-1,1 1 1,-1-1-1,1 0-7,-5-5 91,4 3-120,1 0 1,0 0-1,-1 1 0,1-1 1,0 0-1,0 0 0,0 0 0,0 1 1,0-1-1,1-1 29,0-1-79,1 0 0,0 0 0,0 0 0,0 0 0,0 0 0,0 0 0,1 0 0,0 1 0,2-3 79,4-3-79,-1 1-1,1 0 1,2-1 79,36-26-73,57-48 503,-87 70-369,-1-2 0,-1 0 0,0-1-1,-1 0 1,3-7-61,-2 4 64,-12 15-123,1-1 1,-1 1-1,0-1 0,0 0 1,-1 1-1,1-2 59,8-16-90,-9 19 98,0 0 1,0 0-1,-1 0 0,1 0 0,-1-1 0,0 1 0,0 0 1,0-1-1,0 1 0,0-1 0,-1-1-8,8-39 304,-6 36-249,-1 2 28,-3 9-29,-7 44-219,5-31 103,1 0-1,0 0 1,1 0 0,1 0 0,1 0-1,0 2 63,0-17 6,0 0-1,0 0 0,0 0 0,0 0 0,0 0 0,0 0 0,0 0 0,0 0 1,0-1-1,1 1 0,-1 0 0,0 0 0,1 0 0,-1 0 0,0 0 0,1-1 1,-1 1-1,1 0 0,-1 0 0,1-1 0,0 1-5,0-1 15,-1 0 0,1 0-1,0 0 1,-1 0 0,1 0 0,0 0-1,-1 0 1,1 0 0,0 0 0,-1 0 0,1 0-1,0-1 1,-1 1 0,1 0 0,-1-1 0,1 1-1,0 0 1,-1-1 0,1 1 0,-1-1-1,1 1 1,-1 0 0,1-1 0,-1 1 0,1-1-1,-1 0 1,0 1-15,10-12 43,-1 0-1,0 0 1,-1-1-1,2-4-42,-3 5-53,14-28-336,-20 37 368,-1 3 63,0 15-95,0-2 59,0 0 1,1 0-1,1 0 0,0 0 0,0 0 0,5 11-6,-2-13-40,-1-10 36,-4-1 4,1 0 1,-1 0-1,0 0 1,1 0 0,-1 0-1,0 0 1,1 0-1,-1 0 1,0 0-1,1 0 1,-1 1 0,0-1-1,1 0 1,-1 0-1,0 0 1,1 1 0,-1-1-1,0 0 1,1 0-1,-1 1 1,0-1-1,0 0 0,1 1 48,2-1-27,1-1-1,-1 1 0,0-1 0,0 1 0,1-1 0,-1 0 0,0-1 1,0 1-1,0 0 0,0-1 0,0 1 0,0-1 0,-1 0 0,1 0 1,-1 0-1,1-1 0,-1 1 0,1-1-20,5-7-37,0-1 0,0 0 1,-1 0-1,0-1 37,3-4-2,29-48-109,35-55-376,29-30 487,-80 122 34,-16 20-28,-1 0 0,-1 0 0,1-1 0,-1 1 0,0-1 0,1-3-6,-4 6-2,17-41-97,-18 41 95,0 1 0,0-1 0,0 1-1,-1-1 1,1 1 0,-1-1 0,0 1-1,0-1 1,-1-2 4,1 6 0,0 1 1,0-1-1,0 1 0,0-1 0,0 1 1,0-1-1,0 1 0,-1-1 0,1 1 1,0-1-1,0 1 0,0-1 0,-1 1 1,1-1-1,0 1 0,-1-1 0,1 1 1,0-1-1,-1 1 0,1 0 0,0-1 1,-1 1-1,1 0 0,-1-1 0,1 1 1,-1 0-1,1 0 0,-1-1 0,1 1 1,-1 0-1,1 0 0,-1 0 0,1 0 1,-1 0-1,1-1 0,-1 1 0,1 0 1,-1 0-1,1 0 0,-1 1 0,0-1 1,1 0-1,-1 0 0,1 0 0,-1 0 1,1 0-1,-1 1 0,1-1 0,-3 1 15,1 0 1,0 0-1,0 1 0,0-1 1,0 1-1,0-1 0,1 1 1,-1 0-1,0-1 0,0 2-15,-3 2 1,0 1 0,-1-1 0,1 0-1,-2 0 1,-2 1-1,-23 20-233,20-14 234,0 1-1,1 0 0,1 1 1,1 0-1,-8 13 0,12-16 13,0 0 0,0 0 0,1 1 0,1-1 1,0 1-1,0 0 0,1 0 0,0 8-13,0 26-128,2 0 0,2 7 128,0-35 24,1-1 1,1 0-1,1 0 0,0 0 1,1-1-1,1 0 0,1 1-24,-4-8 22,0-1-1,1 0 0,0 0 1,0 0-1,6 6-21,-9-12 4,0 1 0,1-1 1,-1 0-1,1 0 0,-1 0 0,1 0 0,0 0 0,-1-1 0,1 1 1,0-1-1,0 1 0,0-1 0,0 0 0,1 0 0,-1-1 1,0 1-1,0-1 0,2 1-4,0-1-11,0 0 0,0 0 1,1-1-1,-1 0 0,0 1 1,0-2-1,0 1 0,0-1 1,0 1-1,0-1 0,-1 0 1,1-1-1,-1 1 0,1-1 1,-1 0-1,0 0 0,0-1 1,0 1-1,2-4 11,3-3-68,-1 0-1,0-1 0,-1 0 1,0 0-1,0-1 1,-1 0-1,1-5 69,-5 8 23,0 0 0,0 0 0,0 0 0,-1 0 0,-1 0 0,1-1 0,-2-4-23,1 6-60,0 8 57,0-1 0,0 1-1,0 0 1,0 0-1,0 0 1,0-1-1,0 1 1,1 0 0,-1 0-1,0-1 1,0 1-1,-1 0 1,1 0-1,0-1 1,0 1 0,0 0-1,0 0 1,0 0-1,0-1 1,0 1-1,0 0 1,0 0-1,0-1 1,-1 1 0,1 0-1,0 0 1,0 0-1,0 0 1,0-1-1,-1 1 1,1 0 0,0 0-1,0 0 1,0 0-1,-1 0 1,1 0-1,0-1 1,0 1-1,0 0 1,-1 0 0,1 0-1,0 0 1,0 0-1,-1 0 1,1 0-1,0 0 1,0 0 0,-1 0-1,1 0 1,0 0-1,0 0 1,0 0-1,-1 0 1,1 0-1,0 1 1,0-1 0,-1 0 3,0 0-12,1 1 0,-1-1 0,0 1 0,0 0 0,0-1 0,1 1 0,-1 0 0,0 0 0,1-1 0,-1 1 0,1 0 0,-1 0 0,0 0 12,-12 29 153,4-9-170,0 1-1,1 0 0,1 4 18,5-19 20,1 1 0,-1-1 0,2 1 0,-1 0 0,1-1 0,0 1 0,1 0 0,0-1 0,0 1 0,0-1-1,3 6-19,-3-9 36,0 0 0,1-1-1,-1 1 1,1 0 0,0-1-1,0 1 1,0-1 0,3 3-36,-4-5 13,0 0 0,0 0 1,0 0-1,1 0 0,-1 0 1,0 0-1,1 0 0,-1-1 1,1 1-1,-1 0 0,1-1 1,-1 1-1,1-1 0,-1 1 1,1-1-1,-1 0 0,1 0 1,0 0-1,-1 0 0,1 0 1,0 0-1,-1 0 0,1 0-13,0-1 8,0 1-1,-1-1 0,1 0 1,0 1-1,-1-1 0,1 0 1,-1 0-1,0 0 0,1 0 1,-1 0-1,0 0 0,1 0 0,-1 0 1,0-1-1,0 1 0,0 0 1,0-1-1,0 0-7,13-31-63,-8 19 21,-3 5 35,1-1 1,-1 1-1,0-1 0,-1 0 0,0 1 0,-1-1 1,0 0-1,-1 0 0,0 0 0,0 0 0,-1-4 7,1 7 25,0 6-23,0 0 0,0 0 0,0 0 1,0-1-1,0 1 0,0 0 1,0 0-1,0 0 0,0-1 0,0 1 1,-1 0-1,1 0 0,-1 0 0,1 0 1,-1 0-1,1 0 0,-1 0 0,1 0 1,-1 0-1,-1-1-2,-2 3 10,3 1-18,0 0-1,0 0 0,0 0 0,0 1 0,0-1 0,1 0 1,-1 0-1,1 0 0,0 1 0,-1-1 0,1 0 1,0 1-1,0-1 0,0 1 9,-1 16-47,0-6 132,1 0-1,0 0 1,0 0 0,2 5-85,-1-14 7,0 2 10,0-1-1,1 1 0,0-1 0,0 1 1,0-1-1,1 0 0,0 0 0,0 0 0,2 3-16,9 16 105,-11-20-79,-1 1-1,1-1 1,0 0 0,0 1-1,1 0-25,-3-4 15,0 0-1,-1 0 1,1 0 0,0 0-1,0 0 1,0-1-1,0 1 1,0 0 0,0 0-1,0-1 1,0 1 0,0-1-1,0 1 1,0-1-1,0 1 1,0-1 0,1 1-1,-1-1 1,0 0 0,0 0-1,0 0 1,1 0-1,-1 0 1,0 0 0,1 0-15,-1 0 15,0-1 0,-1 1 0,1-1 1,0 1-1,0-1 0,-1 1 0,1-1 1,0 1-1,-1-1 0,1 0 0,0 1 1,-1-1-1,1 0 0,-1 1 0,1-1 1,-1 0-1,1 0 0,-1 0-15,9-21 62,-6 16-73,-1-1-1,1 0 1,-1 0 0,0 0 0,-1 1 0,0-3 11,2-5 12,0 1 0,1-1 0,0 1 0,1 0 0,6-10-12,-1-1-156,-3 9 257,0 1 0,8-11-101,-6 12-13,-2 0 0,5-11 13,-12 23 11,1-1 1,0 1-1,-1 0 0,1-1 1,0 1-1,-1 0 0,1 0 1,0-1-1,0 1 0,0 0 1,0 0-1,0 0 1,1 0-1,-1 0 0,0 0 1,0 1-1,2-2-11,-2 2 6,0 0 1,0 0-1,1-1 1,-1 1-1,0 0 0,0 0 1,1 0-1,-1 1 1,0-1-1,0 0 0,1 0 1,-1 1-1,0-1 0,0 1 1,0-1-1,1 1 1,-1-1-1,0 1 0,1 0-6,0 1 27,1-1-1,0 1 0,-1 0 0,1 0 1,-1 0-1,1 0 0,-1 1 0,0-1 1,0 1-1,0-1 0,-1 1 0,1 0 1,0 0-27,0 3 29,0 1 1,0-1 0,0 1 0,-1-1 0,0 6-30,0 25 19,0 3 39,0-37-42,-1 0-1,1 0 1,0 0 0,0-1 0,0 1 0,0 0 0,0-1-1,1 1 1,-1-1 0,1 1 0,0-1 0,1 2-16,0 0 9,1-1 1,0 0-1,0 0 1,0-1-1,1 1 1,-1-1-1,1 1 1,-1-2-1,1 1 1,0 0-1,-1-1 1,1 0-1,0 0 1,0 0-1,2-1-9,13 2 48,0-2-1,0 0 1,5-2-48,-16 1 67,5-1-97,0 0 0,0-1 1,0-1-1,-1-1 1,0 0-1,1 0 0,-2-1 1,1-1-1,0 0 30,49-33-3930,-48 33 1391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5:44.30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90 99 2144,'3'-11'4800,"-12"11"-3990,0 1 1,0 0 0,-7 2-811,15-2 51,0-1 1,0 1 0,0-1-1,0 1 1,0 0 0,0-1-1,0 1 1,0 0 0,0 0-1,1 0 1,-2 0-52,-4 5 98,-5 6 76,10-11-149,0 0 1,1 0 0,-1 0-1,0 0 1,0 0-1,0 0 1,0 0 0,0 0-1,0 0 1,0 0 0,0-1-1,0 1 1,0 0-1,0-1 1,0 1 0,-1-1-1,1 1 1,-1-1-26,1 0 64,3 0 59,2 0 21,0-1 1,-1 0 0,1 0-1,0 0 1,0 0-1,-1-1 1,1 1 0,0-1-1,-1 0 1,0 0 0,3-2-145,35-29 707,-41 33-707,2-2-104,-1 0-1,0 0 1,1 0-1,-1 1 1,0-1-1,0 0 1,0-1-1,-1 1 1,1 0-1,0-1 105,4-11-2635,2-3 529,5-12-1846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28.6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269 315 992,'3'-16'1677,"-3"16"-1638,0-1-1,0 0 1,0 1-1,0-1 1,0 1-1,0-1 1,0 1-1,0-1 1,0 1-1,0-1 1,0 1-1,-1-1 1,1 0-1,0 1 1,0-1-1,-1 1 1,1 0-1,0-1 1,0 1-1,-1-1 1,1 1-1,-1-1 1,1 1-1,0 0 1,-1-1-1,1 1 1,-1 0-1,1-1 1,-1 1-1,1 0 1,-1 0-1,1-1 1,-1 1-1,1 0 1,-1 0-1,1 0 1,-1 0-1,1 0 1,-1 0-39,-12-3 140,11 3-116,1-1-1,-1 1 1,1-1-1,-1 1 1,1 0 0,-1 0-1,1 0 1,-1 0-1,1 0 1,-1 0 0,0 0-24,-13 5 24,0 0 0,1 0 0,0 1 0,-8 6-24,-8 2 42,21-9-8,0 0 0,1 1 1,-1-1-1,1 2 0,0-1 0,1 1 0,-1 0 0,2 1 0,-1 0 1,1 0-1,0 0 0,0 1 0,1 0 0,1 0 0,-1 2-34,4-9 2,0 1-1,0-1 1,0 0-1,0 1 1,1-1 0,-1 1-1,1-1 1,0 1-1,0 0 1,0-1-1,0 1 1,0-1-1,1 1 1,-1 0-2,2 5-39,1 0 1,-1-1-1,4 6 39,-6-12 4,3 3 14,-1 0 1,1 0 0,0 0 0,1 0-1,-1-1 1,1 1 0,-1-1 0,1 0-1,2 1-18,8 7 125,-8-5-125,1-1 1,-1-1-1,1 1 0,0-1 1,0 0-1,0-1 1,0 1-1,1-2 0,-1 1 1,1-1-1,0 0 0,0 0 1,0-1-1,7 0 0,-7-1 12,0-1 0,0 0 0,0 0 1,-1-1-1,1 0 0,-1 0 0,1-1 0,-1 0 0,0-1 0,0 1 0,4-4-12,1 0 12,0-2 0,-1 0 0,0 0-1,-1-1 1,7-9-12,-15 18 8,-1 0 1,1-1-1,-1 0 0,0 1 1,0-1-1,0 0 0,0 1 1,0-1-1,0 0 0,0 0 1,0 0-1,-1 0 0,1 0 1,-1 0-1,0 0 0,1-1-8,-1 3-1,0 0 0,0 0 0,0 0 0,-1 0 0,1 0 0,0 0 0,0 0-1,0 0 1,0 0 0,0 0 0,0-1 0,0 1 0,0 0 0,0 0 0,0 0-1,0 0 1,0 0 0,0 0 0,-1 0 0,1 0 0,0 0 0,0 0 0,0 0-1,0 0 1,0 0 0,0 0 0,0 0 0,0 0 0,0 0 0,0 0 0,-1 0-1,1 0 1,0 0 0,0 0 0,0 0 0,0 0 0,0 0 0,0 0 0,0 1-1,0-1 1,0 0 0,0 0 0,0 0 0,0 0 0,-1 0 0,1 0 0,0 0-1,0 0 1,0 0 0,0 0 0,0 0 0,0 0 0,0 0 0,0 1-1,0-1 1,0 0 1,-8 7 88,-7 9-57,15-16-60,-2 2 24,0 1 0,0-1 0,0 1 0,0-1 0,0 1 0,1-1 0,-1 1 0,1 0 0,0 0 0,-1 0 0,1 0 0,1-1 0,-1 2 0,0-1 0,1 0 0,0 0 0,-1 0-1,1 1 6,1-3 6,-1 1-1,1-1 0,-1 0 0,1 0 1,-1 0-1,1 0 0,0 0 0,0 0 0,-1 0 1,1 0-1,0 0 0,0 0 0,0 0 0,0 0 1,0-1-1,0 1 0,0 0 0,0-1 0,0 1 1,1-1-1,-1 1 0,0-1 0,0 0 0,0 1 1,1-1-1,0 0-5,1 1 37,1 0 0,0 0 0,-1-1 0,1 1 0,0-1 0,-1 0 0,1 0 0,3 0-37,0-2-96,-1 1 137,0 0 0,-1 0 0,1-1 0,0 0 0,-1 0 0,0 0 0,1-1 0,-1 0-1,3-2-40,-7 3 17,-1 0-1,1 0 0,-1 0 0,1 0 0,-1 0 0,0 0 0,0 0 0,0 0 1,0 0-1,0 0 0,-1-2-16,0-1-71,0 2 79,0 0 0,-1-1-1,0 1 1,0 0 0,0 0 0,0 0-1,0 0 1,-1 1 0,1-1 0,-1 0-1,-1 0-7,-1-1-47,0 1 0,-1 0 0,0-1 0,1 2 0,-1-1 0,-5-1 47,5 3 54,5 1-44,0 0 0,0 0 0,0-1 0,0 1 0,0 0-1,0-1 1,-1 1 0,1 0 0,0-1 0,0 1 0,0-1 0,0 0 0,1 1 0,-1-1-1,0 0-9,1 1-10,-1 0-1,1 0 0,0 0 0,0 0 0,0 0 0,0 0 0,0 0 0,0 0 0,-1 0 0,1 1 0,0-1 1,0 0-1,0 0 0,0 0 0,0 0 0,0 0 0,0 0 0,-1 0 0,1 0 0,0 0 0,0 1 0,0-1 1,0 0-1,0 0 0,0 0 0,0 0 0,0 0 0,0 1 0,0-1 0,0 0 0,0 0 0,0 0 0,0 0 1,0 0-1,0 0 0,0 1 0,0-1 0,0 0 0,0 0 0,0 0 0,0 0 0,0 0 0,0 1 0,0-1 11,6 2 39,-3 0-21,-1-1 0,1 0 0,-1 0 0,1 0 0,-1-1 0,1 1-1,-1-1 1,1 1 0,0-1 0,-1 0 0,1 0 0,0 0 0,0 0-18,15-4 603,1 1-1,11 0-602,-24 3 90,0 0-1,0 0 1,0 0 0,0 1-1,0 0 1,0 0 0,0 0-1,-1 1 1,1 0 0,1 0-90,2 1 149,-3 0-44,5 11-23,-10-11-78,0 1 1,0-1 0,0 0-1,0 0 1,-1 0 0,1 1-1,-1-1 1,0 0 0,0 1-1,0-1 1,0 0 0,-1 0-1,1 1 1,-1-1 0,0 0-1,-1 3-4,2-6 5,0 0 0,-1 0 0,1 1 0,0-1 0,0 0 0,0 0 0,0 0 0,-1 0 0,1 0 0,0 1 0,0-1 0,0 0 0,0 0 0,0 0 0,0 0 0,0 1 0,0-1 0,-1 0 0,1 0 0,0 0 0,0 1 0,0-1 0,0 0 0,0 0 0,0 0 0,0 1 0,0-1 1,0 0-1,0 0 0,0 0 0,0 1 0,0-1 0,1 0 0,-1 0 0,0 0 0,0 1 0,0-1 0,0 0 0,0 0 0,0 0 0,0 1 0,1-1 0,-1 0 0,0 0 0,0 0 0,0 0 0,0 0 0,1 0 0,-1 1 0,0-1 0,0 0 0,0 0 0,0 0 0,1 0 0,-1 0 0,0 0 0,0 0 0,0 0 0,1 0 0,-1 0 0,0 0 0,0 0 0,1 0 0,-1 0 0,0 0 0,0 0 0,0 0 0,1 0 0,-1 0-5,13-4 118,6-6-173,-2-2-1,14-10 56,-11 7-107,17-8 107,74-44 197,-108 65-192,1-1 1,-1 1-1,1 1 0,0-1 1,0 0-1,0 1 0,0 0 1,0 0-1,0 0 0,1 0 1,0 1-6,-4 0 10,-1 6-76,0-3 59,0-1 1,0 1 0,0-1 0,0 1 0,0 0 0,-1-1 0,1 1 0,-1-1 0,0 1-1,-1 1 7,0 2-7,0 0-1,1 1 0,0-1 0,0 0 0,0 1 0,0-1 0,1 1 0,0-1 1,1 3 7,-1 2 22,0-9-38,0-1-1,1 0 0,-1 1 0,1-1 0,-1 0 0,1 0 0,-1 1 0,1-1 0,-1 0 1,1 0-1,0 0 0,0 1 17,4 6 96,-4-6-96,-1 0 1,1-1 0,0 1-1,-1-1 1,1 1-1,0 0 1,0-1 0,0 1-1,0-1 1,0 0 0,1 1-1,-1-1 29,1 0 1,-1 0-1,1 0 1,0 0-1,0 0 1,-1-1 0,1 1-1,0-1 1,0 1-1,0-1 1,0 1-1,0-1 1,0 0 0,0 0-1,0 0 1,0 0-30,17 1-53,-16 0 53,0-1 0,0 1 0,1-1 0,-1 0 0,0 0 0,0 0 0,0-1-1,0 1 1,3-1 0,-3 0 3,0 0 0,0 0 0,0-1 0,0 1-1,0-1 1,-1 1 0,1-1 0,0 0 0,-1 0-1,1 0 1,-1 0 0,1 0 0,-1-1 0,0 1-1,0-1 1,0 1 0,-1-1 0,1 0 0,0-1-3,3-4 10,4-7 257,-7 10-324,1-1-1,0 0 1,0 1-1,0 0 1,1 0 57,2-6-108,-5 10 172,-1 1-48,0 0-192,1 0 54,2-3 63,-2 3 139,-1 0-21,1-1-75,-1 1 15,0 0 0,1-1 0,-1 1 0,0 0 0,1 0 0,-1-1 0,0 1 0,1 0 1,-1 0-1,0 0 0,1-1 0,-1 1 0,1 0 0,-1 0 0,0 0 0,1 0 0,-1 0 0,1 0 0,-1 0 1,0 0-1,1 0 0,-1 0 0,1 0 0,-1 0 0,0 0 0,1 0 0,-1 0 1,1 1 3,0-1 45,0-1-41,-1 1-1,0 0 1,1-1-1,-1 1 0,0 0 1,1-1-1,-1 1 1,1 0-1,-1 0 0,0 0 1,1-1-1,-1 1 1,1 0-1,-1 0 0,1 0 1,-1 0-1,0 0 1,1 0-1,-1 0 0,1 0-6,12 11-58,-9-5 42,-3-5 8,-1-1 0,1 1-1,-1-1 1,1 1 0,0 0 0,-1-1 0,1 1 0,0-1 0,-1 0 0,1 1 0,0-1 0,0 0-1,0 1 1,-1-1 0,1 0 0,0 0 0,0 1 0,0-1 0,0 0 0,-1 0 0,1 0 0,0 0-1,0 0 1,0-1 0,0 1 0,0 0 0,0 0 8,0-1 96,-1 1-27,0 0-31,2 0-12,3 0 12,-3 0 106,-2 0-54,-18 8-570,-3 23 326,19-28 153,-1 0-1,1 0 1,0 1 0,1-1 0,-1 0 0,1 1 0,-1 2 1,-6 12-8,7-16 15,0 0 1,0 0 0,1 0-1,-1 0 1,0 0 0,1 0-1,0 0 1,0 0 0,0 0-1,0 0 1,0 0 0,0 1-1,0 0-7,1 19 29,-1-21-33,0 0 1,0 1 0,0-1 0,0 0-1,0 0 1,0 1 0,1-1 0,-1 0-1,0 0 1,1 0 0,-1 0-1,1 0 1,-1 1 0,1-1 0,-1 0-1,1 0 1,0 0 0,-1 0 0,1 0-1,1 0 4,-1 0-9,0-1 0,0 1 0,0-1 0,0 1 0,0-1 0,0 0 0,1 0 0,-1 1 0,0-1-1,0 0 1,0 0 0,1 0 0,-1 0 0,0 0 0,0 0 0,0-1 0,1 1 9,6-2-65,0-1 0,0 0 0,-1-1 0,1 1 1,4-4 64,-4 2-38,11-5-78,-1 0 0,0-1-1,-1-1 1,0-1 0,-1 0 0,3-4 116,-13 10-19,0 0 0,0 0 0,-1 0 0,0 0 0,0-1 0,-1 0 0,0 0 0,0 0 0,-1 0 1,0-1-1,0 1 0,-1-1 0,0 0 0,-1 0 0,1-7 19,-3-4-53,0-1 0,-1 1 0,-1 0 1,0 0-1,-4-8 53,1 6-46,2-1 0,1 0 0,0 0 0,2-2 46,1 13-12,-1 1 0,0-1 1,0 1-1,-1-1 0,-1 1 0,0 0 0,0 0 0,-1 0 0,-2-2 12,4 10 0,0 0 0,0 1 0,0-1 0,-1 0 0,1 1 0,-1-1 0,0 1 0,0 0-1,0 0 1,-3-1 0,6 2 2,-1 0 0,0 1 0,0-1 0,0 1-1,0 0 1,0-1 0,0 1 0,0 0 0,0-1-1,0 1 1,0 0 0,0 0 0,0 0 0,0 0-1,0 0 1,0 0 0,0 0 0,0 0 0,0 1-1,0-1 1,0 0 0,0 0 0,1 1 0,-1-1-1,0 1 1,0-1 0,0 1 0,0-1 0,0 1 0,1 0-1,-1-1 1,0 1 0,1 0 0,-1-1 0,0 1-1,1 0 1,-1 0 0,1 0 0,-1 0-2,-5 13-54,0 0 0,1 0 1,1 1-1,0-1 1,1 1-1,1 0 0,0 3 54,-1 30 351,2 29-351,1-49-103,0-3 203,2-1 0,1 1 1,0-1-1,2 0 0,4 12-100,-5-26 53,0 0 0,1 0 0,1 1-53,-2-4 19,0 1 1,-1 0-1,0 0 1,0 0-1,0 4-19,0 0 22,-1-3 1,0 1-1,-1-1 1,0 0-1,-1 1-22,1-8 1,-1 0 0,0-1 1,0 1-1,0-1 0,1 1 0,-1 0 0,1-1 0,-1 1 0,1-1 1,-1 1-1,1-1 0,0 0 0,0 1 0,0-1 0,0 0 0,0 1 0,0-1 1,0 0-1,0 0 0,0 0 0,1 0 0,-1 0 0,2 1-1,0-1 0,0 0-1,0 1 1,0-1-1,0 0 1,1 0-1,-1 0 1,0-1-1,1 1 1,-1-1-1,3 0 1,6 0 22,0-1-1,0-1 1,0 0-1,0 0 0,0-1 1,-1-1-1,11-4-21,-3-1 63,-1 0-1,0-1 1,0-1-1,3-3-62,-9 4-122,-1-1 0,1 0 0,-2 0-1,0-1 1,0-1 0,5-9 122,-9 14-51,-2-2 31,-5 9-7,-2 4 58,-4 7-131,-4 8 115,5-3 84,0 1 0,-1 8-99,6-19-34,-1 1 0,2 0 0,-1-1 0,0 1 1,1 0-1,0 0 0,1 0 0,-1 0 0,1 1 34,0-3 5,1 1 0,-1-1-1,1 0 1,0 1 0,0-1-1,0 0 1,1 0 0,-1 0-1,1 0 1,0-1 0,0 1-1,1-1 1,-1 0 0,1 0-1,-1 0 1,4 2-5,-5-4 21,1-1-1,-1 1 1,0-1 0,0 0 0,0 0-1,0 0 1,1 0 0,-1 0-1,0 0 1,0 0 0,0-1-1,0 1 1,0-1 0,0 0-1,0 0 1,0 0 0,0 0-1,0 0 1,0 0 0,0 0-1,0 0 1,-1-1 0,2 0-21,4-4-10,0-1 1,0 0-1,-1 0 0,3-4 10,30-47-169,-21 30 237,-10 10-205,-2 4 141,-5 11-14,0 1 0,0 0 0,-1 0 0,0-1 1,1 1-1,-1 0 0,0-1 0,0 1 0,0 0 0,0-2 10,0-1 93,0 4-55,0 1-38,0 0-112,0 0 48,0 20 117,-3 86-37,2-99 29,1-6-54,0 1 1,0 0 0,0 0 0,0-1-1,0 1 1,0 0 0,0 0 0,1 0-1,-1-1 1,1 1 0,-1 0 0,1-1 0,0 1-1,-1 0 1,1-1 0,0 1 0,0-1-1,0 1 1,1-1 8,1 3-10,-1-2 58,0 0 0,1 0-1,-1 0 1,0 0 0,0 0 0,1 0 0,-1-1 0,3 2-48,-3-3 12,-1 0 0,0 1 1,1-1-1,-1 0 0,1 0 0,-1 0 1,1 0-1,-1 0 0,1 0 0,-1-1 0,0 1 1,1 0-1,-1-1 0,1 1 0,-1-1 0,0 0 1,1 1-1,-1-1 0,0 0 0,0 0 0,0 0-12,26-14 4,-17 10 17,0-1-1,0 0 0,-1-1 1,1 0-21,1-2-62,1 0 0,11-6 62,-13 10 10,-1-1 0,0-1 0,0 1-1,0-1 1,2-4-10,-7 7-62,0 1 1,0 0-1,1-1 1,0 1-1,-1 1 0,1-1 1,0 1-1,0 0 62,7-4-56,-9 5 52,0 0-1,1 1 1,-1-1 0,1 1 0,0-1 0,-1 1-1,1 0 1,-1 0 0,1 1 0,-1-1 0,1 1-1,-1 0 1,1 0 0,-1 0 4,7 3-32,-2 3 27,-4-1-11,-3-4-54,-9 6 145,4-7-69,1 0 0,0 0 0,-1-1 0,1 1-1,0-1 1,-1 0 0,1 0 0,-1 0-6,0-1-47,1 1 0,0 0 1,0 0-1,0 1 0,-1-1 0,1 1 0,0-1 0,0 1 1,0 0-1,-1 1 47,-21 7-35,21-8 38,-1 0 1,1 1 0,0 0-1,0 0 1,0 0 0,0 0 0,0 0-1,-1 2-3,3-2-74,-22 20-174,23-20 252,0 0 0,0-1 0,0 1 0,0 0 0,0 0 0,0 0 0,0 0 0,1 0 0,-1 0 0,1 0 0,0 0 0,-1 0 0,1 0 0,0 1-4,0 16 377,-1-13-374,1 0-1,0 1 0,0-1 0,1 0 0,0 0 0,0 0 0,0 1 0,1-1-2,-1-3 20,3 7 102,-1 0 1,1-1-1,4 6-122,-7-13 7,1 0 0,-1 0 0,1 0-1,-1 0 1,1 0 0,0 0 0,-1 0 0,1 0 0,0-1-1,0 1 1,1-1 0,-1 0 0,0 1 0,0-1 0,1 0-1,1 0-6,-2-1 10,0 0-1,0 0 0,0-1 1,0 1-1,0 0 0,0-1 1,0 0-1,-1 1 0,1-1 1,0 0-1,0 0 0,-1 0 0,1 0 1,0-1-1,-1 1 0,1 0 1,-1-1-1,1 1-9,9-8-2,217-140-996,-218 141 972,-1 1 0,0-2 0,0 1 0,-1-1 0,0 0 0,-1-1 0,1-2 26,8-12 120,-1-1 1,4-12-121,-4 1-184,-1-1 0,-2 0 0,-2-1 184,9-26-131,-11 41 97,4-14-137,1-11 171,-11 37-30,0 0-1,0 0 0,-1 0 1,-1-1-1,0 1 0,-1-8 31,1 18-3,0 0 0,0 0 0,0 0 0,0 0 0,0 0 0,-1-1 0,1 1 0,0 0 0,-1 0 0,1 0 0,-1 0 0,1 0 0,-1 0 0,1 0 0,-1 0 0,0 0 0,1 0 0,-1 1 0,0-1 0,-1-1 3,1 2-5,1 0 1,-1 0 0,0 0 0,1 0-1,-1 0 1,0 0 0,0 0-1,1 0 1,-1 0 0,0 0-1,0 0 1,1 0 0,-1 0 0,0 1-1,1-1 1,-1 0 0,0 1-1,1-1 1,-1 0 0,0 1-1,1-1 1,-1 1 0,0-1 4,-2 4 10,-1 0 1,0-1 0,1 1-1,-1 0 1,1 1-1,0-1 1,0 1-1,1 0-10,-11 24 63,1 0-1,2 1 0,2 1 0,0 0 1,2 0-1,0 8-62,0-4 192,3-22-107,1 0 0,-1 9-85,3-17 12,-3 56 420,2 1-1,3 7-431,-1-60 88,-1 0 0,2 0-1,-1 0 1,1-1 0,1 1-1,0-1 1,0 1 0,0-1-1,4 6-87,-2 0 136,-5-13-124,0 0 0,0 0 0,1 0 0,-1 0 0,0 0-1,1 0 1,-1 0 0,1 0 0,-1 0 0,1 0 0,-1 0-1,1 0 1,0 0 0,-1 0 0,1-1 0,0 1-12,0 0-112,9-1 288,-8-1-178,-1 1-1,1-1 1,0 1 0,0-1 0,-1 0 0,1 0 0,0 0-1,-1 0 1,1 0 0,-1 0 0,1 0 0,-1-1 0,1 1-1,-1 0 1,0-1 0,0 1 0,0-1 0,0 0 0,0 1-1,0-1 1,0 0 2,6-8 14,14-21 55,-1 1 0,0-5-69,-17 29-64,0 2 50,-2 2 5,0 0 1,0 0 0,0 0 0,0 0 0,0 0 0,0 0 0,0 0 0,-1 0 0,1 0 0,-1 0 0,0 0-1,1-1 9,-1 3-4,0 0-1,0 0 1,-1 0-1,1 0 1,0 0-1,0 0 1,0 0-1,0 0 1,0 0-1,0 0 1,0 0-1,0 0 1,0 0-1,0 0 1,0 0-1,0 0 0,0 0 1,0 0-1,0 0 1,0 0-1,0 0 1,-1 0-1,1 0 1,0 0-1,0 0 1,0 0-1,0 0 1,0 0-1,0 0 1,0 0-1,0 0 1,0 0-1,0 0 0,0 0 1,0 0-1,0 0 1,0 0-1,-1 0 1,1 0-1,0 0 1,0 0-1,0 0 1,0 0-1,0 0 1,0 0-1,0 0 1,0 0-1,0 0 1,0 0-1,0 0 1,0 0-1,0 0 0,0 1 1,0-1-1,0 0 1,0 0-1,0 0 1,0 0-1,0 0 1,0 0-1,0 0 1,0 0-1,0 0 1,0 0-1,0 0 1,0 0-1,0 0 1,0 0-1,0 1 0,0-1 5,-3 5-83,-3 16 161,1 0-1,-1 12-77,7-26 4,-1 1 0,1-1 0,0 0 0,0 1 0,1-1 0,0 0 0,0 0 0,1 0 0,1 3-4,1 1 44,-4-5 10,1-1 0,0 0 0,1 0 0,-1-1 0,1 1 0,0 0-1,0-1 1,3 3-54,-5-6 7,0 0 0,1 1 0,-1-1 0,1 0 0,-1 0 0,1 0 0,0 0 0,-1-1 0,1 1 0,0 0 0,0-1 0,-1 1 0,1-1 0,0 0 0,0 1 0,0-1 0,0 0 0,-1 0 0,1 0 0,0 0 0,0-1 0,0 1 0,0 0 0,-1-1 0,1 1 0,0-1-7,10-4 18,0 0-1,-1-1 0,0-1 0,0 0 1,-1 0-1,6-5-17,8-6-114,-4 4 76,0-2 1,-1 0 0,0-1-1,-1-2 38,-12 13-47,1-1-311,-8 6 230,-5 3 139,4-2-9,1 1 0,0 0 0,0 0 1,0 0-1,1 0 0,-1 0 0,0 0 1,0 0-1,0 0 0,1 0 0,-1 0 1,0 0-1,1 0 0,-1 1-2,-7 19-63,7-18 105,0 1-47,-1 1-1,2 0 1,-1 0-1,0 0 1,1 0-1,0 0 1,0 0-1,0 0 1,1 0-1,0 0 1,0 0-1,0 0 1,1-1-1,-1 1 6,5 10 12,0 0-1,1-1 1,7 11-12,-13-22 18,1-1 1,-1 1-1,1-1 1,0 0-1,0 0 1,0 0-1,0 0 1,0 0 0,0 0-1,1 1-18,-2-3 5,0 0 0,0 1 0,-1-1 0,1 0 1,0 0-1,0 0 0,0 1 0,0-1 0,-1 0 0,1 0 0,0 0 0,0 0 0,0 0 0,0 0 0,-1-1 0,1 1 1,0 0-1,0 0 0,0 0 0,-1-1 0,1 1 0,0-1 0,-1 1 0,1 0 0,0-1 0,0 1 0,-1-1 1,1 1-1,-1-1 0,1 0 0,-1 1 0,1-1 0,-1 0 0,1 1 0,-1-1 0,1 0 0,-1 0 0,0 1-5,3-4 15,-1 0-1,0 1 0,0-1 0,0 0 1,-1 0-1,0 0 0,1 0 0,-1-1 0,-1 1 1,1 0-1,-1 0 0,1 0 0,-1-1 1,0 1-1,-1-3-14,1 5 10,-1-1 0,1 1 0,-1-1 1,0 1-1,0-1 0,0 1 0,0-1 1,-1 1-1,1 0 0,0-1 0,-1 1 0,0 0 1,1 0-1,-1 0 0,0 0 0,0 1 1,0-1-1,0 0 0,-1 1 0,1 0 0,0-1 1,-1 1-1,1 0 0,-3-1-10,-4-1-27,1 0-1,-1-1 1,1 0-1,0-1 1,0 1-1,0-2 1,-5-4 27,12 10-7,1-1 0,0 1 0,0 0 1,-1 0-1,1-1 0,0 1 0,-1 0 0,1 0 0,0-1 0,0 1 0,0-1 0,-1 1 1,1 0-1,0-1 0,0 1 0,0 0 0,0-1 0,0 1 0,-1-1 0,1 1 0,0 0 1,0-1-1,0 1 0,0-1 0,0 1 0,0 0 0,0-1 0,1 1 0,-1 0 0,0-1 1,0 1-1,0-1 0,0 1 0,0 0 0,1-1 0,-1 1 0,0-1 7,14-8 221,-4 3-176,-5 3-40,1 0-1,-1 1 1,0-1 0,1 1 0,-1 0-1,1 0 1,-1 1 0,1 0-5,20-7 788,-17 5-565,0 1 0,1-1 0,-1 2-1,4-1-222,9-1 400,-21 2-389,0 1-1,0 0 1,1 0-1,-1 0 1,0 0 0,0 1-1,1-1 1,-1 0-1,0 0 1,0 1-1,0-1 1,0 1 0,1-1-1,-1 1 1,0-1-1,0 1 1,0 0 0,1 0-11,16 18 221,-11-10-4,-5-5-187,1-1-1,-1 1 1,-1 0-1,1 0 1,-1 0-1,1 1 1,-1-1-1,0 0 1,0 2-30,1 5 70,-1 6 76,-1-15-136,0 0 1,0 0-1,0 0 1,0 1-1,1-1 1,-1 0-1,1 0 1,-1 0-1,1 0 1,0 0-11,0 0-64,-1-2 64,0 0 139,1 0-132,0 0 1,0-1-1,0 1 1,0 0-1,0 0 1,0 0-1,0-1 1,0 1-1,0-1 1,-1 1 0,1 0-1,0-1 1,0 0-1,0 1 1,0-1-1,-1 1 1,1-1-1,0 0 1,0 0-8,11-16 98,-11 16-83,27-32 21,-21 26-51,-1 0 1,0-1 0,-1 1-1,4-6 15,-9 12-17,1 0 0,-1-1-1,1 1 1,0 0 0,0 1-1,-1-1 1,1 0 0,0 0-1,0 0 1,0 0 0,0 0-1,0 1 1,0-1 17,-1 1-5,1 0-1,-1 0 1,1 0 0,-1 0-1,1 0 1,-1 0 0,0 0 0,1 0-1,-1 0 1,1 0 0,-1 1-1,1-1 1,-1 0 0,0 0 0,1 0-1,-1 1 1,0-1 0,1 0-1,-1 0 1,0 1 0,1-1-1,-1 0 1,0 1 0,1-1 0,-1 0-1,0 1 1,0-1 0,1 1-1,-1-1 1,0 0 0,0 1 0,0-1-1,0 1 1,0-1 0,1 1 5,1 5 1,0 0 1,0 0 0,0 0 0,-1 1-1,0-1 1,0 3-2,6 24-16,10 57-48,-12-71-741,-1-1 0,-1 1-1,0 0 1,-2-1 0,0 1-1,-1 9 806,-3 5-3130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28.9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 7 3552,'-10'-7'1312,"10"11"-992,-8-4-128,3 3-64,2 2-128,-2 3-1504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29.33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64 3488,'10'-3'1280,"-1"-5"-992,4 3-64,0 1 480,5-4-416,5 0-32,8 1-160,0 3-512,-1 0 224,11-1-2176,3-3 1312,13 8-480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30.0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37 3392,'5'-17'1248,"0"14"-960,3-5-64,-8 8 1056,5-5-736,0 2-64,-5 3-320,0 0 96,0 0-160,0 11-256,3 5 96,-6 7 160,-2 9-64,0 12-128,2 3 32,-7 4-1504,2 0 832,-2-3-2272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41.77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55 598 2560,'12'-1'2331,"-3"-5"-1626,-1 2-339,-1 0-1,0-1 1,0 0-1,-1 0 1,6-5-366,-5 2 44,0 0 0,-1 0-1,0-1 1,0 0 0,-1 0 0,0 0 0,-1 0 0,0-1 0,0 0 0,-1 1 0,0-1 0,-1-1-1,1-4-43,-3 10-4,1 0-1,-1 1 1,0-1-1,-1 0 1,1 1-1,-1-1 1,0 0-1,0 1 0,0-1 1,-1 0 4,1 3-8,0 1 0,1-1-1,-1 1 1,0 0 0,0-1 0,0 1 0,0 0 0,0 0-1,0 0 1,0 0 0,0 0 0,0 0 0,-1 0 0,1 0-1,0 0 1,-1 0 0,1 1 0,-1-1 0,1 0 0,0 1-1,-1 0 1,0-1 0,1 1 0,-1 0 0,1-1 0,-1 1-1,1 0 1,-1 0 0,1 1 0,-1-1 0,0 0 8,-2 1-17,1 0 1,-1 1-1,1-1 1,-1 1-1,1-1 0,0 1 1,0 0-1,0 1 1,0-1-1,0 0 1,1 1-1,-1-1 0,1 1 1,0 0-1,-1 0 1,1 0-1,0 0 1,-1 3 16,-4 7-31,1 1 0,0-1 0,1 1 0,-1 2 31,-11 47-105,-5 41 105,17-75 52,0-3-20,-1 25-32,6-40 60,-1 0 1,2 0-1,-1 0 1,1 0-1,1-1 1,0 3-61,-1-12 7,-1 1 1,1 0 0,-1-1-1,1 1 1,-1-1-1,1 1 1,0-1 0,0 1-1,-1-1 1,1 1-1,0-1 1,0 0 0,1 0-1,-1 1 1,0-1-1,0 0 1,1 0-1,-1 0 1,0 0 0,1 0-1,-1-1 1,2 2-8,-1-2 7,1 1 1,-1-1 0,1 0-1,-1 0 1,0 0-1,1 0 1,-1 0-1,0-1 1,1 1-1,-1-1 1,0 1 0,1-1-1,-1 0 1,0 0-1,0 0 1,0 0-8,28-15-49,-1-2 0,-1 0 1,0-2-1,-2-1 0,0-2 1,-2 0-1,0-1 0,15-21 49,5-15-663,19-35 663,-30 44-307,3-6-1048,22-52 1355,-55 102-8,0 1-1,-1-1 0,0 1 1,0-1-1,0 0 0,-1 0 1,0 0-1,0-2 9,-1 8-4,0 1 0,0 0 0,0 0 0,0 0 0,0-1 1,0 1-1,0 0 0,0 0 0,0-1 0,0 1 0,0 0 0,0 0 0,0-1 0,0 1 1,0 0-1,0 0 0,-1-1 0,1 1 0,0 0 0,0 0 0,0 0 0,0-1 1,-1 1-1,1 0 0,0 0 0,0 0 0,0 0 0,0 0 0,-1-1 0,1 1 0,0 0 1,0 0-1,-1 0 0,1 0 0,0 0 0,0 0 0,-1 0 0,1 0 0,0 0 0,0 0 1,-1 0-1,1 0 0,0 0 0,0 0 0,-1 0 0,1 0 4,-11 6-194,-3 11 134,1 0 1,1 0 0,0 2-1,1-1 1,-5 13 59,-12 34-226,1 5 226,11-28 139,-14 35 36,-64 158 380,79-200-298,-7 28-257,17-47 60,2-1-1,0 0 1,0 1-1,2 0 1,-1 8-60,3-23 5,-1-1 0,0 0 1,0 0-1,0 0 0,1 0 1,-1 0-1,0 1 0,0-1 0,1 0 1,-1 0-1,0 0 0,0 0 1,1 0-1,-1 0 0,0 0 0,0 0 1,1 0-1,-1 0 0,0 0 1,0 0-1,1 0 0,-1 0 0,0 0 1,0 0-1,1 0 0,-1 0 1,0 0-1,0 0 0,1-1 0,-1 1 1,0 0-1,0 0 0,1 0 1,-1 0-1,0-1-5,9-3 23,7-9 36,0-1 0,9-10-59,2-4 95,-4 7-102,-2-2 1,0-1-1,-2-1 0,0-1 1,-2 0-1,-1-1 0,-1-1 1,8-21 6,131-320-208,-87 199 992,-61 141-480,-4 12-139,-2 12-63,-2 7-40,-4 5-87,0 4-86,1 0 0,0 0 0,0 1 1,-1 7 110,-7 19 32,-13 32 160,2 1 0,2 8-192,-55 170 133,54-179 33,10-36 4,-7 12-170,11-25 12,0 0 0,1 0 0,1 1 0,-2 14-12,3-3-165,15-33-134,-1-4 216,-1 1 0,1-1-1,-1 0 1,0 0 0,0-1-1,2-2 84,5-3-198,3-1 63,-1-1 1,0-1 0,-1-1-1,-1 0 1,9-11 134,37-44 149,-53 60-116,64-91 371,-45 63-156,-11 17-58,11-22-190,-20 31 105,0-1 0,-1 0 0,0 0 0,1-7-105,-5 16 27,0-1-1,0 1 1,0-1 0,-1 1-1,0-1 1,1 1 0,-1-1 0,0 1-1,-1-1 1,1 1 0,-1-1 0,1 1-1,-1 0 1,0-1 0,0 1 0,-1 0-1,1-1 1,-2-1-27,3 4-9,-1 1-1,1 0 1,0-1 0,-1 1-1,1-1 1,0 1-1,-1 0 1,1 0 0,0-1-1,-1 1 1,1 0 0,-1 0-1,1-1 1,-1 1-1,1 0 1,-1 0 0,1 0-1,0 0 1,-1 0 0,1 0-1,-1 0 1,1 0-1,-1 0 1,1 0 0,-1 0-1,1 0 1,-1 0 0,1 0 9,-15 8-219,11-4 201,0 0-1,0 0 1,0 1-1,-1 2 19,-2 4-46,1-1-1,1 1 1,0 0-1,0 0 0,-1 7 47,-3 14 100,-1 13-100,-8 38 501,15-73-419,-8 35 732,10-40-716,1-1 0,-1 0-1,1 1 1,0-1 0,0 0 0,0 1 0,1-1 0,-1 0-1,1 1-97,0-4 8,-1-1 0,1 1-1,-1 0 1,1-1-1,0 1 1,-1-1 0,1 1-1,0-1 1,-1 0-1,1 1 1,0-1 0,-1 1-1,1-1 1,0 0-1,0 0 1,-1 0 0,1 1-1,0-1 1,0 0-1,0 0 1,-1 0 0,1 0-1,0 0 1,0 0-1,0 0 1,-1-1 0,1 1-1,0 0-7,28-7-106,-14 2 160,0 1 0,15-2-54,-13 3 37,0-1-1,13-5-36,18-12 60,20-11-60,-16 6 10,-27 10 27,-22 14-41,0-1-1,1 1 0,-1 0 0,1 0 0,0 0 1,0 0-1,0 0 0,0 1 0,1 0 5,4-1 1,0-1 0,-1 0 0,1 0-1,0-1 1,-1 0 0,0 0 0,1-2-1,-6 4 13,-1 0 1,1 0 0,-1-1 0,0 1-1,0-1 1,0 1 0,1-1-14,-3 3-2,0-1 1,0 1 0,0 0 0,0 0-1,0 0 1,0 0 0,0 0 0,0 0-1,0 0 1,0 0 0,0 0-1,0 0 1,0 0 0,0 0 0,0 0-1,0 0 1,0 0 0,0 0 0,0 0-1,0 0 1,0 0 0,0 0-1,0 0 1,0-1 0,0 1 0,0 0-1,0 0 1,0 0 0,0 0 0,0 0-1,0 0 1,0 0 0,0 0-1,0 0 1,0 0 0,0 0 0,0 0-1,0 0 1,0 0 0,0 0 0,0 0-1,0 0 1,0 0 0,0 0-1,0 0 1,0 0 0,-1 0 0,1 0-1,0 0 1,0 0 0,0 0 0,0 0-1,0 0 1,0 0 0,0 0-1,0 0 1,0 0 0,0 0 0,0 0-1,0 0 1,0 0 0,0 0 0,0 0-1,0 0 1,0 0 0,0 0-1,0 0 1,-1 0 1,-5 1-53,-9 4-31,10-2 59,0 0 1,0 1 0,1-1-1,0 1 1,-1 1 0,1-1-1,0 0 1,0 2 24,-2 1-42,0 0 0,0-1 1,-6 5 41,1-2-8,1 0 0,0 1 1,1 1-1,0-1 0,1 1 0,0 1 1,1 0-1,0 0 0,-2 5 8,8-15 2,0-1-1,0 1 1,1 0-1,-1-1 0,0 1 1,1 0-1,0 0 1,-1-1-1,1 1 1,0 0-1,0 0 0,0 0 1,0-1-1,0 1 1,0 0-1,0 0 1,1-1-1,-1 1 0,1 0 1,-1 0-1,1-1 1,0 1-1,-1 0 0,1-1 1,0 1-1,0-1 1,0 1-1,0-1 1,2 1-2,-1 0 3,0 0 0,0-1 1,1 1-1,-1-1 1,0 0-1,1 0 1,0 0-1,-1 0 1,1 0-1,-1-1 0,1 1 1,0-1-1,0 0 1,-1 0-1,1 0 1,0 0-1,-1 0 1,1 0-1,1-1-3,5-1 7,0 0-1,0 0 1,0-1-1,-1-1 1,1 1-1,-1-1 1,1-1-1,-1 0 1,-1 0 0,1 0-1,-1-1 1,0 0-1,0 0 1,0-1-1,-1 0 1,0 0-1,-1-1 1,2-2-7,10-19-156,-1 0 1,-1-1 0,-2-1-1,4-15 156,-6 17-67,73-185-407,-82 209 436,31-80 86,8-37-48,-38 108 71,0 0 0,-2-1 0,1 1-1,-2 0 1,0-10-71,0 8 4,-3 6-111,-2 14-24,-5 15-26,1 2 335,2 0 1,-5 23-179,0 0 208,-10 37-38,3 0 0,4 2-1,4 0 1,3 1-1,3 58-169,5-124 88,1 1 0,1-1 0,1 0 0,4 15-88,-7-31 7,1-1 0,-1 1 0,1 0 0,0-1 0,-1 1-1,1-1 1,0 1 0,0-1 0,0 1 0,0-1 0,0 0 0,0 1-1,0-1 1,1 0 0,-1 1-7,0-2 5,0 0-1,-1 1 1,1-1-1,0 0 1,0 1-1,-1-1 1,1 0-1,0 0 1,0 0 0,0 0-1,-1 0 1,1 0-1,0 0 1,0 0-1,0 0 1,-1 0-1,1 0 1,0 0 0,0-1-1,-1 1 1,1 0-1,0-1 1,0 1-1,-1 0 1,1-1-1,0 1 1,-1-1-1,1 1 1,0-1-5,9-8 47,1-1-1,-2-1 1,0 0-1,7-9-46,21-25-85,-35 44 74,16-17-24,0-1-1,-1-1 1,9-14 35,-18 21 31,1-1-4,1 1 0,0 0 0,0 0 0,8-6-27,-18 19 0,0 0 1,1 0-1,-1-1 1,0 1-1,0 0 0,0 0 1,1 0-1,-1 0 1,0 0-1,0 0 1,0 0-1,1-1 1,-1 1-1,0 0 1,0 0-1,1 0 1,-1 0-1,0 0 0,0 0 1,1 0-1,-1 0 1,0 0-1,0 0 1,1 1-1,-1-1 1,0 0-1,0 0 1,0 0-1,1 0 0,-1 0 1,0 0-1,0 0 1,0 1-1,1-1 1,-1 0-1,0 0 1,0 0-1,0 0 1,1 1-1,-1-1 1,0 0-1,0 0 0,0 0 1,0 1-1,0-1 1,0 0-1,0 0 1,0 1-1,0-1 1,1 0-1,-1 0 1,0 1-1,0-1 1,0 0-1,0 0 0,0 0 1,0 1-1,-1-1 1,1 0-1,0 0 1,0 1-1,2 22 26,-2-16-38,3 21-24,2 27-52,-5-49 82,0 0 1,0 0-1,-1 0 0,0 0 0,0 0 0,-1-1 0,0 1 1,0 1 5,2-6 7,-1 0-1,1 0 1,-1-1 0,0 1 0,1 0 0,-1 0 0,0 0 0,1 0-1,-1-1 1,0 1 0,0 0 0,0-1 0,0 1 0,0 0 0,0-1-1,0 1 1,0-1 0,0 0 0,0 1 0,0-1 0,-1 0-7,-1 1 13,0-1 0,0 1 1,0-1-1,-1 0 0,1 0 1,-3-1-14,6 1 9,1 0 0,-1 0 0,0 1 0,0-1 0,1 0 1,-1 0-1,0 0 0,0 1 0,1-1 0,-1 0 0,0 0 0,0 1 1,0-1-1,1 0 0,-1 0 0,0 1 0,0-1 0,0 0 1,0 1-1,0-1 0,0 0 0,0 0 0,0 1 0,0-1 0,0 0 1,0 1-1,0-1 0,0 0 0,0 1 0,0-1 0,0 0 0,0 1 1,0-1-1,0 0 0,0 1 0,0-1 0,0 0 0,-1 0 1,1 1-1,0-1 0,0 0 0,0 0-9,-1 2 58,1-1-1,-1 0 1,1 0 0,-1 0-1,1 0 1,-1 0 0,0 0-1,0 0 1,0 0 0,1 0-1,-2 0-57,-4 3-40,-1 0 0,0 0 0,1 1 0,0-1 0,0 1 0,1 1 40,-6 0-10,8-3-129,13 5 54,3-2 20,0 0 1,1-1-1,0-1 1,0 0-1,1-1 1,1 0 64,-5-1-77,37 4-1843,-12-2-603,-10 3-762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42.5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37 6 3968,'0'0'74,"0"-1"1,0 1-1,0 0 1,0 0 0,0-1-1,-1 1 1,1 0-1,0 0 1,0 0-1,0 0 1,0-1-1,0 1 1,0 0-1,0 0 1,0 0-1,-1 0 1,1-1-1,0 1 1,0 0-1,0 0 1,0 0-1,-1 0 1,1 0 0,0 0-1,0-1 1,0 1-1,0 0 1,-1 0-1,1 0 1,0 0-1,0 0 1,0 0-1,-1 0 1,1 0-1,0 0 1,0 0-1,0 0 1,-1 0-1,1 0-74,-12 4 1691,10-4-1548,1 0 0,0 1-1,0 0 1,0-1 0,0 1 0,0 0-1,0 0 1,0-1 0,0 1 0,0 0 0,1 0-1,-1 0 1,0 0 0,0 0 0,1 0 0,-1 0-1,1 1 1,-1-1 0,1 0 0,-1 0 0,1 0-1,0 1-142,1 8 157,0 0 0,1-1 1,0 1-1,0 0 0,2-1 0,-1 1 0,4 6-157,2 6 20,8 24-320,2 8 272,3-1-1,6 7 29,7 8 110,-2 2 0,8 32-110,-32-76 75,-1 1-1,-1 0 1,-1 0-1,-2 1 1,0-1-1,-2 1 0,-2 0 1,-1 12-75,-4 15-484,-3-1 0,-2 0 0,-3 0 0,-2 1 484,-6 15-1537,-29 89-3080,24-76 2521,2-9 213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32.4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59 6 1824,'0'0'70,"0"0"1,1 0-1,-1 0 1,0 1-1,0-1 1,0 0-1,0 0 1,0 0 0,0 0-1,0 0 1,0 0-1,1 1 1,-1-1-1,0 0 1,0 0-1,0 0 1,0 0-1,0 1 1,0-1-1,0 0 1,0 0-1,0 0 1,0 0-1,0 0 1,0 1-1,0-1 1,0 0-1,0 0 1,0 0-1,0 0 1,0 1-1,-1-1 1,1 0-1,0 0 1,0 0-1,0 0 1,0 0-1,0 0 1,0 1-1,0-1 1,0 0-71,-6 12 385,1-3-104,-1 11-106,1 1 0,0 9-175,-4 13 237,-14 52 83,29-113-222,0 0 0,2 1 0,0-1 0,0 2 0,2-1 0,0 1 0,1 1 0,6-7-98,-5 9-6,-5 5 71,0 0-1,0 0 1,1 1 0,0 0 0,0 0-1,1 1 1,0 0 0,5-3-65,-13 9 31,1-1 0,-1 0-1,0 1 1,0-1 0,1 1 0,-1-1 0,0 1 0,1 0 0,-1-1 0,1 1 0,-1 0 0,0 0-1,1 0 1,-1 0 0,1 0 0,-1 0 0,1 1 0,-1-1 0,0 0 0,1 1 0,-1-1 0,0 1-1,1-1 1,-1 1 0,0 0 0,0-1 0,0 1 0,1 0 0,-1 0 0,0 0 0,0 0 0,0 0 0,0 0-1,-1 0-30,1 0 1,1 2 64,0 1 0,0 0-1,0 0 1,0 0 0,-1 0 0,1 3-65,10 26 164,-9-27-95,-1-1-1,0 1 1,0-1 0,0 1-1,-1 0 1,0 2-69,1 3 89,-2-5-35,1 0-1,0 0 1,-1 0-1,-1 0 1,1 0-1,-1 6-53,-1 9-260,3-15-3490,8-8 251,0 1 2054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32.96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45 7 2656,'0'1'84,"-1"0"-1,1 0 1,0-1 0,-1 1 0,1 0-1,-1 0 1,1 0 0,-1-1 0,1 1-1,-1 0 1,0-1 0,1 1-1,-1-1 1,0 1 0,0 0 0,1-1-1,-1 0 1,0 1 0,0-1 0,1 1-1,-1-1-83,-1 0 79,1 1 1,0 0-1,0-1 0,0 1 0,0 0 0,0 0 0,0-1 0,0 1 0,0 0 0,0 0 0,1 0 0,-1 0 1,0 0-1,1 0 0,-1 0 0,0 1-79,-5 12 621,4-12-569,1-1 1,0 1-1,0 0 1,0 0-1,0 1 1,1-1-1,-1 0 1,0 0-1,1 0-52,0 2 26,-1 0-1,1 0 1,0 0-1,0 0 0,1 0 1,-1 0-1,1 0 1,0 0-1,0-1 1,0 1-1,1 0 1,-1 0-1,1-1 1,0 1-1,0-1 0,0 0 1,0 1-26,1-1 45,1 1 0,-1-1 0,1 1 0,-1-1-1,1 0 1,0-1 0,0 1 0,0-1 0,1 0 0,-1 0 0,0 0 0,1 0 0,0-1-1,1 1-44,-1-1 41,0 0-1,1 0 0,-1 0 1,1-1-1,-1 0 0,1 0 1,0 0-1,-1-1 0,1 0 0,-1 0 1,0 0-1,1-1 0,4-1-40,-3 0 47,0-1 0,-1 0-1,1 0 1,-1 0 0,0-1-1,0 1 1,0-2 0,-1 1-1,4-4-46,-8 7 5,0 1 1,0 0-1,0-1 0,0 1 0,0-1 0,0 1 0,0-1 0,-1 0 0,1 1 0,0-1 0,-1 0 0,0 1 0,1-1 0,-1 0 0,0 1 0,0-1 1,0 0-1,0 0 0,0 1 0,0-2-5,-1 0 20,0 0 0,0 0 0,0 0 0,0 1 0,-1-1 0,1 1 1,-1-1-1,0 1 0,1-1 0,-1 1 0,-2-2-20,-2-2 44,-1 0 0,0 0-1,-1 1 1,1-1 0,-1 2 0,0-1 0,-4-1-44,6 4-85,0 0 0,0 0 0,0 1 0,0 0 0,0 0 0,0 0 0,0 1 1,-1-1-1,1 1 0,0 1 0,-1 0 85,5-1-192,0 0 1,0 0-1,-1 1 1,1-1 0,0 1-1,0-1 1,0 1-1,0 0 1,0 0-1,0 0 1,0 0-1,0 0 1,0 1-1,1-1 1,-1 1-1,0-1 1,1 1 0,-1-1-1,1 1 1,-1 0-1,1 0 1,0 0-1,0-1 1,0 1-1,0 0 1,0 1-1,0-1 1,1 0 0,-1 0-1,1 0 1,-1 1 191,1 14-1451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34.02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6 1984,'-4'-5'496,"3"6"-218,1-1-273,0 0 1,0 0-1,0 0 1,0 0-1,0 0 1,0 0-1,0 0 1,0 0-1,0 0 1,0-1-1,0 1 1,0 0-1,0 0 1,0 0-1,0 0 1,0 0-1,0 0 1,0 0-1,0 0 1,0 0-1,0 0 1,0 0-1,0 0 1,0 0-1,0 0 1,-1 0-1,1 0 0,0 0 1,0 0-1,0 0 1,0 0-1,0 0 1,0 0-1,0 0 1,0 0-1,0 0 1,0 0-1,0 0 1,0 0-1,0 0 1,0 0-1,0 0 1,0 0-1,-1 0 1,1 0-1,0 0 1,0 0-1,0 0 1,0 0-1,0 0 1,0 0-1,0 0 1,0 0-1,0 0 1,0 0-1,0 0 1,0 0-1,0 0 1,0 0-1,0 0 1,0 0-1,0 0 1,0 0-1,0 0 1,0 1-6,-1-2 586,-4 6 1606,6 18-1275,4 0-549,0 0 0,-2 0 0,-1 0 0,0 16-368,0-4 363,4 26-363,-2-20 64,-2-19-87,-2-17-105,0 0 0,0-1 0,0 1 0,1 0 1,0 0-1,0 0 0,1 0 0,-1-1 1,1 1-1,2 3 128,-4-8-248,1 1 1,0-1-1,0 0 0,0 0 1,0 0-1,0 0 0,0 0 1,0 0-1,-1 0 1,1 0-1,0 0 0,0 0 1,0 0-1,0-1 1,0 1-1,0 0 0,-1-1 1,1 1-1,0 0 1,0-1-1,0 0 248,12-6-1344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34.5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31 83 2144,'-9'-8'1155,"7"7"-1017,1 0-1,-1 0 0,1 0 0,0 0 1,0 0-1,-1 0 0,1-1 1,0 1-1,0-1 0,0 1 0,0 0 1,1-1-1,-1 1 0,0-2-137,0 0 425,-3-21 2006,5 23-2346,-1 0 0,0 0 0,0 0 0,0 0 1,1 0-1,-1-1 0,0 1 0,1 0 1,-1 0-1,1 0 0,-1 0 0,1 1 1,0-1-1,-1 0 0,1 0 0,0 0 0,0 0 1,0 1-1,-1-1 0,1 0 0,1 0-85,0 0 70,0 0 1,0 0-1,1 0 0,-1 1 0,0-1 0,1 1 0,-1-1 0,1 1 0,-1 0 0,1 0 0,-1 0 0,0 0 1,1 0-1,-1 0 0,1 1-70,41 10-179,-33-8 144,26 8-60,72 18-1944,-103-27 994,0 0 0,0 0 0,-1 0-1,1 0 1,-1 1 0,5 3 1045,0 2-1435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6:42.4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302 1 992,'-8'2'1565,"-24"8"129,25-7-1334,0 1 1,0-1 0,-1 0 0,-3 0-361,2 0 278,0 0 0,0 1 0,-4 2-278,-5 5 151,-1 1 1,1 0-1,1 2 1,0 0-1,-8 10-151,13-11 165,1 1 1,0 0-1,-8 16-165,17-26 16,0 0-1,1 0 1,0 0-1,0 1 1,0-1-1,0 0 1,1 1-1,-1-1 1,1 0-1,1 1-15,-3 15 58,-1 22 36,2 0 0,4 37-94,-1 6 159,-2-79-142,1 0-1,0 0 1,0 0-1,0 0 1,0-1-1,1 1 1,0 0-1,0-1 1,1 1 0,-1-1-1,1 0 1,1 0-1,-1 0 1,3 3-17,-3-4 27,0-1-1,0 0 1,1 1 0,-1-1 0,1-1 0,0 1 0,-1 0-1,1-1 1,0 0 0,1 0 0,-1 0 0,0-1-1,0 1 1,1-1 0,-1 0 0,1 0 0,-1 0 0,1-1-1,0 0-26,11 0 22,1 0-1,-1-2 0,0 0 1,-1-1-1,1 0 0,0-1 1,1-1-22,21-7 150,-19 7 36,-1-1 0,12-6-186,91-51-115,11-5 225,-125 65-101,1 1 0,-1 0 1,0 0-1,1 1 0,0 0 0,-1 0 0,1 1 1,-1 0-1,1 1 0,0-1 0,-1 1 0,1 1 1,-1-1-1,2 2-9,13 3-28,-1 1-1,-1 1 1,1 1 0,4 4 28,-8-4 44,-1 1-1,0 0 1,0 2-44,-9-7-5,-1 0 0,1 1 0,-1 0 0,0 1 0,-1-1 0,0 1 0,3 5 5,2 3-45,-7-11 56,-1-1 0,0 1 0,1 0-1,-1 0 1,-1 0 0,1 1 0,-1-1 0,1 0 0,-1 0-1,0 1 1,-1-1 0,1 1 0,-1-1 0,0 2-11,0-2 32,0 0 1,0 0 0,-1 0-1,1 0 1,-1 0 0,0 0 0,0 0-1,-1 0 1,1-1 0,-1 1-1,-1 1-32,-1 2 66,0-2 0,-1 1-1,1 0 1,-2-1 0,-4 5-66,-56 61 96,31-31 235,26-28-142,-1-1 0,-6 6-189,-11 14 96,0-4-101,9-6 213,18-21-198,0 0-1,0 1 1,-1-1 0,1 0 0,0 0 0,-1 1 0,1-1 0,0 0-1,-1 0 1,1 1 0,0-1 0,-1 0 0,1 0 0,0 0 0,-1 0 0,1 1-1,-1-1 1,1 0 0,0 0 0,-1 0 0,1 0 0,-1 0-10,-2-6-6,3 4 5,0 0 0,0 0 0,0 0 0,0 0 0,0 1 0,1-1 0,-1 0 0,1 0 0,0-1 1,3-5 8,1 0-1,0 0 0,1 0 0,0 1 1,0 0-1,1 0 0,-1 1 0,2-1 1,1 0-8,9-9 4,21-12-4,-25 16 1,1 1 1,0 1 0,1 0-1,0 1 1,0 1 0,4 0-2,32-18-16,33-21-106,-74 42 103,0 1 0,1 0 1,-1 0-1,1 2 0,0-1 1,0 1-1,0 1 0,0 0 1,0 1-1,4 1 19,38 7-96,-10 0 37,-39-7 57,1 0-1,-1 0 1,0 0-1,0 1 1,0 0-1,0 0 1,0 0-1,-1 1 1,1-1-1,-1 1 1,1 0-1,-1 1 1,0-1-1,0 1 1,1 1 2,-3-1 10,1 0 0,0 0 0,-1 0 0,0 0 0,0 1 0,0-1 0,-1 1 0,0 0 0,0-1-1,0 1 1,0 0 0,0 0 0,-1 0 0,0 0 0,0-1 0,-1 1-10,1-3 1,1 3 5,0-1 1,0 0-1,1 0 0,-1 0 0,1 1 1,0-2-1,0 1 0,0 0 1,2 2-7,1 2-110,-2-2 152,1-1 1,0 1-1,0-1 0,1 0 1,-1-1-1,1 1 1,0-1-1,0 0 1,1 0-1,4 3-42,11 4 110,0-1-1,11 4-109,7 3 93,-20-10-109,0 0 1,1-1-1,10 2 16,38 11 4,-56-14 18,0-1 1,0 0-1,1-1 0,-1 0 0,1-1 1,0-1-1,0 0 0,-1 0 1,1-1-1,0-1 0,9-2-22,15-6 114,0-1 0,-1-2-1,17-9-113,51-17 38,2 7 190,133-45 317,-223 70-487,-1 0-1,0-1 0,-1 0 1,1-1-1,-2-1 0,1 0 1,-1-1-1,5-6-57,12-12 118,-19 19-54,-1-1 0,0 0-1,-1 0 1,0-1 0,1-3-64,-4 6-74,-4 7 7,-1-1 1,1 0 0,-1 1-1,0-1 1,0 0-1,0 0 1,0 0 0,0 1-1,0-2 67,-1 2-821,-5 10-2459,2 8 1691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35.66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59 5 1664,'3'-5'3727,"-4"10"-552,0-1-3736,-4 12 1361,-1 5-525,0 1-1,1 0 1,1 0 0,1 10-275,-7 65 109,-1 9-277,2 1 296,8-98-104,2 1-1,-1-1 1,2 7-24,0 16 356,-2-32-343,0 0 0,0 1 1,0-1-1,0 1 1,0-1-1,0 1 0,0-1 1,0 1-1,0-1 0,0 1 1,1-1-1,-1 0 0,0 1 1,0-1-1,0 1 1,1-1-1,-1 0 0,0 1 1,0-1-1,1 0 0,-1 1 1,0-1-1,1 0 0,-1 1 1,0-1-1,1 0 1,-1 0-1,1 1 0,-1-1-13,1 0 24,0 0 0,0 0 0,1 1 0,-1-1 0,0 0 0,0 0 0,0-1 0,0 1-1,0 0 1,0 0 0,0 0 0,0-1 0,0 1-24,3-1 34,-1-1 1,1 0-1,-1 1 0,0-1 1,1 0-1,-1-1 0,0 1-34,3-5 9,0 1-1,-1-1 1,0 0-1,0 0 1,0-1-9,17-24-16,-12 20 21,-4 4 52,-1 1 0,1 0 0,1 1 0,0-1 0,0 1 0,0 0-1,0 1 1,1 0 0,2-1-57,12-6-74,-14 7 84,1 0 0,-1 1-1,1 0 1,0 1 0,0 0 0,0 0 0,6 0-10,23-3-1872,-36 6 651,-2 0-1195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36.0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60 1728,'-2'-3'471,"1"0"1,0 1 0,0-1-1,0 0 1,0 0-1,1 0 1,-1 0-1,1 0 1,0 0-1,-1 0 1,1 0-1,1-1-471,-4-1 1830,2 2-908,10 2-767,2 2-93,-3-1-824,0 0 0,0 0-1,-1-1 1,1 0 0,7-2 762,3-4-2736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36.5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60 2496,'1'-2'607,"0"1"0,0 0 0,1-1 0,-1 1 0,0 0 1,0 0-1,0 0 0,1 0 0,-1 0 0,2-1-607,5-3 590,0 0-1,0 1 1,5-3-590,4 2-959,0 1 0,-1 1 0,1 1 0,7 0 959,6-2-1945,1 0-594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47.83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243 47 2400,'-17'-14'2373,"3"-3"-1450,12 16-882,0-1 1,0 1-1,1-1 1,-1 1-1,0 0 1,0 0-1,-1-1 0,1 2 1,0-1-1,0 0 1,0 0-1,-1 1 1,1-1-1,0 1 1,-1 0-1,1-1 1,0 1-1,-1 0 0,1 1 1,0-1-1,-1 0 1,1 1-42,-2-1 29,2 0-21,0 0 0,0 1-1,0-1 1,-1 0 0,1 1 0,0 0 0,0-1 0,0 1 0,0 0-1,0 0 1,0 0 0,0 0 0,0 1 0,0-1 0,0 0-1,1 1-7,-3 2 34,1-1-1,-1 0 0,0 0 0,0 0 0,0 0 0,-1 0 1,1-1-1,-1 0 0,1 0 0,-2 0-33,-24 14 938,27-15-848,0 1-1,-1-1 1,1 0 0,0 1 0,-1-2-1,1 1 1,-1 0 0,1-1 0,-1 1 0,1-1-1,-1 0 1,-1 0-90,34 5 49,-22-3-3,-1-1 1,1 0-1,-1 0 1,4 0-47,9-1 252,0 0 0,0-2 0,0 0 0,3-2-252,101-24 16,-61 19-244,-33 5-147,-1-1-1,0-1 0,11-4 376,-31 7-515,1 0 1,-1 1-1,0 0 0,3 1 515,4 0-2282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49.0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67 20 2144,'-3'-5'637,"3"5"-520,0-1 0,-1 1-1,1-1 1,0 1 0,0-1 0,0 1 0,-1-1 0,1 1-1,0-1 1,0 1 0,0-1 0,0 1 0,0-1 0,0 1 0,0-1-1,0 1 1,0-1 0,0 1 0,0-1-117,0-3 258,-18 12 1016,11-2-932,6-6-315,1 1-1,-1 0 0,1-1 0,-1 1 0,0-1 0,1 1 0,-1 0 0,0-1 1,0 0-1,1 1 0,-1-1 0,0 1 0,0-1 0,1 0 0,-1 0 1,0 1-1,0-1 0,0 0 0,0 0 0,0 0 0,1 0 0,-2 0-26,1 0 35,0 1-1,1 0 0,-1-1 0,0 1 0,1-1 0,-1 1 0,1 0 0,-1-1 0,0 1 1,1 0-1,0 0 0,-1-1 0,1 1 0,-1 0 0,1 0 0,0 0 0,0 0 0,-1-1 1,1 1-1,0 0 0,0 0-34,-4 23 462,-1 28-105,13 167-351,-7-197 89,1 0 0,1 0 0,2-1 0,0 1 0,1-1 0,4 8-95,-1-10 752,-5-17 73,-3-12-482,-4-60 156,-5-22-499,0 7-451,4 44-152,2 16-1071,-1-17 1674,3-8-3978,0 50 3910,0 0 0,0 0 1,0 0-1,0 0 0,0-1 1,0 1-1,0 0 0,0 0 1,0 0-1,0 0 0,0 0 1,0-1-1,0 1 0,0 0 1,0 0-1,0 0 0,0 0 1,0 0-1,1 0 0,-1-1 1,0 1-1,0 0 0,0 0 1,0 0-1,0 0 0,0 0 1,0 0-1,0 0 1,0 0-1,1-1 0,-1 1 1,0 0-1,0 0 0,0 0 1,0 0-1,0 0 0,0 0 1,1 0-1,-1 0 0,0 0 1,0 0-1,0 0 0,0 0 1,0 0-1,1 0 0,-1 0 1,0 0-1,0 0 0,0 0 1,0 0-1,0 0 0,1 0 68,0 0-172,6 0-836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33:52.6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63 1664,'5'-8'4816,"-5"7"-4587,0 1-218,0 0-54,0 0-37,0 0 53,0 0 161,0 0 31,0 0 160,1 1-272,0-1 0,-1 0 1,1 0-1,0 1 0,-1-1 0,1 0 0,0 1 0,-1-1 0,1 1 0,0-1 0,-1 1 0,1-1 0,-1 1 0,1-1 0,-1 1-53,1 0 53,0 0 0,0 0 1,0 0-1,0-1 0,0 1 0,0 0 1,0 0-1,0-1 0,0 1 1,1-1-1,-1 1 0,0-1-53,21 5 610,-17-3-499,-1-1 0,1 0 0,0 0-1,0 0 1,0 0 0,0-1 0,1 0 0,-1 0 0,0-1 0,0 1 0,0-1 0,1 0-111,46-16 224,-3 1-2211,0 2 1,1 2 1986,37-4-2906,-51 12 815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5:52.9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1886 1152,'8'-2'3734,"19"-9"-2445,-3 1-515,-23 10-747,67-25 2570,51-9-2597,-102 31 89,1 0-1,-1 1 1,0 1 0,0 1-1,1 0 1,-1 1 0,0 1-1,16 4-88,-21-4 3,0 0-1,0-1 1,1 0-1,-1-1 0,12-1-2,15-4 277,8-3-277,31-4-81,146-3 73,-28 3 22,107-25 21,-197 23-12,-81 10 61,-1-1-1,0-1 0,0 0 0,-1-2 0,23-11-83,-41 16 21,1 0 0,-1 0-1,1-1 1,-1 1 0,0-1 0,-1-1-1,1 1 1,-1-1 0,1 0-1,-1 0 1,-1 0 0,1 0 0,-1-1-1,0 1 1,0-1 0,-1 0-1,1-1-20,8-35 62,-3 6 74,3-21-136,8-127 362,-16 144-410,2 1 0,8-28 48,-10 49-2,-1 0 0,0 0 0,-2-9 2,2-6-58,-1-22 236,-1 29-179,1-1 0,2-8 1,2-14-23,-3 1-1,-2-28 24,1-26 21,-1 74-108,0 14 69,1 1-1,0-1 1,0 1 0,2-1 18,4-15 51,-3 14-65,0 0-1,-1-1 1,-1 1 0,0-9 14,2-65 96,-13 57-501,9 31 406,0 0 1,0 0-1,0 0 0,-1 0 1,1 0-1,0 0 0,-1 0 1,1 0-1,-1 0 0,1 0 1,-1 0-1,1 1 0,-1-1 1,0 0-1,1 0 1,-1 1-1,-1-2-1,2 2-11,-1-1 0,0 0 1,0 1-1,1-1 0,-1 0 0,0 0 1,1 0-1,-1 1 0,1-1 0,-1 0 1,1 0-1,0 0 0,-1 0 0,1 0 1,0 0-1,0 0 0,-1-1 11,1-1-119,0 2 127,0 1-1,1 0 1,-1 0-1,0-1 1,0 1 0,0 0-1,0-1 1,0 1-1,0 0 1,0-1 0,0 1-1,0 0 1,-1-1-1,1 1 1,0 0 0,0 0-1,0-1 1,0 1-1,0 0 1,0-1 0,-1 1-1,1 0 1,0 0-1,0 0 1,0-1 0,-1 1-1,1 0 1,0 0-1,0-1 1,-1 1 0,1 0-1,0 0 1,0 0-1,-1 0 1,1 0 0,0-1-8,-14-21 0,13 20 9,-1 0 0,1 0 0,0 0 0,-1 0 0,1 0 1,-1 1-1,0-1 0,1 0 0,-1 1 0,0 0 0,0-1 0,0 1 1,0 0-1,-1-1-9,-3 2-65,6-1 59,0 1-1,-1 0 1,1 0-1,0 0 1,-1 0 0,1-1-1,0 1 1,-1 0 0,1 0-1,0 0 1,-1 0-1,1 0 1,0 0 0,-1 0-1,1 0 1,0 0 0,-1 0-1,1 0 1,0 0 0,-1 0-1,1 1 1,0-1-1,-1 0 1,1 0 0,0 0-1,-1 0 1,1 1 0,0-1-1,-1 0 1,1 0 0,0 0-1,0 1 1,-1-1-1,1 0 1,0 1 0,0-1-1,0 0 1,-1 0 0,1 1-1,0-1 1,0 0-1,0 1 1,0-1 0,0 0-1,0 1 1,0-1 0,0 0-1,0 1 1,0-1 0,0 1-1,0-1 1,0 0-1,0 1 1,0-1 0,0 0-1,0 1 7,0 22-18,0 2-82,0 0 0,-4 20 100,3-14 19,1-26-9,0-1 0,0 1 0,0 0-1,0-1 1,-1 1 0,0 0 0,0-1-1,0 1 1,-1-1 0,1 1-10,0-4 17,1-1 0,0 1-1,0-1 1,-1 1 0,1-1 0,0 0-1,0 1 1,-1-1 0,1 1 0,-1-1-1,1 0 1,0 1 0,-1-1 0,1 0-1,-1 1 1,1-1 0,-1 0 0,1 1-1,-1-1 1,1 0 0,-1 0-17,1 0 10,0 0 0,-1 0-1,1 0 1,0-1 0,-1 1 0,1 0 0,0 0-1,0 0 1,-1-1 0,1 1 0,0 0 0,0 0-1,0-1 1,0 1 0,-1 0 0,1 0 0,0-1-1,0 1 1,0 0 0,0-1 0,0 1-1,0 0 1,0-1 0,0 1 0,0 0-10,-1-3-3,1 0-1,-1 0 1,1 1 0,0-1-1,0 0 1,1 0 0,-1 0 0,0 0 3,8-20 36,-6 16-31,1 0-1,-2-1 0,1 1 1,-1 0-1,0-1-4,0 2-23,0 0-1,1 0 0,-1 0 1,3-5 23,4-20-76,3-20 145,13-39-69,-21 81 10,-2 6-38,0-1 0,0 0 0,0 0 0,1 1 0,-1-1 1,1 0-1,0 1 0,2-3 28,1-3 35,3-1 68,-8 10-241,0 0 68,1 17 314,-2-10-232,1 17-81,-1-10 24,1 0 1,1 0-1,0 0 0,1 0 0,0 1 45,3 12-69,-4-22 56,0 1 0,0-1 0,0 1 0,0-1 0,1 1 0,0-1 0,1 2 13,6 14 248,-9-19-234,0 0 1,1 0-1,0 0 1,-1 0-1,1-1 1,0 1-1,0 0 1,0 0-1,0-1 1,0 1-1,0 0 1,1-1-1,-1 1 1,1-1-1,-1 0 1,1 1-15,0-1 53,-2-1 6,0 0 64,0 0-11,0 0 85,0 0-58,-1 0-122,1 0 0,-1 0 1,1 1-1,-1-1 0,1 0 1,0 0-1,-1 1 0,1-1 1,0 0-1,-1 1 0,1-1 1,0 0-1,-1 1 0,1-1 1,0 1-1,0-1 0,-1 1 1,1-1-18,-3 4 50,2-3-28,-1-1-1,0 1 1,0-1 0,1 1-1,-1-1 1,0 0-1,0 0 1,0 0-1,-1 0-21,-13 2 14,10 0-365,-1 0 0,0 1-1,1 0 1,-1 0 0,1 0-1,0 1 1,0 0 0,-4 4 351,1 1-2576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6:03.9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10586 46 736,'5'-4'292,"-2"2"-187,-7 2 437,3-1-516,0 1 0,0 0 0,0 0 0,0-1 0,0 1 0,1 0 1,-1-1-1,0 1 0,0-1 0,0 1 0,1-1 0,-1 1 0,0-1 1,1 0-1,-1 1 0,0-1 0,1 0 0,-1 1 0,1-1 0,-1 0 0,1 0 1,-1 0-1,1 1 0,0-1 0,-1-1-26,1 1 37,0 1 1,0-1-1,-1 0 1,1 1-1,0-1 1,-1 0-1,1 1 1,-1-1-1,1 1 0,-1-1 1,1 0-1,-1 1 1,1-1-1,-1 1 1,1-1-1,-1 1 0,1 0 1,-1-1-1,0 1 1,1 0-1,-1-1 1,0 1-1,0 0 1,1 0-38,-37-9 1445,9 8-1060,18 0-149,-1 0 0,0 1 0,-5 1-236,-21 5 238,1 1 0,-25 10-238,19-6 244,-135 27 432,83-19-83,-1 3-167,22-5-44,0-3 0,-25 0-382,24-10 96,-45 6 69,37-2 183,1-4 0,-21-4-348,71 0 88,-174-7-88,0-1 299,144 8-183,-342 9-136,-50 35-182,431-41 180,-247 32 155,173-19-66,-39 15-67,0 1 18,-129 32 49,201-45-114,1 3 0,1 3 0,-7 7 47,-2 5-25,2 4 0,2 2 0,-1 6 25,52-38-51,1 1-1,1 0 1,0 1 0,-10 12 51,18-18-2,0-1 0,1 1 0,0 0 0,0 0 0,0 0 0,1 1 0,0 0 0,0-1 0,1 1 0,0 0 0,1 0 0,-1 0 2,2 14 0,0 0 0,1-1 0,1 1 0,1-1 1,5 14-1,4 40-17,-7-1 315,-5 56-298,0-62 59,-3-8-95,-6 31 36,3-28-71,-4 33 30,-4 0 1,-3-1-1,-23 63 41,12-78 66,-4-1 0,-24 39-66,-13 30 33,64-138-34,-14 37 152,-3-2 1,-23 38-152,36-70 27,0 0 1,0-1-1,-1 0 0,-1 0 1,0-1-1,-1 0 0,0-1 1,0-1-1,-1 0 0,0 0 1,-7 2-28,-3 0 30,-1-1 0,0-1 0,-1-1 1,0-1-1,0-1 0,-4-1-30,-162 32 53,-25 16-53,16-4-111,-32 9-12,155-33 101,-71 35 22,10-4-10,37-20 164,-72 15-154,106-34 11,3-1 45,0-2 0,-8-2-56,-12-3 92,-279 30-275,181-20 29,24-1-30,77-7-80,-46-1 264,-46-2 0,-22 0-26,124-8 9,-54-7 17,53 0 28,3 1 46,0-3 0,-27-9-74,27 6-136,46 9 124,0-1 0,-13-5 12,8 2-20,1 1 1,-1 2-1,1 0 1,-24 1 19,-114 5-223,109 0 364,-13-1 12,19-1-208,0 2 0,-37 7 55,3 8-144,2 3 0,-7 6 144,-7 0-235,47-14 256,-15 7-21,16-5-2,34-11-9,0 1 0,0 1-1,0 0 1,1 0 0,-7 5 11,-7 8 108,0 1 1,1 2-109,-22 16 140,-23 19-113,29-17 10,32-31-39,1 1 0,0 0 0,0 0 0,1 1 0,0 0 0,1 0 0,0 1 0,-1 4 2,-40 59 195,21-34-97,-3-3 92,2-3-246,22-25 142,-1-1 0,-1 0 0,0-1 0,0 0 0,0 0 0,-1-1 0,-7 5-86,-7-3 118,22-7-113,1-1 1,0 0 0,-1 0-1,1 0 1,-1 0 0,1 0-1,-1 1 1,1-1 0,-1 0 0,1 0-1,-1 0 1,1 0 0,-1 0-1,1-1 1,-1 1 0,1 0-1,-1 0 1,1 0 0,-1 0-1,1 0 1,0-1 0,-1 1-1,1 0 1,-1 0 0,1-1 0,0 1-1,-1 0 1,1-1 0,-1 1-1,1 0 1,0-1 0,0 1-1,-1-1 1,1 1 0,0 0-1,0-1 1,-1 1 0,1-1-1,0 1 1,0-1 0,0 1 0,0-1-1,0 1 1,0-1 0,0 1-1,0-1 1,0 1 0,0-1-6,-2-29 105,2 26-99,1-8 0,1-1 1,0 0 0,1 0-1,1 1 1,0-1 0,5-9-7,-2 3 66,8-16-106,2 1 0,1 1 0,2 0 0,11-13 40,-21 32 32,-1 2-29,0 0-1,1 0 0,1 1-2,16-19-151,-10 15-201,-17 14 246,0 0-43,-1 0 155,-1 4-13,-21 24-321,15-18 304,0 0 0,1 0 0,-1 4 24,-12 21-7,2 1 0,1 0 0,-4 14 7,9-13 71,-3 0 0,-1-1 0,-20 32-71,29-57 87,0 0-1,-1 0 1,0-1-1,0 0 0,-8 6-86,13-12 25,3-2 0,-1 0-1,0-1 1,0 1-1,0 0 1,0 0 0,0-1-1,0 1 1,0 0-1,0-1 1,0 1-1,0-1 1,0 1 0,0-1-1,0 0 1,0 0-1,-1 1 1,1-1-25,16-2-6,-1 0 0,1-1 0,-1 0 0,0-1 0,0-1 0,1-1 6,21-5-1,118-29-69,-149 39 127,0 0 0,0-1-1,0 1 1,-1-1 0,1 0 0,-1-1-1,1 1 1,-1-1 0,0 0 0,0 0-1,1-2-56,-4 5 23,-1-1 0,1 0 0,-1 1 0,0-1 0,1 0 0,-1 0 0,1 0 0,-1 1 1,0-1-1,0 0 0,0 0 0,1 0 0,-1 0 0,0 0 0,0 0 0,0 1 0,0-1 0,0 0 0,-1 0 0,1 0 0,0 0 0,0 0-23,-7-22 475,5 18-401,-6-20 65,1 4-387,1 0 0,-3-19 248,9 34-460,0 0 1,0 0-1,1 0 0,0 0 0,0 0 1,0 0-1,1 0 0,0 0 0,0 0 1,1-1 459,5-8-2096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6:15.99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790 3048 1728,'-6'2'421,"8"-2"-217,4-2 18,-5 2-10,-3 2 158,1-1 126,1-1-90,0 0 116,0 0-164,0 0-54,0 0-91,0 0 117,0 0-95,0 0-38,0 0-5,0 0 224,2 1-106,-1 0-231,-1 0-47,1-1 0,0 1-1,-1-1 1,1 1 0,-1-1-1,1 1 1,0-1 0,-1 1-1,1-1 1,0 0 0,-1 0-1,1 1 1,0-1 0,0 0-1,0 0-31,0 0 192,-1 0-85,0 0-64,1 1-4,0-1-1,-1 1 1,1-1 0,0 1 0,0-1 0,0 1-1,0-1 1,0 0 0,0 1 0,0-1 0,0 0 0,0 0-1,0 0 1,0 0 0,0 0 0,0 0 0,0 0-1,1 0-38,21 2 779,-16-2-640,0 1-1,0-1 1,0 0 0,0 0-1,-1-1 1,1 0 0,1 0-139,9-3 156,1 1 0,17 0-156,27-5-3,-11-3 50,40-8 274,-69 14-286,0 0 0,0-1 1,-1-1-1,0-1 0,0-1 0,-1 0 0,0-2 1,-1 0-1,0-2 0,1-1-35,-8 4-15,0 0 0,-1-1 1,0-1-1,-1 0 0,0 0 0,-1-1 1,0 0-1,-1 0 0,-1-1 0,4-10 15,3-11 83,-2 0 0,-1-1 0,5-34-83,-13 55 5,-1 0-1,0 0 1,-1 0-1,-1-4-4,-1 10 25,1 0-1,-1 1 0,0-1 1,-1 1-1,0-1 1,-1 1-1,0-1 1,0 0-25,-1 3 14,0 0 0,0 0 0,0 0 1,0 1-1,-1 0 0,0 0 0,0 0 1,-1 1-1,1-1 0,-1 1 0,0 1 1,0-1-1,0 1 0,-1-1-14,-19-7 256,-1 0 0,-23-5-256,31 10 163,-9-1 293,-26-4-456,2 1 163,1-1 103,14 3 30,-1-1 0,-6-4-296,32 8 72,1 1-1,-1-1 0,1-1 1,1 0-1,-1-1 0,1 0 1,0 0-1,-8-9-71,3 1 21,1-1-1,1 0 1,1-1 0,0 0-1,-7-16-20,-9-22 138,-5-18-138,-3-8 325,-80-148-106,68 137-86,-9-29-29,-15-59-104,40 100 45,8 15-194,3-1-1,3-1 1,2-1 0,3-9 149,-3-8-179,-4 2 0,-25-68 179,40 137-9,2 3 9,-1 1-1,1-1 1,0-7 0,1 12-49,1 1 1,-1-1 0,0 1 0,0-1-1,0 1 1,-2-1 48,-3-10-25,-20-28-108,14 30-95,4 4 360,0-7-138,8 14 11,0 1 1,0-1-1,-1 0 0,1 1 1,-1-1-1,0 1 1,-1-2-6,2 3-13,1 1 1,-1-1 0,1 0 0,-1 1 0,1-1 0,0 1-1,-1-1 1,1 0 0,0 0 0,-1 1 0,1-1 0,0 0-1,0 1 1,-1-1 0,1 0 0,0 0 0,0 1 0,0-1-1,0 0 1,0 0 0,0 0 0,0 1 0,1-1 0,-1 0 12,0-9-55,0 9 51,0 1 0,0 0 0,0 0 0,0 0 0,0 0-1,0 0 1,0 0 0,0 0 0,0 0 0,0 0 0,0 0 0,0-1 0,0 1 0,0 0 0,0 0 0,0 0 0,0 0 0,0 0 0,-1 0-1,1 0 1,0 0 0,0 0 0,0 0 0,0 0 0,0 0 0,0 0 0,0 0 0,0 0 0,0 0 0,0 0 0,0-1 0,0 1 0,-1 0-1,1 0 1,0 0 0,0 0 0,0 0 0,0 0 0,0 0 0,0 0 0,0 0 0,0 0 0,0 0 0,0 0 0,-1 1 0,1-1 0,0 0-1,0 0 1,0 0 0,0 0 0,0 0 0,0 0 0,0 0 0,0 0 0,0 0 0,0 0 0,0 0 0,0 0 0,0 0 0,-1 0 0,1 0-1,0 0 1,0 1 0,0-1 0,0 0 0,0 0 0,0 0 0,0 0 0,0 0 4,-4 5-167,2-2 130,1 0-1,-1 1 1,1-1 0,0 1 0,0 0 0,0-1-1,1 1 1,-1 2 37,-2 12 5,-6 21-137,6-24 38,0 1 0,-4 7 94,-5 19 78,8-28 14,1-1-1,-6 10-91,4-10 62,3-6 417,5-17 4,3-6-278,-3 8-179,0 0 0,-1 0 0,2-7-26,6-34-42,8-18 42,-3 15-81,-2-7 81,0 3 173,-7 34-239,-2 1 0,0-1 0,-1 0 0,-1-8 66,-2 27-16,0 1 1,0-1-1,0 1 0,1 0 0,-1-1 1,1 1-1,-1 0 0,1 0 0,0-1 1,0 1-1,0 0 0,0 0 0,0 0 1,0 0-1,0 0 0,1 0 0,-1 0 1,1 0-1,0 1 0,-1-1 0,1 1 1,0-1 15,5 10-171,-1 2 151,0 0 1,0 0-1,-1 0 1,0 1-1,-1 0 1,3 9 19,8 26-56,-9-32 108,-1 1 1,-1 0 0,0 0-1,0 10-52,0-2 77,-4-21-51,1 1 0,0 0 0,-1 0 0,0 0 0,1-1 0,-1 1 0,0 0 1,0 0-1,-1 0 0,1 0 0,-1 0 0,1-1 0,-1 1 0,0 0 0,0 0 0,0-1 0,0 1 0,-1-1 0,1 1 0,-1-1 0,0 2-26,-3 1 94,1 0-1,-1 0 0,0 0 1,0-1-1,-1 0 0,1 0 1,-1 0-1,-3 1-93,-9 4 217,-1 0 0,-3-1-217,-3 2 62,5-3-159,0 0 1,-1-2 96,2 0-1778,0 1 0,-11 5 1778,9 1-1808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6:21.4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12181 0 832,'0'0'251,"1"0"-231,-1 0 1,0 1-1,0-1 1,0 0-1,1 0 1,-1 0-1,0 0 0,0 0 1,0 0-1,1 0 1,-1 1-1,0-1 1,0 0-1,0 0 1,0 0-1,1 0 1,-1 1-1,0-1 1,0 0-1,0 0 1,0 0-1,0 1 1,0-1-1,0 0 1,0 0-21,-14 17 1373,12-14-1184,-1 1 1,0-1-1,0 0 0,0 0 1,0 0-1,0 0 0,-1-1 1,1 1-1,-4 0-189,-29 22 1253,18-17-947,-1 0 0,0-1 0,-16 3-306,-11 4 42,-6 1 137,0-2 0,-45 3-179,24-3 751,-8 4-751,-47 10 816,-2-5 0,-15-4-816,-118 18 443,34-6-196,114-16-371,-64 16 124,65-2 98,-1 5-98,62-15-22,0 2 0,2 3 0,-9 6 22,-134 84-7,158-89-3,0 2-1,2 2 1,0 1 0,1 3 10,-2 5 6,-2-2 1,-2-2 0,-1-2-1,-33 20-6,-91 58 23,121-77-16,2 2 1,-25 27-8,33-28 4,-180 179 168,191-193-92,-1 0 0,-1-1 0,-1-1 1,-3 0-81,-106 54 136,69-38-23,-38 26-113,62-30 10,0 3-1,2 1 0,2 1 1,-28 34-10,34-37 26,-1-1 1,-1-1-1,-1-2 0,-2-2 1,-13 7-27,-69 35 282,-9-1-282,25-14 194,-3 2 184,-82 28-378,102-50 51,1 5 0,-60 35-51,88-35-133,-48 41 133,62-45-12,-1-2-1,-1-1 0,-32 14 13,-3-9 231,-58 16-231,12-5-7,-160 61 62,150-58-14,81-28-52,1 2 1,0 3-1,2 2 0,1 2 1,-7 8 10,56-38-2,-58 43 11,-3-3 0,-39 18-9,-27 0-74,-11-3 74,-37 16 4,56-25 67,-84 19-71,81-27-60,34-7 193,1 5 1,-70 39-134,-167 71-28,99-48-83,67-32 39,-46 9 72,130-49-136,26-9 132,0 2 1,0 3-1,2 2 1,1 1-1,1 3 1,-2 4 3,-77 59-32,-78 40 32,-37 7 21,179-105 35,-1-3 0,-1-3 0,-2-2 0,0-4 0,-2-2 0,-14 1-56,-102 22 143,-63 14 55,199-48 7,-1-3 0,-27-1-205,11-1 22,-38 4 117,-90-7-139,150-4 91,1-3 0,1-1 1,-1-3-1,-16-6-91,1 0-216,-35-5 216,29 10-126,1-3 0,1-2 0,-9-7 126,59 20-11,-1 0 1,1-1 0,1 0 0,-1 0 0,1-1-1,-1 0 1,2 0 0,-1-1 0,1 0 0,0-1-1,0 0 1,1 0 0,0 0 0,0 0 0,1-1-1,1 0 1,-1 0 0,1-1 0,1 1 0,-1-1-1,2 0 1,-1 0 0,2-1 10,-3-24-60,1-1 0,2 0 0,2 1 1,1-1-1,2 1 0,2-1 0,1 1 0,1 1 0,4-6 60,-4 17 44,2-1 0,10-15-44,-6 12-58,6-19 58,-17 37 37,0-1 0,0 1 0,-1 0 0,0-1 0,-1 1-1,0-1 1,-1-2-37,0 10 19,0-10 59,0 0-1,-1 1 1,-2-10-78,3 17-26,-1 1 1,0-1-1,0 1 0,-1 0 1,1-1-1,-1 1 1,1 0-1,-1 0 1,0 0-1,0 0 0,-1 0 1,1 1-1,0-1 1,-3-1 25,5 3 2,-1 1-1,1-1 1,-1 0 0,1 1 0,-1-1 0,1 0 0,0 1 0,-1-1 0,1 0 0,0 0 0,0 1-1,0-1 1,-1 0 0,1 0 0,0 0 0,0 1 0,0-1 0,0 0 0,0 0 0,1 0 0,-1 1-2,0-1 1,0 0-1,0 0 1,0 1 0,0-1 0,0 0 0,0 0 0,0 1 0,0-1 0,0 0 0,0 1-1,-1-1 1,1 0 0,0 1 0,0-1 0,-1 0 0,1 1 0,0-1 0,-1 0 0,1 1-1,-1-1 1,1 0-1,-2-1 1,0 0-1,0 0 0,0-1 1,1 1-1,0-1 1,-1 1-1,1-1 0,0 1 1,0-1-1,0 0 0,0 0 1,1 1-1,-1-1 1,1 0-1,0-21-165,0 20-37,0 15 62,-1 10 151,-1 0 0,-1 0 0,-1 0 1,-1-1-1,0 1 0,-2-1 0,0-1 0,-2 1 0,0-1 0,-1-1 1,-8 12-12,16-27 67,1 0-45,-1 0 1,1-1 0,-1 1-1,0-1 1,0 1 0,0-1-1,0 0 1,0 1-1,-1-1 1,1 0 0,-1-1-1,1 1 1,-1 0 0,0 0-23,2-2 3,1 0 1,-1 0 0,1 0 0,-1 0 0,1 0 0,0 0 0,-1 0-1,1 0 1,-1 0 0,1 0 0,-1-1 0,1 1 0,0 0 0,-1 0-1,1 0 1,-1 0 0,1-1 0,0 1 0,-1 0 0,1 0 0,0-1 0,-1 1-1,1 0 1,0-1 0,-1 1 0,1 0 0,0-1 0,0 1 0,-1 0-1,1-1 1,0 1 0,0-1-4,-1 0-4,1 0 0,-1 0 0,1 0 0,-1 0 0,1 0 0,0 0 0,0 0 0,0 0 0,0-1 0,-1 1 0,1 0 1,1 0-1,-1 0 0,0 0 0,0-1 4,6-19-137,2 0-1,3-8 138,-2 9 44,-2 0-1,0 0 1,-1-2-44,7-29 99,6-9-99,-3 10 77,-8 29-103,0 1 0,8-13 26,-8 17 15,0-2 1,-1 1-1,4-15-15,-11 27 67,-1 5-69,1-1-1,0 0 1,0 1 0,0-1-1,0 1 1,0-1 0,0 0-1,0 1 1,0-1 0,0 1-1,0-1 1,0 0-1,1 1 1,-1-1 0,0 1-1,0-1 1,1 1 0,-1-1-1,0 1 1,0-1-1,1 1 1,-1-1 0,1 1-1,-1-1 1,0 1 0,1-1 2,-4 15 186,2-8-229,0-1 0,0 0-1,0 1 1,1-1 0,0 4 43,-1 12 40,-4 23-5,2 1 0,3 38-35,4-44 83,4 18-83,1 2 306,-7-40-139,-2 0 0,0 9-167,-1 1 749,1-28-697,0 0 1,0 0 0,-1 0-1,1 0 1,0 0 0,0 0-1,-1 0 1,1 0 0,-1-1-1,1 1 1,-1 0 0,1 0-1,-1 0 1,0 0 0,1 0 0,-1-1-1,0 1 1,0 0 0,0-1-1,1 1 1,-1-1 0,0 1-1,0-1 1,0 1 0,0-1-1,0 1 1,0-1 0,0 0-1,0 0 1,0 1 0,0-1-1,0 0 1,0 0-53,-7 1 83,0 0 1,0-1-1,0 0 0,-2 0-83,-1-1-135,7 2 4,-1-1 1,1 1 0,0 0 0,0 0 0,0 0 0,0 0 130,-16 4-3246,11-4-1015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6:46.1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20 657 576,'-1'1'56,"1"-1"0,-1 1 1,0-1-1,1 1 0,-1 0 0,0-1 0,1 1 1,-1 0-1,1 0 0,-1-1 0,1 1 0,-1 0 1,1 0-1,0 0 0,-1 0 0,1 0 0,0-1 1,0 1-1,0 0 0,-1 0 0,1 0 0,0 0 1,0 0-1,0 0 0,1 0 0,-1 1-56,0 0 152,0-1-1,0 1 1,0 0-1,-1 0 1,1 0-1,0-1 0,-1 1 1,1 0-1,-1-1 1,0 2-152,0 1 103,-1 0 1,1 1-1,0-1 0,0 1 0,1-1 1,-1 1-1,1-1 0,0 1 1,0 0-1,1-1 0,0 1-103,-1 11 192,0-2-60,0-5-52,-1 0-1,2 0 1,-1 0-1,1 0 1,1 0-1,-1 0 1,1-1-1,1 1 1,2 4-80,11 20 323,3 0 1,0-1-1,25 28-323,-25-36 397,13 10-397,5 7-114,-25-28 153,0-2 0,0 0 0,1 0 1,0-1-1,1 0 0,9 3-39,-20-11 41,0 0 0,0-1-1,0 1 1,0-1 0,1 0 0,-1 0 0,0 0 0,1-1 0,-1 1 0,1-1 0,-1 0-1,0 0 1,1 0 0,-1 0 0,1 0 0,-1-1 0,1 0 0,-1 0 0,0 0 0,1 0-1,-1 0 1,0-1 0,0 1 0,2-2-41,39-22 1144,31-12-1144,-8 4 227,-35 17-182,0 0-128,28-19 83,-59 34 8,21-13 134,-2 0 0,0-2 0,0 0 0,7-10-142,-14 13 5,-7 7-10,-1 0 0,1 0 0,2-5 5,1 1-75,-7 8 57,-1 1 0,0 0-1,0 0 1,0-1 0,1 1 0,-1-1 0,-1 1 0,1-1 0,0 1 0,0-1 18,1-3 10,0 0-1,1 0 1,0 0 0,0 0 0,0 0 0,0 1 0,1-1-1,-1 1 1,1 0 0,0 0 0,1 0 0,-1 1 0,1-1-10,13-12 5,16-7-149,-32 23 144,0-1-1,1 1 0,-1-1 1,0 1-1,0 0 1,0 0-1,1 0 1,-1 0-1,0 0 1,0 0-1,0 1 1,1-1-1,-1 1 1,0-1-1,0 1 1,0 0-1,0 0 1,0 0-1,0 0 1,2 1 0,-2 0 3,0-1 0,1 1 0,-1 0 0,0 0 1,0 0-1,0 0 0,-1 0 0,1 0 0,0 0 0,-1 1 1,1-1-1,-1 1 0,0-1 0,0 1 0,0 0-3,13 25 134,7 24-204,-7-27 438,-11-19-363,0-1-1,0 0 1,0 1-1,1-1 1,3 3-5,9 15 73,-13-18-89,1 0-1,-1 0 0,1 0 1,0-1-1,0 0 0,0 1 1,0-1-1,5 2 17,6 16 173,-11-13 16,-9-12 553,2 0-756,1 0 0,0 0 0,0-1 1,-1 1-1,2 0 0,-1-1 0,0 1 0,1-1 0,0 0 1,-1 0-1,2 1 0,-2-4 14,0-6 30,1 0 1,1 0-1,0-2-30,0 8-20,1 1 0,0 0-1,0-1 1,0 1 0,1 0 0,0 0-1,0 0 1,1 0 0,0 0-1,0 1 1,0-1 0,1 1 0,-1 0-1,1 0 1,0 0 0,1 0 0,2-1 19,8-8-51,1 2 0,0-1-1,1 2 1,16-9 52,-27 17-7,0 0 1,0 0-1,1 1 1,-1 0-1,1 0 1,0 0-1,0 1 1,-1 0-1,1 0 1,0 1-1,0-1 1,0 2-1,0-1 0,2 1 7,1 1 26,-1 0-1,0 1 0,0-1 0,0 2 0,-1-1 0,1 1 0,-1 1 0,0-1 1,0 2-1,3 1-25,-2 1 10,0 1 0,0 0 0,-1 0 0,0 1-10,2 1 1,1 1 0,6 4-1,-13-12 46,1 1 1,0-1-1,1-1 0,-1 1 0,1-1 0,-1 0 0,1 0 0,0-1 1,0 0-1,0 0 0,1 0 0,-1-1 0,0 1 0,0-2 0,1 1 0,-1-1 1,1 0-1,-1 0 0,1-1 0,0 0-46,9 0 149,-11 1-105,1 0 0,-1-1 0,0 0 0,5-1-44,60-15 343,-41 11-317,1-2 0,10-4-26,-14 2 64,1-1 0,-1-1 0,-1-1 0,0-2 0,15-11-64,-34 22 12,21-17 53,0 0 1,-1-2-1,8-10-65,-18 16 125,-1-1 0,-1 0 0,0-1 0,4-11-125,-12 20 34,-1 0 0,-1 0 1,0 0-1,-1 0 0,0-1 1,0 1-1,-1-1 0,0 0 0,-1 0 1,0-9-35,-1-55 544,-10-70-544,5 109-750,2-1 1,1 0 0,2 0-1,3-20 750,4 29-2069,3 3-2496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6:59.53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53 1728,'3'-20'2325,"-2"18"-2261,-1 1-1,1-1 1,-1 1-1,1-1 1,0 1 0,-1-1-1,1 1 1,0-1-1,0 1 1,0 0-1,0 0 1,1-1 0,-1 1-1,0 0 1,0 0-1,1 0 1,-1 0-1,1 0-63,6-6 920,-7 6-669,-1 1-75,0 0 10,0 0-31,0 0 96,0 0-86,0 0-26,0 0-33,0 0 70,0 0-64,0 0-48,0 0 0,0 0 86,0 0-44,1 1-42,4 2-7,0 0-1,-1 1 0,0-1 0,0 1 0,0 0 1,0 0-1,0 0 0,-1 1 0,0-1 0,0 1 1,1 2-57,5 7 80,-4-7-95,-1 1 0,0 0 0,0 0-1,-1 0 1,0 1 0,0-1 0,0 3 15,2 18-153,2 16 153,-3-18-18,-1 9 37,-1 0 1,-2 24-20,-1-19 78,4 31-78,-2-61 54,-1-7-37,0 0 0,1-1 0,-1 1-1,1-1 1,0 1 0,1 3-17,1 11 132,-3-15-135,1-1 0,-1 0-1,0 1 1,1-1 0,0 1 0,-1-1 0,1 0-1,0 1 4,1 2 10,0 1 0,-1-1 0,0 1-1,0-1 1,-1 1 0,0 0 0,0-1-1,0 1 1,0-1 0,-1 2-10,0 12-50,1-18 34,0-1 107,5 10 26,-5 2-216,0-11 124,1 0 1,-1 0-1,0 0 1,0 1-1,0-1 1,0 0 0,0 0-1,0 0 1,0 0-1,0 1 1,0-1 0,-1 0-1,1 0 1,0 0-1,-1 0 1,1 0-1,-1 0 1,1 0 0,-1 0-1,0 0 1,1 0-1,-1 0 1,0 0 0,0 0-1,1-1 1,-2 2-26,1-2 117,1 0-26,-17-3 239,15 0-289,0 1 0,0-1-1,0 1 1,0-1-1,0 0 1,0 0-1,1 0 1,-1-2-41,1 4 11,-7-16 253,-46-84 43,45 91-407,8 9 86,-1 0 0,1-1 0,0 1 0,0 0 0,-1 0 1,1-1-1,0 1 0,0-1 0,1 1 0,-1-1 0,0 1 0,0-1 14,-2-14-122,3 16 138,0-1-59,0-1-5,0 1-27,2 2 58,-1 1 0,1-1 0,-1 0-1,1 0 1,-1 1 0,0-1-1,1 1 1,0 1 17,1 0-32,6 9 38,1 1 1,-2 0-1,0 1 0,0-1 1,-2 1-1,3 6-6,0 0 74,1 1 0,6 7-74,-4-7 97,-10-15-65,1-1 0,0-1 0,0 1 0,0 0-1,2 1-31,-5-6 10,1 1 0,-1-1-1,1 1 1,0-1 0,-1 1 0,1-1-1,0 1 1,-1-1 0,1 0-1,0 0 1,-1 1 0,1-1 0,0 0-1,0 0 1,0 0 0,-1 0-1,1 0 1,0 0 0,0 0 0,-1 0-1,1 0 1,0 0 0,0 0-1,-1 0 1,1-1 0,0 1 0,0 0-1,-1-1 1,1 1 0,0 0-1,-1-1 1,1 1 0,0-1 0,-1 1-1,1-1 1,-1 1 0,1-1-1,-1 1 1,1-1 0,-1 0-10,6-5 6,-1 0 1,1 0-1,-2-1 0,1 0-6,4-6 18,1 2-64,1 0-1,-1 1 0,1 0 1,1 1-1,0 0 0,0 0 1,1 2-1,13-7 47,-13 5 225,-11 5-73,-9 2-49,-33-3 734,-97-2 188,115 5-1068,-22-4-715,53 2-2255,15-2 880,12-5-1899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7:10.5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76 7 576,'-4'-6'416,"3"6"-401,1 0 1,0-1-1,0 1 0,0 0 1,0 0-1,0 0 1,0 0-1,-1 0 1,1 0-1,0 0 0,0 0 1,0 0-1,0 0 1,0 0-1,-1 1 1,1-1-1,0 0 0,0 0 1,0 0-1,0 0 1,0 0-1,-1 0 0,1 0 1,0 0-1,0 0 1,0 0-1,0 0 1,0 1-1,0-1 0,0 0 1,0 0-1,0 0 1,-1 0-1,1 0 1,0 0-1,0 1 0,0-1 1,0 0-1,0 0 1,0 0-1,0 0 0,0 0 1,0 0-1,0 1 1,0-1-1,0 0 1,0 0-1,0 0 0,0 0 1,0 0-1,0 1 1,0-1-1,0 0 1,0 0-1,1 0-15,-2 8 147,1-6 46,0 0-1,0 0 1,0 1 0,0-1-1,0 0 1,1 1 0,-1-1-1,1 0 1,-1 0 0,1 1 0,1 1-193,-2-3 336,0-1-107,0 0 54,0 0-54,0 0 171,4 16 842,-4-3-651,-1-5-422,1 1 0,0-1 0,1 0-1,0 0 1,0 0 0,1 0 0,0 0 0,2 5-169,-2-6 82,0-1-1,0 1 1,-1 0 0,0 0 0,0 3-82,3 13 44,0 4 14,-1 0 0,-1 7-58,3 20 124,4 19 168,4 40-152,-9-85-133,-2-16 94,-1 0-1,0 0 1,-1 2-101,8 10 155,-10-18-36,-2-9 21,-3-12 204,1-14-167,-2 0-1,0 0 1,-2 1 0,-1 0 0,-1 1 0,-3-4-177,8 18 43,-18-31-56,23 41 15,0 0 1,-1 0-1,1 1 0,-1-1 1,1 0-1,-1 1 1,0 0-1,0 0 0,0 0 1,0 0-1,0 0 1,-1 0-3,33 55-496,-17-31 546,-7-15-50,-1 0 0,0 1 1,-1-1-1,1 0 1,-1 1-1,-1 0 0,0 0 1,0 0-1,1 8 0,-1-1 5,1 0 0,1-1 1,0 1-1,1 0 0,0-1 0,8 13-5,-5-8 70,-8-18-68,1 1 1,-1-1-1,1 1 0,0-1 0,0 0 0,0 1 1,0-1-1,0 0 0,0 0 0,0 0 0,0 0 0,0 0 1,0 0-1,1 0 0,-1 0 0,0 0 0,1 0 0,-1-1 1,1 1-3,-1-1 2,0 1 1,1-1-1,-1 0 1,0 0 0,0 0-1,0-1 1,1 1 0,-1 0-1,0 0 1,0-1-1,0 1 1,0 0 0,1-1-1,-1 1 1,0-1-1,0 0 1,0 1 0,0-1-1,0 0 1,0 0-1,0 1 1,-1-1 0,1 0-1,0 0 1,0 0-3,8-10-44,0-1 0,-1 0 1,1-2 43,22-30 30,-10 19-53,2 2-1,1 0 1,10-5 23,0 5-112,-34 22 118,1 1-1,-1 0 1,0-1 0,0 1-1,1 0 1,-1 0-1,0-1 1,0 1-1,0 0 1,0-1-1,0 1 1,1-1 0,-1 1-1,0 0 1,0-1-1,0 1 1,0 0-1,0-1 1,0 1 0,0-1-1,0 1 1,0 0-1,0-1 1,0 1-1,-1 0 1,1-1-1,0 1 1,0 0 0,0-1-1,0 1 1,0 0-1,-1-1 1,1 1-1,0 0 1,0-1-1,-1 1 1,1 0 0,0 0-1,-1-1-5,-10-9-14,6 9 40,0 0 0,0 0 0,0 1 1,0-1-1,0 1 0,0 0 0,0 1 0,0-1 0,0 1 0,-3 0-26,-49 8 182,41-6-86,-1-1 1,0 0 0,0-1 0,1-1-1,-1 0 1,0-1 0,-13-3-97,27 3 68,-1-1 1,1 1 0,-1 0-1,1-1 1,0 0-1,0 0 1,0 0-1,-3-2-68,-1-1 103,6 4-162,1 1 11,0 0-27,22 0-85,-13 0 167,-6 0-29,0-1 1,0 1-1,0 0 1,0 0 0,0 1-1,-1-1 1,1 0-1,0 1 1,0 0-1,0 0 1,1 0 21,31 18-39,-29-17 38,0 1 0,-1 0-1,1 0 1,-1 0 0,1 1 0,-1-1 0,0 1-1,0 1 1,-1-1 0,1 1 0,-1 0 0,1 2 1,17 33-5094,-12-24 892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28:55.3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6287 3328,'0'-1'55,"0"1"-1,0 0 1,0-1 0,0 1-1,0 0 1,0-1 0,1 1-1,-1 0 1,0-1 0,0 1-1,0 0 1,0-1 0,0 1-1,1 0 1,-1-1 0,0 1-1,0 0 1,0 0 0,1-1-1,-1 1 1,0 0 0,0 0-1,1 0 1,-1-1 0,0 1-1,1 0 1,-1 0 0,0 0-55,4-3 192,-3 2 96,7-3-128,-7 2-74,1 0 1,-1 0-1,0 0 1,0 0-1,-1-1 1,1 1-1,0 0 1,-1-1-1,0 0-86,0 2-32,0 1 139,0 0-43,0 0-64,0 0 42,27 0 239,-1-2 0,0-1-1,1-2 1,-2 0-1,18-6-280,-4-1 344,-1-1 1,29-14-345,-49 18 69,1-1 0,-1-1 0,-1 0 1,0-1-1,0-1 0,3-5-69,22-24 84,-3-2-1,-2-2 1,10-18-84,-19 29 86,0 0 0,31-26-86,70-58 331,0 1-125,-44 27 107,36-54-313,-41 47 188,49-42-188,254-256-170,-373 384 160,117-125-275,-80 91 73,44-33 212,18-4 45,50-41 70,-10-17 113,-17 13 10,-96 98-223,0 1 0,39-23-15,31-11 112,2 6 0,90-33-112,-122 61-1,3 3-1,14 0 2,160-31-25,-141 34-38,38-9 41,79-17 2,47-25 20,-172 41 35,140-41 250,-34 24-158,21-6 332,-22 6 92,73-20-61,-222 51-362,0-2 0,-2-3-1,36-21-127,221-131 123,45-23-112,-92 76 53,-142 68-16,-86 35 68,0-1 1,-2-1-1,28-23-116,3-9 157,26-29-157,-47 40 104,2 3-1,2 1 1,2 3-1,1 2 1,49-22-104,171-81 314,-131 62-225,72-41 62,-141 68-145,-2-3-1,-3-3 0,-2-3 1,6-11-6,-21 23 54,2 3 0,1 3 0,36-18-54,46-32 211,-110 68-196,-1-1 1,-2-1 0,17-18-16,64-82-9,-52 58-51,25-20 60,-59 65-14,1 1 0,1 1 0,1 1 0,0 2-1,1 0 1,3 0 14,114-48-201,-43 20 274,71-30-57,-150 66-34,0 0 0,1 2 0,-1 0 0,1 1 0,19-1 18,2-1-43,-29 4-32,0 1 1,0 1-1,0-1 0,0 2 1,0 0-1,0 0 0,10 4 75,-9-4-534,-9-1 90,-7 0-743,0-1 968,1 1 1,0-1-1,0 1 0,0-1 1,-1 0-1,1 0 0,0 0 1,0 0-1,0 0 1,0 0-1,1 0 0,-1-1 1,0 1-1,0-1 0,1 1 1,-1-2 218,-25-30-1571,22 27 1317,-57-75-2743,26 34 1008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28:57.9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943 39 3072,'-3'-3'320,"0"0"1,0 1-1,0-1 1,0 0 0,0 1-1,-1 0 1,1 0-1,-1 0 1,1 0-1,-1 1 1,-2-2-321,1 1-104,-1 0 0,1 1 0,0-1 1,-1 1-1,1 0 0,-1 0 0,1 1 1,-1-1-1,-2 2 104,-8 1 41,-1 2-1,0 0 1,1 1 0,0 0-1,0 1 1,0 1 0,1 1-1,0 0 1,0 1 0,1 1 0,0 0-1,1 1 1,0 0 0,1 1-1,0 0 1,1 1 0,0 1-1,1-1 1,0 3-41,-19 32 285,-72 125 1206,79-136-1416,-2 0-1,-17 18-74,29-38-39,1 1 0,1 0 0,1 0 0,0 1 0,2 0 0,-1 4 39,6-16 45,0 0 1,1 0 0,0 0-1,0 1 1,1-1-1,0 0 1,0 1 0,1-1-1,0 0 1,0 0-1,1 0 1,1 5-46,5 13 133,2 0 1,10 20-134,-7-17-25,22 53 342,11 24 662,5-1-979,3 4 608,-49-96-639,-1 1 1,0-1-1,0 0 1,1 14 30,0-2 101,-1-3-71,-1 0 0,0 15-30,1 1 57,-1 5-37,-2 1 1,-1-1-1,-3 1 1,-1-1-1,-2 0 1,-4 11-21,3-31 125,0 0 0,-1 0 1,-2 0-1,0-1 0,-1-1 1,-12 17-126,14-23 74,-2-1 1,0 0 0,0-1-1,-1 0 1,-4 2-75,-22 16 592,-8 5-592,-20 8-1,-3-2 1,1 0 241,1 3-241,61-40-63,1 0-1,-1 1 1,1 0 0,-1 1 63,4-5-13,1 1 1,0-1-1,0 1 1,0 0-1,0 0 1,0-1-1,0 1 1,0 0-1,0 0 1,1 0-1,-1 0 1,1 0-1,-1 0 1,1 0-1,0 0 1,0 0 12,0 2 9,0 0 0,0 0 0,0 0 0,1 0 0,-1 0 0,1 0 1,0 0-1,1 0 0,-1-1 0,0 1 0,1 0 0,0-1 0,0 1 1,0-1-1,0 0 0,1 0 0,-1 0 0,1 0 0,0 0 0,0 0 1,0-1-1,0 1 0,0-1 0,1 0 0,-1 0 0,1 0 0,-1-1 1,1 1-10,191 77 165,-150-61-101,25 15-64,-53-23 64,-1 0 1,9 8-65,11 7-161,-31-22 146,-1 1 0,1-1 0,-1 1 0,1 0 0,-1 0 0,0 1 0,0-1 0,-1 1 0,0 0 0,1 0 0,-2 0 0,1 0 0,0 1 0,-1-1 0,0 1 0,-1-1 0,1 1 0,-1 0 0,0 0 0,0 0 0,-1 3 15,1 2 61,-1 0 0,0 0 0,-1 0 0,0 0-1,-1 0 1,-2 8-61,-6 16-59,-5 13 59,10-34 36,-4 13 41,-2-1 1,0 0 0,-2 0 0,-1-1 0,-3 2-78,2-4 53,-41 64-293,54-82 251,-1 1 0,1-1-1,-1 0 1,1 1 0,1-1-1,-1 1 1,1 0 0,0 5-11,1-10 7,0 1 0,1 0 0,-1-1 0,1 1 0,-1 0 0,1-1 0,0 1 0,0 0 0,0-1 0,0 1-7,4 9 84,-5-9-61,0 0-1,1 1 1,-1-1 0,1 0-1,0 0 1,0 0-1,0 0 1,0 0 0,0 0-1,0 0 1,0 0-1,0 0 1,1 0-1,-1 0 1,1-1 0,0 1-1,0 0-22,1 1-2,-1-1-1,0 1 0,0-1 0,0 1 1,0 0-1,1 2 3,-2-1 55,1-1 0,0 0 0,0 0 0,0-1-1,1 1 1,-1 0 0,3 1-55,12 17-418,-15-18 431,-1-1 0,1 1 0,0-1-1,-1 0 1,1 0 0,0 0 0,0 0 0,1 0-1,-1 0 1,0 0 0,2 0-13,-3-2 54,0 1 0,0 0 0,0-1 0,0 1 0,-1 0 0,1-1 0,0 1 0,0 0 0,-1 0 0,1 0 0,-1 0 0,1 0 0,0 0 0,-1 0 0,0 0 0,1 0 0,-1 0-54,1 1-7,-1-1 1,1 1-1,0-1 1,0 0 0,-1 1-1,1-1 1,0 0-1,0 0 1,0 1-1,0-1 7,8 6-28,-1 1 1,0 0-1,0 0 0,-1 1 1,1 1 27,-1 0-139,-3-4 145,0 0 1,0 0-1,0 0 1,1-1-1,3 3-6,2 0-7,0-1 0,1 0-1,0-1 1,0 0 0,8 3 7,6 4-108,-6-4 193,1 0 0,1-2 0,-1 0 1,1-1-1,21 3-85,-6-3 76,0-3 1,1-1 0,3-1-77,-12-1 10,18 0-44,1-1 1,-1-2-1,15-5 34,-44 6-82,0 0 0,0 1 0,0 1 0,0 1 0,0 0-1,1 1 1,-2 1 0,1 0 0,0 2 0,12 4 82,0 0-422,-17-6-568,-1 1 0,1 0 0,8 5 990,-20-9-65,1 0 0,-1 1 0,0-1 1,1 0-1,-1 0 0,1 0 0,-1 1 0,0-1 0,0 0 0,1 0 1,-1 1-1,0-1 0,1 0 0,-1 1 0,0-1 0,0 0 1,0 1-1,1-1 0,-1 1 0,0-1 0,0 0 0,0 1 0,0-1 1,0 0-1,0 1 65,-5 14-3408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29:38.52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41 3551 1664,'0'1'87,"-1"-1"0,0 1 1,1-1-1,-1 1 0,0-1 0,0 1 1,0-1-1,1 0 0,-1 1 0,0-1 1,0 0-1,0 0 0,0 0 0,0 0-87,-2 2 103,1-1-1,-1 1 1,1-1-1,0 1 1,0 0 0,0-1-1,0 1 1,0 1-1,1-1 1,-1 0-1,0 0 1,1 0 0,-1 1-103,2-2 63,0 0 1,0-1 0,0 1-1,0-1 1,-1 1 0,1 0 0,0-1-1,0 1 1,0-1 0,0 1-1,1 0 1,-1-1 0,0 1 0,0-1-1,0 1 1,0-1 0,1 1-1,-1-1 1,0 1 0,1 0 0,-1-1-1,0 1 1,1-1 0,-1 1-64,15 12 508,23 6-188,-36-18-198,7 2 17,0-1-1,0 0 0,0-1 0,0 0 0,0 0 0,0-1 0,0 0 1,0-1-1,1 0 0,0 0-138,16-1 325,375-30 752,-272 15-1151,112-31 74,-178 34 32,-11 4 101,-1-3 0,-1-2 1,-1-2-1,0-2-133,76-45 510,80-56-510,-64 34 194,-87 55-168,138-82 823,16-22-849,-173 111 96,-1-2 0,-1-2 0,-2-1 0,-1-1 0,2-5-96,12-19 193,-2-2 0,-2-3-193,-24 34 54,-1-2 0,-2 0-1,0 0 1,-2-1 0,-1-1 0,-1 0-54,-7 18 32,0-1 1,-1 1-1,0 0 0,0-1 0,-1 1 1,-1-1-1,0 1 0,-1 0 1,-2-11-33,-6-15 132,-2 1 0,-6-12-132,-3-9 128,-10-38-408,4-1 0,-8-62 280,33 139-16,0 1 1,1-1-1,1 0 1,1 0-1,0 0 1,2 1-1,0-1 1,1 1-1,5-14 16,9-19-52,3 0-1,18-30 53,-31 64-1,9-19-8,5-11-56,24-35 65,-13 31-33,12-20 9,-2-1 1,22-55 23,-39 65-172,9-20 55,4 1 0,9-8 117,-34 66 33,2 1 0,0 1 0,1 1 0,1 0 0,2 2 0,-1 0 0,2 1-1,0 0 1,1 2 0,1 1 0,0 1 0,24-10-33,4-2-88,-33 16 137,0 0 0,0 2 0,7-3-49,-12 6-47,-1-2 1,0 1 0,-1-2-1,1 0 1,-1 0 0,-1-1-1,7-6 47,18-11-113,-31 21 165,0 1-1,0-1 1,0 0-1,-1 0 1,3-3-52,14-14 25,-9 9 150,-9 10-158,0 0 0,1 0 0,-1-1 0,0 1 0,1 1-1,0-1 1,0 0-17,-2 0-22,0 1-1,0 0 0,-1 0 0,1-1 1,0 1-1,-1 0 0,1-1 0,0 1 0,-1-1 1,0 1-1,1-1 0,-1 1 0,0-1 1,0 1-1,0-1 23,4-4 234,-4 6-232,1-1 0,-1 1 0,1 0 0,-1-1 0,0 1 0,1-1 0,-1 1 0,0 0 0,1-1 0,-1 1 0,0-1 0,0 1 0,1-1 0,-1 1 0,0-1 0,0 0 0,0 1 0,0-1 0,0 1-2,-2-2-24,0 1-1,0 0 1,-1 1 0,1-1-1,0 0 1,-1 1 0,1-1 0,-1 1-1,1 0 1,0-1 0,-1 1-1,1 0 1,-1 1 0,-1-1 24,-36 9-118,24-5 149,-2 1-216,0 1 0,-4 2 185,4-1 17,0-1 0,-8 1-17,-112 27 197,-21 4-287,150-37-41,0 1 0,0-2 0,0 1 0,-1-2 131,7 1-95,3 0 94,0 0 1,0 0-1,0 0 0,0 0 0,0 0 0,0 0 0,0 0 0,0-1 0,0 1 0,0 0 0,0 0 0,-1 0 1,1 0-1,0 0 0,0 0 0,0-1 0,0 1 0,0 0 0,0 0 0,1 0 0,-1 0 0,0 0 0,0 0 1,0-1-1,0 1 0,0 0 0,0 0 0,0 0 0,0 0 0,0 0 0,0 0 0,0 0 0,0-1 0,0 1 1,0 0-1,1 0 0,-1 0 0,0 0 0,0 0 0,0 0 0,0 0 0,0 0 0,0 0 0,0 0 0,1 0 1,-1 0-1,0 0 0,0 0 0,0 0 0,0 0 0,0 0 1,7-6 25,25-11 320,16-9 128,45-18-473,-75 37 16,-1 1 1,1 1-1,0 1 1,0 0-1,0 1 1,0 1-1,13 1-16,-26 1 5,8 0 28,0 0 0,-1 1 1,1 0-1,0 1 0,6 2-33,-12-2 68,1-1 0,-1 0 0,1 0 0,0-1 0,0 0 0,-1 0 0,1 0 0,0-1 0,-1-1 0,1 1 0,-1-1 0,5-2-68,-3 1 11,1 0-1,0 0 1,0 1 0,0 1-1,0-1 1,0 1 0,1 1-1,4 0-10,-13 0-64,12 4 11,-13-4 65,-1 0-1,1 1 1,-1-1 0,1 1 0,0-1-1,-1 1 1,1-1 0,-1 1-1,1 0 1,-1-1 0,1 1 0,-1-1-1,0 1 1,1 0 0,-1 0-1,0-1 1,1 1 0,-1 0 0,0-1-1,0 1 1,0 0 0,0 0-1,0-1 1,0 1 0,0 0 0,0 0-1,0 0 1,0-1 0,0 1-12,-8 27 153,2-13 26,2-3-142,-1 0 0,-1 0 0,0-1 0,0 1 0,-6 5-37,-3 6-201,-4 7 322,-3-1 0,-23 26-121,8-10 377,32-37-269,4-7-76,1-1 1,-1 1 0,1 0-1,0 0 1,-1 0 0,1 0-1,-1-1 1,0 1-1,1 0 1,-1 0 0,0-1-1,1 1 1,-1-1 0,0 1-1,0 0 1,0-1-1,0 1 1,1-1 0,-1 0-1,0 1 1,0-1 0,0 0-1,-1 1-32,3-2 49,0 1 1,0-1-1,0 1 0,-1-1 0,1 0 0,0 1 0,0-1 1,-1 0-1,1 0 0,0 1 0,-1-1 0,1 0 1,-1 0-1,1 0 0,-1 0 0,0 1 0,1-1 1,-1 0-1,0 0 0,0 0 0,1 0 0,-1 0 0,0 0 1,0 0-1,0 0 0,0 0 0,0-1-49,-2-3 71,0 0 0,0 1-1,0-1 1,-1 0 0,1 1 0,-1 0 0,0-1-1,-1 1 1,1 0 0,-1 1 0,1-1-1,-1 1 1,0-1 0,-1 1 0,-2-1-71,0-1-93,-1 0 0,0 1 1,0 0-1,-1 1 0,1 0 1,-1 0-1,1 1 0,-6-1 93,-61-5-4384,59 7 1099,16 0 3205,0 1 0,-1 0-1,1 0 1,0 0 0,0 0 0,0-1 0,-1 1 0,1 0-1,0 0 1,0 0 0,0-1 0,0 1 0,-1 0-1,1 0 1,0-1 0,0 1 0,0 0 0,0 0-1,0-1 1,0 1 0,0 0 0,0-1 0,0 1 0,0 0-1,0 0 1,0-1 0,0 1 0,0 0 80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0:04.2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4725 1824,'-40'-8'2133,"39"8"-1866,1 0-48,0 0 159,0 0-116,0 0-86,1 0-27,34-3 268,-1-1 1,0-1-1,-1-2 0,0-1 1,2-3-418,48-10 361,-39 10 49,-1-1 1,8-5-411,-30 9 28,-1-1 1,0-1 0,0-1 0,-1 0 0,7-7-29,52-41 155,-3-3-1,24-30-154,140-133 262,-200 190-30,-2-2 1,-1-1 0,5-11-233,-25 28 49,0-1 1,-2-1 0,0-1-1,-2 0 1,0-1-1,-2 0 1,0-4-50,-3 7-16,88-264-344,-55 181 299,38-70 61,-45 110-24,2 1 0,20-23 24,-3 19 16,2 3 0,36-32-16,18-27-119,-24 26 30,63-54 56,-103 111-68,2 3 0,26-17 101,58-32 128,3 5 0,143-63-128,-189 105-96,64-41 96,-16-1 40,3 7 0,95-36-40,-175 87-92,145-58 76,-145 62 107,1 2 1,31-4-92,38 2 28,101-1-28,-151 15 57,286-11 205,-100 6-615,26-22 216,-214 22 146,64-12 114,97-31-123,27 0 101,-12 4-53,144-52-149,-114 22 298,-150 44-4,149-38-12,-159 47-341,40-1 160,65-8 278,28-3-210,-78 22-313,-19 2-6,-84 7 214,63-8-230,1-4 273,108-19 559,-229 35-552,37-6 143,-1-2-1,0-3 1,26-12-156,496-236 389,-520 238-166,2 3 1,0 2-1,1 2 0,0 4 0,1 1 0,2 3-223,20-5 367,-37 6 221,39-3-588,-20 2 293,-43 6-354,1 1 1,-1 1 0,2 1 60,1-1-114,-1 1-3772,-22 1 3022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0:07.2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1270 1 2144,'3'3'669,"-6"-2"-446,-5-5 917,8 4-863,0 0-53,-18 3 1520,9 2-1620,0-1 0,0 0 0,-1 0 0,1-1 0,-1 0 0,0-1 0,-1 0-124,-23 7-20,-39 12-141,23-7 868,1 2 0,-20 10-707,54-19 144,0 1-1,0 0 1,1 1-1,0 0 0,1 1 1,0 1-1,0 0 1,1 0-1,-6 9-143,-26 29 75,22-25-41,1 0 1,-2 5-35,-59 78-27,13-17 907,66-86-837,0 0 1,0 0-1,1 0 0,0 0 0,0 1 0,0-1 0,1 1 1,-1-1-1,1 1 0,0 0-43,1-3 19,0 1 0,-1-1 0,1 0 0,0 0-1,1 0 1,-1 1 0,0-1 0,1 0 0,-1 0 0,1 0 0,0 0 0,0 1 0,-1-1 0,1 0 0,1 0 0,-1-1 0,0 1 0,0 0 0,1 0-1,-1-1 1,1 1 0,0 0-19,60 57 38,-48-44 12,0 0 0,-1 0 0,-1 1 0,0 1 0,8 17-50,-19-33 0,1 2 8,0 1 0,0 0 0,0 0-1,-1 0 1,1 0 0,-1 0 0,0 1-1,0-1 1,0 0 0,-1 1 0,1 3-8,-1 25-75,-1 1 0,-2-1 1,-6 29 74,2-19 127,6-34-96,0 0 0,0 1 0,-1-1 0,0 0-1,-1 0 1,0-1 0,-1 1 0,0 0 0,-3 4-31,0-3-2,-1-1 0,0 0 1,-1-1-1,1 0 0,-2-1 0,1 1 1,-1-2-1,0 1 0,-1-1 2,8-4-27,-12 6 91,-1 0-1,0-1 0,0 0 0,-7 0-63,-34 15-125,40-14 187,-1-2-1,0 1 0,0-2 1,-1-1-1,1 0 0,-1-1-61,-7 2 27,21-3 126,-1-1-1,1 0 1,-1 0-1,0-1 1,-1 1-153,-31 7-134,35-7 114,0 0 0,0 0 0,0 0-1,0 1 1,0-1 0,0 1 0,1 0-1,-1 0 1,-1 1 20,-2 1 113,-13 12-38,17-13-53,0-1 0,0 0 0,-1 0 0,1 0 0,-1 0 0,0 0 0,0-1 0,-2 2-22,4-2-5,0-1 0,-1 1 1,1 0-1,0 0 0,0 0 1,0 0-1,0 0 1,0 0-1,0 0 0,0 0 1,0 1-1,0-1 1,0 0-1,0 1 0,1-1 1,-1 0-1,1 1 5,-1 0 2,0 0 0,0-1-1,0 1 1,0 0 0,0-1 0,0 1 0,0-1 0,-1 1-1,1-1 1,-1 0 0,-1 2-2,-8 7 373,10-8-197,-6-2 140,2 0 631,8-7-946,-3 6 0,1 1 0,0-1 1,0 1-1,-1-1 0,1 1 0,0-1 0,0 1 0,-1-1 0,1 1 0,0 0 0,0 0 0,0-1 1,0 1-1,-1 0 0,1 0 0,0 0 0,0 0 0,0 0 0,0 0 0,0 0 0,-1 0 0,1 1-1,8-2-141,-1-1 30,-1 0 0,1 1 0,0 0 0,0 0 0,2 1 111,14 0-51,-1 1 0,1 1 0,-1 2-1,0 0 1,0 1 0,0 2 0,-1 0 0,0 1-1,0 1 1,2 3 51,-12-6-30,-1 1 0,1 0 0,-1 1-1,-1 0 1,0 0 0,0 1 0,-1 1-1,0 0 1,0 0 0,-1 0 0,-1 1 0,5 8 30,-6-8-22,5 6 23,-1 2 0,0-1 0,-1 2 1,-2-1-1,5 15-1,-5-4 44,-2-15-2,-2-1 1,0 1-1,-1 0 0,0 0 1,-1 3-43,0 6 65,0-18-68,-1 1 1,0-1-1,0 1 0,-1-1 0,1 1 0,-1-1 0,-1 1 0,-1 4 3,-1 1 8,-1-1 1,-1 0-1,0 0 0,0 0 0,-1 0 1,0-1-1,-1-1 0,0 1 0,-1-1 1,1 0-1,-6 3-8,-33 32 176,-26 33-176,51-53 43,-2 2-75,1 1 0,2 1 0,1 1 0,-13 23 32,27-38 18,0 0 0,1 1 0,1-1 0,0 1 0,-1 12-18,4-22 15,1 1-1,-1 0 1,2 0 0,-1-1-1,1 1 1,0 4-15,2 17-146,-2-18 174,0 1 1,1-1 0,0 0-1,1 0 1,0 1 0,1-2-1,0 1 1,3 6-29,0-4 14,0 0 1,1 0 0,0 0-1,1-1 1,0 0-1,8 6-14,6 8 94,70 66-23,9 12 328,-84-84-239,1-1 1,1-1-161,16 15 244,-2-3-166,2-2 1,1 0 0,1-3-1,16 7-78,-25-14 33,-12-8 113,0-2 1,0 0 0,0 0-1,1-2 1,0 0 0,7 0-147,14 3-43,211 36-240,-237-42-86,0-1 0,0 0 1,1-1 368,16 0-2894,-12 1 1156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19.46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104 422 832,'-5'2'237,"0"1"0,-1 0 0,1 0 0,0 1 0,1-1 0,-1 1 0,-1 2-237,3-4 111,0 0 0,0 0 1,1 0-1,-1-1 1,0 1-1,-1-1 1,1 0-1,0 0 1,0 0-1,0 0 1,-1-1-1,1 0 0,0 1 1,-1-1-1,1 0 1,0 0-1,-2-1-111,2 1 79,2-20 982,2 17-1037,1 1 0,-1 0 0,1-1-1,-1 1 1,1 0 0,0 0 0,0 0 0,0 1-1,2-3-23,8-8 37,13-13 117,-18 19-170,7-7 123,1 2 0,1 0 0,0 0 0,0 2 0,1 0 0,16-6-107,5 0 223,0 2 0,29-5-223,-47 12 84,0-1-1,0-2 0,-1 0 0,0 0 0,10-9-83,2 0 240,11-3-240,61-34 59,-37 32 26,-58 20-99,-1 0-1,1 1 0,0 0 1,0 1-1,0 0 0,0 0 1,0 1-1,0 0 0,3 0 15,11 2-43,0 1 0,15 4 43,-27-5-8,-1 1 1,0 1 0,0 0-1,0 0 1,0 0-1,-1 1 1,0 1 0,0-1-1,2 3 8,22 14-109,-20-14 118,-1 1 0,8 7-9,-8-6 20,0-1 0,10 6-20,-5-6 54,0-2 0,0 0-1,1-1 1,-1 0-1,16 2-53,-16-4-54,10 0-74,-17-1 159,0 0 1,1-1-1,-1 0 0,0-1 1,1 0-1,-1 0 1,1-1-1,0 0 0,8-2-31,13-8-158,-26 7 162,0 1 0,0 0 0,0 1 0,1-1 0,3 0-4,5 0 18,0-2 0,-1 0 1,1 0-1,0-1 0,0-1-18,3-2 61,1 2 0,11-3-61,-8 3 15,-1-1 0,7-3-15,-7 2-30,-15 6-4,1 0 91,-1 0 0,0 0 0,1 0 0,-1-1 0,0 0 1,0 0-1,-1 0 0,1-1 0,2-2-57,2 0 126,0-1 47,-5 1-125,-2 3-34,-1 0-1,1 0 1,0 0 0,0 0-1,0 0 1,1 1 0,1-2-14,-2 1 1,0 0 0,0 0 0,-1 0 0,1 0 0,-1 0 1,0 0-1,1 0 0,-1-1-1,2-5 7,0 0 50,3-5-114,-4 11 95,5-7-86,0 1-1,0 1 1,1 0 48,-8 7-21,0 1 63,0 0-4,0 0-28,0 0-74,0 9 80,0 82 102,2-82-163,-1-1 0,1 1 0,1 0 1,0 0 44,0 1 120,24 45-61,-19-41-122,-6-12 51,-1 0 1,1 0-1,-1 1 1,0-1-1,0 0 1,0 0 0,0 1-1,0-1 12,2 5 12,0 0-1,0-1 1,1 0-1,0 0 1,0 0 0,0 0-1,1 0 1,0-1-1,0 0 1,4 2-12,11 15 44,-12-13-102,1 0 0,0-1 0,1 0 0,8 6 58,-13-11 5,-1 0 0,1-1 0,0 1 0,0-1 1,0 0-1,0-1 0,0 1 0,0-1 0,0 0 0,0 0 0,1 0 0,1-1-5,41 0 299,0-2 0,16-4-299,45-8 64,70-11 186,-131 16-111,-1-2 0,18-9-139,-11 7-16,-10 3-96,-2 0 276,1 2 0,4 1-164,42-7 141,32-5-108,-70 13-71,0-3 0,14-5 38,-7 1 49,1 2 0,0 2 1,0 3-1,1 3 0,10 3-49,-10-3-87,-35 2 69,-1 0 1,1 2 0,18 2 17,61 16-197,-86-15 252,0-2 1,8 0-56,18 2 43,87 10-115,-54-8-64,52 5 99,-93-7 15,-2 1 97,15 3-75,-29-4-25,1 1 1,-1 0-1,-1 2 0,1 0 0,-1 1 0,18 11 25,-18-7 5,0 1 0,-1 1 0,4 4-5,-13-9 8,-1-1 0,0 1-1,0 1 1,-1-1 0,0 1 0,-1 0-1,1 3-7,26 53 91,-4 2 0,16 53-91,-24-54-54,-11-47 97,-9-19-160,0 1 0,0 0 1,0 0-1,-1-1 0,1 1 0,0 0 0,0 0 0,-1 0 0,0 0 1,1 0-1,-1 1 117,0-1-1968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23.4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55 126 1152,'-9'9'458,"8"-8"-402,1-1 1,-1 1 0,0-1-1,1 1 1,-1 0-1,0-1 1,1 1-1,-1 0 1,1 0-1,-1-1 1,1 1 0,-1 0-1,1 0 1,0 0-1,-1 0 1,1 0-1,0-1 1,0 1 0,0 0-1,0 0 1,-1 0-1,1 0 1,0 0-1,1 0 1,-1 0-57,-1 1 50,1 1 1,1-1-1,-1 1 0,0-1 1,1 0-1,-1 1 0,1-1 1,0 2-51,-1-3 15,1 0 1,0 0-1,0 0 1,-1 0-1,1 0 1,0 0-1,0 0 1,0 0 0,0 0-1,0-1 1,0 1-1,0 0 1,0-1-1,0 1 1,0-1-1,1 1 1,-1-1 0,0 1-16,1-1 33,10 5 73,-1-1 1,2-1-1,-1 0 0,0 0 1,2-1-107,47 6 165,-49-8-21,-9 0-142,0 1 0,0-1 0,0 0 0,1 0 0,-1 0 0,0-1 0,0 1 0,0-1 0,0 0 0,0 1 0,0-1 0,0-1 0,0 1 0,0 0 0,0-1 0,-1 0 0,1 1 0,0-1 0,0-1-2,0 0 4,-1 2 5,-1 0 0,0 0 0,0 0-1,0 0 1,0 0 0,0-1 0,0 1-1,0 0 1,-1-1 0,1 1 0,0 0-1,-1-1 1,1 1 0,-1-1 0,1 1-1,-1-1 1,0 1 0,0-1 0,0 1-1,1-1 1,-1 1 0,-1-1-9,1-8 6,0 0 0,-1 0 0,0 1 0,-1-1 0,-2-8-6,2 13 21,0 0 0,0 0 0,0 0 0,-1 0 0,1 0 0,-1 1 0,-1-1 0,1 1 0,0 0 0,-1 0 0,-2-1-21,-8-9-2,12 11 7,0 0 0,-1 1-1,0-1 1,1 1 0,-1-1 0,0 1 0,0 0 0,-1 0 0,1 0 0,0 0 0,-1 1 0,1-1-1,-1 1 1,1 0 0,-1 0 0,0 1 0,1-1 0,-1 0 0,-2 1-5,1 0 41,0 0 0,0 1 0,-1-1 0,1 1 0,0 0 0,0 1 0,-5 1-41,8-2 7,-1 0 0,1 0 0,0 1 1,-1-1-1,1 1 0,0 0 0,0-1 0,0 1 0,0 0 1,0 0-1,0 0 0,0 1 0,1-1 0,-1 0 1,0 3-8,-8 14 67,6-13-42,0 0 1,1 0 0,0 1 0,0 1-26,-4 14 107,-4 11 162,-1 0 0,-7 10-269,18-39-5,0-1-1,0 1 1,0 0 0,1-1-1,-1 1 1,1 0-1,0 0 1,0-1-1,0 1 1,1 0-1,-1 0 1,1-1-1,0 2 6,3 11 124,1 0-1,2 4-123,-5-12-15,1-1 0,0 0 0,1 0 0,0-1-1,0 1 1,0-1 0,1 0 0,0 0-1,0 0 1,0-1 0,1 0 0,0 0-1,0 0 1,2 1 15,11 6-9,-11-6 9,-1-1-1,1-1 1,0 1-1,7 2 1,-11-6 14,-1 0-1,1 0 0,-1-1 1,1 1-1,-1-1 0,1 1 1,0-1-1,-1 0 0,1-1 1,-1 1-1,1-1 0,-1 1 1,1-1-1,1-1-13,1 0 22,1-1 1,-1 0-1,0-1 0,0 1 1,0-1-1,0 0 0,-1-1 1,1 1-1,2-5-22,8-8 30,0-1 0,1-4-30,64-82 160,-78 100-163,0-1-1,1 1 1,0 0-1,0 0 1,0 0-1,5-3 4,-1 1-64,0 1 1,1-1-1,0 2 1,0-1-1,2 0 64,-7 4-10,0 0 0,0-1 0,-1 2 0,1-1 0,0 0 0,0 1 0,0 0 0,0-1 0,0 2 0,0-1 0,0 0 0,0 1-1,0 0 1,2 0 10,1 1 17,0-1-1,0 0 0,0 0 1,5 0-17,-5-1-26,0 1 0,1 0 1,-1 0-1,4 2 26,-7-2-1,0 0 0,0 0-1,-1 0 1,1 1 0,-1-1 0,1 1 0,-1 0-1,0 0 1,0 0 0,0 1 0,0-1-1,0 1 1,2 2 1,3 3 2,-6-7 5,-1 1 1,1 0-1,0 0 0,-1 0 1,1 0-1,-1 0 0,0 0 1,1 0-1,-1 0 0,0 0 1,0 1-1,-1-1 0,1 0 1,0 1-1,-1 1-7,1 1-11,1 1 1,-1 0-1,1 0 0,0 0 0,0-1 1,1 1-1,0-1 0,0 0 0,0 0 1,0 0-1,1 0 0,3 3 11,-4-5 43,0 0 0,0 0-1,0 0 1,0-1 0,1 1 0,-1-1-1,1 0 1,0 0 0,0 0-1,0 0 1,0-1 0,0 0 0,0 0-1,0 0 1,0 0 0,0 0-1,4-1-42,-4 1 19,0-1 0,0 0-1,-1 0 1,1 0 0,0-1-1,0 0 1,0 1 0,-1-1-1,1 0 1,-1 0 0,1-1-1,-1 1 1,1-1 0,-1 0-1,0 0 1,1 0-19,-3 1 37,-1 1 241,1 0-359,-1 0 0,0-1 0,0 1-1,1 0 1,-1 0 0,0 0 0,0 0 0,1 0 0,-1 0 0,0 0-1,0 0 1,0 0 0,1 0 0,-1 0 0,0 0 0,0 0-1,1 0 1,-1 0 0,0 1 0,0-1 0,0 0 0,1 0 0,-1 0-1,0 0 1,0 0 0,0 0 0,1 1 0,-1-1 0,0 0 0,0 0-1,0 0 1,0 0 0,1 1 0,-1-1 0,0 0 0,0 0-1,0 0 1,0 1 0,0-1 0,0 0 0,0 0 0,0 1 0,0-1-1,0 0 1,0 0 0,0 1 0,0-1 0,0 0 0,0 0 0,0 0-1,0 1 1,0-1 0,0 0 0,0 0 0,0 1 0,0-1-1,0 0 1,0 0 0,0 0 0,-1 1 0,1-1 0,0 0 0,0 0-1,0 0 1,0 1 81,-7 9-1461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24.33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488 27 1248,'-4'-7'361,"4"6"-308,-1 0 1,0 0-1,1-1 1,-1 1-1,1 0 1,0 0-1,-1-1 1,1 1-1,0 0 1,0-2-54,0 3 176,-1-5 1899,0 7-1993,-1-1 1,1 1-1,0 0 1,0-1 0,0 1-1,1 0 1,-1 0-1,0 0 1,1 0-1,-1-1 1,1 1 0,0 0-83,-7 19 539,-10 3-117,-1-1 0,0-1-1,-2 0 1,0-1 0,-8 4-422,-34 36 286,51-48-275,-12 12 58,15-18-62,1 1 0,-1-1 0,0 4-7,2-3 60,-1-1 0,1 0 0,-1-1 0,-3 3-60,-96 67 827,82-60-688,18-12-227,0-1 0,1 1 1,-1 0-1,1 1 0,0-1 1,0 1-1,-4 5 88,17-6-2507,5-4-863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0:22.1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5062 4 992,'4'-3'2811,"-26"5"3263,10 3-5407,3-3 258,8-2-905,1 0 1,-1 0-1,0 0 0,1 0 0,-1 0 1,1 0-1,-1 0 0,1 0 1,-1 1-1,0-1 0,1 0 1,-1 0-1,1 0 0,-1 1 0,1-1 1,-1 0-1,1 0 0,-1 1-20,-4 17 340,3-9-381,1-2 73,0-1 0,1 1 0,-1-1 0,1 1 0,1-1 0,0 4-32,0 13 149,4 68-21,-5-54 19,0 40 90,-5 9-237,5-60 105,0 0 0,2 0 0,1-1 0,1 1 0,1 2-105,2 12 51,0-12-45,-5-21 8,0 0 1,0 0 0,-1 0-1,0 1-14,2 45-14,-3 0 0,-2 0 0,-4 16 14,-4 42 229,3 54-229,11-10 139,-5-128-49,-1-1 1,-4 20-91,4-34 47,2 0-1,-1 1 1,2 7-47,0 16 633,0-40-587,-1-2-17,-1 5-29,1 0 0,0 0 0,0 0 0,0 0 0,-1 0 0,1 0 0,0 0-1,0 0 1,0 0 0,1 0 0,-1 0 0,0 0 0,0 1 0,0-1 0,1 0 0,-1 0 0,0 0 0,1 0 0,-1 0-1,1 0 1,-1 0-1,1 0 0,-1 0 1,0 0-1,0 0 0,1 0 1,-1 0-1,0 0 0,0 0 1,0-1-1,0 1 1,0 0-1,-1 0 0,1-1 1,-1-2-20,0 1 0,-1-1 1,1 0-1,-1 1 0,0-1 0,-2-2 20,3 5-23,-1-1 0,1 1 0,-1-1 0,0 1 0,0-1 0,0 1 0,0 0 0,0 0 0,0 0 0,0 0 0,0 0 1,-1 0 22,-21-8-9,15 5 34,-1 1 1,0 0-1,1 0 1,-1 0-1,0 2 1,-3-1-26,-62-1-134,-1 4 0,-11 4 134,37-2 1,22 0-82,0 1 1,-17 5 80,-9 2-4,-205 33-178,-108 34 28,261-47 154,-15 5 0,94-30 0,0-1 0,-1-1 0,-14 0 0,-122-4 0,-19 1 0,106 6 0,30-2 0,-24-1 0,-258 2 37,84-5-290,130-1 314,75 1 35,-1 3 0,0 1-96,1 1 43,0-3-1,-1-1-42,18-2 14,-29 0-145,-32-5 131,-33-2-5,78 5 41,0 2 0,0 2-1,-33 6-35,8-1-6,-8 4-44,0 2 1,-54 19 49,37-9 30,33-8-11,25-6-45,0-2 1,-11 1 25,-17 4-26,37-8 33,0 0 1,-6 0-8,-37 1 48,0-2 0,0-3 0,-44-7-48,90 5 11,-1-1 1,1-1-1,0-1 0,0 0 1,0-1-1,1-1 0,0-1 1,-13-8-12,16 8 1,1 1 1,-13-5-2,-16-8 119,11 3-172,-1 1 0,0 2-1,-1 2 1,-19-5 53,38 12-5,12 4 13,-1 0 0,1 0 0,0 0 0,0 0 0,-1 0 0,-1 1-8,5 0-6,0 0 1,0 0-1,0 0 1,0 0-1,0-1 1,0 1-1,0 0 1,0 0-1,0 0 1,0 0-1,0 0 1,0 0-1,0 0 1,0 0-1,0 0 1,1 0 0,-1 0-1,0 0 1,0 0-1,0 0 1,0 0-1,0 0 1,0 0-1,0 0 1,0 0-1,0 0 1,0 0-1,0 0 1,0 0-1,0 0 1,0 0-1,0 0 1,0-1-1,0 1 1,0 0 0,0 0-1,0 0 1,0 0-1,0 0 1,0 0-1,0 0 1,0 0-1,0 0 1,0 0-1,0 0 1,0 0-1,0 0 1,0 0-1,0 0 1,0 0-1,0 0 1,0 0-1,0 0 1,0 0 0,-1-1-1,1 1 1,0 0-1,0 0 6,9-5-229,13-4 178,0 4 141,-10 3-65,-1-1 0,0-1 1,8-2-26,3-4 12,15-6-222,11-8 210,-15 6 152,2 1 0,35-10-152,-23 13-108,9 0 108,9-3 2,-13 6 49,1 1 1,44-1-52,24-4 67,-121 15-67,31-5 65,1-1 1,-1-1-1,-1-2 1,29-11-66,-40 12 56,-1-1 1,1-1-1,-1 0 1,14-12-57,-28 19 20,1-1-1,-1 0 1,0 0 0,0 0 0,-1 0 0,1-1 0,-1 1 0,0-1 0,0 0 0,0 0 0,-1 0-1,1-1 1,-1 1 0,-1 0 0,1-1 0,-1 1 0,0-1 0,0 0 0,0 1 0,-1-3-20,0-2-14,-1-1 1,-1 1 0,1 0 0,-2 0 0,1-1 0,-1 1 0,-1 1 0,0-1 0,0 1 0,-1-1 0,-2-2 13,-4-5 17,0 0 1,-1 0 0,0 1-1,-10-8-17,-10-9-193,-19-12 193,34 31 1,-1 1 1,0 1-1,-1 1 1,-1 0-1,1 1 1,-1 2-1,-1 0 1,0 1-1,0 1 0,0 1 1,-4 0-2,-142-28 173,37 5-319,111 25 153,1-1 0,0-1 0,-1-1 0,2-1 0,-1 0 0,-2-3-7,18 9-9,-6-2 22,1-1-1,-1-1 1,1 1 0,0-1 0,1 0-1,-1-1 1,-4-4-13,-6-10-17,1-1 0,1 0-1,1-1 1,-2-5 17,13 20-21,0 0-1,1 0 1,-1-1 0,1 1-1,1-1 1,0 0 0,0 1-1,0-4 22,1-7-25,0 1 0,1-1 1,1 0 24,-1 8-22,1 0 0,1 1 0,-1-1 1,2 1-1,-1 0 0,1 0 1,1 0-1,-1 0 0,2 1 1,-1 0-1,1 0 0,0 0 0,1 1 1,-1 0-1,2 0 0,-1 1 1,1 0-1,0 0 0,0 0 1,0 1-1,1 1 0,0-1 0,0 1 1,0 1-1,0 0 0,1 0 1,-1 1-1,1 0 0,4 0 22,52-4 25,-4 1 9,24 1-34,-66 5-12,1 0 1,-1 1-1,0 1 1,1 1-1,-1 0 1,4 3 11,12 4 121,1-3 1,18 2-122,-21-4 111,0 1 0,-1 1 0,8 5-111,-9-3 27,0-2 0,1-2 1,-1 0-1,15-1-27,13 2-40,-12-2 131,0-3-1,34-3-90,-21 1 187,-5-3-133,0-2 1,33-8-55,-17 2 24,140-22 152,1-9-176,-80 14-128,-91 18 173,1 3 1,-1 1-1,1 2 0,18 1-45,172 10 253,-185-4-47,156 0-227,-38 0 140,-4-1-3,-13-1-374,-85-1 430,-1-3-46,0-3 0,42-10-126,-25 3 388,17 3-388,23 0 143,-27 2-190,18 3 47,81 5 619,-113 3-443,-30-3-175,-5-1 148,-1 2-1,3 2-148,-29-2-52,-14-2 56,1 1 0,-1 1 0,1-1 0,-1 0-1,1 1 1,-1 0 0,0-1 0,3 2-4,-2 0 10,1 0-1,0-1 1,0 0 0,0 0-1,5 1-9,-8-2-32,7 4 107,-8-4-63,0 0 1,-1 0 0,1 1-1,0-1 1,-1 0 0,1 1-1,0-1 1,-1 1-1,1-1 1,-1 1 0,1-1-1,-1 1 1,1-1 0,-1 1-1,1-1 1,-1 1 0,1 0-1,-1-1 1,0 1-13,1 0 53,11 19-256,-10-18 198,0-1 0,0 1 0,0 0 0,0-1 0,0 1 0,0-1 0,1 1 0,-1-1 0,0 0 0,1 0 0,-1 0 0,1 0 0,-1-1 0,1 1 0,-1-1 0,2 1 5,-2-1 144,-2 0-37,4 2 194,-1 1-3969,-7 0-1562,3-3 4942,0 1 0,-1-1 0,1 0 0,0 0 0,0 1 0,-1-1 0,1 0 0,0 0 0,-1-1 0,1 1 0,-1 0 288,-26-9-3525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26.6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0 449 736,'1'1'95,"0"0"1,-1 0-1,1 0 1,-1 0 0,1 0-1,-1 0 1,1 0-1,-1 0 1,1 1-1,-1-1 1,0 0-1,0 0 1,0 0-1,0 0 1,0 0-1,0 1 1,0-1-1,0 0-95,0 0 59,0 1-1,0-1 1,0 0-1,0 1 1,0-1-1,0 0 1,1 0-1,-1 1 1,0-1-1,1 0 1,-1 0-1,1 1 1,0-1-59,-1 0 47,1-1 0,-1 1-1,1-1 1,-1 1 0,1-1 0,-1 0 0,1 1 0,-1-1-1,1 0 1,-1 1 0,1-1 0,-1 0 0,1 0 0,0 0-1,-1 1 1,1-1 0,-1 0 0,1 0 0,0 0 0,-1 0-1,1 0 1,-1 0 0,1 0 0,0 0 0,-1-1 0,1 1-1,-1 0 1,1 0 0,0 0 0,-1-1 0,1 1 0,-1 0-1,1-1 1,-1 1 0,1 0 0,-1-1 0,1 1-1,-1 0 1,1-1-47,2-2 178,-1 1-1,1-1 0,0 0 1,-1 0-1,0 0 0,1 0-177,64-104 1366,-56 92-1370,5-9-34,1 1 0,1 1 0,8-6 38,1-1 34,-1-1 0,-1-2 0,4-9-34,-21 27-46,0 0 0,0 0 0,0-4 46,17-32-12,-21 44 35,-3 5-29,-1 2-14,-4 17-19,2-10 36,1-1 0,-1 1 0,0 0 1,-1-1-1,1 0 0,-1 0 0,-1 0 1,-3 6 2,1-1-90,-47 80 95,31-39 107,18-46-110,1-1-1,0 1 1,0 1 0,1-1 0,0 0-1,1 0 1,-1 1 0,1 3-2,-1 13 62,2 24-62,0-27 57,0-16-67,0 0 0,1-1-1,0 1 1,0 0-1,0 0 1,0-1-1,1 1 1,0-1-1,0 1 1,1 1 10,-2-4 13,0 0 0,1 1 0,-1-1 0,1 0 0,0 0-1,0 0 1,0 0 0,0 0 0,0 0 0,0 0 0,0-1 0,1 1 0,-1-1 0,1 0 0,-1 1 0,1-1 0,-1-1-1,2 2-12,2-1 43,0-1-1,0 1 0,0-1 0,0 0 0,0 0 0,0-1 1,0 1-1,0-1 0,0-1 0,0 1 0,-1-1 0,1 0 1,0-1-43,13-6 49,0 0 1,-1-2 0,2-2-50,-15 10 22,26-16 27,0 0 44,-1 0 0,0-2 0,-1-2 1,24-24-94,-40 36 187,1-2-4,-13 12-160,-1 0 1,1 0-1,-1 1 0,1-1 1,-1 0-1,0 0 1,1 0-1,-1 0 0,0 0 1,0 0-1,0 0 0,0 1 1,0-1-1,0 0 0,0 0 1,0 0-1,0 0 0,0 0 1,0 0-1,-1-1-23,1 2-2,0 0 1,0-1-1,0 1 1,0 0-1,0-1 0,0 1 1,0 0-1,-1-1 0,1 1 1,0 0-1,0 0 0,0-1 1,-1 1-1,1 0 1,0 0-1,0-1 0,-1 1 1,1 0-1,0 0 0,0 0 1,-1-1-1,1 1 0,0 0 1,-1 0-1,1 0 1,0 0-1,-1 0 0,1-1 1,0 1-1,-1 0 0,1 0 1,0 0-1,-1 0 1,1 0-1,0 0 0,-1 0 1,1 0-1,0 1 0,-1-1 1,1 0-1,0 0 0,-1 0 1,1 0-1,0 0 1,-1 0-1,1 1 0,0-1 1,0 0-1,-1 0 2,-14 13-223,12-10 201,-18 6 150,12-6-195,8-3 1,7 0 81,-5 0-21,1 0 0,-1 1 0,1-1 0,-1 0 0,1 0 0,-1 1 0,1-1 0,-1 1 0,1 0 0,-1-1 0,1 1 0,-1 0 0,0 0 0,1 0 0,-1 0 0,0 0 6,1 1 48,-1-1-26,2 2-51,-1 0 0,1 0 0,-1 1 1,0-1-1,0 1 0,-1-1 0,1 1 0,-1 0 1,0 0-1,1 0 29,0 2 25,0 0 0,0 0 1,1-1-1,1 3-25,10 15-18,3 6 121,-15-28-99,-1 1-1,1-1 1,-1 0-1,1 1 0,-1-1 1,1 0-1,0 0 1,0 0-1,-1 0 0,1 0 1,1 0-4,-2-1 42,18 0-164,-17 1 139,1-2 0,-1 1 0,1 0 0,0 0 0,-1-1 0,1 0 0,-1 1 0,1-1 0,-1 0 0,0 0 0,1 0 0,-1 0 0,0-1 0,1 1-1,-1-1 1,0 1 0,1-3-17,10-5 10,42-22-76,-15 8-97,21-6 163,76-26-5,-56 27 5,-79 27 9,1 0 1,-1 0-1,0 0 0,0 0 1,0-1-1,0 1 0,1-1-9,4-3 52,-6 4 7,-11 10-107,-39 27 52,-17 14-24,59-44 2,0 1 1,0 0 0,0 0-1,1 1 1,-3 4 17,7-10-1,1 0 0,0 0 1,0 0-1,0-1 0,0 2 0,0-1 1,0 0-1,1 0 0,-1 0 0,1 0 1,-1 0-1,1 1 0,0-1 0,0 0 0,0 0 1,0 1-1,0-1 0,0 0 0,1 0 1,-1 0-1,1 1 0,0-1 0,-1 0 1,1 0-1,0 0 0,1 2 1,0-2 2,-1 0 0,1-1 0,0 1 1,0 0-1,0-1 0,0 0 0,0 1 0,0-1 0,0 0 0,0 0 1,0 0-1,0 0 0,1 0 0,-1 0 0,0-1 0,1 1 0,-1-1 0,0 0 1,1 0-1,-1 0 0,1 0 0,1 0-2,1 0 18,-1-1 0,1 1 0,-1-1 0,1 0 0,-1-1 0,1 1 0,-1-1 0,0 0 0,1 0 0,-1 0 0,1-1-18,12-11 1,-1-1 0,0-1 0,-1 0 0,-1-1 0,-1 0 0,1-3-1,-3 6 0,-10 12 2,0 1 0,0-1 0,0 0 0,0 0 0,0 0 1,-1 0-1,1 0 0,0 0 0,-1 0 0,0-1 0,1 1 0,-1 0 1,0 0-1,0 0 0,0 0 0,0-1-2,0-2-18,-1 6 4,1-1 1,0 1 0,0 0 0,0-1-1,0 1 1,-1 0 0,1-1 0,0 1-1,-1-1 1,1 1 0,0 0 0,-1-1-1,1 1 1,-1-1 0,1 1-1,-1-1 1,0 1 13,1-1 0,-1 1-1,1-1 1,-1 1-1,1 0 1,-1-1-1,1 1 1,-1-1-1,1 1 1,-1 0-1,1-1 1,0 1-1,0 0 1,-1 0-1,1-1 1,0 1-1,0 0 1,0 0-1,-1 0 1,-2 30 109,2-26-79,0-1 1,1 1-1,-1-1 1,1 1-1,0 0 1,0-1-1,1 1 1,-1-1-1,1 1 1,0-1-1,0 1 1,2 3-31,7 17 137,-7-16 50,0-1 0,1 1-1,1-1 1,-1 0 0,5 6-187,-7-12 37,0 0 1,0 0-1,0 0 0,0 0 1,1 0-1,-1 0 1,0-1-1,1 1 0,-1-1 1,1 1-1,0-1 0,0 0 1,-1 0-1,1 0 0,0-1 1,0 1-1,0-1 1,0 1-1,0-1 0,2 0-37,2-1 86,1 0 0,-1-1-1,0 0 1,0 0-1,0-1 1,0 0 0,0 0-1,0 0 1,4-4-86,25-10 125,42-18-79,-46 19-65,34-11 19,-96 38-6533,12-3 3381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27.44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94 2496,'-1'0'22,"1"0"1,0-1 0,0 1-1,0-1 1,0 1-1,-1 0 1,1-1-1,0 1 1,0-1 0,0 1-1,0-1 1,0 1-1,0 0 1,0-1-1,0 1 1,0-1 0,0 1-1,0-1 1,0 1-1,1 0 1,-1-1-1,0 1 1,0-1 0,0 1-1,1 0 1,-1-1-1,0 1 1,0 0-1,1-1 1,-1 1 0,0 0-1,0-1 1,1 1-1,-1 0 1,1 0-1,-1-1 1,0 1 0,1 0-1,-1 0 1,0 0-1,1-1 1,-1 1-1,1 0 1,-1 0 0,1 0-1,-1 0 1,0 0-1,1 0 1,-1 0-1,1 0 1,-1 0 0,1 0-1,-1 0 1,0 0-1,1 0 1,-1 1-23,1-2 51,0 1 1,0 0-1,0-1 1,-1 1-1,1 0 0,0-1 1,0 1-1,-1-1 1,1 1-1,0-1 0,-1 1 1,1-1-1,0 0 1,-1 1-1,1-1 0,0 0-51,7-7 655,0 3 22,1 0 1,-1 0-1,0-1 0,-1 0 1,1-1-1,1-2-677,-9 8 23,1 1 0,0-1 0,0 1 1,1-1-1,-1 0 0,0 1 0,0 0 0,0-1 0,0 1 0,0 0 1,0-1-1,1 1 0,-1 0 0,0 0 0,0 0 0,0 0 0,1 0 1,0 1-24,25 5 355,-14-3-295,26 2 114,1-2-1,34-1-173,-1 0 74,-47-1-178,65 3-955,-29-6-2615,-54 1 3214,0 0 1,1 0-1,-1-1 0,0 0 1,3-2 459,0-1-692,0-1 0,0 0 1,6-4 691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31.0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1 469 1248,'4'-7'3013,"1"2"-2680,1 1-1,-1 0 1,1 0 0,4-2-333,-5 3 75,-1 1 0,0-1 0,0 0 0,0 0 0,0 0 0,0-1 0,2-3-75,15-15 347,2-4-198,-11 6-61,0-1 1,-1 0-1,-2-1 0,8-22-88,3-24 116,-2-1-116,-11 38 16,-5 20-87,0 0 0,-1 0 0,-1 0 0,0-7 71,0 14-46,0 3-29,0 21 38,-2 20 41,-2 0 0,-5 24-4,2-19-14,-3 11-23,2-4 62,-1 29-25,9-63 16,0 0 0,0 0 1,2 0-1,0 0 0,1 0 1,3 7-17,-4-19 16,-1 0 1,1-1 0,0 1 0,1-1-1,-1 1 1,1-1 0,0 0-1,2 2-16,-3-5 8,0 0 0,-1-1 0,1 1-1,0 0 1,0-1 0,0 1-1,1-1 1,-1 1 0,0-1 0,0 0-1,1 0 1,-1 0 0,1 0-1,-1-1 1,1 1 0,-1-1 0,1 1-1,-1-1 1,1 0 0,0 0-8,8 0 4,0-1 0,0-1 0,0 0 0,-1 0 0,1-1 0,-1 0 0,1-1 0,-1 0 0,0-1 0,-1 0 0,1 0 0,-1-1 0,7-5-4,3-5 55,-2 1 1,1-2 0,-2 0 0,0-2-1,10-14-55,-24 30 0,-1 0 0,1 1 0,0-1 0,-1 0 0,0 0 0,1 0 0,-1 0 0,-1 0 0,1 0 0,0 0 0,-1 0 0,1 0 0,-1-1 0,0 1 0,0 0 0,0 0 0,0 0 0,-1-1 0,0 1 0,1 0 0,-1 0 0,0 0 0,0 0 0,-1 0 0,1 0 0,-1 0 0,1 1 4,0 1-1,1-1 1,-1 0-1,-1 1 1,1-1-1,0 1 1,0-1-1,-1 1 1,1 0-1,0 0 1,-1 0-1,1-1 1,-1 1-1,0 1 1,1-1-1,-1 0 1,0 0-1,1 1 1,-2-1-4,0 0-11,0 1-1,0 0 1,0-1 0,0 1 0,0 0 0,0 1 0,0-1-1,0 0 1,0 1 0,0 0 0,-1 0 11,-7 3-6,0 0 0,0 1 1,1 1-1,-1 0 0,-3 3 6,8-5 2,0 1 1,0 1-1,1-1 0,-1 1 0,2 0 0,-1 0 0,0 0 1,1 1-1,0 0 0,1-1 0,0 1 0,0 1 1,0-1-1,1 0 0,0 1 0,0-1 0,0 7-2,2-6 40,0 1 0,0-1 0,1 0 0,1 1 0,-1-1 0,1 0 0,1 0 0,-1 0 0,1 0 0,1 0-40,-1-1 36,1 0 0,0 0-1,1-1 1,-1 0-1,1 0 1,6 6-36,-8-9 18,0 0 0,0 0-1,1-1 1,-1 1 0,1 0 0,-1-1-1,1 0 1,0 0 0,0 0 0,0-1-1,1 1 1,3 0-18,2-1 33,1 0 0,-1 0 0,1-2 0,-1 1 0,1-1-1,-1-1 1,0 0 0,1 0 0,-1-1 0,0 0 0,0-1 0,-1 0 0,1 0 0,1-2-33,2-3 95,1 1 1,-1-2 0,-1 0 0,0-1-1,0 0 1,-1 0 0,-1-1 0,10-13-96,-8 9 69,-7 9-65,1 1-1,-1-1 1,-1-1-1,1 1 1,-1 0-1,-1-1 1,1 0-1,-1 0 1,0-4-4,-1 6 170,-1 1-22,0 0-1,-1 0 0,1-1 1,-1-4-148,0 9 5,0 0 1,-1-1-1,1 1 1,0 0-1,-1 0 1,1-1-1,0 1 1,-1 0-1,1 0 1,-1 0-1,0 0 0,1 0 1,-1 0-1,0 0 1,0 0-1,0 0 1,0 0-1,1 0 1,-1 0-1,0 1 1,-1-2-6,-6-6-161,8 8 165,0-1-1,0 1 1,0-1 0,-1 1 0,1 0 0,0-1 0,-1 1 0,1 0 0,0-1-1,0 1 1,-1 0 0,1-1 0,-1 1 0,1 0 0,0 0 0,-1-1 0,1 1 0,-1 0-1,1 0 1,0 0 0,-1 0 0,1 0 0,-1-1 0,1 1 0,-1 0-4,1 0-5,0 0 0,0 0 0,0-1 0,0 1 0,0 0 1,0-1-1,0 1 0,0 0 0,0 0 0,0-1 0,0 1 1,0 0-1,0 0 0,0-1 0,0 1 0,0 0 0,0 0 0,1-1 1,-1 1-1,0 0 0,0 0 0,0-1 0,0 1 0,1 0 0,-1 0 1,0 0-1,0-1 0,0 1 0,1 0 0,-1 0 0,0 0 1,0 0-1,1 0 5,34-4-203,-28 4 142,0-1 1,0 0 0,8-1 60,-14 1-6,1 1 1,0 0 0,0 0 0,0 0-1,-1 0 1,1 0 0,0 0-1,0 1 1,-1-1 0,1 1 0,0-1-1,0 1 1,-1 0 0,1-1 0,0 2 5,3 0 25,-4-2-25,-1 0 0,1 1-1,0-1 1,-1 1 0,1 0 0,0-1-1,-1 1 1,1-1 0,-1 1-1,1 0 1,-1-1 0,1 1-1,-1 0 1,1 0 0,-1-1 0,0 1-1,0 0 1,1 0 0,-1 0-1,0-1 1,0 1 0,0 0 0,1 20-10,-1-17 21,0 34-48,3 1-1,3 22 38,4-23 235,-10-37-226,0 0 0,1 0 0,-1 0 0,1 0 0,-1 0 0,1 0 0,-1 0 0,1 0 0,0 0 0,-1 0 0,1 0 0,0 0 0,0-1 0,-1 1 0,2 0-9,-1 0 9,0 0 114,-1-1-11,8-4 192,-3-1-304,-1 0-1,0-1 1,0 1 0,0-1 0,-1 0 0,0 0 0,0 0 0,1-5 0,0 2-5,1 0 0,-1 0 0,3-2 5,77-100-128,-82 109 138,0 0 0,0 0 1,0 0-1,0 1 0,0-1 0,1 0 1,-1 1-1,0 0 0,1-1 1,-1 1-1,1 0 0,0 0 1,-1 0-1,1 1 0,0-1 0,0 1-10,4-1 69,1 0-1,0 1 1,0 1-1,6 0-68,11 0 79,-23 0-64,1-1 0,-1 1 1,1-1-1,-1 1 0,1 0 0,-1-1 0,0 1 1,1 1-1,-1-1 0,0 0 0,0 0 0,0 1 0,0-1 1,0 1-1,0 0 0,0 0 0,0 0 0,-1 0 1,1 0-1,-1 0 0,0 0 0,1 0 0,-1 0 1,0 1-1,0-1 0,0 0 0,-1 1 0,1-1 1,0 1-1,-1-1 0,0 1 0,0-1 0,0 3-15,0-4 64,1 6 0,3 0-48,-3-7 8,0 0-1,0 1 1,0-1 0,0 0-1,1 0 1,-1 0-1,0 1 1,0-1 0,0 0-1,0-1 1,1 1-1,-1 0 1,0 0 0,1-1-24,-2 1 16,3-1 13,0 0 0,0-1 1,0 1-1,0-1 0,0 0 0,-1 0 1,1 0-1,-1 0 0,1-1 0,-1 1 0,1-2-29,9-8 79,66-53 481,-78 65-562,0 0 1,1 0-1,-1-1 0,0 1 1,0 0-1,1 0 0,-1-1 1,0 1-1,1 0 0,-1 0 0,0 0 1,1 0-1,-1-1 0,0 1 1,1 0-1,-1 0 0,0 0 1,1 0-1,-1 0 0,0 0 1,1 0-1,-1 0 0,0 0 1,1 0-1,-1 0 0,1 0 1,-1 0-1,0 0 0,1 0 1,-1 1-1,0-1 0,1 0 1,-1 0 1,1 1-9,-1-1 0,1 1 1,-1 0-1,1 0 1,-1-1-1,1 1 1,-1 0-1,0 0 1,1 0-1,-1 0 0,0 0 1,0-1-1,1 2 9,-1 3-31,1-1-1,-1 1 0,0 0 0,0-1 1,0 3 31,-3 26 163,2-1 0,1 2-163,0-22 20,0-12-17,0 0 0,0 0-1,0 1 1,0-1 0,1 0 0,-1 0-1,0 0 1,0 0 0,0 1-1,1-1 1,-1 0 0,0 0 0,0 0-1,1 0 1,-1 0 0,0 0-1,0 0 1,1 0 0,-1 0 0,0 0-1,0 0 1,1 0 0,-1 0-1,0 0 1,0 0 0,1 0 0,-1 0-1,0 0 1,0 0 0,1 0-1,-1 0 1,0 0 0,0 0 0,1 0-1,-1-1 1,0 1-3,10-3 148,0-5-145,0 0 1,-1 0 0,0 0 0,7-9-4,-9 9 3,0 0 1,1 0 0,0 1 0,1 0-1,0 1 1,4-3-4,-10 8 50,-1 0 0,0 0 0,1 0 0,-1 0 0,1 1 0,-1-1 0,1 1 0,-1-1 0,1 1 0,-1 0 0,1 0 0,0 0 0,-1 1 0,1-1 0,-1 0 0,1 1 0,-1 0 0,1-1 0,1 2-50,5 2 92,-1 1 0,1 0 0,-1 0 0,5 5-92,18 10-139,-18-13 163,20 10-1066,20 7 1042,-43-20-834,1-1 1,0 0-1,-1 0 0,1-1 1,0 0-1,0-1 0,5 0 834,7-1-4010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31.8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23 1984,'-7'-2'386,"4"2"159,1 2-452,1-2 19,16-6 1196,-4 0-483,-11 6-812,0 0 0,0 0 0,0 0 0,1 0 0,-1 0 0,0 0-1,0 0 1,0 0 0,0 0 0,1 0 0,-1 0 0,0 0 0,0 0 0,0 0 0,0 0-1,1-1 1,-1 1 0,0 0 0,0 0 0,0 0 0,0 0 0,0 0 0,0 0 0,1-1-1,-1 1 1,0 0 0,0 0 0,0 0 0,0 0 0,0-1 0,0 1 0,0 0 0,0 0-1,0 0 1,0 0 0,0-1 0,0 1 0,0 0 0,0 0 0,0 0 0,0 0 0,0-1-1,0 1 1,0 0 0,0 0 0,0 0-13,1-6 2255,146 8-214,79-1-6263,-164-4 1054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34.41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257 359 1152,'3'-3'167,"-2"2"-136,0 0 0,-1 1 1,1-1-1,0 0 0,0 0 0,-1 1 1,1-1-1,0 0 0,-1 0 1,1 0-1,-1 0 0,0 0 0,1 0 1,-1 0-1,1 0 0,-1 0 1,0 0-32,0 0 490,0 1-52,0 0 218,0 0-240,-18 6 1355,4-1-1399,7-3-286,-1 1-1,1 0 0,0 1 0,0 0 0,0 0 0,1 0 0,-1 1 0,1 0 0,0 0 0,1 0 0,-1 1 1,-1 3-86,-13 14 33,2 2 0,-8 15-33,19-30 76,-13 21 263,-5 12-339,20-32-21,0 0-1,0 1 1,1-1 0,0 1 0,1 0 0,1 1 21,0-3 105,0-3-102,1 0 1,0 0-1,0 0 0,1 1 0,-1-1 1,2 2-4,-1-8-4,0 0 1,0 0 0,0 0 0,1 0 0,-1 0 0,1 0 0,-1 0 0,0 0-1,1 0 1,-1 0 0,1 0 0,0 0 0,-1 0 0,1 0 0,0 0 0,0-1 0,0 2 3,0-2 2,1 1 0,-1 0 0,0-1 1,0 0-1,1 1 0,-1-1 0,0 0 1,0 0-1,1 1 0,-1-1 1,0 0-1,1 0 0,-1-1 0,0 1 1,1 0-1,-1 0 0,0-1 0,2 1-2,1-2 22,1 0 0,0 0 0,-1 0 0,1-1 0,-1 0 0,0 0 0,1 0 0,-1 0 0,2-3-22,3-3 55,-1 0 0,0 0 0,4-7-55,29-46-165,28-61 165,-10 16 213,-46 84-142,-1 0-1,-1-1 1,-1 0 0,3-14-71,-9 25 24,-1-1 0,0 0 1,-1 1-1,0-1 0,-1 0 1,-1 0-1,0 0 0,-1 0 0,-1-4-24,0 6-2,-1-4-16,0-1 0,-1 0 0,0 1 0,-2-1 18,6 16-12,0 0 1,-1 1-1,1-1 1,0 0-1,-1 1 1,1-1-1,-1 0 1,1 1-1,-1-1 0,1 0 1,-1 1-1,1-1 1,-1 1-1,1-1 1,-1 1-1,0-1 12,0 1-6,1 0 0,0 0-1,0 0 1,-1 0-1,1 0 1,0 0 0,-1 0-1,1 0 1,0 0 0,0 0-1,-1 0 1,1 0 0,0 0-1,-1 1 1,1-1-1,0 0 1,0 0 0,-1 0-1,1 0 1,0 1 0,0-1-1,0 0 1,-1 0 0,1 0-1,0 1 1,0-1-1,0 0 1,0 1 6,-11 24-145,9-19 199,-14 43 213,3 2 0,2-1-1,-1 28-266,6-37 40,3-1 0,1 1 0,2-1 0,1 1 0,3-1 0,1 1 0,2-1 0,9 30-40,-13-59 45,1-1 0,1 1-1,0-1 1,0 1 0,1-2-1,6 10-44,-10-16 23,0 0 1,0 0-1,0-1 0,1 1 0,-1-1 0,1 0 0,-1 1 0,1-1 0,0-1 0,0 1 0,0 0 0,0 0 0,0-1 0,0 0 0,0 0 0,0 0 0,1 0 0,-1 0 0,0-1 0,1 1 1,-1-1-1,0 0 0,1 0 0,2 0-23,3-3 24,0 1 0,0-1 0,-1-1 1,1 1-1,-1-2 0,0 1 1,0-1-1,-1 0 0,1-1 0,-1 0 1,0 0-1,-1 0 0,0-1 0,5-6-24,10-14 63,-2 0 0,-2-1 0,6-12-63,-18 31-5,11-21 360,10-23-355,-22 44 40,-1-1 1,0 0 0,0 1-1,-1-1 1,0 0 0,-1 0-1,1-10-40,-2 20-6,-1 0 1,1 0-1,0 0 0,0-1 0,0 1 0,0 0 0,0 0 0,0 0 1,0 0-1,0 0 0,0 0 0,0 0 0,0 0 0,0 0 0,0 0 1,0 0-1,0 0 0,0 0 0,0 0 0,-1-1 0,1 1 0,0 0 1,0 0-1,0 0 0,0 0 0,0 0 0,0 0 0,0 0 0,0 0 1,0 0-1,0 0 0,-1 0 0,1 0 0,0 0 0,0 0 0,0 0 1,0 0-1,0 0 0,0 0 0,0 0 0,0 0 0,0 1 0,0-1 1,-1 0-1,1 0 0,0 0 0,0 0 0,0 0 0,0 0 0,0 0 1,0 0-1,0 0 0,0 0 0,0 0 0,0 0 0,0 0 0,0 0 1,0 1-1,0-1 0,0 0 0,0 0 0,0 0 0,0 0 0,0 0 1,0 0-1,0 0 0,0 0 0,0 1 6,-5 4-66,1 6 70,1 1 0,-1-1-1,2 0 1,0 1-1,0-1 1,1 1 0,1 3-4,0 24-6,4 21 6,-2-33-9,-1-17 27,0 0-1,1-1 1,1 1-1,0-1 1,0 0-1,1 0 1,4 8-18,-4-6 18,-3-8 4,0 0 0,0-1 0,0 1 1,0-1-1,1 1 0,-1-1 0,2 2-22,-3-4 7,1 1 0,-1-1 0,1 0 0,-1 1 0,1-1-1,0 1 1,-1-1 0,1 0 0,-1 1 0,1-1 0,0 0 0,-1 0 0,1 0 0,0 1 0,0-1 0,-1 0 0,1 0-1,0 0 1,-1 0 0,1 0 0,0 0 0,-1 0 0,1-1 0,0 1 0,0 0 0,-1 0 0,1 0 0,-1-1 0,1 1 0,0 0-1,-1-1 1,1 1-7,5-4 20,-1 0-1,1 0 0,-1 0 1,0-1-1,0 1 0,0-1 1,-1-1-1,0 1 0,0-1 1,1 0-20,6-13-25,0 0 0,5-12 25,42-114 230,-47 122-181,-7 18-63,-2 0-1,1-1 1,-1 1-1,0-1 1,0 0-1,0-2 15,-2 8-8,0-1-1,0 1 1,0-1-1,0 1 1,0-1-1,0 1 0,1-1 1,-1 1-1,0-1 1,0 1-1,0-1 1,0 1-1,1-1 1,-1 1-1,0 0 0,1-1 1,-1 1-1,0-1 1,0 1-1,1 0 1,-1-1-1,1 1 1,-1 0-1,0-1 0,1 1 9,0 0 0,-1 0 0,0 0 0,1 0 0,-1 1 0,1-1 0,-1 0 0,1 0 0,-1 1 0,0-1 0,1 0 0,-1 0 0,0 1 0,1-1 0,-1 0 0,0 1 0,1-1 0,-1 1 0,0-1 0,1 0 0,-1 1 0,12 24-68,-1-3-39,0 1 0,2-2 1,5 7 106,-16-25 8,1 1 0,0 0 0,-1-1 1,2 1-1,-1-1 0,0 0 0,1 0 0,-1 0 1,1-1-1,0 1 0,0-1 0,0 0 1,0 0-1,0 0 0,0-1 0,4 2-8,-2-2 12,1 0-1,-1-1 0,0 1 0,1-1 1,-1 0-1,1-1 0,-1 0 1,1 0-1,-1 0 0,0 0 1,1-1-12,9-4 3,0-1 0,-1 0 1,0-1-1,0 0 0,0-1 1,-1-1-1,-1 0 0,7-8-3,-13 13-13,12-12 125,-2 0-1,13-15-111,-26 27 14,-1 1 0,1-1 0,-1 0 0,0 0 0,0 0 0,0-1 0,-1 1 0,0-1 0,0 1 0,0-1 0,-1 1 0,0-1 0,0 0 0,0-2-14,-1 8 10,0-1 0,0 1 0,0-1 1,0 1-1,0-1 0,0 1 1,0-1-1,-1 1 0,1-1 0,0 1 1,0-1-1,0 1 0,-1 0 0,1-1 1,0 1-1,0-1 0,-1 1 1,1-1-1,0 1 0,-1 0 0,1-1 1,-1 1-1,1 0 0,0 0 0,-1-1 1,1 1-1,-1 0 0,1-1-10,-2 1-22,1 0 0,-1-1 1,1 1-1,0 0 0,-1 0 0,1 0 0,-1 0 0,1 0 0,0 0 0,-1 0 0,1 1 22,-4 0-80,1 0-1,-1 0 0,1 1 1,0-1-1,-1 1 0,-2 2 81,2 0-10,-1 0 0,1 0 0,0 1 0,0-1 0,0 1 0,1 1-1,-1-1 1,1 1 0,1-1 0,-4 7 10,5-8-3,-1 1 1,1 0-1,1 0 0,-1-1 1,1 1-1,0 0 0,0 0 1,0 1-1,0-1 0,1 0 1,0 0-1,0 0 0,1 0 1,0 4 2,2 3 65,0-1 0,1 0 0,1-1 0,0 1 0,0-1 0,1 0 0,0 0 0,0-1 0,1 1 0,1-2 0,-1 1 0,1-1 0,1 0-65,-4-3 38,1-1 0,-1 1 0,1-1 0,0 0 0,0-1 0,0 0 0,0 0 0,1 0 0,-1 0 0,1-1 0,0 0 0,0-1 0,0 0 0,0 0-1,0 0 1,0-1 0,0 0 0,0 0 0,0 0 0,0-1 0,6-2-38,23-9-899,-16 3-2143,-1 0-1,1-2 1,0-1 3042,12-10-1632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35.89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9 588 1472,'-1'0'108,"0"0"-93,1 1 0,0-1 0,0 0 0,0 0 0,0 0 0,-1 0 0,1 0 0,0 0 0,0 0 0,-1 0 0,1 0 0,0 0 0,0 0 0,0 0 0,-1 0 0,1 0 0,0 0 0,0 0 0,0 0 0,-1 0 0,1-1 0,0 1 0,0 0 0,0 0 0,-1 0 1,1 0-1,0 0 0,0 0 0,0-1 0,0 1 0,0 0 0,-1 0 0,1 0 0,0 0 0,0-1 0,0 1 0,0 0 0,0 0 0,0 0 0,0-1 0,0 1 0,0 0 0,0 0 0,0 0 0,0-1-15,0 0 155,0 1-27,4-3 304,8-3-71,-6 4-167,0-1 1,0 0-1,-1 0 0,1 0 1,-1-1-1,0 0 0,0 0 1,0 0-1,0-1 0,-1 1 0,0-1 1,1-2-195,79-130 1234,10-17-740,-52 99-484,-18 24 164,3-6-174,-21 28 29,0-1 1,-1 0 0,0-1 0,-1 1 0,0-1-1,0-1-29,-3 10 34,-1 1-1,1-1 1,-1 0-1,0 0 1,1 1-1,-1-1 1,0 0-1,0 1 1,0-1-1,-1 0 0,1 0 1,0 1-1,-1-1 1,1 0-1,-1 1 1,1-1-34,-1 2 2,1-1 0,-1 1 0,1-1 0,-1 1 0,1-1 0,-1 1 0,1-1 0,-1 1 0,0 0 0,1-1 0,-1 1 0,0 0 0,1-1 0,-1 1 0,0 0 0,1 0 0,-1 0 0,0 0 0,1 0 0,-1 0 0,0 0 0,0 0 0,1 0 0,-1 0 0,0 0 0,1 0 0,-1 0 0,0 1 0,1-1 0,-1 0 0,0 0 0,1 1 0,-1-1 0,0 0 0,1 1 0,-1 0-2,-6 3 0,1 0-1,-1 0 0,1 1 0,0 0 1,1 0-1,-1 1 0,1-1 1,0 1-1,0 1 0,1-1 0,0 0 1,-2 5 0,1-2 45,0 1 1,1 0 0,0 0 0,1 1-1,0-1 1,0 1 0,2 0 0,-2 6-46,2 9-42,1 0-1,0 0 1,2 0 0,3 12 42,-2-21 6,1-2 0,0 1 0,1 0-1,0-1 1,2 0 0,0 0 0,6 9-6,-12-21 20,1 0 0,0 0 0,0 0 0,0 0 0,1 0 1,-1-1-1,1 1 0,-1-1 0,1 0 0,0 0 0,0 0 0,0 0 0,0 0 1,3 0-21,-3-1 0,0 0 0,0-1 0,0 1 0,0-1 0,0 0 0,0 0 0,0 0 0,0 0 0,0-1 0,0 1 0,0-1 0,0 0 0,0 0 0,0 0 0,0 0 0,0 0 0,0-1 0,3-1 6,0-1-1,0 1 0,-1-1 0,1 0 0,-1-1 0,0 1 0,4-5-5,29-40 144,-29 36-110,1 1 0,0 0-1,1 0 1,3-2-34,-5 2-18,-5 8-170,-4 12 95,-2 0 122,0 1 0,0-1 0,-1 0 0,-2 4-29,-7 26-68,12-36 65,-3 12-22,0 0 0,1 0 0,1 12 25,0-23-1,1 0-1,1 0 1,-1 0-1,0 1 1,1-1-1,-1 0 1,1 0-1,0 0 1,0 0-1,0 0 1,1 0-1,-1 0 1,1-1-1,-1 1 1,1 0-1,0-1 1,0 1-1,0-1 1,2 1 1,-4-2 5,1 0 1,0-1 0,1 1-1,-1 0 1,0-1-1,0 0 1,0 1 0,0-1-1,0 0 1,0 1-1,1-1 1,-1 0 0,0 0-1,0 0 1,0 0-1,0 0 1,1 0 0,-1 0-1,0 0 1,0-1-1,0 1 1,0 0 0,1-1-1,-1 1 1,0-1-1,0 1 1,0-1 0,0 0-1,0 1 1,0-1-1,0 0 1,0 0 0,-1 1-1,1-1 1,1-1-6,1-1 25,-1-1 1,1 1-1,0-1 1,-1 0-1,0 1 1,0-1-1,0 0 1,2-4-26,-2 2 19,-1-1 0,1 1 0,-1 0 0,0 0 0,0-1 0,-1 1 0,0-1 0,0 1 0,-1-1 0,1 1 0,-1 0 0,-1-1 0,1 1 0,-2-4-19,2 6 18,-1 0-1,1 0 1,-1 0-1,1 0 0,-1 0 1,0 0-1,-1 0 1,1 1-1,-1-1 0,1 1 1,-1 0-1,0 0 1,0 0-1,-1 0 0,1 0 1,0 1-1,-1-1 1,0 1-1,0 0-17,-12 0-70,14 2 227,9 1 92,14-3 44,0 0-1,0-1 1,0-2 0,0 0-1,11-5-292,13-2-124,-27 7 34,11-3-983,0 2 1,14-1 1072,-42 7-95,3-1-628,0 1-1,0-1 1,0 1-1,0-1 1,0 0 0,-1 0-1,1-1 1,0 0 723,-3 2-1883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36.31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99 832,'30'-19'2736,"-21"14"-2289,-1 2 1,1-1-1,0 1 0,0 0 0,0 1 1,0 0-1,1 1 0,0 0-447,141-14 1518,-47 6-1148,-79 7-286,106-15-210,-86 11-477,-1-1-1738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37.9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 25 1888,'-1'0'44,"1"0"-1,0 0 1,0 0 0,-1-1-1,1 1 1,0 0-1,0 0 1,-1 0 0,1 0-1,0-1 1,-1 1 0,1 0-1,0 0 1,-1 0 0,1 0-1,0 0 1,-1 0 0,1 0-1,0 0 1,-1 0-1,1 0 1,0 0 0,0 0-1,-1 0 1,1 0 0,0 0-1,-1 1 1,1-1 0,0 0-1,-1 0-43,-7 1 3123,8-1-2622,0 0-154,0 0 31,0 0-95,0 0 16,0 0-70,0 2 75,67 106 779,-50-76-977,-2 0 1,-2 1 0,-1 0-1,-1 1 1,1 12-107,-9-35 86,1-1-1,1 1 1,1 3-86,5 10 42,-10-23-85,0 0 71,0 0-1,0 0 1,1 0 0,-1 0 0,0-1-1,1 1 1,-1-1 0,1 1 0,-1 0-1,2-1-27,-1 0 4,0 1-1,1-1 1,-1-1 0,0 1-1,0 0 1,0-1-1,0 1 1,1-1-1,-1 1 1,0-1-1,0 0 1,0 0 0,0 0-1,0 0 1,0 0-1,-1 0 1,1-1-1,0 1 1,-1-1-1,1 1 1,0-1 0,-1 0-1,0 1 1,1-1-1,-1 0 1,0 0-1,0 0-3,64-118 139,-35 62-66,3 1 0,2 1 0,7-3-73,-25 44-365,-14 13 345,0 0 0,0-1 0,-1 1 0,1-1 0,0 0 0,-1 0 0,0 0 1,1 0-1,0-2 20,-3 4 37,-11 1 18,-1 0 1,0 0-1,0 1 1,1 1-1,-7 2-55,-28 0 126,17-3 26,14 1-82,-2-1 171,1 1 1,0 0-1,-9 3-241,8 0 94,0-2-1,0 0 0,0-1 1,0-1-1,0-1 0,-1 0 1,1-1-1,-11-3-93,22 4-29,-1-1-1,1-1 1,-1 1 0,-5-3 29,12 4-51,0 0 0,0 0 1,-1-1-1,1 1 1,0 0-1,0 0 0,-1 0 1,1 0-1,0 0 1,0 0-1,-1 0 0,1 0 1,0 0-1,0 0 1,-1 0-1,1 0 1,0 0-1,0 0 0,-1 0 1,1 0-1,0 0 1,0 0-1,0 0 0,-1 0 1,1 0-1,0 0 1,0 0-1,-1 0 0,1 0 1,0 1-1,0-1 1,0 0-1,-1 0 0,1 0 1,0 1 50,0-1-83,0 0 0,0 0 0,0 1 0,0-1 1,0 0-1,0 0 0,0 1 0,0-1 0,0 0 0,0 1 0,1-1 0,-1 0 1,0 0-1,0 1 0,0-1 0,0 0 0,0 0 0,1 0 0,-1 1 1,0-1-1,0 0 0,0 0 0,1 0 0,-1 1 0,0-1 0,0 0 83,12 5-1792,3 2-1930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38.9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71 832,'0'-5'214,"1"6"-111,0 0-48,0-5 16,2 0 351,-3 4-398,0 0 0,0 0 1,0 0-1,0 0 0,0 0 1,1 0-1,-1-1 0,0 1 1,0 0-1,0 0 0,0 0 1,0 0-1,0 0 0,0 0 1,0 0-1,0 0 0,0-1 1,1 1-1,-1 0 0,0 0 1,0 0-1,0 0 0,0 0 1,0 0-1,0-1 0,0 1 1,0 0-1,0 0 0,0 0 1,0 0-1,0 0 0,0-1 1,0 1-1,0 0 0,0 0 1,0 0-1,0 0 0,0 0 1,0 0-1,-1-1 0,1 1 1,0 0-1,0 0 0,0 0 1,0 0-1,0 0-24,-2-4 330,-2-6 2193,4 10-2493,0 0 1,0 0-1,0 0 1,0-1-1,0 1 1,0 0-1,0 0 1,0 0-1,0 0 1,0 0-1,-1-1 1,1 1-1,0 0 1,0 0-1,0 0 1,0 0-1,0 0 1,0 0-1,0 0 1,-1 0-1,1-1 1,0 1-1,0 0 1,0 0-1,0 0 1,0 0-1,-1 0 1,1 0-1,0 0 1,0 0-1,0 0 1,0 0-1,-1 0 1,1 0-1,0 0 1,0 0-1,0 0 1,0 0-1,0 0 1,-1 0-1,1 0 1,0 0-1,0 1 1,0-1-1,0 0 1,-1 0-31,3-4 245,-4 0 1051,15 4-853,-6 0-268,1-1 0,-1 0 0,1 0 0,0-1-175,25-3 361,10 1-108,43-1 225,14-1 222,-1 0-152,-78 6-831,-20 0-325,-1 0-176,-4 6-2843,4-5 33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39.86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1 1472,'0'3'2055,"0"18"1910,0-18-3890,0-1 0,0 0 0,0 1-1,-1-1 1,0 0 0,1 1 0,-1-1-1,0 0 1,0 0-75,-1 4 172,0-1-1,0 1 1,1 0 0,-1-1-1,1 1 1,1 0 0,-1 5-172,-1 6 227,-5 41 1203,2 43-1430,3-40 341,-7 30-341,5-53 251,1 0-1,2 16-250,0-50-35,1 0 0,-1 0 0,0 0 0,0 0-1,-2 4 36,-1 3-21,-3 0 1,3-11-720,3-6-964,1-4-74,0 3 790,0 0 1,0 0 0,1 0-1,0-2 988,10-31-2005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0:30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18 992,'-1'-2'353,"-1"5"-270,-2 3 68,3-5 238,1-1-26,0 0 239,0 0-218,0 0-144,0 0-106,9-6 442,-9 6-577,1 0 17,-1 0 0,1 0 0,-1 0 0,0 0 0,1 0 0,-1 0 0,1 0 0,-1 0 0,0-1 0,1 1 0,-1 0 0,0 0 0,1 0 0,-1-1 0,0 1 0,1 0 0,-1 0 0,0-1 0,0 1 0,1 0 0,-1 0 0,0-1 0,0 1 0,0 0 0,1-1 0,-1 1 0,0-1 0,0 1 1,0-1-17,0 1 352,0 0-96,3-3 191,-9 6 233,5-3-639,0 1 1,0-1-1,0 1 0,0-1 0,0 0 0,0 1 1,0 0-1,1-1 0,-1 1 0,0-1 1,0 1-1,1 0 0,-1 0 0,0-1 0,1 1 1,-1 0-1,1 0 0,-1 0 0,1 0 0,-1 0-41,0 2 130,-1-1-1,0 1 0,1 0 0,0 0 0,0 0 0,0 0 0,0 0 0,0 0 0,1 0 0,-1 2-129,-9 13 624,10-17-555,0-1-31,0 0 47,0 0 182,0 0-75,0 0-48,0 0-48,0 0 32,0 0-54,1 2 16,-1 0 0,0 0 0,0 0-1,0 0 1,0-1 0,0 1-1,0 0 1,0 0 0,0 0 0,-1 0-1,0 2-89,-1 11-59,-3 285-127,13-190 287,-8-92-44,0-1 1,-2 1-1,0-1 0,-1 4-57,-6 50 230,7-47-304,2-18 90,-1 1 1,1-1 0,-1 0 0,0 0 0,-1 0-1,-1 4-16,0 0 4,1 0 0,0 0 0,1 0 0,0 1 0,1-1 1,0 0-1,0 4-4,1 4-61,-6 207 355,-1-142-300,3-53 69,-1 23 24,0-20-129,3-27 29,0 1-1,0-1 1,1 0-1,0 0 1,0 0-1,1 6 14,0-4 15,-1-8 25,-1 1 1,1 0-1,0-1 0,0 1 1,0-1-1,1 1 1,-1-1-1,0 1 0,0 0 1,0-1-1,0 1 0,0-1 1,1 1-1,-1-1 0,0 1 1,0-1-1,1 1 0,-1-1 1,1 1-1,-1-1 1,0 1-1,1-1 0,-1 0 1,1 1-1,-1-1-40,1 1 3,-1-1 0,1 1-1,-1-1 1,1 1 0,-1-1 0,0 1-1,1 0 1,-1-1 0,0 1 0,1-1 0,-1 1-1,0 0 1,0-1 0,0 1 0,0 0 0,1-1-1,-1 1 1,0 0 0,0-1 0,0 1 0,0-1-1,-1 1 1,1 0 0,0-1 0,0 1 0,0 0-3,0 0 2,0 1-45,0-2 0,0 15-21,0-14 65,0 0-1,0 1 1,0-1-1,0 1 0,0-1 1,0 1-1,0-1 1,-1 0-1,1 1 1,0-1-1,-1 1 0,1-1 1,-1 0-1,0 0 1,1 1-1,-1-1 1,0 0-1,0 0 0,0 0 1,1 1-1,-1-1 1,0 0-1,-1 0 1,1-1-1,0 2 0,-4 7-137,1 1 167,3-10-32,1 0 0,0 0 0,0 1 0,0-1-1,-1 0 1,1 0 0,0 0 0,0 0 0,0 1 0,0-1-1,0 0 1,-1 0 0,1 0 0,0 1 0,0-1-1,0 0 1,0 0 0,0 0 0,0 1 0,0-1 0,0 0-1,0 0 1,0 1 0,0-1 0,0 0 0,0 0 0,0 0-1,0 1 1,0-1 0,0 0 0,0 0 0,0 1 0,0-1-1,0 0 1,0 0 0,1 0 0,-1 1 0,0-1-1,0 0 1,0 0 0,0 0 0,0 0 0,1 1 0,-1-1-1,0 0 1,0 0 0,0 0 0,0 0 0,1 0 0,-1 0-1,0 1 1,0-1 0,1 0 0,-1 0 0,0 0-1,0 0 1,0 0 0,1 0 2,0 0 4,1 1 49,15-2 32,-8-1-90,-1-2-1,0 1 1,0-1 0,0 0 5,30-14 400,-22 14-312,1 1 0,-1 0 0,0 1-1,1 1-87,36-5-106,-11 0 333,2 2-1,36 2-226,10-1 102,-35 2-152,45 4 50,4 1-25,36-5 361,20-9-336,-55 6-18,-10 0 207,25 0-274,-65 5-17,-1 2 1,20 5 101,-8-1 74,13-3-74,2 0 326,62 5-491,-68-6 165,-57-3 33,-1 0 0,1-2 0,-1 0 0,11-3-33,-4 1 118,24-1-118,81-5 351,-40 3-350,2 3-1,-34 2 20,0-2 0,0-3 0,0-2 0,18-8-20,-32 9 54,-1 2-1,1 2 0,21 1-53,1 0-48,107 0 149,-126 3-79,11 1 105,68-2-99,-54 0-120,0 4 1,39 8 91,-2-1 7,-54-5-3,-2-1 381,11-1-385,-27-3-31,8 0-34,26 3 65,-56-2 13,-1-1 1,1-1-1,0 0 0,2-1-13,38-3 96,-21 4-180,0-2-1,5-3 85,-5 2 170,0 0 0,5 3-170,26 0-98,1-3 98,-40 2 13,1-2 0,-1-1 0,24-7-13,-4-2 214,38-19-214,-79 31 12,0-1 0,0 1 1,0-1-1,0 0 1,0-1-1,-1 1 0,1-1 1,-1 0-13,17-15-179,-16 14 191,1 0 1,-1 0-1,0-1 0,0 1 1,0-1-1,-1 0 1,1 0-1,-2 0 1,1 0-1,-1-1-12,12-22 73,36-54-8,-22 40-279,0-7 214,-2 6 109,-15 26-131,10-19 22,-19 31 4,1 1 1,-1-1-1,-1 0 0,1 0 1,-1 0-1,1 0 1,-2 0-1,1-6-4,-1 5-2,-1 0 1,0 1-1,-1-1 0,1 0 0,-1 0 1,-1 1-1,1-1 0,-1 1 0,0 0 0,-1 0 1,1 0-1,-1 0 0,-1 0 0,1 1 1,-1 0-1,1 0 0,-2 0 0,-3-3 2,-27-9-304,28 12 270,0 1-1,0 1 1,-1-1 0,1 1-1,-1 0 1,1 1 0,-2 0 34,-17-2-144,-17-1 144,10 1 166,10-1-215,20 4 41,1 0 1,-1 0-1,0 0 0,0 1 1,1-1-1,-1 1 0,0 0 1,0 0-1,-1 1 8,0-1 4,1 0 0,-1 0-1,0 0 1,0-1 0,-4-1-4,6 1-20,-1 1 0,0-1 0,1 1 0,-1-1 0,0 1 0,0 0 0,1 1 0,-1-1 0,0 1 0,-1 0 20,-2 0 22,1 0 0,0-1 0,0 1 0,-1-1 0,1 0 0,0-1 0,-1 0 0,-4-1-22,2-1-4,-1-2 0,1 1 0,0-1 0,-8-6 4,14 9 3,0-1 0,0 0 0,1 0 1,-1 0-1,1 0 0,-1 0 0,1 0 0,0-1 1,0 1-1,1-1 0,-1 0 0,1 1 0,-1-1 1,1 0-1,0 0 0,1 0 0,-1 0 0,1 0 1,0 0-1,0-2-3,0 1-11,0-1 1,1 0-1,0 1 0,0-1 1,0 0-1,1 1 0,0-1 1,0 1-1,0 0 0,1 0 1,0 0-1,0 0 0,0 0 1,0 0-1,1 1 0,0 0 1,0 0-1,1-2 11,29-20-110,16-11 92,29-22 285,-53 38-235,-21 16-24,0 0 0,0 1 0,1 0 0,-1 0 0,1 0 0,3 0-8,0-1-9,-1-1 0,0 1 0,0-1 1,0 0-1,-1-1 0,0 0 1,2-2 8,12-11-30,-9 11-6,-10 8 41,-1-1 0,1 1 1,0 0-1,-1 0 0,1-1 0,0 1 0,-1-1 1,0 1-1,1-1 0,-1 0 0,1-1-5,0 0 6,0 0-1,0 1 0,0-1 0,0 1 1,1-1-1,-1 1 0,1 0 1,0 0-1,-1 0 0,1 1 1,0-1-1,2 0-5,-1 0 9,-1 0 1,1 0-1,-1-1 0,1 1 1,-1-1-1,0 1 1,0-1-1,2-3-9,-1 2-48,0 0 1,0 0-1,0 1 0,1-1 1,-1 1-1,1 0 1,0 1-1,0-1 0,0 1 48,16-10-51,-20 11 94,-1 1 58,0 0-101,0-1 0,0 1 0,0 0 0,-1-1 0,1 1 1,0-1-1,0 1 0,0-1 0,-1 1 0,1 0 0,0-1 0,-1 1 0,1 0 0,0-1 1,-1 1-1,1 0 0,0-1 0,-1 1 0,1 0 0,-1 0 0,1 0 0,0-1 0,-1 1 1,1 0-1,-1 0 0,1 0 0,-1 0 0,1 0 0,-1 0 0,1 0 0,-1 0 0,1 0 1,-1 0-1,-20 0-95,14 0 63,-35 0-93,-1 2 0,-19 4 125,9-2-404,37-3 404,0 0-1,0 1 0,-7 2 1,5-1-25,1-1-1,-1-1 0,0 0 1,-16-2 25,-3 0 6,-41-3-127,51 2 159,0 0 1,0 3 0,-17 1-39,-5 2-20,0-2-1,-20-3 21,13 1-210,50 0 229,0 1 0,0 0-1,0 0 1,-5 2-19,6-2 4,-1 0 0,1 1 0,-1-2 0,-4 1-4,-110 3 11,42-4-11,-57 8 0,52 2-107,-101 10 331,68-18-255,60-3-242,-24 5 273,48-2-5,-15-2 5,16 0 69,-25 2-69,-25 5 45,20-2-31,-27 7-14,32-4 163,31-5-346,1 1 0,-18 5 183,2-1 8,-1-1 0,1-1 0,-31-2-8,51-2 3,-51-1 25,35-1 61,-13 3-89,-39 5-6,11-2-105,-5 4 111,-342 47 36,366-51-40,23-2-4,-1-2 0,0-1 0,0-1 0,-3-3 8,-6-4 22,-25-8-22,-15-2 36,24 10-77,0 3 0,-48 3 41,-40-2 152,76 3-267,46 0 119,1 0 0,-6-2-4,-23-8-69,47 9 73,0-1 1,0 0-1,-5-2-4,-22-4 35,-5-3-68,8 2 55,25 8 21,-10-3-38,-1 2 0,0 0 1,-10 0-6,-308 2-166,307 3 252,29-3-60,0-3-36,0 3-60,0 0 22,7-7 119,-6 6 209,-9 3-103,6-1-182,0 0 1,-1 0-1,1 0 0,-1 0 1,1-1-1,-1 0 0,0 1 0,1-1 1,-1 0 4,2 0 0,-21 0-102,16-2 83,-9-1-128,15 3 35,0 0-1,-1 0 0,1 0 1,0 0-1,-1 0 0,1 0 1,0 0-1,-1 0 1,1 0-1,0 0 0,0 0 1,-1 0-1,1 0 0,0 0 1,-1 1-1,1-1 0,0 0 1,0 0-1,-1 0 1,1 0-1,0 0 0,0 1 1,0-1-1,-1 0 0,1 0 1,0 1-1,0-1 1,0 0-1,-1 0 0,1 1 1,0-1-1,0 0 0,0 0 1,0 1-1,0-1 1,0 0-1,0 0 0,0 1 1,0-1-1,-1 0 0,1 1 113,3 8-2154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39:40.4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79 2144,'13'-11'1545,"-11"9"-1336,-1 0 0,1 0 0,0 1 0,0-1 1,0 1-1,-1 0 0,1-1 0,0 1 0,1 0 0,-1 0 0,0 0 0,0 0 0,0 1 0,1-1 0,-1 1 0,0-1-209,13-15 1728,-13 15-1556,0 1 0,0-1 0,0 0-1,0 1 1,0 0 0,0-1 0,1 1-1,-1 0 1,0 0 0,0 0 0,0 1-1,0-1 1,0 0 0,0 1-1,0-1 1,0 1 0,2 0-172,12 3 766,14-2-83,1-1 0,-1-1 0,20-4-683,16 0 228,155-7-633,-191 9-2454,28-7 2859,-20 1-4101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6:10.08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 23 992,'0'0'9,"0"0"0,0 0 0,0 0-1,0 0 1,0 0 0,-1 0 0,1 0 0,0 0 0,0 0 0,0 0 0,0 0 0,-1 0-1,1 0 1,0 0 0,0 0 0,0 0 0,0 0 0,0 0 0,-1 0 0,1 0-1,0 0 1,0 0 0,0 0 0,0-1 0,0 1 0,0 0 0,0 0 0,-1 0-1,1 0 1,0 0 0,0 0 0,0-1 0,0 1 0,0 0 0,0 0 0,0 0-1,0 0 1,0 0 0,0-1 0,0 1 0,0 0-9,4-7 78,10-5 88,-14 12-35,1 0 1,0-1-1,-1 1 1,1 0-1,0 0 1,0 0-1,-1 0 1,1 0-1,0 1 1,0-1-1,-1 0 1,1 0-1,0 0 0,-1 1 1,1-1-1,0 0 1,-1 1-1,1-1 1,0 0-1,-1 1 1,1-1-1,-1 1 1,1-1-1,-1 1 1,1-1-1,-1 1 1,1 0-1,0 0-131,13 24 1337,-2-4-883,6 3-30,7 7-224,-3-10-7,1-2 0,1-1 0,1-1 0,1-1 0,23 11-193,-12-5 46,-27-15 10,0-1 0,1 0-1,0-1 1,1 0 0,1 0-56,34 9 73,0-3 0,2-2 0,0-2-73,147 12 300,-106-12-115,58 13-22,-43-5-54,223 18 275,25-13-384,-102-9 496,-126-1-89,-45-3-211,-8 1-66,4 4-130,56 6-18,66-5 274,-109-6-219,66-5-37,88-12-63,-41 1 238,-71 2-189,26-1 60,369 4 365,-220 12 325,-89 1-832,-36-2-11,-138-4 158,37 1 245,74 1-136,-41-3-154,58-1 164,-72-5-70,153-3 376,-218 7-464,33 1 171,0-4 1,4-3-184,-40 4 40,-24 2-82,0-1 0,1 1-1,-1-1 1,0-1 0,3 0 42,-3 0 8,0 0 0,0 0 0,1 1 0,1 0-8,-9 1-1,0 0 0,1 0-1,-1 0 1,0 0 0,1 0 0,-1 0 0,0 0 0,1 0-1,-1 0 1,0-1 0,1 1 0,-1 0 0,0 0 0,1 0 0,-1 0-1,0 0 1,1 0 0,-1-1 0,0 1 0,0 0 0,1 0-1,-1-1 1,0 1 0,0 0 0,1 0 0,-1-1 0,0 1 0,0 0-1,0 0 1,0-1 0,1 1 0,-1 0 0,0-1 0,0 1-1,0 0 1,0-1 0,0 1 0,0 0 0,0-1 0,0 1 0,0 0-1,0-1 1,0 1 0,0 0 0,0-1 0,0 1 0,0 0-1,0-1 2,-1 0 1,1 0-1,0 0 0,-1 0 0,1 0 0,-1 0 0,1 0 1,-1 0-1,1 1 0,-1-1 0,0 0 0,1 0 1,-2 0-1,-21-27-54,6 16-6,0 2 0,0 0 0,-1 0 0,0 2 0,-1 0 0,0 2 0,0 0 0,-1 0 60,6 3-51,-52-13 20,0 3 1,-30 0 30,67 12 9,1 1 0,-8 1-9,-23 2 164,54-3-138,11-6-146,7 0 54,-3 3 58,-1 0 0,1 1 0,0 1 0,0-1 1,0 2-1,1-1 0,-1 1 0,0 1 0,3 0 8,22 5 16,0 0 0,2 3-16,36 8 55,143 14-34,-184-28 11,-15-2-44,-1 0 0,0 2 1,1 0-1,-1 1 0,0 0 12,-6 0 91,15 6 26,-23-8-117,-2-2 91,0 0-43,0 0-112,0 0 59,-1 9 325,-3-5-322,0 0 0,0 0 0,0 0 0,-1-1 0,1 1 0,-1-1 0,0 0 0,0-1 0,0 1 0,0-1 0,-3 1 2,-103 31 5,-40 14-20,66-16 15,80-30 6,0-1 0,0 1 0,0-1 0,0 0 0,-2 0-6,2 0 1,-1-1 1,1 2-1,0-1 0,0 1 1,-3 0-2,-6 4-39,-2 1 47,13-5-24,0 1 1,1 0 0,-1 1 0,0-1-1,1 0 1,-1 1 15,2-1-4,0-1 0,0 1 0,0 0 0,0-1 0,0 1 0,0 0 0,0 1 4,1-3 16,0 1 1,0 0-1,0-1 1,-1 1-1,1-1 1,-1 1-1,1-1 1,-1 1-1,0-1 1,1 0-1,-1 1 1,0-1-1,0 0 1,0 1-1,0-1 1,0 0-1,0 0 1,0 0-1,-1 0 1,1 0-1,0 0 1,-1 0-1,1-1 1,0 1-1,-2 0-16,2-1 53,0 0-1,-1-1 1,1 1 0,0 0-1,-1-1 1,1 1-1,0-1 1,0 1-1,-1-1 1,1 0 0,0 0-1,0 0 1,0 1-1,0-1 1,0 0 0,0 0-1,0 0 1,0 0-1,0-1 1,0 0-53,-1 0 116,-7-9-94,0 1-1,1-1 0,1-1 1,-1 1-1,2-1 0,0-1 1,0 1-1,1-1 0,1 0 1,0 0-22,1-1-169,-1 1 0,-1 0 0,-5-10 169,10 22-15,0 0 1,-1 0 0,1 0-1,0 0 1,0 0 0,0-1-1,0 1 1,0 0-1,0 0 1,0 0 0,0 0-1,0 0 1,0 0 0,1 0-1,-1 0 1,0 0-1,1 0 1,-1 0 0,1 0-1,-1 0 1,1 0 0,-1 0-1,1 0 1,0 0-1,-1 0 1,1 1 0,0-1-1,0 0 1,0 0 0,0 1-1,-1-1 1,1 1-1,0-1 1,0 1 0,0-1-1,0 1 1,0-1 0,0 1-1,1 0 1,-1 0-1,0-1 1,0 1 0,0 0-1,0 0 1,0 0 0,1 0 14,2 1-22,0-1 0,0 1 0,0 0 0,-1 0 1,1 0-1,0 0 0,0 1 0,-1 0 1,1 0-1,-1 0 0,1 0 0,1 1 22,1 2-412,1-2-1,0 1 0,1-1 1,-1 0-1,0 0 0,1-1 1,0 0-1,-1 0 0,1-1 1,0 0-1,0 0 0,0-1 1,0 0-1,2 0 413,3-1-764,0-1 0,0-1 1,0 0-1,0 0 0,0-1 0,-1-1 0,0 0 1,1-1 763,45-27-1707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23:47.0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394 453 4736,'-6'-5'892,"6"5"-851,0 0 0,-1-1-1,1 1 1,0 0 0,-1-1 0,1 1-1,0 0 1,-1 0 0,1-1 0,0 1 0,-1 0-1,1 0 1,0 0 0,-1-1 0,1 1 0,-1 0-1,1 0 1,0 0 0,-1 0 0,1 0-1,-1 0 1,1 0 0,-1 0 0,1 0 0,0 0-1,-1 0 1,1 0 0,-1 0 0,1 0 0,0 0-1,-1 0 1,1 0 0,-1 1 0,1-1-1,0 0 1,-1 0 0,1 1 0,0-1 0,-1 0-1,1 0 1,0 1 0,-1-1 0,1 0 0,0 1-1,0-1 1,-1 0 0,1 1 0,0-1-1,0 1-40,-38 38-700,25-27 658,1 1 0,-4 6 42,-4 10-170,14-20 163,0 0 0,0-1-1,-1 1 1,0-1 0,-1-1 0,-7 7 7,15-14 22,-1 1 0,1 0-1,-1-1 1,0 1 0,0-1-1,1 1 1,-1-1 0,0 0-1,0 1 1,0-1 0,1 0-1,-1 0 1,0 1 0,0-1-1,0 0 1,0 0 0,0 0 0,1 0-1,-1 0 1,0 0-22,0-1 10,1 1-1,-1 0 1,1 0 0,0-1-1,-1 1 1,1-1 0,0 1 0,0 0-1,-1-1 1,1 1 0,0-1-1,0 1 1,-1 0 0,1-1 0,0 1-1,0-1 1,0 1 0,0-1-1,0 1 1,0-1 0,0 1 0,0-1-1,0 1 1,0-1-10,0-5 58,1-1 0,0 1 1,0 0-1,2-5-58,-2 6 65,-1 5-58,0-1 0,0 1 0,0-1 0,0 0 0,0 1 0,1-1 0,-1 1 0,0-1 0,0 1 0,1-1 0,-1 1 0,0 0 0,0-1 0,1 1-1,-1-1 1,1 1 0,-1-1 0,0 1 0,1 0 0,-1-1 0,1 1 0,-1 0 0,1-1-7,6-4 27,-7 5-14,0 0-1,1 0 1,-1-1-1,0 1 1,1 0-1,-1-1 1,0 1-1,0 0 1,1-1-1,-1 1 1,0 0 0,0-1-1,0 1 1,1-1-1,-1 1 1,0 0-1,0-1 1,0 1-1,0-1 1,0 1-1,0-1 1,0 1-1,0 0 1,0-1-1,0 1 1,0-1 0,0 1-1,0-1 1,0 1-1,0 0 1,-1-1-13,1 0-21,0-3 16,-1 0 0,0 0 0,0-1 0,0 1 0,0 0-1,-1 0 1,0-1 5,-6-15 447,3-1 502,-2 1 0,-3-6-949,8 23 85,0-1 1,0 1-1,0 0 0,0 0 0,-1 0 0,1 0 0,-1 0 0,0 0 0,0 1 1,0-1-1,-1 0-85,-14-12-227,17 14 252,0-1 1,0 1-1,0-1 1,0 1-1,0-1 1,0 0-1,0 1 1,1-1 0,-1 0-1,1 1 1,-1-1-1,1 0 1,0 0-1,-1 1 1,1-1-1,0 0 1,0 0-1,0 1 1,1-1-1,-1 0 1,0 0 0,1 1-1,-1-1 1,1 0-1,0 0-25,-1 0 22,1 0-1,0 0 0,0 1 1,0-1-1,0 0 1,0 0-1,0 1 0,1-1 1,-1 1-1,0-1 1,1 1-1,-1-1 0,1 1 1,0 0-1,-1 0 1,1 0-1,0 0 0,0 0 1,0 0-1,0 1 1,0-1-1,0 0-21,7 0 16,3-1-39,0-1 1,0 0-1,-1 0 0,9-4 23,-13 4-25,-4 2 42,-1 0-1,1 0 0,0 0 0,-1-1 1,1 1-1,-1-1 0,1 1 1,-1-1-1,0 0 0,0 0 1,0 0-1,2-2-16,15-19 239,7-9-240,-24 30-2,0-1-1,-1 1 0,0-1 0,0 1 0,1-1 0,-1 0 0,-1 0 0,1 1 1,0-1-1,-1 0 0,0 0 0,1-1 4,-1 2 1,-1 1 0,1-1 0,0 0 0,-1 0 0,1 0-1,-1 1 1,0-1 0,0 0 0,1 1 0,-1-1 0,0 1 0,0-1 0,0 1 0,-1-1 0,1 1 0,0 0-1,0 0 1,-1-1-1,-31-21 69,23 17-31,-15-7 27,0 0 0,0 2 1,-1 1-1,-7-1-65,9 2-48,23 9 29,0-1 0,0 1 1,0 0-1,0-1 0,0 1 1,0-1-1,0 1 0,0-1 0,0 0 1,0 1-1,0-1 0,1 0 0,-1 0 1,0 1-1,0-2 19,1 2-9,0-1 0,0 1 0,0 0 0,-1-1-1,1 1 1,0-1 0,0 1 0,0-1 0,0 1 0,0 0 0,0-1 0,0 1 0,0-1 0,0 1 0,0-1-1,1 1 1,-1 0 0,0-1 0,0 1 0,0-1 0,0 1 0,1 0 0,-1-1 0,0 1 0,1-1 9,0 0-20,0 0 1,0 0 0,1-1 0,-1 1 0,1 0-1,-1 0 1,1 1 0,0-1 0,-1 0-1,1 0 1,0 1 0,-1-1 0,1 1-1,0-1 1,0 1 0,0 0 19,66-1 224,-80-4 235,-21 4-432,20 0-28,0 0 1,1 1 0,-1 1 0,1 0-1,-12 2 1,21-2-4,0 0 0,0 0-1,0 0 1,0 0-1,0 0 1,0 1-1,0-1 1,1 1-1,-1 0 1,1 0 0,-1 0-1,1 0 1,-1 1-1,1-1 1,0 0-1,0 1 1,0 0-1,1-1 1,-1 1 0,0 0-1,1 0 1,0 0-1,0 0 1,0 0-1,0 1 5,-1 4-61,0 1-1,0 0 0,1 1 1,0-1-1,1 0 1,0 0-1,1 0 0,-1 0 1,3 8 61,-2-11-293,1 0 1,0 1-1,0-1 1,1 0-1,0 0 0,0 0 1,0 0-1,0-1 1,1 1-1,0-1 0,0 0 1,1 0-1,0 0 1,0 0 292,14 11-4085,-22-23 1866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23:51.1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160 4 1984,'-22'0'3307,"21"0"-3185,1 0-10,0 0-11,0 0 75,0 0-26,0-4 1396,-1 22-1211,-1-1 0,-1 0-1,-1 0 1,-4 12-335,-22 46 464,21-52-437,-10 20-27,-6 17-107,17-38 160,1 0 1,1 1-1,1 0 0,1 0 1,1 0-1,1 23-53,1-28 61,2 0 0,0 0-1,1 0 1,1 0 0,4 14-61,-7-31 25,1 1 0,-1-1-1,1 1 1,0-1 0,0 1 0,0-1 0,0 0-1,0 1 1,0-1 0,0 0 0,0 0-1,0 1 1,1-1 0,-1 0 0,0 0 0,1 0-1,-1-1 1,1 1 0,-1 0 0,1 0-1,-1-1 1,1 1 0,-1-1 0,1 0 0,0 1-1,-1-1 1,1 0 0,0 0 0,-1 0 0,1 0-1,0 0 1,-1 0 0,1-1 0,0 1-25,9-2 106,-1 0 0,0-1-1,0 0 1,0-1 0,1-1-106,-5 3 63,101-38-837,-92 32-602,-14 7 936,1 0-1,0 0 1,-1 0 0,1 1 0,0-1 0,0 0 0,-1 1 0,1-1-1,0 1 1,0-1 0,0 1 0,0 0 0,0 0 440,7-1-1936,-5-1 880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23:51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57 2304,'-4'-4'860,"8"8"424,-4-4-676,13-5 714,99 9 1679,-57-1-1693,0-3-1,20-3-1307,-57 2 18,79-8-760,-32 4-2592,-61 4 3159,4 1-268,0-1 0,0 0 0,0-1 0,0 1 0,3-3 443,-2 1-629,-1-2 0,0 1 0,0-2-1,0 1 1,2-2 629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1:51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617 1 2560,'5'8'1371,"-6"4"-1220,0-1 1,-1 0-1,0-1 1,-1 1 0,0 0-1,-1-1 1,0 1-1,-1-1 1,0 0 0,0-1-1,-1 1 1,0-1 0,-1 0-1,-7 7-151,6-4 480,0-1 0,-4 9-480,-4 5 75,7-1-59,8-23 0,1 3-7,0 0 1,0 0 0,0 0-1,0 0 1,1 0 0,-1 0-1,1 0 1,0 0-1,0 0 1,1 0 0,-1 0-1,2 1-9,6 21-30,0 14 290,0-5 45,4 37-305,-10-46-11,5 43 305,-2 47-294,-5-51-122,0-10 177,-2 1 0,-2-1 0,-8 34-55,10-80 55,-2 0 1,1 0-1,-1 0 1,-1 0 0,0-1-1,0 1 1,0-1-1,-1 0 1,-4 5-56,4-7 87,1-1-1,-1 0 1,0-1 0,0 1-1,0-1 1,0 0-1,-1 0 1,0-1 0,0 1-1,0-1 1,0-1 0,0 1-1,-6 1-86,-14 2 219,0-1-1,0-1 0,0-1 0,-21 0-218,3-4 145,-1-1 0,-20-5-145,52 5-23,1 0-371,0 0 0,-1 1 1,1 0-1,0 1 1,-1 1-1,1 0 0,-3 1 394,14-2-114,1 0-1,-1 0 1,0 0-1,1 1 1,-1-1-1,0 0 1,1 1-1,-1-1 1,0 1-1,1-1 1,-1 0-1,1 1 1,-1-1-1,1 1 1,-1 0-1,1-1 1,-1 1-1,1-1 1,-1 1-1,1 0 1,0-1-1,-1 1 1,1 0-1,0 0 115,0 18-3360,1-10 2621,0 14-136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1:52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7 736,'-5'-4'2035,"5"2"-819,13 3-445,20 7-318,-6 1-202,-1 2 0,0 0 0,-1 2 1,0 0-1,-1 2 0,0 1 0,-2 1 1,1 0-1,12 16-251,-13-11 199,9 15-199,-9-10 67,-8-10-85,7 8-641,-20-24 327,1 1-1,-1-1 1,1 0-1,-1 1 1,0-1 0,0 1-1,0-1 1,0 1-1,1 1 333,-2-2-2213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1:53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440 0 992,'-1'1'143,"-1"1"1,1-1-1,0 1 1,-1-1-1,1 1 0,0-1 1,0 1-1,0 0 0,0-1 1,0 1-1,1 0 1,-1 0-1,0 0 0,1 0-143,-11 20 1673,2-13-489,8-8-1050,-1 0 0,1 0 0,0 0-1,0 0 1,0 1 0,0-1 0,0 0-1,0 1 1,0-1 0,0 1 0,0-1-134,-1 5 169,-1-1 1,-1 0-1,1-1 1,-1 1-1,1 0 1,-1-1-1,-1 0 1,0 1-170,-38 31 414,-18 6-459,32-23-215,1 2-1,0 1 1,-6 9 260,3 1-2131,2 2 1,-18 25 2130,18-16-2219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4:50.70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402 1 576,'5'7'416,"-5"-6"181,0-1-159,-10 1 1972,10-1-2393,0 1 1,0-1-1,0 0 0,0 0 0,0 1 1,0-1-1,0 0 0,0 0 0,0 0 1,0 1-1,0-1 0,0 0 0,0 0 1,0 0-1,0 1 0,-1-1 0,1 0 1,0 0-1,0 0 0,0 1 0,0-1 1,0 0-1,-1 0 0,1 0 0,0 0 1,0 0-1,0 1 0,-1-1 0,1 0 1,0 0-1,0 0 0,0 0 0,-1 0 1,1 0-1,0 0 0,0 0 0,-1 0 1,1 0-1,0 0 0,0 0 0,-1 0 1,1 0-1,0 0 0,0 0 0,0 0 1,-1 0-1,1 0-17,-1 0 229,1 0-80,-5 12-90,5-8-43,-1 0-1,1 0 1,-1 0-1,0-1 1,-1 1-1,1-1 1,-1 1 0,1-1-1,-1 1 1,0-1-1,0 0 1,-1 0-16,-6 8 127,0-1 0,-1 0 1,0 0-1,-1-1 0,-10 6-127,21-15 9,-21 15 31,0-1 0,0 0 0,-1-2 1,-2 0-41,15-8 0,0 0 0,-1-1-1,1 0 1,-1 0 0,0-1 0,0 0 0,0-1 0,0 0 0,0-1 0,-1 0 0,-4-1 0,12 1 43,0-1-1,-1 0 1,1 0-1,0 0 1,0-1-1,-1 1 0,1-1 1,1 0-1,-1 0 1,0 0-1,0 0 1,1 0-1,-1-1 1,1 1-1,-1-1 1,1 1-1,0-1 1,0-1-43,0 2-7,1 0 0,0 0 1,0 0-1,0 0 0,0 0 1,1 0-1,-1 0 0,0 0 1,1 0-1,-1 0 0,1 0 0,0 0 1,0 0-1,0 0 0,0-1 1,0 1-1,0 0 0,1 0 1,-1 0-1,1 0 0,-1 0 1,1 0-1,0 0 0,0 0 1,0 0-1,0 0 0,0 0 0,0 0 1,1 0 6,-1 1-10,1-1 1,-1 1-1,1 0 0,0 0 1,0 0-1,-1-1 1,1 2-1,1-2 10,11-7 18,-11 6 42,0 1-1,0-1 1,0 1-1,0 0 1,1 0 0,-1 1-1,0-1 1,1 0-1,0 1 1,-1 0 0,1 0-1,1 0-59,13-5 37,-9 3-31,0 1 0,1 0-1,-1 0 1,1 1 0,-1 0 0,1 0 0,-1 1-1,1 1 1,1 0-6,22 3 238,32 8-238,-24-4-2,14 5 63,-32-8 23,-1 0 1,0-1 0,1-2 0,5 0-85,8 0 197,18 3-197,-33-2 199,1-1 1,-1-1 0,1-1-1,0-1 1,16-3-200,60-13 730,-96 17-717,0 0-1,1-1 0,-1 0 0,0 1 0,0-1 0,0 0 1,0 0-1,0 0 0,0 0 0,0-1 0,0 1 1,0 0-1,0-1 0,-1 0-12,0 2-5,-1 0 4,0-1 0,1 1 1,-1 0-1,0 0 0,0 0 1,0 0-1,0 0 0,0 0 1,0-1-1,0 1 0,0 0 1,1 0-1,-1 0 1,0 0-1,0-1 0,0 1 1,0 0-1,0 0 0,0 0 1,0 0-1,0-1 0,0 1 1,0 0-1,0 0 0,0 0 1,0 0-1,0-1 0,0 1 1,0 0-1,-1 0 0,1 0 1,0 0-1,0 0 0,0-1 1,0 1-1,0 0 0,0 0 1,0 0-1,0 0 1,-1 0-1,1-1 0,0 1 1,-5-5-170,2 0 13,3 5 158,0-1-1,-1 1 1,1-1-1,0 1 1,0 0-1,0-1 0,-1 1 1,1 0-1,0-1 1,0 1-1,-1 0 1,1-1-1,0 1 1,-1 0-1,1-1 0,0 1 1,-1 0-1,1 0 1,-1 0-1,1-1 1,0 1-1,-1 0 1,1 0-1,-1 0 0,1 0 1,-1 0-1,1 0 1,0 0-1,-1 0 1,1 0-1,-1 0 1,1 0-1,-1 0 1,1 0-1,-1 0 0,1 0 1,0 0-1,-1 0 1,1 1-1,-1-1 1,1 0-1,-1 0-191,0 0 1,0 1 0,0-1 0,1 0 0,-1 1-1,0-1 1,0 0 0,0 1 0,1-1-1,-1 1 1,0-1 0,1 1 0,-1-1 0,0 1-1,1-1 1,-1 1 0,1 0 0,-1-1-1,1 1 1,-1 0 0,1 0 0,0-1 0,-1 1-1,1 0 1,0 0 0,-1 0 190,1 1-494,-1 0 1,0-1 0,1 1-1,-1-1 1,0 1-1,0-1 1,0 1 0,0-1-1,-1 1 494,-3 3-677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4:51.55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325 13 896,'-2'-1'243,"1"-1"-1,-1 1 1,0 0-1,0 0 1,0 0-1,1 0 1,-1 0-1,0 1 1,0-1 0,0 0-1,0 1 1,-2-1-243,3 1 55,-1 0 0,1 0 0,-1 0 0,1 0 0,0 0 0,-1 0 0,1 0 0,-1 1 0,1-1 0,0 0 0,-1 1 0,1-1 0,0 1 0,-1-1 0,1 1 0,0 0 0,0 0 0,-1 0 0,1-1 0,0 1 0,0 0 0,0 0 0,0 1-55,-22 28 1749,1 0 0,-9 20-1749,24-35 82,0 0-1,2 0 0,0 0 0,0 1 0,2-1 1,0 1-1,0 0 0,2 0 0,0 3-81,0-3 36,1 0 0,1 0 1,1 0-1,0 0 0,1 0 0,1 3-36,10 29 79,7 15-79,-5-20 360,6 36-360,-11-30 85,-2-16-135,-2 0-1,-2 0 0,-1 1 1,0 12 50,0 69 176,-4-107-140,0 1 0,0-1 1,-1 1-1,0 0 0,0-1 1,-1 0-1,0 1 1,0-1-1,-1 0 0,-2 4-36,3-8 36,1-1 0,-1 0 0,0 0 0,0 0 0,0 0-1,0 0 1,0 0 0,-1-1 0,1 1 0,-1-1 0,0 1 0,0-1-1,0 0 1,0 0 0,0 0 0,0-1 0,0 1 0,-1-1 0,1 0 0,-1 0-1,1 0 1,-1 0 0,1 0 0,-1-1 0,1 0 0,-1 1-36,-10-2-33,0-1 0,1 0 1,-9-2 32,-8-2 12,23 4-107,-1 1 0,1-2 0,-1 1 0,1-1 0,0 0 0,0 0 0,0-1 0,0 0 0,1 0 0,0-1 0,-2-1 95,8 6-102,0 0 0,0 0-1,0-1 1,-1 1 0,1 0 0,0 0 0,0-1 0,-1 1-1,1 0 1,0 0 0,-1 0 0,1 0 0,0-1-1,-1 1 1,1 0 0,0 0 0,-1 0 0,1 0-1,0 0 1,-1 0 0,1 0 0,0 0 0,-1 0 0,1 0-1,0 0 1,-1 0 0,1 0 0,-1 0 102,2 1-193,0-1 0,-1 1 0,1-1 0,0 0 0,-1 1 0,1-1 0,0 0 0,0 0-1,-1 0 1,1 1 0,0-1 0,0 0 0,-1 0 0,1 0 0,0 0 0,0 0 0,-1 0 0,2-1 193,14 1-2117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2:01.90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161 222 224,'1'1'13,"0"0"1,0 1 0,0-1-1,-1 0 1,1 0-1,0 1 1,-1-1-1,1 0 1,-1 0-1,0 1 1,1-1-1,-1 1 1,0-1-14,6 16 283,-3-13-208,1 1 1,0-1 0,0-1 0,0 1-1,0 0 1,1-1 0,-1 0 0,1 0-1,0 0 1,1 0-76,8 5 75,-12-7-69,1 1 1,-1-1-1,1 0 0,0-1 1,-1 1-1,1 0 1,0-1-1,-1 1 1,1-1-1,1 0-6,-1 0 13,0 1-1,0-1 0,0 1 1,0 0-1,1-1 0,1 2-12,-2-1 35,0 1-1,1-1 0,0-1 0,-1 1 1,1 0-1,1-1-34,-1 0 47,0 1-1,-1-1 1,1 1-1,-1 0 1,0 0 0,3 1-47,-5-2 10,1 1 0,-1 0 1,1-1-1,-1 1 1,1-1-1,-1 0 0,1 0 1,-1 1-1,1-1 1,0 0-1,-1 0 0,1 0 1,0-1-11,6 1 67,-7 0 131,-1 0-33,4-11 278,-4 10-440,0 0 1,0 1 0,0-1-1,0 0 1,-1 1-1,1-1 1,0 0 0,-1 1-1,1-1 1,-1 0 0,1 1-1,-1-1 1,1 1 0,-1-1-1,1 1 1,-1-1 0,1 1-1,-1-1 1,1 1 0,-1 0-1,0-1 1,0 1-4,-19-9 160,5 2-54,3 0 81,0 1 0,0-1-1,-1 2 1,-13-4-187,25 8-15,-1 1 0,1-1 0,-1 1 1,1 0-1,-1 0 0,1 0 0,-1-1 1,1 2-1,-1-1 0,0 0 0,1 0 0,-1 0 1,1 1-1,-1-1 0,1 1 0,-1-1 0,1 1 1,0 0-1,-1-1 0,1 1 0,0 0 0,-1 0 1,1 0-1,0 0 15,0 0-8,1-1 1,0 1-1,-1 0 0,1-1 1,-1 1-1,1-1 1,0 1-1,0 0 0,-1-1 1,1 1-1,0 0 0,0 0 1,0-1-1,0 1 0,0 0 1,0-1-1,0 1 1,0 0-1,0-1 0,0 2 8,1-1-1,-1 1-1,1-1 1,0 0-1,-1 1 0,1-1 1,0 0-1,0 0 1,0 0-1,0 1 1,0-1-1,0 0 0,0 0 1,1 1 1,6 3 23,1 1 0,-1-1 1,1 0-1,0-1 0,1 0 0,-1-1 0,1 1 1,0-2-1,-1 1 0,1-2 0,0 1 0,5-1-23,22 1 9,-1-2 0,28-3-9,-56 2 19,-5 1-8,53-6 17,-50 5 8,1 0 0,-1-1 1,0 0-1,0 0 0,-1 0 1,1-1-1,4-2-36,-10 4 16,1 1 0,-1-1 0,1 0 0,-1 0 0,1 0 0,-1 0 0,1 1 0,-1-1 1,0 0-1,1 0 0,-1 0 0,0 0 0,0 0 0,0 0 0,0 0 0,0 0 0,0 0 0,0 0 0,0 0 0,0 0 0,0 0 0,-1 0 0,1 0 1,0 0-1,-1 1 0,1-2-16,-12-24 115,11 24-101,0 1-1,-1 0 0,1 0 1,0-1-1,-1 1 1,1 0-1,-1 1 0,1-1 1,-1 0-1,1 0 1,-1 1-1,1-1 1,-1 0-1,0 1 0,1 0 1,-1-1-1,-1 1-13,-34-1-60,27 1-44,-123 7 168,129-7-38,-17 0-2,-1 0 0,0-2 1,0 0-1,-20-5-24,37 5-48,-2 0 43,1 1-1,-1-1 1,0 1 0,-6 0 5,13 1 2,0 0 0,-1 0 1,1 0-1,0 0 1,0 0-1,-1 0 1,1 0-1,0-1 1,0 1-1,0 0 1,-1 0-1,1 0 0,0 0 1,0 1-1,-1-1 1,1 0-1,0 0 1,0 0-1,0 0 1,-1 0-1,1 0 1,0 0-1,0 0 0,0 0 1,-1 0-1,1 1 1,0-1-1,0 0 1,0 0-1,0 0 1,-1 0-1,1 1 1,0-1-1,0 0 0,0 0 1,0 0-1,0 1 1,0-1-1,0 0 1,-1 0-1,1 0 1,0 1-1,0-1 1,0 0-1,0 0 0,0 1 1,0-1-1,0 0 1,0 0-1,0 0 1,0 1-1,0-1 1,1 0-1,-1 0 1,0 1-1,0-1 0,0 0 1,0 0-1,0 0 1,0 1-1,0-1 1,0 0-1,1 0 1,-1 0-1,0 0 1,0 1-1,0-1 0,0 0 1,1 0-3,0 1 27,0 0-1,0 0 1,0 0 0,0 0 0,0 0 0,0 0-1,0-1 1,0 1 0,0 0 0,1-1-1,-1 1 1,0-1-27,15 5 86,-13-4-77,0 0 1,-1 0-1,1 0 0,0 0 0,0-1 0,0 0 1,-1 1-1,1-1 0,0 0 0,0 0 0,0 0 1,0-1-1,0 1 0,0-1 0,0 0-9,-2 1 1,-1 0-1,1 0 1,0 0-1,-1-1 1,1 1-1,0 0 0,0-1 1,-1 1-1,1-1 1,-1 1-1,1-1 1,0 1-1,-1-1 1,1 1-1,-1-1 1,1 0-1,-1 1 1,1-1-1,-1 0 1,0 1-1,1-1 1,-1 0-1,0 0 0,1 0 33,-1-1 0,0 0 0,1 0 0,-1 1 0,0-1 0,0 0 1,0 0-1,-1 0 0,1 1 0,0-2-33,-1-2 67,-1-1 1,0 1-1,0-1 1,0 1-1,0 0 1,-1-1-68,0 2-7,0 0 0,-1-1 0,1 1-1,-1 0 1,0 1 0,0-1 0,0 1 0,-1-1 0,1 1 0,-1 1 0,-4-3 7,7 4-12,0 0 1,0 0-1,0 0 0,0 0 1,0 0-1,0 1 0,0-1 1,-1 1-1,1-1 0,0 1 1,0 0-1,-1 0 0,1 0 1,0 0-1,0 0 0,-1 1 1,1-1-1,0 1 0,0-1 1,0 1-1,0 0 0,0 0 1,0 0-1,0 0 0,0 0 1,0 0-1,0 1 0,0-1 1,0 2 11,-2 2-2,0 0 1,0 1-1,1-1 0,-1 1 1,2 0-1,-1 0 1,1 0-1,-1 1 0,2-1 1,-1 3 1,-1 1-43,2-8 37,1 1 0,-1 0 0,1-1-1,0 1 1,0-1 0,0 1 0,1-1 0,-1 1-1,1-1 1,-1 1 0,1-1 0,0 1 0,0-1 0,0 1-1,0-1 1,0 0 0,1 0 0,-1 1 0,0-1-1,1 0 1,0 0 0,0-1 0,-1 1 0,2 0 6,0 1 9,1 0 0,-1 0 0,1 0 0,0-1 0,0 1-1,0-1 1,0 0 0,0 0 0,0-1 0,1 1 0,-1-1 0,0 0 0,5 0-9,5 0-6,1-1 0,-1 0-1,1-1 1,-1-1 0,1 0-1,-1-1 1,0 0 0,0-1-1,0-1 1,0-1 0,10-5 6,-21 9 16,0 0 0,1 0 1,-1 0-1,0-1 0,-1 0 0,1 1 0,0-1 1,-1 0-1,1 0 0,-1 0 0,0-1 1,0 1-1,0 0 0,-1-1 0,1 0 1,0-1-17,-2 3 8,1 0 0,-1 0 1,0-1-1,1 1 0,-1 0 0,0 0 1,0 0-1,0 0 0,-1 0 1,1 0-1,0 0 0,-1 0 1,0 0-1,1 0 0,-1 0 1,0 0-1,0 0 0,0 0 0,0 1 1,0-1-1,0 0 0,-1 1 1,1-1-1,0 0 0,-1 1 1,0 0-1,1-1 0,-1 1 1,0 0-1,1 0 0,-3-1-8,-2 0 7,0-1 0,0 1 1,0 0-1,-1 0 0,1 1 0,-1 0 0,1 0 0,-1 1 0,0-1 1,1 1-1,-3 1-7,-17 1 43,1 1 0,-7 3-43,3-1-58,0 2-1,-19 8 59,35-11-25,1 2 0,-1 0 0,1 0 1,0 1-1,0 0 0,-8 8 25,18-13 3,0-1 0,0 1-1,0 0 1,1 0 0,-1 0 0,0 0 0,1 0 0,0 0 0,-1 0 0,1 1-1,0-1 1,0 0 0,0 3-3,2 4 21,0-7-20,0-1-1,0 1 0,1 0 1,-1 0-1,1-1 0,-1 1 0,1-1 1,0 1-1,0-1 0,0 0 1,0 1-1,0-1 0,0 0 0,0 0 1,0 0-1,35 9 14,-32-9-6,13 2 95,0-1 1,0-1-1,0-1 0,0 0 1,0-1-1,8-2-103,49-2 132,169 5 49,-160-8 43,-70 8-332,11-1 82,0 2 0,13 3 26,-7-1-5,-1-1-1,29-2 6,-30-1 4,-1 2 0,0 1-1,16 3-3,94 14 11,-124-17 105,0 0-1,13-2-115,-12 0 165,-1 1-1,13 2-164,-15-2 72,0 0 1,0-1-1,0 0 0,0-1 1,0 0-1,0-1 0,0 0 0,0-1 1,5-2-73,-3 2-26,1 1 1,-1 0 0,5 1 25,-6 0 49,0 0 1,0-1 0,-1-1-1,11-2-49,128-42 230,-134 44-262,0 1 0,-1 1 0,1 0 0,0 1 0,8 2 32,17-1-6,-29-1-14,-1 1 0,1 0-1,-1 0 1,0 1-1,1 1 1,2 1 20,-3-1 0,-1-1 0,1-1 0,0 1 0,4-2 0,27 4 0,-36-3-20,0-1 0,0 0 0,-1-1 0,1 1 0,0-1 0,3-1 20,29-2-99,69-1 271,80-14-172,-81 6-39,-40 3-81,-44 5 98,1 2 0,0 0 0,5 2 22,-19 1 7,0 0 1,0 0-1,0-1 1,0 0-1,0-1 1,0 0-1,0 0 0,-1-1 1,1-1-1,4-1-7,22-11 35,0 1-1,1 3 0,0 1 0,1 1 0,4 2-34,6 0-98,0 2 1,1 2-1,16 2 98,-66 3-5,1 0 0,0 1 0,0-1 0,0 0 0,-1 0 0,1 1 1,-1-1-1,1 0 0,-1 0 0,1 0 0,-1 0 0,0 1 5,-5 3 0,1 0 1,-1-1-1,0 0 0,0-1 0,-1 1 0,-6 2 0,4-2 15,-1 1 14,-1-1 0,0 0 0,0-1 1,-1 0-1,1-1 0,0 0 0,-1-1 0,-1 0-29,-27-1-81,-29-2 81,50 1-40,-81-9 0,53 4-171,-38 1 211,43 5-65,1 2-1,-1 1 0,-31 8 66,29-2 20,-48 13-24,35-8-188,13-3 389,-30 11-197,59-18 12,-5 2-230,19-5 211,0-1 1,1 0-1,-1 0 0,1 1 0,-1-1 0,1 0 0,-1 1 1,1-1-1,-1 1 0,1-1 0,-1 1 0,1-1 0,0 0 0,-1 1 1,1 0-1,0-1 0,-1 1 0,1-1 0,0 1 0,0-1 1,-1 1-1,1 0 0,0-1 0,0 1 0,0-1 0,0 1 7,8 1-254,-6-2 220,55 1-121,28 0 225,9-5 98,0-4 0,13-7-168,-14 3 97,0 4 1,55 4-98,-37 1 66,94 2-1,-118 1 116,-43 2-123,24 4-58,13 2 118,-36-5-110,86 1 10,-106-4-17,0-2 1,0-1-1,0-1 1,5-2-2,51-14 23,76-18 34,-148 37-88,-1 0 1,1 1-1,-1 0 1,1 0-1,-1 1 1,1 0-1,-1 1 1,0 0-1,0 0 1,0 0 0,0 1-1,0 1 1,0-1-1,2 3 31,3-1-63,1 0-1,0 0 1,1-2-1,-1 1 1,0-2-1,12 1 64,24 0 84,17-2-84,-54-1 30,14-1-119,0-1-1,0-2 90,6 0 185,-22 4-106,-8 0-87,-1 0-1,1 0 0,0-1 1,-1 1-1,1-1 0,0 1 0,0-1 9,-3 1 4,1-1-1,-1 1 0,1 0 0,-1-1 1,1 1-1,-1 0 0,1-1 1,-1 1-1,1 0 0,-1-1 0,0 1 1,1-1-1,-1 1 0,0-1 0,1 1 1,-1-1-1,0 1 0,0-1 1,0 1-1,1-1 0,-1 1 0,0-1 1,0 0-1,0 1 0,0-1 1,0 1-1,0-1 0,0 1 0,0-1 1,0 0-1,0 1 0,0-1 1,-1 1-1,1-1 0,0 1-3,-1-2 0,1 1 0,-1 0-1,0 0 1,1 0 0,-1 0 0,0 0 0,0 0-1,0 0 1,0 0 0,0 0 0,0 0-1,0 0 1,0 0 0,-1 1 0,1-1-1,0 1 1,-1-1 0,-24-9 198,26 9-200,-34-8-22,0 0 0,0 3 0,-1 0 0,0 3 0,1 0 0,-9 3 24,16 1-90,-1 2-1,0 1 0,-4 2 91,-6 1 32,-17 0-32,-13 0 13,20-2 1,-27-1-14,-18-3 30,-110-3 68,73-14-18,116 13-123,13 2 35,0 1 0,0-1 0,0 1 1,0-1-1,0 1 0,0 0 0,0 0 0,0-1 0,0 1 0,-1 0 0,1 0 0,0 0 1,0 0-1,0 0 0,0 1 0,0-1 0,0 0 0,0 0 0,0 1 0,0-1 1,0 1-1,0-1 0,-1 1 8,2-1-6,0 0 0,0 0 0,-1 1 0,1-1 0,0 0 0,0 0 0,0 0 0,0 0 0,0 0 1,0 0-1,0 1 0,-1-1 0,1 0 0,0 0 0,0 0 0,0 0 0,0 1 0,0-1 0,0 0 0,0 0 0,0 0 0,0 0 0,0 1 1,0-1-1,0 0 0,0 0 0,0 0 0,0 0 0,0 1 0,0-1 0,0 0 0,0 0 0,0 0 0,0 0 0,1 1 0,-1-1 1,0 0-1,0 0 0,0 0 0,0 0 0,0 0 6,9 6-91,16 2 174,-14-6-73,0 0-1,0-1 0,1-1 1,-1 1-1,0-2 1,7 0-10,20-4 101,11-5-101,-22 5 50,59-14-30,-1-3-1,-1-3 1,6-7-20,-43 15 35,1 1 0,0 3 0,1 2 1,0 3-1,37-2-35,-73 9 9,-1 1 0,0 0 0,0 1 0,0 1 0,5 0-9,-13-1-3,0 0 0,-1 0 0,1 0 0,0 0-1,-1 1 1,1-1 0,-1 1 0,0 0 0,1 0 0,-1 0 0,0 0 0,0 0 0,0 1 0,-1 0-1,1-1 1,0 1 0,-1 0 0,1 2 3,-1-1 24,-1-1 0,0 1 0,0 0 0,0 0-1,-1 0 1,1 0 0,-1 0 0,0 0 0,0 0 0,0 0 0,-1 1-1,0-1 1,1-1 0,-2 2-24,0 5 33,-1 0-1,0 0 1,-1-1-1,-4 9-32,1-4-49,0 1 0,1-1 0,0 1 0,1 0 0,0 6 49,0 0 87,2-9-138,0 1 0,0 0-1,2 1 1,-1 10 51,2-24 1,0 27 47,3 23-48,-2-42-4,1 0 0,0 1 0,0-1 0,0 0 0,1 0 0,0-1-1,1 1 1,0 1 4,7 12-39,-1 2-1,-1-1 0,-1 1 0,3 19 40,-2-12 101,-3-6-104,0 2-1,-2-1 1,0 0 0,-2 1 0,-1 13 3,2 32 277,-6-84-149,15-70-939,23-80 811,1 18-784,-34 129 760,0 0-1,0-13 25,-2 15 29,1 1 0,1-1 0,2-8-29,-3 15-28,1 3-73,-1 12 25,0-5 73,2 51 105,-1-16-7,-2-23-24,0 1 1,-2 10-72,0 27 97,4-28-65,2 58 171,4-1-1,4 3-202,-9-65 203,0 1 0,-1 21-203,-2-42 5,0 0 1,0 1 0,0-1-1,0 0 1,0 0 0,0 0-1,0 1 1,0-1-1,0 0 1,-1 0 0,1 0-1,0 0 1,0 1 0,0-1-1,0 0 1,0 0 0,0 0-1,-1 0 1,1 0-1,0 0 1,0 1 0,0-1-1,0 0 1,0 0 0,-1 0-1,1 0 1,0 0 0,0 0-1,0 0 1,-1 0-1,1 0 1,0 0 0,0 0-1,0 0 1,-1 0 0,1 0-1,0 0 1,0 0 0,0 0-1,0 0 1,-1 0-1,1 0 1,0 0 0,0 0-1,0 0 1,-1 0 0,1 0-1,0-1 1,0 1 0,0 0-1,0 0 1,0 0-1,-1 0-5,-12-7-65,8 4 88,0 0-8,0 0 0,1 0 0,-1-1 0,1 1-1,0-1 1,0 0 0,0 0 0,0 0 0,1-1 0,-2-1-15,-5-7 75,0 0-322,7 10 231,1-1 0,-1 1 0,1 0 0,-1-1 0,0 2 0,0-1 1,-1 0-1,1 0 0,0 1 0,-1 0 0,0 0 0,1 0 0,-1 0 16,-8-2-46,8 3 28,-1-1 0,0 1 0,0 0 0,0 0 0,0 0 0,-3 0 18,-24 3 51,1 1 0,0 2 0,0 1 1,1 1-1,-2 2-51,-7 0 71,0-1 1,-1-2-1,0-2 1,-1-1-1,0-2-71,-75 4 97,0 5-1,-39 12-96,-79 8 84,186-28-13,0-3 0,1-1 0,-36-8-71,69 9 11,-47-7 4,1-3 0,0-3 0,0-2 0,1-2 0,1-4-15,10 9-84,7 2-163,47 12-332,15 1 614,123-29-372,-119 22 306,55-14 19,43-18 12,76-34 137,-161 57-91,54-18 55,2 5-1,23-1-100,31 0-281,16 5 281,-154 21 10,1 1 0,0 0 0,0 0 0,0 2 0,0-1 0,0 1 0,0 1 0,8 2-10,-19-4 12,0 0 0,1 0 0,-1 0 0,0 0 1,1 0-1,-1 0 0,1 0 0,-1 0 0,0 1 0,1-1 0,-1 0 0,0 0 0,1 0 0,-1 1 1,0-1-1,1 0 0,-1 0 0,0 1 0,0-1 0,1 0 0,-1 1 0,0-1 0,0 0 0,1 1 1,-1-1-1,0 0 0,0 1 0,0-1-12,-7 7 279,-16 0-92,3-5-120,-1 0 0,1-1-1,-21-2-66,1 0-98,-374-2 156,247 6-116,-81 14 58,220-14-3,-122 13-112,-78-4 115,-94-3 377,242-6-236,23 0-133,0-3 1,0-3-1,0-1 1,1-4-1,-12-4-8,61 11 17,-62-16-68,0 4 0,-48-3 51,68 14 5,0 2 1,0 2-1,0 2 0,-35 8-5,-37 7 6,48-7-8,-22 5 25,64-11-99,0 0 0,0-2 0,-1-2 0,-7-1 76,32-1-1,0 0-1,0-1 1,1 0 0,-1 0 0,0 0-1,0-1 1,1 0 0,-1-1-1,1 1 2,3 0-19,1 1-1,-1 0 0,0-1 0,1 1 1,0-1-1,-1 0 0,1 0 0,0 0 1,0 0-1,0 0 0,0-1 0,1 1 0,-1 0 1,1-1-1,-1 0 0,1 1 0,0-1 1,0 0-1,0 1 0,0-1 0,0-2 20,-1-7-36,1 0-1,1-1 0,0 1 37,0 6-82,0 4 75,0 0-1,1 0 1,-1 0-1,0 1 1,1-1-1,-1 0 1,1 0-1,0 0 0,0 1 1,-1-1-1,1 0 1,1 0 7,-2 2 5,0 0 1,0 0 0,0-1-1,1 1 1,-1-1-1,0 1 1,0 0 0,0-1-1,1 1 1,-1 0-1,0-1 1,0 1 0,0 0-1,0-1 1,0 1-1,0-1 1,0 1 0,0 0-1,0-1 1,0 1-1,0-1 1,0 1 0,0 0-1,-1-1 1,1 1-1,0-1 1,0 1 0,0 0-6,-9-12-56,-9-3 109,10 11-52,8 4-10,-1-1 1,0 1-1,1 0 0,-1-1 0,0 1 0,1 0 0,-1-1 1,0 1-1,0 0 0,1 0 0,-1 0 0,0 0 0,0-1 0,1 1 1,-1 0-1,0 0 0,0 1 0,1-1 0,-1 0 0,0 0 9,0 0 0,0 1-1,0-1 0,0 0 1,1 0-1,-1 0 0,0 0 1,0 0-1,0 0 0,1 0 0,-1 0 1,0 0-1,0 0 0,1-1 1,-1 1 0,0 0 3,0 0 1,0-1-1,1 1 0,-1 0 1,0 0-1,0 0 0,1 0 1,-1 0-1,0 0 1,0 0-1,1 0 0,-1 0 1,0 0-1,0 1 1,1-1-1,-1 0 0,0 1-3,-52 22 139,51-22-161,0 0 0,1 0-1,-1 0 1,1 1 0,-1-1-1,1 0 1,0 1 0,0-1-1,-2 2 23,3-2 1,0-1-1,0 1 0,0-1 0,-1 1 0,1-1 0,0 1 0,0-1 0,0 1 0,0 0 0,0-1 0,0 1 1,0-1-1,0 1 0,0-1 0,0 1 0,1-1 0,-1 1 0,0 0 0,0-1 0,0 1 0,1-1 0,-1 0 0,0 1 1,1-1-1,-1 1 0,0-1 0,1 1 0,-1-1 0,0 0 0,1 1 0,-1-1 0,1 0 0,-1 1 0,1-1 1,-1 0-1,1 0 0,-1 1 0,1-1 0,12 7-108,0 0-1,1 0 1,0-1 0,13 3 108,63 14 55,-74-19-24,49 12-153,58 14 172,2-6 1,18-3-51,264 17 234,-295-32-241,0-4 0,0-6 0,50-10 7,103-6 245,-249 19-233,-2 0-52,1 1-1,0 0 0,-1 1 0,1 0 0,5 2 41,-18-3-9,0 1-1,0 0 1,0-1-1,0 1 1,0 0-1,0 0 1,0 0 0,0 0-1,0 0 1,0 0-1,-1 1 1,1-1-1,0 0 1,-1 1-1,1 0 1,-1-1-1,1 2 10,-1-1-4,-1-1-1,1 0 1,-1 1 0,1-1-1,-1 0 1,0 1 0,0-1-1,0 1 1,0-1 0,0 0-1,0 1 1,0-1 0,0 1-1,-1-1 1,1 0 0,0 1-1,-1-1 1,1 0 0,-1 1-1,1-1 1,-1 0 0,0 0-1,0 0 1,1 1 0,-1-1-1,0 0 1,0 0 0,-1 0 4,-4 5 12,-1 0-1,0 0 1,-1-1 0,1 0-1,-1 0 1,0-1 0,-1 1-12,-12 6 19,-58 30-73,-2-3-1,-56 15 55,95-36-8,-32 14-79,32-13 131,-39 12-44,-21-4-37,-84 11 37,144-30-13,-110 21-6,108-19 63,-1-2 1,0-2-1,-44-1-44,84-4-14,1 1-1,-1 0 1,0 1-1,1-1 1,-1 1 0,1 0-1,0 0 1,0 1-1,-1-1 1,1 1 0,1 0-1,-1 0 1,-2 2 14,-1 1-4,1-2 0,-1 1 0,-1-1 0,0 1 4,-94 31 518,75-24-655,8-2 165,0-1 0,-1-1 0,0-1 1,-1-1-1,0 0 0,-5-1-28,-15 2 49,0 2-1,1 2 1,-27 11-49,12-4-130,45-15 122,-1-1 0,0 0 0,-7 0 8,-25 5 98,28-2-33,1 1 0,-14 6-65,15-6 131,1 0 0,-2-1 0,-10 2-131,17-5 44,2-1 10,1 1 1,-1-1-1,0-1 1,0 1-1,0-1 0,-4 0-54,7 0 4,1 0-1,-1-1 0,1 1 1,0 0-1,-1-1 0,1 1 1,0-1-1,0 0 0,-1 1 1,1-1-1,0 0 0,0 0 1,0 0-1,0 0 0,0 0 1,0 0-1,0 0 0,0 0 0,0 0 1,1 0-1,-1 0 0,0-1 1,1 1-1,-1 0 0,0-2-3,-3-1 60,4 3-61,0 1-1,0 0 1,-1 0 0,1 0-1,0-1 1,0 1 0,-1 0-1,1-1 1,0 1-1,0 0 1,0 0 0,-1-1-1,1 1 1,0 0-1,0-1 1,0 1 0,0 0-1,0-1 1,0 1 0,0 0-1,0-1 1,0 1-1,0 0 1,0-1 1,0 0-2,0 1 0,0-1 0,0 1 0,0-1 0,0 1 0,-1-1 0,1 0 0,0 1 0,0-1 0,0 1 0,0-1 0,-1 1 0,1-1 0,0 1 1,0-1-1,-1 1 0,1-1 0,-1 1 0,1-1 0,0 1 0,-1-1 0,1 1 0,-1 0 0,1-1 0,-1 1 0,1 0 0,-1-1 0,1 1 2,-2 0-9,1-1 1,0 1-1,-1 0 1,1 0-1,-1 0 1,1 0-1,0 0 1,-1 0-1,1 0 1,-1 0 0,0 1 8,-6 1-36,0 0 0,0 1 0,1 0 1,-1 1 35,6-3-2,-26 10-76,-25 6 78,6-1-8,21-9 208,21-7-211,1 1-1,-1 1 0,1-1 1,-1 1-1,1 0 0,-1 0 1,1 0-1,-3 2 12,-17 12 114,16-11-163,0 0 1,1 0 0,0 0-1,0 1 1,-6 7 48,9-9 0,1-1-1,-1 1 1,0-1-1,0 0 1,-2 1 0,-14 11-19,19-14 14,1 0-1,-1-1 1,0 1 0,0 0 0,1 0 0,-1 0 0,1-1 0,-1 1-1,1 0 1,-1 0 0,1 0 0,-1 0 0,1 0 0,0 0 0,-1 0-1,1 0 1,0 0 0,0 0 0,0 0 0,0 0 0,0 0-1,0 0 1,0 0 0,0 0 0,0 0 0,0 0 0,1 0 0,-1 0-1,0 0 1,1 0 0,-1 0 0,1 0 0,-1 0 0,1 0 0,-1 0-1,1 0 6,3 3-38,-1 1-1,1 0 0,1-1 1,-1 0-1,4 3 39,-5-5 3,0 1 0,0-1 0,0 0 0,1 0 0,-1 0 0,1-1 0,-1 1 0,1-1 0,0 1 0,-1-1 0,1-1 0,0 1 0,0 0 0,0-1 0,0 0-1,0 0 1,0 0 0,2 0-3,29-4 70,0 0 0,-1-2-1,0-2 1,0-1-1,0-2 1,22-10-70,41-23 31,49-33-31,-42 21 122,10 2-122,7 5-120,3 5 0,61-10 120,-185 54 0,64-17-5,6-5 5,-56 19-3,-13 3 5,1 0-1,0 0 0,0-1 1,0 1-1,-1 0 0,1-1 1,0 0-1,0 1 0,-1-1 0,2 0-1,-3 0 48,0 0-51,0 0-1,0 0 1,0 0-1,-1 1 1,1-1-1,-1 0 1,1 0-1,0 0 0,-1 1 1,1-1-1,-1 0 1,0 0-1,1 1 1,-1-1-1,0 0 1,1 1-1,-2-1 4,-17-13 1,3 3 10,-9-16-59,1 0 0,-20-30 48,-41-53-794,82 106 785,0 0 0,-1 0 1,0 0-1,1 0 0,-2 1 1,1 0-1,0 0 0,-5-3 9,9 6-11,-1 0-1,1 0 0,0 0 1,-1 0-1,1 0 0,-1 0 1,1 1-1,0-1 0,-1 0 1,1 0-1,-1 0 0,1 0 1,0 0-1,-1 1 0,1-1 1,0 0-1,-1 0 0,1 1 1,0-1-1,-1 0 0,1 1 1,0-1-1,0 0 0,-1 1 1,1-1-1,0 0 0,0 1 0,0-1 1,0 0-1,-1 1 0,1-1 1,0 1-1,0-1 0,0 0 1,0 1-1,0-1 12,-6 22-34,4-14 30,1-2 34,0-1 0,0 1 1,0-1-1,0 6-30,1-6 62,-1 0-1,0 0 1,0 0-1,0 0 1,0 0-1,-2 3-61,0 2 79,0 0 0,1 0 0,0 0 0,0 0 0,1 1 0,0-1 0,1 0 0,1 9-79,-1-1 30,0-15-25,1 1 1,-1 0-1,1 0 0,-1-1 1,1 1-1,0-1 1,1 1-1,-1-1 0,0 1 1,1-1-1,0 0 1,0 0-1,0 0 1,0 0-1,1 0 0,-1 0 1,2 1-6,2 1 21,0 1 0,1-1 0,0 0 0,0-1 0,0 0 1,1 0-1,1 0-21,5 2 46,0-1 0,0-1 0,1 0 0,-1-1 0,1 0 0,6 0-46,24 0 129,20-3-129,-65 0 0,21-2 69,-16 1-80,0 0 0,0 1-1,0 0 1,0 0 0,1 0-1,-1 0 1,0 1 0,1 0 11,8 0 12,1 0 0,0-1 1,0 0-1,9-2-12,62-11 251,-61 9-311,273-50 129,-216 41 79,-1 4 1,58 1-149,3 9-20,18 7 20,-90-7 155,0-3 0,0-3 0,18-5-155,-21 2-11,136-23 198,-128 19-150,-19 1-189,-33 5 169,0 2 0,0 1-1,21 0-16,321-1-112,-77-4 246,-140 0-38,-100 9-400,28 5 304,-34-4-17,-31-2 14,1 0 0,-1 1-1,6 1 4,3 0 51,1 0 1,0-1-1,9-1-51,-8-1-127,-21 1 63,-1 0 0,0 0 32,-9-4 101,-31 0-90,11 0-26,-1 0-1,1 3 1,-1 0 0,-25 3 47,51-1-19,-41 3-238,1 2 0,-20 6 257,21-4-62,-81 22-68,30-7 68,36-11 62,-32 8 0,-22 10 0,12-2-224,-37 3 224,62-19 117,0-3 0,-1-4 1,-48-3-118,55-3 0,-75 3 0,113 1 12,0 2 1,-15 4-13,16-2 41,-1-2-1,-24 2-40,-303-1 422,322-7-308,0-2 0,0-1 0,0-1 0,1-2 0,-21-8-114,-19-5-115,-1 2-1,-1 4 1,-46-1 115,32 4 112,-5-5-112,83 15-138,-1 0 1,1 0-1,-13 2 138,-2 0-270,27-1 256,-1 0-1,0 1 1,1-1 0,-1 0 0,1 1-1,-1-1 1,1 1 0,-1-1-1,1 1 1,-1 0 0,0 0 14,-9 4-24,11-5 19,0 0 0,-1 0 0,1 0 0,0 0 0,0 0 0,-1 1 0,1-1 0,0 0 0,0 0 0,-1 0 0,1 0 1,0 0-1,0 1 0,0-1 0,0 0 0,-1 0 0,1 0 0,0 1 0,0-1 0,0 0 0,0 0 0,0 1 0,-1-1 0,1 0 0,0 0 0,0 1 1,0-1-1,0 0 0,0 0 0,0 1 0,0-1 0,0 0 0,0 0 0,0 1 0,0-1 0,0 0 0,0 0 0,0 1 0,0-1 0,1 0 0,-1 0 1,0 1 4,4 6-108,0-4 88,0 0-1,0-1 0,1 0 1,-1 0-1,0 0 1,1 0-1,0-1 1,4 2 20,41 5-39,8-5 529,38-4-490,11 0 1,50 2-134,64-11 133,-69-3 62,85-5-444,-178 13-877,16-4 1259,-38 4-709,19-3-1803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4:51.91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36 3232,'-1'-2'1497,"6"3"-116,10-1-537,116-22 1796,-108 18-2483,-13 1-708,0 1 0,0 0 1,0 1-1,1 0 0,-1 1 1,0 0-1,1 1 0,-1 0 1,10 2 550,5 5-2619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4:54.0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1 546 2720,'45'-33'1707,"-33"26"-1457,-1-1 0,0 0-1,-1-1 1,0-1 0,0 1-1,6-9-249,5-11 434,-1-2 0,-1 1-1,9-24-433,-20 38 140,-2 1-1,0-2 0,-1 1 1,0 0-1,-1-1 0,-1 0 1,-1 0-1,0-15-139,-2 26 16,-1 0-1,0 0 1,0 0-1,-1 0 1,0 0-1,0 0 1,0 0 0,-1 1-1,0-1 1,0 1-1,0 0 1,-1-1-16,3 5-1,1 1 0,0-1 0,-1 1 0,1-1 1,0 0-1,-1 1 0,1-1 0,0 1 0,0-1 1,0 0-1,0 1 0,-1-1 0,1 1 0,0-1 0,0 0 1,0 1-1,0-1 0,0 1 0,1-1 0,-1 0 1,0 1-1,0-1 0,0 1 0,0-1 0,1 0 1,-1 1-1,0-1 0,1 1 0,-1-1 0,0 1 0,1-1 1,-1 1-1,1-1 0,-1 1 0,0-1 0,1 1 1,-1 0-1,1-1 0,-1 1 0,1 0 0,0-1 0,-1 1 1,1 0-1,-1 0 0,1 0 0,0-1 1,4-1 37,1 0 0,0 0 0,0 0 0,4 0-37,-2 1-36,3-2 44,0 1 0,1 0 0,-1 1 0,0 0-1,1 1 1,5 0-8,-11 1 5,0 0-1,1 0 1,-1 0-1,0 0 1,0 1-1,0 0 1,0 1 0,0-1-1,0 1 1,0 0-1,-1 1 1,2 0-5,-1 1-11,-1 0 0,1 1 0,-1-1 0,0 1 0,0 0 0,0 0 0,-1 1 0,0-1 0,0 1 0,-1 0 0,0 0 0,0 0 0,-1 1 0,0-1 0,0 1 0,0 3 11,6 35-79,-2 1 0,-1 38 79,-1-7 232,1-48-164,-1 7 83,-4-32-134,0-3-33,0 1 0,1-1 0,-1 1 0,0-1-1,1 1 1,0-1 0,-1 0 0,1 1 0,0-1 0,0 0 0,1 1 16,-2-3-1,0 1-1,1-1 1,-1 0-1,0 0 1,0 0-1,1 1 1,-1-1-1,0 0 1,1 0-1,-1 0 1,0 0-1,1 0 1,-1 0-1,0 0 1,1 0-1,-1 0 1,0 0-1,0 0 1,1 0-1,-1 0 1,0 0-1,1 0 1,-1 0-1,0 0 1,1 0-1,-1 0 1,0 0-1,1 0 1,-1-1 1,9-3-85,-2-1 17,-2 0 0,1-1 0,0 0 0,-1 0 0,0 0 0,-1-1-1,0 0 1,3-5 68,-2 4 18,0 0 0,0 0 0,0 1 0,1 0 0,0 0 0,1-1-18,-3 5-38,3-1-41,1 11 153,13 20 168,-13-16-214,0 0 0,1-1 0,0 0 0,6 4-28,-12-12 30,0 1-1,0-1 1,1 0 0,-1 0-1,1 0 1,0 0 0,-1 0 0,1-1-1,0 0 1,0 0 0,0 0-1,0 0 1,0-1 0,0 1-1,0-1 1,0 0 0,1 0-30,1-1 36,0 0-1,-1 0 1,1-1 0,0 0 0,0 1 0,-1-2-1,1 1 1,-1-1 0,0 0 0,1 0-1,-1 0 1,-1-1 0,1 0 0,0 0 0,-1 0-1,0 0 1,0-1 0,0 0 0,-1 1 0,2-4-36,4-8 31,0 0 1,-1-1 0,-1 0 0,0 0-1,4-18-31,-9 28 16,-1 0-1,1 0 1,-1 1-1,0-1 1,-1 0-1,0 0 1,0 0-1,0 0 0,-1 0 1,0 0-1,0 0 1,-1 1-1,1-1 1,-2 0-1,1 1 1,-1-1-1,0 1 0,0 0 1,-1 0-1,1 0 1,-1 0-1,-1 1 1,1 0-1,-1 0 1,0 0-1,0 0 0,-1 1 1,1-1-1,-3 0-15,-16-9 62,-1 2-1,-24-10-61,46 21-85,-1 0 0,0 0 1,0 0-1,0 0 0,1 1 0,-1-1 0,0 1 0,0 0 1,0 0-1,0 1 0,0-1 0,-2 1 85,3 0-42,1-1 0,-1 1 1,1 0-1,-1 0 0,1 0 0,0 0 0,-1 0 1,1 1-1,0-1 0,0 1 0,0-1 0,0 1 0,0 0 1,0 0-1,0 0 0,1 0 0,-1 0 0,0 1 42,-9 16 195,5-10-14,1 0-1,0 0 1,1 1 0,0 0-181,4-8-12,0 0 1,0 0-1,0 0 1,0-1 0,0 1-1,0 0 1,1 0-1,-1 0 1,1 1 11,1 8-73,-2-9 3,0-2 22,0 0-10,5 7-284,-2-6 359,0 1 0,0-1-1,1-1 1,-1 1-1,0 0 1,0-1 0,1 1-1,-1-1 1,0 0-1,1 0 1,-1-1 0,0 1-1,1-1 1,-1 1-1,0-1 1,0 0-1,3-1-16,8-4 164,-1 0-1,-1-1 1,10-6-164,-2 1 118,82-43 191,2 5 1,21-3-310,-117 50-22,0 0 0,1 0 1,-1 1-1,0 0 0,1 0 1,-1 1-1,1 0 1,0 1-1,0 0 22,-6 0 7,1 0 0,-1 1 0,0 0 0,1 0 0,-1-1 0,0 2 0,1-1 1,-1 0-1,0 1 0,0-1 0,0 1 0,0 0 0,-1 0 0,1 0 0,0 1 0,-1-1 0,0 1 0,1-1 0,-1 1 0,0 0 1,0-1-1,-1 1 0,2 3-7,1 3 42,0-1-1,-1 2 1,0-1 0,0 0 0,-1 1 0,0-1 0,-1 1-1,0 0 1,0-1 0,-1 5-42,-2 9-4,0-1-1,-1 1 1,-5 18 4,5-2 96,8-56-53,1 0-1,0 1 1,8-12-43,-7 16 60,0 0 0,1 0 0,1 1 0,0 0-1,0 1 1,1 0 0,0 0 0,1 1 0,0 1 0,1 0 0,0 0 0,0 1 0,5-2-60,-14 8-1,0-1 1,0 1-1,-1 0 1,1 0-1,0 0 1,0 1-1,0-1 1,0 1 0,0-1-1,0 1 1,0 0-1,0 0 1,0 1-1,0-1 1,0 0-1,0 1 1,2 0 0,-3 0 12,0 1 1,1-1-1,-1 0 1,0 1-1,0 0 1,1-1-1,-1 1 1,0 0-1,-1 0 1,1 0-1,0 0 1,-1 0-1,1 1 1,-1-1-1,0 1 1,1-1-1,-1 0 1,0 1-1,0 1-12,3 13 6,0 1 0,-1-1 0,-1 1 1,0-1-1,-1 9-6,0 2 124,4 58-50,-5-74-109,2 6-69,-2-18 103,0 1 0,0-1 0,1 0 0,-1 1 0,0-1-1,0 0 1,0 1 0,1-1 0,-1 0 0,0 0 0,0 1 0,1-1 0,-1 0 0,0 0 0,1 1 0,-1-1 0,0 0 0,1 0-1,-1 0 1,0 0 0,1 1 0,-1-1 0,1 0 0,-1 0 0,0 0 0,1 0 0,-1 0 0,0 0 0,1 0 0,-1 0 0,1 0 0,-1 0-1,0 0 1,1 0 0,-1 0 0,0-1 0,1 1 0,-1 0 0,1 0 1,2-2 47,1 1 0,-1-1 1,1 0-1,-1-1 0,1 1 0,-1-1 1,0 1-1,0-1 0,-1 0 0,1 0 1,0-1-48,1 0-24,0-1 0,0 1-1,0 1 1,1-1 0,3-2 24,-6 5-10,0 0-1,-1 0 0,1 1 1,0-1-1,0 0 1,0 1-1,0 0 0,-1-1 1,1 1-1,0 0 0,0 0 1,0 0-1,0 0 0,0 0 1,0 0-1,0 1 1,0-1-1,0 1 0,0 0 11,1 0-60,-1 0-1,1 0 0,-1 1 0,0-1 0,0 1 1,1-1-1,-1 1 0,0 0 0,-1 0 0,1 0 1,0 0-1,1 3 61,19 32-1326,-6-10-107,7 5-247,3-5-1994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4:58.4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1544 2720,'1'-1'87,"-1"0"0,1 0 0,-1 0 0,1-1 1,0 1-1,-1 0 0,1 1 0,0-1 0,0 0 0,0 0 0,0 0 0,-1 0 0,1 1 1,0-1-1,1 0 0,-1 0-87,10-8 910,17-27 517,-18 25-1216,0-2-1,-1 1 1,-1-1-1,0 0 1,0-2-211,13-25 354,-14 29-195,-1-1 1,0 0-1,4-13-159,6-20 200,-8 24-1,0-1-1,4-22-198,-7 22 84,1 0 0,3-6-84,-9 27 3,2-14 121,-2 14-136,0-1 1,0 1 0,1 0-1,-1-1 1,0 1 0,0-1-1,1 1 1,-1 0 0,1-1-1,0 0 12,-1 2 4,1-1-1,-1 1 1,0 0-1,1-1 1,-1 1-1,1 0 1,-1-1-1,1 1 1,0 0-1,-1 0 1,1 0-1,-1-1 1,1 1-1,-1 0 1,1 0-1,-1 0 1,1 0-1,0 0 1,-1 0-1,1 0 1,-1 0-1,1 0 1,-1 1-1,1-1 1,0 0-1,-1 0 1,1 0-1,-1 1 1,1-1 0,-1 0-1,1 1-3,21 11 71,-19-10-69,16 13 8,-1 0 1,0 2 0,-1 0-1,-1 1 1,0 0 0,2 7-11,-17-24-2,13 17-235,0 1 1,6 13 236,-17-25-33,1-1 0,-1 1 0,-1 0 0,0 0 0,1 0 0,-2 0 0,1 0 0,-1 0 0,0 0-1,-1 5 34,0-7-8,0 1-1,0-1 1,-1 1-1,0-1 1,0 1-1,0-1 0,-1 1 1,1-1-1,-1 0 1,-1 1 8,1-3 5,0 0 0,0 0 0,0 0 0,-1 0 0,0 0 0,1 0 0,-1 0 0,0-1 0,0 1 0,0-1 0,-1 0 0,1 0 0,0 0 0,-1-1 0,-1 1-5,-6 2-13,-1 0 1,0-1-1,0 0 1,0-1-1,-1 0 1,1-1 0,-1 0-1,1-1 1,0-1-1,-1 0 1,1-1 12,0 1 20,1-1-1,0-1 1,0 0 0,0 0 0,0-1 0,1-1 0,0 0 0,-1 0-1,2-1 1,-1 0 0,1 0 0,-1-2-20,-7-8-603,16 15 481,1 1 36,0 0 1,0 0 58,10 8 246,-2-2-187,0-1 0,0-1 0,0 1 0,1-1 0,0-1 0,0 0 0,0 0-1,0-1 1,0 0 0,0 0-32,6-1 94,-1 0-1,0 0 1,0-2-1,1 0 1,-1 0-1,4-2-93,3-2 71,-1 0 0,1-1 0,-2-1 0,1-1 0,-1-1 0,8-4-71,21-16-37,37-27 37,-72 46-12,-1-1 0,-1 0-1,1 0 1,-2-1 0,1 0-1,6-13 13,14-22-259,5-17 259,-30 53-13,39-76-272,12-42 285,11-24-190,-40 94-9,-1-8 199,-17 40-62,-1 0 1,-2 0-1,4-24 62,-5 7 74,-1-1 0,-2 0 0,-3-12-74,0 40 87,-2 1-1,1 0 1,-2 0 0,0 0-1,-1 1 1,-1-1-1,0 1 1,-1 0-1,-1 0 1,-6-10-87,10 20-27,0 1-1,0 0 1,-1-1 0,0 1-1,1 1 1,-1-1 0,-1 0 0,1 1-1,0 0 1,-1 0 0,1 0-1,-1 1 1,0 0 0,-1-1 27,4 3-13,0-1 0,0 0 1,-1 1-1,1-1 0,0 1 1,0 0-1,-1 0 0,1 0 1,0 0-1,-1 0 0,1 0 1,0 1-1,0-1 0,-1 1 1,1 0-1,0 0 1,0-1-1,0 1 0,0 0 1,0 1-1,0-1 0,0 0 1,0 1-1,0-1 0,1 1 1,-1-1-1,0 1 0,1 0 1,-1 0-1,1 0 0,0-1 1,0 1-1,0 1 13,-9 14-28,2 1 1,0 0-1,1 0 0,1 1 1,-4 16 27,-2 27 161,1 10-161,8-48 94,-4 49-213,3-20 169,0 15 61,4 50-111,1-51 113,0-9-321,2 0 1,10 43 207,-7-66 86,1-1 0,2-1 0,2 1 1,1-2-1,5 9-86,-9-23-5,1-1-1,1-1 1,0 1 0,4 2 5,-9-13 44,0 0 1,0 0 0,1-1-1,0 0 1,0 0-1,0 0 1,0-1 0,1 0-1,0 0 1,0 0-1,5 1-44,-5-2 4,1-1 0,-1 0 0,1-1-1,-1 0 1,1 0 0,-1 0 0,1-1-1,0 0 1,-1 0 0,1-1-1,-1 0 1,1-1 0,-1 0 0,0 0-1,1 0 1,-1-1 0,0 0 0,0 0-1,-1-1 1,6-3-4,2-1 18,-1-1 1,1-1-1,-2 0 1,1-1-1,-1 0 0,-1-1 1,0 0-1,-1-1 0,5-8-18,-5 9 128,-9 10-129,0 1 0,1 0 0,-1-1 0,0 1 0,0-1 0,0 1 0,0-1 0,-1 1 0,1-1 0,0 0 0,-1 1 0,1-1 0,-1 0 0,1 0 0,-1 1 0,0-2 1,1-3 131,0 7-10,0 13-42,-1 2-6,0-3-49,0-1 1,1 1-1,0-1 1,2 11-25,4 14 33,-6-26-25,0-1 1,1 1-1,1-1 1,0 0-1,1 3-8,-3-10-11,0-1 0,1 1 0,-1-1 0,0 0 0,1 1 0,0-1 0,-1 0 0,1 0 1,0 0-1,0 0 0,0 0 0,1 0 0,-1-1 0,0 1 0,1-1 0,-1 0 0,1 1 0,-1-1 0,1 0 0,-1-1 0,1 1 0,0 0 11,-1-1-2,-1 0-1,1 0 0,0 0 0,-1 0 0,1 0 1,0 0-1,-1-1 0,1 1 0,-1-1 0,1 1 0,0-1 1,-1 1-1,1-1 0,0 0 3,22-15-286,-16 10 78,51-32 42,1 4 0,52-22 166,-64 33 444,102-43 1407,-155 68-1856,0 1 0,0 0 0,0 0 0,0 0 0,0 1 0,0-1 0,-3 4 5,-14 11-88,8-7 60,0-1 0,1 1-1,1 1 1,0 1 0,0-1 0,1 2-1,1 0 1,0 0 0,1 1 0,0 0-1,1 0 1,1 1 0,1 0 0,0 0-1,1 1 1,1 0 0,-2 10 28,6-25-5,0 0 0,0 0-1,0 0 1,0 0 0,0 0 0,1 0 0,-1 0-1,1-1 1,-1 1 0,1 0 0,0 0-1,-1 0 1,1-1 0,0 1 5,0-1-4,-1-1 0,0 1 0,1-1-1,-1 1 1,1-1 0,-1 1 0,1-1 0,-1 1 0,1-1 0,-1 0 0,1 1-1,-1-1 1,1 0 0,-1 1 0,1-1 0,-1 0 0,1 0 0,0 1 0,-1-1-1,1 0 1,0 0 0,-1 0 0,1 0 0,-1 0 0,1 0 0,0 0-1,-1 0 1,1 0 0,0 0 0,-1-1 0,1 1 0,-1 0 0,1 0 0,-1 0-1,1-1 1,0 1 0,-1 0 0,1-1 0,-1 1 0,1-1 0,-1 1-1,1 0 1,-1-1 4,5-3-91,-1-1-1,0 1 1,0-1-1,0 0 0,-1 0 1,0 0-1,0 0 1,1-3 91,19-49-182,-17 43 232,4-13 58,-1 6-170,-2-1 0,5-20 62,-10 34 316,-2 0 0,1 0 0,-1-1 0,0 1 0,-1-2-316,0 3 179,1 0 0,0 0 0,0 0 0,0 0 0,1 0-1,0 0 1,2-6-179,22-46 134,-16 39-51,0 0-1,1-8-82,8-39 50,-4 0 0,-2-1-1,-2-6-49,-7 36-34,-2 1 1,-1-1-1,-4-29 34,-21-111 243,14 109-235,2 23-151,-2 0 0,-1 1 1,-3 1-1,-13-28 143,10 33-5,17 77-342,6 77-135,4 1 482,-5-69-51,26 169 73,-3-19 57,-17-104 313,4-2 0,12 38-392,-16-96 51,2 0-1,6 10-50,-13-30-117,1 0 0,1-1-1,0 0 1,1 0 0,0 0-1,4 2 118,29 21 91,-36-31-98,1-1 1,0 0-1,-1 0 1,2-1-1,-1 1 1,0-1-1,0-1 1,1 1-1,5 0 7,-9-2-5,0 0-1,0 0 0,0 0 1,0 0-1,0-1 0,0 1 0,-1-1 1,1 0-1,0 0 0,0 0 1,-1 0-1,1 0 0,0 0 1,-1-1-1,1 1 0,-1-1 6,4-2-13,-1 0 0,1-1-1,-1 0 1,0 1 0,0-1 0,0-2 13,-2 2 34,0 1 0,0-1 0,-1 0 0,0 0 0,0 0 0,0 0 0,0-1 0,-1 1 0,0 0 0,0-1 0,0 1 0,-1-1 0,0 1 0,0-1 0,0 1 0,-1-2-34,0 5 22,1 0 0,-1-1 0,0 1 0,0 0 0,-1 0 0,1 0 0,0 0 0,-1 0 0,0-1-22,1 2 3,1 1 0,-1-1 1,1 0-1,-1 1 0,1 0 0,-1-1 1,0 1-1,1-1 0,-1 1 0,1 0 1,-1-1-1,0 1 0,1 0 1,-1-1-1,0 1 0,1 0 0,-1 0 1,0 0-1,0 0 0,1 0 0,-1 0 1,0 0-1,1 0 0,-1 0 1,0 0-1,0 0 0,1 0 0,-1 1 1,0-1-1,1 0 0,-1 0 0,0 1 1,1-1-1,-1 1-3,-2 1 19,-1 1 0,1 0 0,1 0 0,-1 0 0,0 0 0,1 1 0,0-1 0,0 1 0,0 0 0,0-1 0,0 1 0,1 0-1,0 0 1,-1 0 0,2 0 0,-1 0 0,0 0 0,1 0 0,0 1 0,0-1 0,0 0 0,0 0 0,1 0 0,-1 0 0,1 0 0,0 0 0,1 1-19,-2-2 30,1 1 0,1 0 0,-1-1 0,1 1 0,-1-1 0,1 1 0,0-1 0,0 0 0,1 1 0,-1-1 0,1 0 0,-1-1 0,1 1 0,0 0 0,0-1 0,1 1-30,5 2 26,0 0 1,0 0-1,1-1 0,-1 0 0,1-1 1,0 0-1,0 0 0,1-1 1,6 0-27,9 1-490,1-2 0,-1-1 1,8-2 489,-16 1-1101,0-1 0,6-2 1101,-11 1-1976,0-1 1,0 0 0,7-4 1975,-2 0-2309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4:58.7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89 71 5632,'-13'-15'2112,"8"10"-1664,-3-1-96,3 1 864,2 2-736,-2-6-192,-3 1-192,-2 5-96,-3-2 0,4-2-1920,-1 3 1056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5:00.0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0 379 3968,'11'2'3833,"-9"-1"-3718,1-1-1,-1 0 1,0 0 0,0 0 0,1-1 0,-1 1 0,0 0-1,1-1 1,-1 0 0,1 0-115,4-3 82,0 0-1,0-1 1,-1 0 0,1-1-1,-1 1 1,0-1 0,-1 0-1,0-1 1,0 1 0,0-1-1,2-4-81,6-12 152,-1-1 1,-2 0-1,0-1-152,-2 6 35,-1-1 1,-1 0 0,-1 0 0,-1 0 0,-1 0 0,-1-1-1,0-17-35,-7 10-133,5 28 134,1-1-1,-1 1 1,0 0 0,0 0-1,0 0 1,0 0 0,0 0-1,0 0 1,0-1 0,0 1 0,0 0-1,0 0 1,0 0 0,0 0-1,-1 0 1,1 0 0,0 0-1,0-1 1,0 1 0,0 0-1,0 0 1,0 0 0,0 0-1,0 0 1,0 0 0,0 0 0,0 0-1,0 0 1,0 0 0,-1-1-1,1 1 1,0 0 0,0 0-1,0 0 1,0 0 0,0 0-1,0 0 1,0 0 0,-1 0-1,1 0 1,0 0 0,0 0-1,0 0 1,0 0 0,0 0 0,0 0-1,0 0 1,-1 0 0,1 0-1,0 0 1,0 0 0,0 0-1,0 0 1,0 0 0,0 0-1,0 0 1,-1 0 0,1 1-1,0-1 1,0 0 0,0 0 0,0 0-1,0 0 1,0 0 0,0 0-1,0 0 1,0 0 0,0 0-1,0 1 1,0-1-1,-1 0 5,1 1 0,-1-1 0,1 1 0,-1-1 0,1 1 0,0 0 0,-1-1 0,1 1 0,0 0 0,-1-1 0,1 1 0,0 0 0,0-1 0,0 1 0,0 0 0,0 0-5,4 117-105,14 64 105,0 17-76,-9 129 1596,-4-186-2299,-5-141-117,4-10-1467,0-5 17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5:00.8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32 122 3392,'0'0'8,"8"-2"2234,-7 2-2208,-1 0 0,0 1 1,0-1-1,0 0 1,1 0-1,-1 0 1,0 0-1,0 0 1,0 0-1,1 0 1,-1 0-1,0 0 0,0 1 1,0-1-1,0 0 1,1 0-1,-1 0 1,0 0-1,0 0 1,0 1-1,0-1 1,0 0-1,0 0 0,1 0 1,-1 1-1,0-1 1,0 0-1,0 0 1,0 0-1,0 1 1,0-1-1,0 0 1,0 0-1,0 0 0,0 1 1,0-1-1,0 0 1,0 0-1,0 1 1,0-1-1,0 0 1,0 0-1,0 0 1,-1 1-1,1-1 1,0 0-1,0 0 0,0 0 1,0 0-1,0 1 1,0-1-1,-1 0 1,1 0-1,0 0 1,0 0-1,0 0 1,0 1-1,-1-1 0,1 0-34,-5 11 310,0 0-1,0 1 0,1-1 0,1 1 0,0 0 0,0 6-309,-1-2 220,0 12-12,1 0 0,1 0 0,1 1 0,2-1 0,1 1 0,1 2-208,3 3-37,1-1 1,2 5 36,-4-18 20,-4-16 19,1 1 0,-1-1 1,1 0-1,-1 0 1,1 0-1,0 0 1,1 0-1,-1 0 0,1-1 1,-1 1-1,1-1 1,0 1-1,0-1 0,1 0 1,-1-1-1,1 1 1,-1 0-1,1-1 1,0 0-1,0 0 0,0 0 1,0 0-1,0-1 1,1 1-1,-1-1 0,0 0 1,1-1-1,-1 1 1,0-1-1,1 0 0,-1 0 1,1 0-1,-1 0 1,1-1-1,-1 0 1,0 0-1,1 0 0,-1 0 1,0-1-1,0 0 1,1 0-40,7-4 108,1 0 0,-2-1 0,1 0 0,-1-1 0,0 0 0,-1-1 1,0 0-1,7-9-108,-11 11 42,0 0 0,0 0 0,-1-1 0,0 0 1,0 0-1,-1 0 0,0-1 0,-1 0 0,0 1 0,0-1 1,-1 0-1,0 0 0,0-3-42,0-11 38,-2 1 0,0 0 1,-1 0-1,-1-1 0,-1 1 0,-1 0 0,-7-19-38,7 27 91,-1 0 0,0 1-1,-1-1 1,-1 1-1,0 1 1,0-1 0,-2 1-1,1 0 1,-2 1-1,1 0 1,-1 1 0,-8-6-91,5 5 95,-2 0 0,0 1 0,0 1 0,-1 0-95,9 5-417,0 1 1,-1 0-1,0 1 0,0-1 0,1 1 0,-1 1 1,0 0-1,-1 0 0,-5 0 417,10 1-1045,-5 2-4418,9-1 5301,0-1 0,0 1 0,0 0 1,0 0-1,0-1 0,0 1 0,0 0 0,1 0 1,-1-1-1,0 1 0,0 0 0,1-1 1,-1 1-1,0 0 0,1-1 0,-1 1 1,1 0 161,11 15-1707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5:12.93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1502 391 1664,'-6'0'339,"5"0"-91,3 5 226,-20-5-154,11 2-215,0 0-1,1 0 1,-1 1-1,0-1 0,1 2 1,0-1-1,-2 2-104,-42 30 386,29-19-111,-41 32-9,27-20-57,-1-2-1,-13 6-208,-23 12 187,-10 11-187,75-49-144,-3 2-315,9-10 282,6-7 135,91-144 869,-46 55 735,-48 91-1148,-8 11-142,-10 15-211,2 1-86,-13 22-41,-6 12 66,9-13-68,-1-2-1,-4 0 69,-12 21 185,41-60-186,0 0 0,0 0 0,0 0 0,0 0-1,0 0 1,0 1 0,0-1 0,0 0 0,0 0 0,0 0-1,-1 0 1,1 0 0,0 1 0,0-1 0,0 0-1,0 0 1,0 0 0,0 0 0,0 0 0,0 0-1,0 0 1,-1 1 0,1-1 0,0 0 0,0 0-1,0 0 1,0 0 0,0 0 0,-1 0 0,1 0 0,0 0-1,0 0 1,0 0 0,0 0 0,0 0 0,-1 0-1,1 0 1,0 0 0,0 0 0,0 0 0,0 0-1,0 0 1,-1 0 0,1 0 0,0 0 0,0 0-1,0 0 1,0 0 0,0 0 0,-1 0 0,1 0-1,0-1 1,0 1 0,0 0 0,0 0 0,0 0 0,0 0-1,0 0 1,-1 0 1,-1-14 63,3-17 67,20-59 25,-12 49-35,-3 14-27,1-20-93,-1 6 64,-3 23-45,-1 0-1,1-15-18,-5 28-22,-1 8 62,-3 10 33,-10 25-48,-2-2 0,-17 28-25,29-54 19,-3 5 15,6-12-35,1 1 0,0-1 0,-1 1 0,2 0 0,-1 0 0,0 0 0,1 0 1,-1 2-95,3-10-28,4-16-11,6-21-22,-2-6 156,5-17 135,-5 22-67,-3 17-153,0-1 0,4-6 85,-3 11 77,-1-1-1,-1 0 1,0-4-77,-5 15-34,0 10 32,0 1-1,0 0 1,0 0 0,0 0-1,0 0 1,0 0-1,-1 0 1,1 0 0,0 0-1,0 0 1,0 0-1,0 0 1,0 0 0,0-1-1,0 1 1,0 0-1,0 0 1,-1 0 0,1 0-1,0 0 1,0 0-1,0 0 1,0 0 0,0 0-1,0 0 1,0 0-1,-1 0 1,1 0 0,0 0-1,0 0 1,0 0 0,0 0-1,0 1 1,0-1-1,0 0 1,0 0 0,0 0-1,-1 0 1,1 0-1,0 0 1,0 0 0,0 0-1,0 0 1,0 0-1,0 0 1,0 0 2,-14 18-160,10-10 92,0 1 1,0 0-1,0 0 0,0 5 68,-3 7-17,-20 49 117,-24 46-100,38-90-15,-2-1 0,0 0 1,-2-1-1,-1-1 0,-19 20 15,-13 8 102,50-50-95,-1 0 0,0 0 0,0 0 0,0 0 0,0-1 0,0 1 0,1 0 0,-2-1 0,1 1 0,0-1 0,0 1 0,0-1 0,0 0 0,0 1 0,0-1 0,0 0 0,-1 0 0,1 1 0,0-1 0,0 0 0,0 0 0,0-1 0,-1 1 1,1 0-1,0 0 0,-1-1-7,1 1 3,0-1 0,0 0 0,1 0 0,-1 0 0,0 0 0,0-1 0,0 1 0,1 0 0,-1 0 0,1 0 0,-1 0 0,1-1 0,-1 1 0,1 0 0,0-1 0,-1 1 0,1 0 0,0-1 1,0 1-1,0 0 0,0-1 0,0 1 0,1 0 0,-1-1-3,5-41 54,2-1-1,2 1 1,13-35-54,-13 45 25,74-229 120,-42 138-82,-34 107-10,-5 15-61,-1-1-1,1 1 0,-1-1 1,0 0-1,0 1 1,0-1-1,-1 0 1,1 0-1,-1 0 0,1 0 1,-1 1-1,0-1 1,0 0 8,0 3-1,0 0 0,0-1 0,0 1 0,0 0 0,0 0 0,0 0 0,-1 0 0,1 0 0,0 0 0,0 0 0,0 0 0,0 0 0,0 0 0,0 0 0,0 0 0,0 0 0,0 0 0,0 0 0,0 0 0,0 0 0,0 0 0,0 0 0,0 0 0,-1-1 0,1 1 0,0 0 0,0 0 0,0 0 0,0 0 0,0 0 0,0 0 0,0 0 0,0 0 0,0 1 0,0-1 0,0 0 0,0 0 0,-1 0 0,1 0 0,0 0 0,0 0 0,0 0 0,0 0 0,0 0 0,0 0 0,0 0 0,0 0 0,0 0 0,0 0 0,0 0 0,0 0 0,0 0 0,0 0 0,0 0 1,-6 7 8,-5 12 53,8-14-71,-181 282 234,173-272-148,0 0 0,0-1 0,-2-1 0,-4 5-76,17-18-14,-1 1-1,0 0 1,0 0 0,0-1 0,0 1-1,0 0 1,0-1 0,0 1 0,0-1-1,0 0 1,0 1 0,0-1-1,-1 0 1,1 1 14,1-1-2,-1 0 0,1 0 0,0 0 0,-1-1 0,1 1 0,-1 0 0,1 0 0,0 0 0,-1 0 0,1 0 0,0 0 0,-1-1 0,1 1 0,-1 0 0,1 0 0,0-1 0,0 1 0,-1 0 0,1-1 0,0 1 0,-1 0 0,1-1 0,0 1 0,0 0 0,-1-1 2,1-1 3,-1 0 1,0-1-1,0 1 0,1-1 1,0 1-1,-1-1 0,1 1 1,0-1-1,0 1 0,0 0 1,1-2-4,0-5-44,1-1 0,0 1 0,0 0 0,1 0 0,0 0 0,5-8 44,6-12 1,9-10-1,-2 2 17,9-8-11,-99 196-257,64-140 250,-11 22 0,0-1 0,-3 0 0,0-2 0,-22 27 1,-4-2 213,45-55-225,0 0 1,0 1-1,0-1 0,-1 0 0,1 1 0,0-1 1,-1 0-1,1 1 0,0-1 0,-1 0 1,1 1-1,0-1 0,-1 0 0,1 0 1,0 0-1,-1 1 0,1-1 0,-1 0 0,1 0 1,-1 0-1,1 0 0,0 0 0,-1 0 1,1 0-1,-1 0 0,1 0 0,-1 0 0,1 0 1,0 0-1,-1 0 0,1 0 0,-1 0 1,1 0-1,-1 0 0,1-1 0,0 1 1,-1 0 11,0-1-13,0 0 1,0-1 0,1 1-1,-1 0 1,0 0 0,1-1-1,-1 1 1,1 0 0,-1-1-1,1 1 1,-1 0 0,1-1 12,-2-8-5,1 1 0,0-1 1,1-4 4,-1-14 154,-2 1 1,-1 0 0,-6-24-155,9 48 20,1 0 1,-1 1 0,0-1-1,0 1 1,0-1 0,-1 1-1,1-1 1,-1 1-1,1 0 1,-1-1 0,0 1-1,0 0 1,0 0 0,-1-1-21,2 2 10,-1 0 1,1 1 0,0-1 0,-1 0 0,1 1 0,0-1-1,-1 1 1,1-1 0,-1 1 0,1-1 0,-1 1 0,1 0-1,-1 0 1,1 0 0,-1 0 0,1 0 0,-1 0 0,1 0-1,-1 1 1,1-1 0,-1 1 0,1-1 0,-1 1 0,1-1-1,0 1 1,-1 0 0,1 0-11,-6 3-12,1 1-1,-1 0 1,1 0-1,1 0 1,-1 1-1,1 0 1,0 0 0,-1 2 12,-11 17-376,-7 14 376,8-13-154,-59 108-860,73-130 993,-14 23 15,16-26 6,-1 0-1,1-1 1,-1 1 0,1 0 0,0 0 0,-1 0 0,1 0-1,0 0 1,0-1 0,0 1 0,-1 0 0,1 0 0,0 0-1,0 0 1,0 0 0,0 0 0,1 0 0,-1 0 0,0-1-1,0 1 1,0 0 0,1 0 0,-1 0 0,1 0 0,-1 0-1,1 0 1,-1-1-19,1 0 0,0 1 0,0-1-1,0 0 1,0 0 0,0 1-1,0-1 1,0 0 0,0 0 0,0 0-1,0 0 1,0 0 0,0-1 0,-1 1-1,1 0 1,0 0 0,0 0-1,0-1 1,0 1 0,0-1 0,0 1-1,0-1 1,-1 1 0,1-1-1,0 1 1,0-1 19,24-19 378,-25 20-377,6-6 105,0 0 1,0-1-1,-1 0 1,0 0-1,0 0 1,-1-1-1,0 1 1,0-1-1,-1-1-106,4-10 225,0 0-1,-2 0 1,2-9-225,-6 19 49,1 0 0,-1 0 0,-1 0 1,0 0-1,0-7-49,-1 12 13,1 0-1,-1 0 1,0 0 0,0 0-1,0 0 1,0 0-1,-1 0 1,1 1 0,-1-1-1,0 0 1,0 1 0,0-1-1,-3-2-12,4 6-10,0-1-1,1 0 0,-1 0 1,0 1-1,0-1 1,0 1-1,0-1 0,1 1 1,-1-1-1,0 1 0,0 0 1,0-1-1,0 1 0,0 0 1,0 0-1,0-1 1,0 1-1,0 0 0,0 0 1,0 0-1,-1 0 11,0 1-18,-1-1-1,1 1 1,0 0-1,-1 0 1,1 0 0,0 0-1,0 0 1,0 0 0,-1 1 18,-6 5-46,1 0 0,0 0 0,0 0 0,0 2 46,7-8-4,-24 28-321,1 2 0,2 0-1,-7 13 326,2 0-1530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6:06.8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3032 0 480,'0'0'20,"0"1"0,0-1 1,0 0-1,0 0 0,0 0 0,0 0 0,0 0 0,0 0 1,0 0-1,0 0 0,0 0 0,0 0 0,0 0 1,0 0-1,0 0 0,0 0 0,0 0 0,0 0 0,0 0 1,0 0-1,0 0 0,0 0 0,-1 0 0,1 0 0,0 0 1,0 0-1,0 0 0,0 0 0,0 0 0,0 0 1,0 0-1,0 0 0,0 0 0,0 0 0,0 0 0,0 0 1,0 0-1,0 0 0,0 0 0,-1 0 0,1 0 1,0 0-1,0 0 0,0 0 0,0 0 0,0 0 0,0 0 1,0 0-1,0 0 0,0 0 0,0 0 0,0 0 1,0 0-1,0 0 0,0 0 0,0 0-20,2 6 2635,-2-4-2395,5 22-21,-4-22-159,-1 0 0,0 1 0,1-1 0,-1 0 0,1 0-1,0 0 1,-1 0 0,1 0 0,1 1-60,-1-1 61,0 1-1,0-1 0,0 0 1,-1 1-1,1-1 0,-1 1 1,1-1-1,-1 1 0,0 0-60,0 5 39,0 4-14,0 1 0,1-1 0,1 0 0,0 6-25,1-2-34,0 0 0,-2 0 0,0 0 0,-1 3 34,0-1-17,1 0-1,4 16 18,-4-20 106,1 0 0,-2 0 0,0 0 0,0 0-1,-1 2-105,-1 29 410,0-31-398,1 0 0,-2 0-1,0 0 1,0-1 0,-2 1 0,1-1-1,-2 0 1,-3 6-12,-5 15 103,6-19-91,1 0 0,-2-1-1,0 0 1,-7 8-12,-5 8 92,-1 1-41,-2-1-1,0-1 1,-2 0 0,-1-3-1,-1 0 1,-8 4-51,-19 9 262,-31 15-262,45-28 229,3 2-58,28-19-78,0-1 0,-11 5-93,-11-3-69,6-1 91,3-3-76,13-3 116,0-1 0,1 0 0,-1-1 0,0 0 1,0-1-1,1 0 0,-3 0-62,-1 0-30,-11-1 200,-14 1-31,24 1-14,0-1-1,0 0 1,-12-2-125,-17-1-96,-13 5-366,36 0 538,0-1-1,1-1 0,-1-1 1,-14-3-76,-9-1 94,29 4-15,0-1-1,1 0 1,-14-5-79,4 1 7,14 4 11,0-1 1,0 0-1,0 0 0,-3-2-18,0-1 12,0 1 0,0 0 0,0 2-1,-1-1 1,1 1 0,-1 1 0,0 0-1,0 1 1,0 0 0,-4 1-12,-138 0 634,108-1-657,23 0 219,1 1-1,-13 2-195,-21-1 15,39-1 98,0 0 0,-5 2-113,16-1 47,1 0 1,0 0-1,0 1 0,0-1 0,0 2 1,0-1-1,0 1 0,-2 1-47,-50 23-325,42-19 318,-1-1-1,-11 4 8,-8 3 111,18-8-109,1-1 1,-1 0-1,0-2 0,-8 1-2,4 0 132,0 0-1,-20 7-131,-27 11 18,23-8-297,-15 8 279,46-16-10,0 1 0,1 0 0,0 2 0,0-1 1,1 2-1,0 0 10,-6 7 17,0 0 1,1 1 0,1 2 0,1-1 0,1 2-1,-10 16-17,-15 39-90,32-64 66,1-1-37,0 0-1,1 0 1,-3 7 61,4-7 45,-1 0 0,-1-1 0,1 0 0,-7 7-45,3-5 80,2 0 1,-6 10-81,6-7 17,0 1-66,-1 0 1,-1-1 0,-5 7 48,-7 9-68,15-20 16,0-1 0,-1 1 0,-6 5 52,1-2 89,1 0-1,0 1 1,1 0-1,1 0 1,-7 15-89,14-25-9,-5 10 91,1 1-1,-6 16-81,5-13-100,7-15 138,-1 0 0,0 0 0,1 0 0,-1 1 0,1-1 0,1 1 0,-1 4-38,1-8 90,-1-1-76,1 0-1,0 0 0,0 0 0,0 0 0,0 0 1,-1 0-1,1 0 0,0 1 0,0-1 0,0 0 1,-1 0-1,1 0 0,0 0 0,0 0 0,0 0 1,0 0-1,-1 0 0,1 0 0,0-1 1,0 1-1,0 0 0,-1 0 0,1 0 0,0 0 1,0 0-1,0 0 0,0 0 0,0 0 0,-1 0 1,1 0-1,0-1 0,0 1 0,0 0 0,0 0 1,0 0-1,0 0 0,-1-1 0,1 1 0,0 0 1,0 0-1,0 0 0,0 0 0,0-1 1,0 1-14,-7-14 207,-2-16-414,7 21 219,0 0 1,1 0 0,0 0 0,0 0 0,1-3-13,-1-15 182,0 18-173,1 0 0,0 0 0,0 1 0,1-5-9,1 0-14,-2 0 0,0-11 14,2-19-52,-2 39 7,1-5 18,0 1 0,0-1 0,1 1 0,0 0 0,1 0 0,-1 0 0,4-7 27,7-15 74,-13 29-78,0 1 0,0 0 0,0-1 0,0 1-1,0 0 1,0 0 0,0-1 0,0 1 0,1 0 0,-1 0-1,0 0 1,0-1 0,0 1 0,0 0 0,1 0 0,-1 0-1,0-1 1,0 1 0,0 0 0,1 0 0,-1 0 0,0 0-1,0 0 1,1 0 0,-1-1 0,0 1 0,0 0-1,1 0 1,-1 0 0,0 0 0,1 0 0,-1 0 0,0 0 4,2 9-272,-5 16-113,-36 81 305,27-71 175,2 1 0,2 0 0,1 1 0,-1 25-95,4-29-34,2-21 50,1 0 0,0 0 0,1 0 0,0 0 0,1 0 0,1 3-16,-1-9-39,-1-4 34,0 0-1,0-1 0,1 1 1,-1 0-1,1-1 0,-1 1 1,1 0-1,-1-1 0,1 1 1,0-1-1,0 1 0,0 0 6,0-2 0,0 1-1,0-1 0,0 0 1,0 1-1,0-1 0,0 0 1,0 0-1,0 0 1,0 0-1,-1 0 0,1 0 1,0 0-1,0 0 1,0 0-1,0 0 0,0-1 1,0 1-1,0 0 0,0-1 1,0 1-1,0-1 1,0 1-1,-1-1 0,1 1 1,1-1 0,11-7 13,0-1 1,0 0 0,8-7-14,11-9 7,25-14 224,-14 11-153,35-31-78,5-13-224,-74 59 698,-8 13-469,-1 0-1,0-1 0,0 1 1,0-1-1,1 1 1,-1-1-1,0 1 1,0-1-1,0 1 0,0-1 1,0 1-1,0-1 1,0 1-1,0-1 1,0 1-1,0-1 0,0 1 1,0-1-1,0 1 1,0-1-1,-1 1 1,1-1-1,0 1 0,0-1 1,0 1-1,-1-1 1,1 1-1,0 0 1,-1-1-5,-9-8 228,6 4-108,-1 1 0,0 0 1,0 0-1,-6-2-120,-11-5-79,-1 0 0,0 2 0,0 1 0,-1 1 0,-18-2 79,27 5-165,0 0 0,1 0-1,-1-1 1,1-1 0,0-1-1,-10-6 166,24 13-69,-1 0-1,1 0 1,0 0-1,0-1 1,-1 1-1,1 0 1,0 0-1,0 0 1,-1-1-1,1 1 1,0 0-1,0 0 1,0 0-1,-1-1 1,1 1-1,0 0 0,0 0 1,0-1-1,0 1 1,0 0-1,0 0 1,-1-1-1,1 1 1,0 0-1,0-1 1,0 1-1,0 0 1,0 0-1,0-1 1,0 1-1,0 0 1,0-1-1,0 1 1,1 0-1,-1 0 1,0-1-1,0 1 1,0 0-1,0-1 1,0 1-1,0 0 0,1 0 1,-1-1-1,0 1 1,0 0-1,0 0 1,1 0-1,-1-1 1,0 1-1,0 0 1,0 0-1,1 0 1,-1 0-1,0 0 1,1-1-1,-1 1 70,18-7-3253,4 3 789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6:10.1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267 94 992,'-2'0'193,"2"0"-153,0 0 1,-1 0 0,1 0-1,0 1 1,0-1 0,-1 0 0,1 0-1,0 0 1,0 0 0,-1 0-1,1 0 1,0 0 0,0 0-1,-1-1 1,1 1 0,0 0-1,0 0 1,0 0 0,-1 0 0,1 0-1,0 0 1,0 0 0,-1 0-1,1-1 1,0 1 0,0 0-1,0 0 1,-1 0 0,1-1-1,0 1 1,0 0 0,0 0 0,0 0-1,0-1 1,0 1 0,-1 0-1,1 0 1,0-1 0,0 1-1,0 0 1,0 0 0,0-1-1,0 1 1,0 0 0,0 0-1,0-1 1,0 1 0,0 0 0,0 0-41,-12-9 2570,9 5-2073,2 3-411,1 0-1,-1 0 0,0 0 0,0 0 1,0 0-1,1 1 0,-1-1 0,0 0 1,0 0-1,0 1 0,0-1 0,0 1 1,0-1-1,-1 1 0,1-1-85,0 1 171,11-7 2533,-10 14-2609,-1-1 0,1 1 0,-1-1 1,0 1-1,-1-1 0,0 0 0,-1 4-95,-10 36 115,11-32-1,-2-2 1,0 1 0,-4 8-115,-6 14 370,10-24-296,-1 0 0,0 1 1,0-2-1,-1 1 0,-3 2-74,2-2-57,5-8 84,0 0 0,0 0 1,0-1-1,0 1 0,-1 0 0,1-1 1,-3 3-28,4-5 53,1 0-117,0 0 59,5-4 362,5-10-369,0 0 0,-1-1-1,-1 0 1,0-1 0,2-8 12,21-40-30,-18 41-86,-10 16 109,1-1 0,0 1 0,1-1 0,-1 2 0,2-1 0,-1 0 0,1 1 0,-1 0 0,2 0 0,1-1 7,5-5-395,0 27 427,-4-5-3,-1 0 1,0 0-1,0 0 0,-1 1 1,0 0-1,3 9-29,-9-18 123,-1 0-45,0 1 0,0-1 0,0 0 0,-1 1 0,1-1 0,-1 0 0,1 1 0,-2 1-78,-24 39 680,17-30-664,1 1-1,0-1 0,1 1 1,1 0-1,-5 15-15,-6 23-363,8-24-354,0 0 0,-1 16 717,3-28 3,7-16 5,0 0-1,0 0 1,0 1-1,0-1 1,-1 0-1,1 0 1,0 0-1,0 1 1,0-1-1,-1 0 1,1 0-1,0 0 1,0 0-1,-1 0 1,1 1-1,0-1 1,0 0-1,-1 0 1,1 0-1,0 0 1,0 0-1,-1 0 1,1 0-1,0 0 1,0 0 0,-1 0-1,1 0 1,0 0-1,0 0 1,-1 0-1,1 0 1,0 0-1,0 0 1,-1-1-1,1 1 1,0 0-1,0 0 1,-1 0-1,1 0 1,0 0-1,0-1 1,0 1-1,-1 0 1,1 0-1,0 0 1,0-1-1,0 1 1,0 0-1,0 0 1,-1-1-1,1 1 1,0 0-1,0 0 1,0-1-1,0 1 1,0 0-1,0 0 1,0-1-1,0 1 1,0 0-1,0 0 1,0-1-8,-4-7 203,-4-11 26,6 10-147,-1 0 0,0-1 0,-1 1-1,0 1 1,-4-8-82,-1-1-126,3 6 85,0 0 0,-1 1 0,-9-10 41,13 16 39,-1 0 1,0 1-1,0 0 0,0-1 0,-3 0-39,3 1 10,0 1 0,0-1 0,0-1-1,1 1 1,-4-4-10,-15-20-192,21 26 86,1 1-214,4-3 161,0-1 1,0 1 0,1-1 0,-1 1-1,1 1 1,0-1 0,-1 1 0,1-1-1,1 1 1,-1 1 0,3-2 158,4 1-156,0 0 1,0 1-1,0 0 1,7 1 155,-17 0 85,-2 0-10,0 0 5,0 0-53,0 0-70,0 0 32,0 0 102,0 0 5,0 0 53,0 0-42,0 0 42,0 0-101,0 0-160,0 0 38,0 0 127,0-9 32,-3-57-223,2 60 151,0 0 1,0 1-1,0-1 0,0 0 1,-1 0-1,0 1 1,-2-5-14,2 4 16,-1 0 1,1 0-1,1-1 1,-2-5-17,0-11-59,-2-20-160,5 43 150,3-6-151,-3 6 215,0 0-1,0 0 1,0 0 0,0 0-1,0-1 1,0 1 0,0 0-1,1 0 1,-1 0 0,0 0 0,0 0-1,0-1 1,0 1 0,0 0-1,0 0 1,1 0 0,-1 0-1,0 0 1,0 0 0,0 0 0,0 0-1,1 0 1,-1 0 0,0 0-1,0 0 1,0 0 0,1 0-1,-1 0 1,0 0 0,0 0 0,0 0-1,0 0 1,1 0 0,-1 0-1,0 0 1,0 0 0,0 0-1,0 0 1,1 0 0,-1 0 0,0 0-1,0 1 1,0-1 0,0 0-1,0 0 6,8 9-108,-7-8 117,0 0-1,0 0 1,-1 0-1,1 0 1,0 0 0,0 0-1,-1 0 1,1 0 0,-1 0-1,1 1 1,-1-1-1,1 0 1,-1 0 0,0 0-1,0 1 1,1-1-1,-1 0 1,0 0 0,0 1-1,0-1-8,-1 11 22,0-1 0,-1 1 0,0-1 0,-1 1 0,0-1 0,-1 0 0,0 0 0,-1-1 0,-2 5-22,-10 20 154,0-1 1,-23 30-155,26-42 18,7-11 24,0 0 1,-1 0-1,-1 0 0,1-1 1,-2 0-1,-3 2-42,9-10 218,4-3-112,5-10-132,12-15-309,18-26 162,3-12 173,16-23-30,-40 66 118,1 0 0,10-9-88,-21 26-27,-3 3 52,1 0 1,-1-1-1,0 1 0,0 0 1,0-1-1,0 1 0,0-1 1,0 1-1,0-1 1,0 0-1,-1 1 0,1-1 1,-1 0-1,1 1 0,-1-1 1,1 0-26,-1 1 58,3 9 161,2 0-227,10 19-167,0 1 0,-2 0 0,6 22 175,-12-32 2,0-1 0,5 7-2,-5-9 33,0 0-1,-1 0 0,1 8-32,0-7 239,-6-14-194,0 0 1,0-1-1,0 1 1,0 0-1,-1 0 0,1-1 1,-1 1-1,1 0 1,-1 0-1,1 2-45,-1-3 352,-6 3 0,1-3-331,-1 0 0,1-1 0,0 1 0,-1-1 0,1 0 0,0-1-1,0 1 1,-1-1 0,1 0 0,-3-1-21,-29-3 37,25 5-216,6-1 152,0 1 0,0 0-1,0 0 1,1 1 0,-1-1-1,0 1 1,0 0 0,1 1 0,-1 0-1,1 0 1,-1 0 0,1 0-1,-1 2 28,-7 4 163,-1-1 0,-8 4-163,22-11-2,0 0 0,0 0 0,0 0 0,0-1 0,0 1 0,0 0 0,0 0 0,0 0 1,0 0-1,0 0 0,0 0 0,0 0 0,0 0 0,0-1 0,0 1 0,0 0 0,0 0 0,0 0 1,0 0-1,0 0 0,0 0 0,0 0 0,0 0 0,0 0 0,0 0 0,0-1 0,0 1 0,0 0 1,-1 0-1,1 0 0,0 0 0,0 0 0,0 0 0,0 0 0,0 0 0,0 0 0,0 0 0,0 0 1,0 0-1,0 0 0,0 0 0,-1 0 0,1 0 0,0 0 0,0 0 0,0 0 0,0 0 0,0 0 1,0 0-1,0 0 0,0 0 0,-1 0 0,1 0 2,7-8-107,26-23-133,-2 2-756,1 0 1,2 2-1,36-22 996,-34 32-3317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37:19.8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2870 2080,'-3'-3'166,"1"0"523,4-2-877,-2 3 1476,9 7-1248,4 0 46,0-1 0,0-1 1,1 0-1,0-1 1,-1-1-1,1 0 0,0-1 1,2 0-87,28 1 402,-8 2-272,47 2 7,3-1 40,0 4 0,39 10-177,-3-1 77,-76-11-109,47 5 37,0 4 1,65 21-6,-106-22 134,0-2 0,1-2 0,1-3-1,-1-2 1,1-2 0,10-3-134,-19-2 111,0-2 0,0-2 0,0-2-1,-1-2 1,0-2 0,-1-2 0,21-10-111,288-105-160,-291 107 432,-1-3 0,-1-2 0,-1-3 0,33-24-272,-65 35 118,-1-1 0,0-1 0,-2-1 1,13-16-119,4-4 103,216-199-55,-197 192 5,-3-3 0,25-32-53,-54 53-72,75-93 315,-75 87-229,85-111-93,-81 111 34,2 1 0,31-25 45,134-109 123,-171 145-152,-1-2 1,17-22 28,41-62 8,-35 44 132,16-12-140,-29 42 13,0 1-1,3 2 1,1 2 0,1 1 0,33-17-13,108-70-128,-151 98 167,53-35 700,69-33-739,-20 16 198,-45 23-140,88-57-203,-121 70 120,42-16 201,-79 42-218,1 0 0,0 2 1,0 0-1,1 1 0,0 1 0,4 0 42,44-9-32,15 2 32,-57 9 80,115-11 571,-123 14-775,5-2-24,26-9-55,-34 8 407,14-4 77,-12 0-366,-1-1 0,9-6 85,-18 4 169,-7 11-164,0 0 1,0-1-1,0 1 1,1 0-1,-1 0 0,0-1 1,0 1-1,0 0 0,0-1 1,0 1-1,0 0 0,0-1 1,0 1-1,0 0 1,0 0-1,0-1 0,0 1 1,-1 0-1,1-1 0,0 1 1,0 0-1,0 0 1,0-1-1,0 1 0,0 0 1,-1 0-1,1-1 0,0 1 1,0 0-1,0 0 1,-1-1-1,1 1 0,0 0-5,-1 0-2,1 0 0,0-1 0,-1 1 0,1 0 0,0 0 0,-1-1-1,1 1 1,0 0 0,-1 0 0,1-1 0,0 1 0,0 0 0,0-1 0,-1 1-1,1 0 1,0-1 0,0 1 0,0-1 0,0 1 0,0 0 0,0-1 0,0 1-1,-1 0 1,1-1 0,0 1 0,0-1 0,0 1 0,1 0 0,-1-1 0,0 1-1,0-1 1,0 1 2,0-1-4,0 1 0,0 0 0,0-1 0,0 1 1,0-1-1,0 1 0,0 0 0,0-1 0,0 1 0,0 0 0,0-1 0,0 1 0,0-1 0,0 1 0,0 0 0,0-1 0,0 1 0,-1 0 0,1-1 0,0 1 0,0 0 0,0-1 0,-1 1 0,1 0 0,0-1 0,-1 1 1,1 0-1,0 0 0,0-1 0,-1 1 4,-17-7-30,-1 1 1,1 0 0,-1 2-1,-1 0 1,1 1 0,0 1-1,-1 1 1,-2 1 29,-46 0-138,-139-3 425,183 2-89,14 1-146,1 0 0,-1-1 0,1 0 0,0 0 0,-1-1 0,1 0 0,0-1 0,-7-3-52,-1 2-278,16 4 273,-1 0 0,1-1 0,-1 1 0,1 0 0,0-1 1,-1 1-1,1-1 0,-1 0 0,1 1 0,0-1 1,-1 0-1,0 0 5,0-1-25,0 0 0,0 1 0,0-1 0,0 1 0,0-1 0,0 1-1,0 0 1,0 0 0,-1 0 0,1 0 0,-1 0 0,1 1 0,-1-1 25,5 2-33,0-1 0,0 1 0,0-1 1,0 1-1,0 0 0,0 0 0,0 0 0,0 0 0,1 1 33,12 6-285,8 2 183,-19-8 107,0 0 0,0 0-1,-1 0 1,1-1-1,1 1 1,-1-1 0,3 0-5,16 3 58,0 1 1,18 7-59,-14-5 176,22 5-176,-39-11 42,63 11 68,0 2-1,47 18-109,-107-28 36,-1-1-1,11 0-35,22 7 217,-33-8-109,0 0 0,0 0 0,0-1 0,11-1-108,-23 0-23,1 0 65,0 0-1,0 0 0,0 0 1,-1 0-1,1 0 0,0 0 1,0 0-1,-1-1 1,1 1-1,0 0 0,0 0 1,-1-1-1,1 1 0,0 0 1,0-1-42,-1 1 160,-17-4 234,-13 6-381,0 2-1,0 0 1,0 2-1,-13 6-12,-1-2 590,-23 3-590,41-8-23,1 0-1,-16 7 24,-23 6-43,55-16 115,0 1 0,1 0 0,-1 1 0,1-1 0,-5 5-72,-12 4-291,20-9 266,0 1 1,0-1-1,0 1 1,1 0-1,0 0 1,0 1-1,-2 0 25,-3 6 423,8-11-109,1 0-74,-1 0-224,0 0 0,-1 0 0,1-1 0,0 1 0,0-1 0,0 1 0,0-1 0,-1 1 0,1-1 0,0 0 0,0 0 0,0 1 0,0-1 0,0 0 0,1 0 0,-1 0 0,0 0 0,0 0 0,1 0 0,-1 0 0,0 0 0,1 0 0,-1 0 0,1-1 0,-1 1 0,1 0 0,0 0 1,-1-1-17,-6-13-177,-7-5 35,7 11 140,1 0 0,1 0 1,-1-1-1,1 0 2,3 7 7,1-1 1,-1 1-1,-1 0 0,1 0 1,0 0-1,-1 1 1,0-1-1,-1-1-7,-14-16-192,18 18 182,-1 1 1,1-1 0,-1 0-1,1 1 1,-1-1 0,1 0-1,0 0 1,0 1 0,0-1-1,0 0 1,0 1 0,1-3 9,-1 4-25,0-1 1,0 0 0,0 0-1,0 0 1,1 0 0,-1 0-1,0 0 1,0 0 0,1 1-1,-1-1 1,1 0 0,-1 0-1,1 0 1,-1 1-1,1-1 1,-1 0 0,1 1-1,0-1 1,-1 0 0,1 1-1,0-1 1,0 1 0,0-1 24,13-2-63,-1 0 0,1 1 0,0 1-1,0 0 1,0 1 0,-1 1 0,1 0 0,0 0 0,0 2 0,-1 0 0,3 1 63,-1 0-864,0-1 0,10 1 864,5 1-2922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2:17.45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125 319 1312,'-1'0'62,"1"-1"-1,-1 1 1,0-1 0,0 1-1,0-1 1,0 1-1,1-1 1,-1 1 0,0-1-1,1 0 1,-1 0 0,0 1-1,1-1 1,-1 0 0,1 0-1,-1 0 1,1 1 0,0-1-1,-1 0 1,1 0-1,0 0 1,-1 0 0,1 0-1,0 0 1,0 0 0,0 0-1,0 0 1,0 0 0,0 0-1,0 0 1,0 1 0,0-1-1,1 0 1,-1 0-62,0-6 75,0 7-69,-1 0 0,1 0 1,0 0-1,-1-1 1,1 1-1,-1 0 0,1 0 1,0 0-1,-1 0 1,1 0-1,-1 0 0,1 0 1,-1 0-1,1 0 1,0 0-1,-1 0 0,1 1 1,-1-1-1,1 0 1,0 0-1,-1 0 1,1 0-1,0 1 0,-1-1-6,-8 1 1020,6-3-833,3 1-141,-1 1 0,1-1 0,-1 1 0,1 0 0,-1-1 0,1 1 0,-1 0 0,1-1 0,-1 1 0,1 0 0,-1-1 0,1 1 0,-1 0 0,0 0 0,1 0-1,-1 0-45,0 0 31,1-1-1,-1 1 0,1 0 0,-1 0 0,1 0 1,-1-1-1,1 1 0,0 0 0,-1 0 0,1-1 0,-1 1 1,1 0-1,-1-1 0,1 1 0,0-1 0,-1 1 1,1 0-1,0-1 0,0 1 0,-1-1 0,1 1 0,0-1 1,0 1-1,-1-1 0,1 1 0,0-1 0,0 1 1,0-1-1,0 1 0,0-1 0,0 0 0,0 1 0,0-1 1,0 1-1,0-1 0,0 1 0,1-1-30,-1 0 24,0 0-1,0 0 1,0 0-1,-1 0 0,1 0 1,0 0-1,0 0 1,-1 0-1,1 0 1,0 0-1,-1 0 1,1 0-1,-1 0 1,1 0-24,-14-20 594,12 18-689,8 15 102,-5-11 17,0 0 0,-1 0-1,1-1 1,0 1 0,-1 0-1,1 0 1,0-1 0,0 1-1,0 0 1,0-1 0,0 1-1,0-1 1,0 1 0,0-1-1,0 0 1,0 1 0,0-1-1,0 0 1,0 0 0,0 0-1,0 0 1,0 0 0,0 0-1,0 0 1,0 0 0,0 0-1,1 0 1,-1 0 0,0-1-1,0 1 1,0-1 0,0 1-1,0 0 1,0-1 0,-1 0-1,1 1 1,0-1 0,0 1-1,0-1 1,0 0 0,-1 0-1,1 0 1,0 1 0,-1-1-1,1 0 1,0 0 0,-1 0-1,1-1-23,0 1 10,-1 0 0,1-1-1,0 1 1,-1-1 0,1 1-1,-1-1 1,1 1 0,-1-1-1,0 1 1,0-1 0,0 1-1,0-1 1,0 0 0,0 1-1,0-1 1,0 1 0,0-1-1,-1 1 1,1-1 0,-1 1-1,1-1 1,-1 1 0,0-1-1,1 1 1,-1-1 0,0 1-1,0 0 1,0 0 0,0-1-1,0 1 1,0 0 0,-1 0-10,-5-6 75,7 7-74,0 0 1,0 0-1,0 0 1,0 0 0,-1 0-1,1 0 1,0 0-1,0 0 1,0 0-1,0 0 1,0 0-1,0 0 1,0 0 0,0 0-1,0 0 1,0 0-1,0 0 1,0 0-1,0 0 1,0 0 0,0 0-1,0 0 1,0 0-1,0 0 1,0 0-1,0 0 1,0 0-2,3 15-43,-2 13-22,0 0 0,-2 1 0,-3 16 65,2-18-38,0 1 0,2-1 1,1 1-1,1 0 38,-1-14 11,-1 0 1,0 0-1,-1 0 0,-1 0 1,0 0-1,0-1 1,-5 12-12,5-5-81,2-18 89,0 0 0,0 0-1,-1 0 1,1 0-1,0 0 1,-1 0-1,1 0 1,-1 0 0,0 0-1,1 0 1,-1 0-1,-1 1-7,0 0 13,1 0 0,0 1 0,0-1 0,0 0 0,0 1 0,1-1 0,-1 1 0,1-1 0,0 1 0,0-1 0,0 0 0,0 3-13,-1 23-54,0-22 51,0-1 0,0 0 1,0 1-1,1-1 0,0 1 1,0-1-1,1 0 0,0 1 1,0-1-1,1 0 0,-1 0 1,1 1-1,1-1 0,-1-1 1,1 1-1,0 0 0,0-1 1,1 1-1,0-1 0,-1 0 1,2 0-1,-1 0 0,1-1 1,1 1 2,-4-2-2,1-1 0,-1 1 1,1 0-1,-1 0 0,0 0 1,0 0-1,0 0 0,0 1 1,-1-1-1,1 0 0,-1 1 1,1 0 1,-1 4-6,1 0 1,-1 0-1,-1 0 0,1 0 1,-2 2 5,1 69 293,0-78-299,0 0 0,-1 0 0,1 0 0,0 0 0,-1 0 0,0 0 0,1 0 0,-1 0 0,1 0 0,-1 0 0,0-1 0,0 1-1,1 0 1,-1 0 0,0-1 0,0 1 0,0-1 0,0 1 0,-1 0 6,-18 9 216,-3-6-178,-2 5-134,-3 2-80,11 4 147,12-10-156,5-4 191,0-1 52,13-13 342,2-4-373,-2-1-1,1-1 0,-2 0 0,2-5-26,39-82 45,-50 100-45,15-39-3,10-34 3,-17 46-24,-3 10-81,1 0 16,-2 0-1,-1 0 1,0-4 89,-5-19-198,-6 21-90,5 23 290,0 0-1,0 0 0,0 0 1,0 0-1,1 0 0,-1 0 1,1 0-1,-1 0 0,1 1 1,-1-1-1,1 0 0,0 0 1,0 0-1,0 1 0,0-1 1,1 1-1,-1-1 0,1 0-1,-2 1-8,2-1 17,0-1-1,-1 1 1,0 0-1,0-1 1,1 1-1,-1-1 1,-1 1-1,1-1 0,0 0 1,-1 1-1,1-1 1,-1-2-9,0 3-13,1 1 0,-1 0 0,0-1 0,1 1-1,-1 0 1,1-1 0,0 1 0,-1 0 0,1 0 0,0-1 0,0 1 0,0-1 13,7-12-201,-2-2 78,-5 14 138,0 0 0,0 0 0,-1 0 0,1 0 0,0 0 0,-1 0 0,0 0 0,1 0 0,-1 0 0,0-1-15,0 1-4,0 0 0,1 0 0,-1 1 0,0-1 0,1 0-1,0 0 1,-1 0 0,1 0 0,0 1 0,0-1 0,0 0 0,1 0 4,-1 0 4,0 1 0,-1-1 0,1 0 0,0 1 0,0-1 0,-1 0 1,1 1-1,-1-1 0,1 0 0,-1 0 0,0 1 0,1-3-4,-2 3-11,1 0 1,0 0-1,0 0 1,1 0-1,-1 0 0,0 0 1,0 0-1,0 0 0,1 0 1,-1 0-1,0 0 0,1 0 1,-1 0-1,1 0 1,-1 0-1,1 0 0,0 1 1,-1-1-1,1 0 0,0 0 1,0 0-1,0 0 11,1 0 7,0 0 0,0 0 1,1 0-1,-1 1 0,0-1 0,1 0 0,-1 1 0,1-1-7,21-5-95,-21 4 164,1 0-94,0 0 0,-1 1 0,0-2-1,1 1 1,-1 0 0,0-1 0,0 1 25,14 8-85,-13-4 145,0 0 0,0 0 0,0 0 0,0 0 0,-1 0 0,3 3-60,-2-2 62,0-1-1,0 1 0,0-1 0,0 0 1,2 1-62,37 17-70,2 0 262,-43-20-186,-1 1 0,1-1-1,-1 1 1,1 0 0,-1 0-1,0-1 1,1 1-1,-1 0 1,0 0 0,0 1-1,0-1 1,0 0 0,0 0-1,0 0 1,0 1-1,0 0-5,0-2 7,-1 0-1,0 1 0,0-1 0,1 1 0,-1-1 1,0 1-1,0-1 0,1 0 0,-1 1 1,1-1-1,-1 0 0,0 0 0,1 1 0,-1-1 1,1 0-1,-1 0 0,0 1 0,1-1 0,-1 0 1,1 0-1,-1 0 0,1 0 0,-1 0 1,1 0-1,0 1-6,9 0 73,0 0 1,1-1-1,-1 0 1,1-1 0,-1 0-1,1 0 1,5-2-74,2 0 29,52-1-8,-38 3-60,-19 0 50,0 1 1,9-3-12,53-8 376,22 2-376,-91 8-3,48-8 10,4-1-17,-52 10 9,0-1 0,1 1 0,-1 1 1,0-1-1,1 1 0,-1 0 0,0 0 0,0 1 1,3 0-1,0 0-1,0-1 1,0 0 0,3 0 1,21 3 26,-22-3 2,0 0 1,1-1-1,-1 0 0,0-1 1,1-1-1,9-1-28,23-3-37,-43 6 44,175-9 216,-75 3-284,3 1 292,-60 4-231,0-2 0,-1-2 0,8-3 0,-23 5 3,0 1 0,1 1 0,22 3-3,4-1-121,238-1 633,-281-1-503,0-1 0,0 0 0,0 0 0,0-1-1,0-1 1,0 0-9,0 0 10,0 0 0,-1 1 0,1 0 0,0 1-1,0 1 1,2 0-10,-3 0 2,-1 0 0,1-1 0,0 0 0,6-2-2,-5 1-24,0 0 0,0 1 0,2 1 24,323-36 96,-133 3-74,22-3 20,-142 30 44,0 3 0,10 4-86,-65 0 63,-18-2-82,1 0 1,-1 0-1,0-1 0,0 0 1,0-1-1,3-2 19,2 0 112,-10 4-109,1 0-10,1-1-1,-1 0 0,1 0 0,-1-1 1,0 0-1,0 0 0,-1-1 0,2-1 8,-5 3 26,1 1 0,-1 0 0,1 0 0,0 0 0,-1 0 0,5 0-26,-5 0-22,1 1 1,-1 0-1,0-1 1,0 0 0,1 0-1,-1 0 1,2-2 21,-5 4-43,27-1-234,-17-7 191,1 5 91,-9 2 3,-1 1-1,1 0 1,-1 0-1,0-1 1,1 1-1,-1 0 1,0-1-1,0 0 1,1 1-1,-1-1-7,0 0-19,12-1-484,22 2 321,182-3-383,-213 3 552,0 1 0,0 0-1,0 0 1,-1 0 0,1 1-1,0 0 1,-1-1 0,1 1 0,-1 0-1,1 0 1,-1 1 0,0-1 0,0 1-1,0 0 1,0 0 13,2 2 10,0-1 0,1 0-1,-1 0 1,3 0-10,89 43-240,-96-46 240,-1-1 1,1 0-1,0 1 0,0-1 1,0 0-1,0 0 0,0 0 1,0 0-1,0 0 0,0 0 1,0 0-1,0 0 1,0 0-1,-1 0 0,1 0 1,0-1-1,0 1 0,0 0 1,0-1-1,0 1 0,0 0 1,-1-1-1,1 1 0,0-1 1,0 0-1,-1 1 0,1-1 1,0 0-1,-1 1 0,1-1 1,0 0-1,-1 1 1,0 0 0,0 0 0,0-1 0,0 1 0,1 0 0,-1 0 0,0 0 1,0 0-1,0 0 0,0-1 0,0 1 0,0 0 0,0 0 0,0 0 0,0-1 0,0 1 1,0 0-1,0 0 0,0 0 0,0-1 0,0 1 0,0 0 0,0 0 0,0 0 0,0 0 1,0-1-1,0 1 0,0 0 0,0 0 0,0 0 0,0-1 0,0 1 0,0 0 0,0 0 0,0 0 1,-1 0-1,1 0 0,0-1 0,0 1 0,0 0 0,0 0 0,0 0 0,-1 0-1,-10-3-146,-13 6-70,1 6 63,0 2 0,-12 8 153,-10 6-78,-74 32-239,-88 46-27,164-80 398,-2-2 1,0-2-1,-2-2 0,0-1 1,-24 2-55,-137 27 197,62-15-101,8-6 117,106-19-245,-4-1 227,-9-1-195,14-2-88,-30 6 88,29-1 6,-41 8-140,62-11 119,2 0 0,-1 0 0,0 1 0,1 1 0,-9 4 15,16-8 2,0 0 1,1 0-1,-1 0 0,0 0 0,1 1 0,-1-1 0,1 0 0,0 1 0,-1-1 0,1 1 0,0-1 0,0 1 0,0 0 0,0 0 0,0-1 0,0 1 1,1 0-1,-1 0 0,0 1-2,1-1-2,0 0-1,0 0 1,1 0 0,-1-1 0,0 1 0,1 0-1,-1 0 1,1 0 0,-1-1 0,1 1 0,0 0 0,0-1-1,0 1 1,0-1 0,0 1 0,0-1 0,0 1 2,6 5 20,1 0 0,-1 0 0,1-1 0,0 0 0,1 0 0,6 3-20,8 3 54,0 0 0,1-2-1,0 0 1,1-2 0,-1-1 0,2-1-1,-1-1 1,1-1 0,-1-1-1,1-1 1,0-2 0,0 0 0,15-3-54,151-27-55,7 1 184,-162 25-91,7-1-92,16 2 54,-43 2 0,0 0-1,0-1 1,-1-1-1,5-2 1,66-20 74,-79 22-66,20-5-49,-6 2 83,0-1 0,-1-1 1,1-2-43,-14 6-35,-1-1 0,1 0 0,-1-1 0,0 0 0,-1 0 0,1 0 0,-1-1 0,0 0 0,2-4 35,-7 10-4,0 0-1,0 0 1,0 0 0,1 0-1,-1 0 1,0 0 0,0 0-1,1 0 1,-1 1 0,1-1-1,-1 0 1,1 1 0,-1 0-1,1-1 1,-1 1 0,1 0-1,-1-1 1,1 1 0,-1 0-1,1 0 1,-1 0 0,2 1 4,-1-1-22,-1 0 12,-1 0 0,1 0 1,-1 0-1,1 1 0,-1-1 0,1 0 1,-1 0-1,1 1 0,-1-1 1,1 0-1,-1 0 0,0 1 0,1-1 1,-1 1-1,0-1 0,1 0 1,-1 1-1,0-1 10,2 2-12,7 4-12,0 1 1,-1 0-1,0 0 0,0 1 0,0 0 0,-1 0 1,0 1-1,0 2 24,10 15 52,-2 1 1,3 8-53,-12-23 36,1-1 0,1 0 1,-1 0-1,2-1 0,0 0 0,0 0 1,0-1-1,1 0 0,1 0 0,7 3-36,-16-10 9,0-1 0,0 0 0,0-1 0,0 1 0,0 0 0,1-1 0,-1 1 0,0-1 0,1 1-1,-1-1 1,0 0 0,1 0 0,-1 0 0,0-1 0,1 1 0,-1 0 0,0-1 0,1 1 0,-1-1-1,0 0 1,0 0 0,0 0 0,0 0 0,0 0 0,0 0 0,1-1-9,8-6 7,0 0 1,0 0-1,-1-2 0,2 0-7,-4 2-15,37-32-183,-45 40 193,1-1 0,-1 1 0,0-1-1,1 1 1,-1-1 0,0 1-1,1-1 1,-1 1 0,0-1 0,0 1-1,1-1 1,-1 1 0,0-1-1,0 0 1,0 1 0,0-1 0,0 1-1,0-1 1,0 0 0,0 1-1,0-1 1,0 0 0,0 1 0,0-1-1,0 1 1,-1-1 0,1 1-1,0-1 6,-1 0-14,1 0-1,0 0 1,0 0-1,0 0 1,-1 0-1,1 0 1,0 0-1,0 0 1,0-1-1,1 1 1,-1 0-1,0 0 1,0 0-1,1 0 1,-1 0-1,0 0 1,1-1 14,2-7 195,-2 6-391,-1 9-54,-4 2 456,2-5 113,3-8-215,-7 19-240,0-2-1,-1 1 1,-1-1-1,-7 11 137,9-16 32,0 0-1,0 0 1,0 0 0,-1-1-1,0 0 1,0 0-1,-1-1 1,-7 5-32,6-5 15,-19 9 30,0 0 0,-1-2-1,-1-1-44,-36 12-28,38-12 22,-1-1-1,0-2 1,-1-1 0,-6 0 6,30-6 33,-1-1 1,0 0-1,0 0 0,1-1 1,-1 1-1,0-2 0,1 1 1,-1-1-1,1 0 0,-1 0 1,1 0-1,-3-3-33,0 1-63,7 3 36,0 0 0,0 0-1,-1 0 1,1 0 0,0 1 0,0-1-1,-1 1 1,1-1 0,-1 1 0,1 0-1,-2 0 28,-695 0-53,616-4 65,0-4 0,-50-12-12,4 1 189,81 12-175,-78-9-44,-126 0 30,-134 22 43,331-8 76,1-1 1,-1-3-1,-39-11-119,76 14 79,-94-12-105,-64 1 26,-9 0 496,86-2-395,34 6 25,38 4-114,-1 3-1,-4-1-11,-38 1 66,-1 3 0,1 4 0,-6 2-66,38 1-55,0 2 0,1 1 0,0 2 0,1 2 0,1 1 1,0 1-1,-30 20 55,38-20 0,-1 1 0,-2-1 0,0-1 0,-1-1 0,0-2 0,10-6-44,0 2 0,0 0 0,1 1 0,-12 8 44,22-9-47,10-8 48,0 0 0,0 1 0,0-1 0,0 0 1,0 0-1,0 0 0,0 0 0,0 0 0,0 0 0,0 0 0,0 0 0,0 0 0,0 1 1,0-1-1,0 0 0,0 0 0,0 0 0,0 0 0,0 0 0,0 0 0,0 0 0,0 0 0,0 0 1,0 1-1,0-1 0,0 0 0,0 0 0,0 0 0,0 0 0,0 0 0,1 0 0,-1 0 1,0 0-1,0 0 0,0 0 0,0 0 0,0 0 0,0 0 0,0 0 0,0 0 0,0 1 0,1-1 1,-1 0-1,0 0 0,0 0 0,0 0 0,0 0 0,0 0 0,0 0 0,0 0 0,0 0 1,0 0-1,1 0-1,23-2 121,-10 0-276,4 3 141,0 1 0,13 3 14,-14-2 33,0-1 0,14 0-33,-7-2-68,-1 2 1,1 0-1,4 2 68,-2-1 98,0-1 1,0-2-1,4-1-98,8 1-66,184-4 77,-63 1 80,-33-5-118,-70 5 325,48-8-298,-12 0-149,5 4 135,138-16 199,-20-15-399,-202 36 209,46-8 50,1 3-1,0 2 1,28 4-45,200-4-150,-253 5 201,1-2 0,21-4-51,41-4 87,-30 5-52,27-2-85,53 5 50,-104 3 50,-29-1-88,1 1 0,0 1 0,-1 1 0,1 0 0,-1 1 0,0 1 0,1 0 38,-9-2-14,-1 0 0,0 1 0,1-1 0,-1 1 0,-1 0 0,1 1 1,-1-1-1,1 1 0,-1 0 0,4 6 14,-8-9 9,0 0 0,-1 0 0,1 0 0,0 1 0,-1-1 0,1 0 0,-1 1 1,1 0-10,1 8 23,-2-10-21,0-1 0,0 0 0,0 1 0,0-1 0,0 0 0,0 1 0,0-1 1,0 0-1,0 1 0,0-1 0,0 0 0,0 1 0,0-1 0,0 0 0,0 1 0,0-1 0,-1 0 0,1 1 0,0-1 0,0 0 0,0 1 0,0-1 0,-1 0 1,1 1-1,0-1 0,0 0 0,-1 0 0,1 1 0,0-1 0,-1 0 0,1 0 0,0 0 0,0 0 0,-1 1 0,1-1 0,0 0 0,-1 0 0,1 0 0,-1 0 0,1 0 1,0 0-1,-1 0 0,1 0 0,0 0 0,-1 0 0,1 0 0,0 0-2,-25-1 36,14-1-105,-111 4-20,1 5 0,-1 5 0,-67 18 89,-52 13-218,122-20 316,0-6 1,-54-2-99,92-13 261,-7-4-261,38-5-88,9 0 128,-74-5 3,-80 3-43,156 9-203,-13 4 203,14-5-135,32 0 151,-1 1 1,0-1-1,1 2 0,-1-1 1,1 1-1,-2 0-16,7-1 3,-1 0-1,1 0 1,0 0-1,0 0 0,0 0 1,0 0-1,0 0 1,0 0-1,0 0 1,0-1-1,0 1 1,0 0-1,0-1 1,0 1-1,0-1 1,-1 0-3,-11-3 77,10 4-83,7-1-341,9-1 28,86-3 346,-35 2-15,0-3 0,48-11-12,-31 4 3,120-24 38,-1 1 8,-96 20-35,155-21 36,-206 33-64,-1 2-1,14 3 15,-4 0-29,22 0 47,40-1 113,8-5-131,454-46 347,-478 44-350,-24 3-16,32-9 19,53-7 70,51 1-300,-184 14 471,33-8-241,-56 10 0,-1-1 0,0 0 0,0-1 0,0 0 0,-1-1-1,0-1 1,2 0 0,9-14-23,-4 2 110,-16 18-105,0-1 0,0 1-1,0-1 1,0 0 0,-1 1-1,1-1 1,0 0-1,-1 0 1,1 0 0,-1 0-1,0-1 1,0 1 0,0 0-1,0 0 1,0-1-1,0 1 1,-1-1 0,1-1 18,0 3-27,-1-1 0,1 1 0,0 0 0,0 0 0,0 0 1,0 0-1,0 0 0,0 0 0,0 1 0,0-1 0,0 0 0,0 0 1,0 1-1,1-1 27,5-4-142,-6 4 84,-1 1-6,0 0 0,1 0 10,0 0 51,-1 0-1,1 0 0,-1 0 0,0 0 0,1 0 0,-1 0 0,1 0 1,-1 0-1,1 0 0,-1 0 0,0 0 0,1 0 0,-1 0 0,1 0 1,-1 0-1,0 1 0,1-1 0,-1 0 0,0 0 0,1 1 0,-1-1 0,0 0 1,1 0-1,-1 1 0,0-1 0,1 0 0,-1 1 0,0-1 0,0 1 1,0-1-1,1 0 0,-1 1 0,0-1 4,1 2-27,0-1 13,0 0 7,0 0 0,0 0 1,0 0-1,0 0 0,0 1 0,0-1 1,0 0-1,0 1 0,0-1 1,-1 1-1,1-1 0,-1 1 0,1 0 7,0 2 21,8 12-5,-3-5-53,-5-9 85,6 0-118,-6-2 64,0 0 0,-1 1 0,1-1 0,0 0 1,0 1-1,0-1 0,0 0 0,0 0 0,0 0 1,0 0-1,-1 0 0,1 0 0,0 0 0,0 0 1,0 0-1,0 0 0,0-1 0,0 1 1,0 0-1,0-1 6,7-3 44,-8 3-47,0 1 0,0 0 0,0 0 0,0 0 0,0 0 0,0-1 0,0 1 0,-1 0 0,1 0 0,0 0 0,0 0 0,0-1 0,0 1 1,0 0-1,-1 0 0,1 0 0,0 0 0,0 0 0,0 0 0,0-1 0,-1 1 0,1 0 0,0 0 0,0 0 0,0 0 0,-1 0 0,1 0 0,0 0 0,0 0 0,0 0 0,-1 0 0,1 0 0,0 0 0,0 0 0,0 0 0,-1 0 1,1 0-1,0 0 0,0 0 0,0 0 0,0 1 0,-1-1 3,1 0-16,0 0 10,10-12 230,-5 5-287,-3 7-154,-7 16-84,-6 6 230,-31 58 204,34-67-81,0 0-1,-1 0 0,-1-1 0,-8 8-51,0-2 155,-1 0 1,0-2 0,-2 0 0,0-1-1,-18 9-155,-8 0-13,-1-1-1,0-3 0,-2-2 0,0-3 0,-48 9 14,86-22-10,1 0 0,-1-1-1,0 0 1,1-1 0,-1-1 0,0 0-1,1 0 1,-1-1 0,1-1-1,0 0 1,0 0 0,0-1 0,-5-3 10,14 7-21,1-1 0,0 0 0,-1 1-1,1 0 1,-1-1 0,1 1 0,-1 0 0,1 0 0,-1 0 0,1 0 0,-2 0 21,0 0-136,2 0 2,1-1 115,1 1 0,-1-1 0,1 1 0,-1 0 0,1-1 0,0 1 0,-1 0 0,1-1 0,-1 1 0,1 0 0,0 0 0,-1 0 0,1 0 0,0-1 0,-1 1-1,1 0 1,0 0 0,-1 0 0,1 0 0,0 1 0,-1-1 0,1 0 19,9-1 46,22-9 48,0-2 0,0-2 1,9-6-95,35-14-128,-36 17-14,11-3 175,-1-3 1,11-8-34,-24 16-31,-16 7-2,-21 8 31,0 0 0,0 0 0,-1 0 1,1 0-1,0 0 0,0 0 0,0 0 0,0 0 0,0 0 0,0 0 1,0 0-1,0 0 0,0 0 0,0 0 0,0 0 0,0 0 0,0-1 0,0 1 1,0 0-1,0 0 0,0 0 0,0 0 0,0 0 0,0 0 0,0 0 1,0 0-1,0 0 0,0 0 0,0 0 0,-1 0 0,1 0 0,0 0 0,0 0 1,0-1-1,1 1 0,-1 0 0,0 0 0,0 0 0,0 0 0,0 0 1,0 0-1,0 0 0,0 0 0,0 0 0,0 0 0,0 0 0,0 0 0,0 0 1,0 0-1,0 0 0,0 0 0,0 0 0,0-1 0,0 1 0,0 0 1,0 0-1,0 0 0,0 0 0,0 0 0,0 0 0,0 0 0,1 0 0,-1 0 3,-10-2-105,-14 3 229,15 1-78,0-1 0,0 0 0,0 0 0,0-1 0,1 0 0,-10-1-47,7 0 1,1 1 1,-1 0 0,0 0-1,-5 2-1,15-2-28,-1 0 1,1 0-1,-1 1 1,1-1-1,0 1 0,-1-1 1,1 1-1,0-1 0,-1 1 1,1 0-1,0 0 0,0-1 1,-1 1-1,1 0 1,0 0-1,0 0 0,0 0 1,0 1-1,0-1 0,1 0 1,-1 0-1,0 1 28,-3 2-1317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7:53.61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294 17 1568,'-11'-5'640,"9"4"-502,0 0 1,-1 0-1,1 0 0,0 0 0,0 1 0,0-1 0,-1 1 0,1 0 0,0-1 0,-1 1-138,-59-5 5621,59 5-5514,0 0 0,0 1-1,0-1 1,1 1-1,-1-1 1,0 1 0,0 0-1,0 0 1,1 0-1,-1 1 1,0-1 0,1 0-1,-1 1 1,1 0-1,0 0 1,0 0 0,-1 0-107,-7 6 246,-4 2-55,1 1 0,0 0 0,0 1 0,2 0 0,-6 8-191,-26 39 645,41-55-636,0 0 0,0 0 0,0 1-1,1-1 1,0 0 0,0 1 0,0-1 0,0 0 0,1 1 0,-1-1-1,1 1 1,1-1 0,-1 1 0,0-1 0,1 1 0,0-1 0,0 1-1,1 1-8,3 9-50,0 0-1,1 0 1,1-1-1,4 7 51,-7-13-25,1 0 0,-1-1 1,2 1-1,-1-1 0,1 0 0,0-1 0,7 6 25,-8-8-9,0 0-1,1 0 1,0-1-1,0 0 1,0 0 0,0-1-1,0 0 1,0 0 0,1 0-1,-1 0 1,1-1 9,7 1 41,0-1 0,0-1 0,0 0 0,1 0 0,-1-2-1,0 0 1,0 0 0,-1-1 0,1-1 0,-1 0 0,1-1 0,-1 0 0,6-5-41,9-5-136,-1-1-1,-1-2 1,0 0 0,-1-2 0,11-12 136,-36 31-9,28-28-43,-27 28 51,1 0-1,-1-1 0,0 1 0,0-1 0,0 1 1,0-1-1,0 1 0,-1-1 0,1 0 0,0 1 1,-1-1-1,1 0 0,-1 0 0,0 1 1,0-1-1,1 0 0,-1 0 0,0 0 0,0 1 1,-1-1 1,1 1-1,0 0 0,0 1 1,-1-1-1,1 0 0,0 1 0,-1-1 1,1 1-1,-1-1 0,1 1 1,-1-1-1,1 1 0,-1-1 1,1 1-1,-1-1 0,0 1 1,1 0-1,-1-1 0,1 1 1,-1 0-1,0 0 0,1-1 0,-1 1 1,0 0-1,1 0 0,-1 0 1,0 0-1,0 0 0,1 0 1,-1 0-1,0 0 1,-24 5-75,14-2 128,10-3-57,0 0 1,0 0 0,-1 1-1,1-1 1,0 1-1,0-1 1,0 1-1,0-1 1,0 1-1,0 0 1,0-1-1,0 1 1,0 0-1,0 0 1,0 0-1,0 0 1,0 0 0,1 0-1,-1 0 1,0 0-1,1 0 1,-1 0-1,1 0 1,-1 0-1,1 0 1,0 1-1,-1-1 1,1 0-1,0 0 1,0 1 3,-1 5-58,1-1 1,0 0-1,1 1 0,0-1 1,1 5 57,0 6-29,0-7 45,0 1 0,1-1 0,0 0 0,1-1 0,-1 1 0,2 0 0,0-1 0,0 0 0,0 0 0,1-1 0,1 1-16,-5-7 12,-1 0 1,1 1 0,1-1 0,-1-1-1,0 1 1,0 0 0,1 0 0,-1-1-1,1 0 1,-1 1 0,1-1 0,2 1-13,-3-2 1,-1 0 0,0 1 0,1-1 0,-1 0 0,1 0 0,-1 0 1,1 0-1,-1 0 0,1 0 0,-1-1 0,1 1 0,-1 0 0,0-1 1,1 1-1,-1-1 0,0 0 0,1 1 0,-1-1 0,0 0 0,0 0 0,1 0 1,-1 0-1,0 1 0,0-2 0,0 1-1,3-3 8,-1 0 0,0 1 1,0-1-1,0-1 0,-1 1 0,1 0 0,-1-1 1,0 1-1,0-1 0,-1 0 0,1 1 0,-1-1 1,0-2-9,2-8 110,-3 13-92,1-1-1,0 1 1,-1 0-1,0-1 0,1 1 1,-1 0-1,0-1 1,0 1-1,0 0 0,-1-1 1,1 1-1,-1-1 0,1 1 1,-1 0-1,0 0 1,0-1-1,0 1 0,0 0 1,0 0-1,0 0 0,0 0 1,-1 0-1,1 0 1,-2-1-18,-13-15 392,-4-4-331,-14-12-61,32 33-20,0 0 0,0 0-1,0 0 1,0 1 0,0-1 0,0 0 0,0 1-1,0-1 1,0 1 0,0 0 0,0 0 0,0 0-1,0 0 1,-1 0 20,2 0-42,10 15 47,-5-11 8,0-1-1,0 1 1,0-1 0,1 0 0,0 0-1,-1 0 1,1 0 0,0-1 0,1 0-1,-1 0 1,0 0 0,1-1 0,-1 1-1,1-1 1,-1-1 0,1 1 0,-1-1-1,5 0-12,3 0 47,0 0-1,0-1 1,0 0-1,-1-1 1,1-1-1,0 0 1,2-1-47,43-19 82,-26 9-202,24-6 120,-55 20 17,1 0 1,-1-1-1,0 1 0,1-1 0,-1 0 0,0 1 0,1-1 0,-1 0 0,0 0 1,0 0-1,0 1 0,0-1 0,0-1 0,0 1 0,0 0 0,0 0 1,0 0-1,0-1-17,-1 1 5,0 0-1,1 1 1,-1-1 0,0 0 0,0 0 0,0 0 0,0 1-1,0-1 1,0 0 0,0 0 0,0 0 0,0 0 0,0 1 0,-1-1-1,1 0 1,0 0 0,-1 1 0,1-1 0,0 0 0,-1 0-1,1 1 1,-1-1 0,1 0 0,-1 1 0,1-1 0,-1 1 0,1-1-1,-1 0 1,0 1 0,1 0 0,-1-1-5,-9-7 9,7 5-14,0 0 0,-1 0 0,1 1-1,-1 0 1,0-1 0,1 1 0,-1 0 0,0 1 0,-2-1 5,-1-1-11,-32-6-173,35 8 170,1 1 0,0-1-1,-1 1 1,1 0 0,-1 0 0,1 0 0,-1 1 0,1-1 0,0 1 0,-2 0 14,3 0-8,1 1 1,-1-1-1,0 0 0,1 0 1,0 1-1,-1-1 1,1 1-1,0-1 1,-1 1-1,1 0 1,0-1-1,0 1 1,0 0-1,1 0 1,-1 0-1,0-1 1,1 2 7,-10 33-128,9-21 127,-1-1 0,2 1 0,0-1 0,1 1 0,0-1 0,4 12 1,1 1 22,1 0-1,1 0 0,2 1-21,-8-23 10,1 0 0,-1 1-1,1-1 1,0 0 0,0 0-1,0-1 1,0 1 0,1-1-1,0 0 1,4 4-10,-5-6 13,-1 0-1,1 0 1,-1-1 0,1 1 0,0-1-1,0 0 1,0 0 0,0 0 0,0 0 0,0 0-1,0 0 1,0-1 0,0 0 0,1 0-1,-1 0 1,0 0 0,0 0 0,0 0-1,0-1 1,3 0-13,8-3 52,0-1 0,-1 0 0,1-1 0,-1 0 0,-1-1-1,1 0 1,9-8-52,14-13 227,27-28-227,-8 6-254,-42 39 289,-1-1 0,0-1-1,0 0 1,-1-1 0,-1 0-1,6-12-34,-12 11-231,-4 15 221,0-1 0,0 1 0,0-1 0,1 1 0,-1 0 0,0-1 0,0 1 0,0-1-1,0 1 1,0 0 0,0-1 0,0 1 0,0-1 0,0 1 0,-1 0 0,1-1 0,0 1 0,0-1 0,0 1 0,0 0 0,-1-1 0,1 1-1,0 0 1,0-1 0,-1 1 0,1 0 0,0 0 0,0-1 0,-1 1 0,1 0 10,-1 0-11,1 0 102,-4-1 96,4 0-190,0 0 0,-1-1 0,1 1 0,0 0 0,0 0 0,0 0 0,-1 0 0,1-1 0,-1 1 0,1 0 0,-1 0 0,1 0 1,-1 0-1,1 0 0,-1 0 0,0 0 0,0 0 0,0 0 0,1 1 0,-1-1 0,0 0 0,-1 0 3,0 0-24,0 0 0,0 0-1,-1 0 1,1 0 0,-1 0 0,1 0-1,-1 1 1,1-1 0,-1 1 0,-1-1 24,-2 1-40,1 0 0,-1 0 0,0 1 1,1-1-1,-1 1 0,1 0 1,-1 1-1,1-1 0,0 1 1,-1 0 39,0 2-10,-1 0 1,1 0 0,-1 1-1,1 0 1,1 0 0,-1 0-1,1 0 1,0 1 0,-5 6 9,8-8-2,-1 0 0,0 0 0,1 0 1,0 0-1,0 1 0,0-1 0,1 1 1,-1-1-1,1 1 0,0 0 0,1-1 1,-1 1-1,1 0 0,0 0 0,0-1 1,0 4 1,1-3 0,1-1 1,-1 1 0,1 0 0,0 0-1,0-1 1,1 1 0,-1-1-1,1 0 1,0 1 0,0-1 0,1 0-1,1 2 12,0 0 1,1-1-1,-1 0 1,1-1-1,0 1 1,0-1 0,2 1-13,-3-3 31,-1 0 0,1 0 1,0 0-1,0-1 1,0 0-1,0 0 0,0 0 1,1 0-1,-1-1 0,0 0 1,0 0-1,0 0 1,0-1-1,1 1 0,-1-1 1,0-1-1,1 1-31,3-2 39,0-1-1,-1 0 1,1 0 0,-1 0-1,1-1 1,-2 0 0,1-1-1,6-5-38,-14 10 0,1 0 1,0 1-1,-1-1 0,1 0 0,-1 1 1,0-1-1,1 0 0,-1 0 0,1 0 1,-1 0-1,0 1 0,0-1 0,0 0 0,1 0 1,-1 0-1,0 0 0,0 0 0,0 0 1,0 1-1,0-1 0,-1 0 0,1 0 1,0 0-1,-1 1 69,1 0-170,11-13 213,-4 6-27,-1-1 0,0 0 0,0 0 1,-1 0-1,0-1 0,1-2-85,23-57-104,-7 14 171,-19 46-141,0 0-1,-1 0 1,0 0-1,0-1 0,-1 1 1,0-1-1,-1 1 1,0-1-1,0-3 75,0 8-75,0 3 5,-1 1 77,1 0-1,0 0 1,-1 0-1,1 0 1,-1 0-1,1 0 1,0 1 0,-1-1-1,1 0 1,0 0-1,-1 0 1,1 0-1,0 0 1,-1 1-1,1-1 1,0 0-1,0 0 1,-1 1 0,1-1-1,0 0 1,-1 0-1,1 1 1,0-1-1,0 0 1,0 1-1,0-1 1,-1 0-1,1 1 1,0-1-1,0 0 1,0 1 0,0-1-1,0 0 1,0 1-1,0 0-6,-5 7-3461,2-5 2544,0 0-1,1 0 1,0 0-1,-1 0 1,1 0-1,0 0 1,-1 4 917,-4 5-1188,-2 3-460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7:55.03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218 1043 3808,'1'0'185,"1"1"1,-1 0 0,1 0-1,-1 0 1,1-1-1,-1 1 1,1-1-1,-1 1 1,1-1 0,-1 0-1,1 1 1,0-1-1,-1 0 1,1 0-1,0 0 1,-1 0-1,1 0-185,0-1 85,-1 0-1,0 1 0,0-1 0,0 1 0,0-1 0,0 0 0,0 0 0,-1 0 0,1 1 0,0-1 0,0 0 0,-1 0 0,1 0 0,0 0 0,-1 0 0,1-1 0,-1 1 0,1 0 1,-1 0-1,1 0 0,-1 0 0,0 0 0,0-1-84,2-6 92,-1 0 0,0 0 0,-1-7-92,0 6 93,1 0 0,0-1-1,1-3-92,0 1 78,-1 0-1,0 0 1,-1 0-1,-1 0 0,0-9-77,-1-18-205,-2 8 325,4 29-153,-1 0-1,1 1 1,0-1 0,-1 0 0,0 1-1,1-1 1,-1 0 0,0 1 0,0-1-1,0 1 1,0 0 0,0-1 0,0 1-1,0 0 1,-1-1 33,1 2-26,0 0 1,0 0-1,0 1 0,0-1 1,0 0-1,0 1 1,0-1-1,0 1 0,0-1 1,0 1-1,0-1 0,0 1 1,1 0-1,-1-1 0,0 1 1,0 0-1,1 0 0,-1 0 1,0 0 25,-4 4-185,-9 5-260,2 0-1,-1 1 0,1 1 1,-9 12 445,14-16 214,1 0 0,1 0 0,-1 0 0,2 1 0,-1 0 1,1 0-1,0 0 0,-2 9-214,6-18 110,0 1 0,0-1 0,-1 1 0,1-1 1,0 1-1,0-1 0,0 1 0,0 0 0,0-1 0,0 1 0,0-1 1,0 1-1,0-1 0,0 1 0,0 0 0,0-1 0,1 1 1,-1-1-1,0 1 0,0-1 0,0 1 0,1-1 0,-1 1-110,1-1 51,-1 0 0,0 0 0,1 0 0,-1 1-1,1-1 1,-1 0 0,1 0 0,-1 0 0,1 0 0,-1 0-1,0 0 1,1 0 0,-1-1 0,1 1 0,-1 0-1,1 0 1,-1 0 0,0 0 0,1 0 0,-1-1 0,1 1-1,-1 0-50,26-18 747,-24 16-548,12-9 84,0 0 0,-1-1 1,-1 0-1,0-1 0,0-1 0,-1 0 1,-1 0-1,-1-1 0,1-1-283,10-30 264,-2-1-1,-2-1 1,2-18-264,6-16 222,5-10-101,27-89-28,-47 150-35,-1-1 1,-1 0 0,-2 0-1,-1-1 1,-2-3-59,-2 34-20,0 0-1,0 0 1,0 1 0,0-1-1,-1 0 1,1 0 0,-1 1-1,1-1 1,-1 0 0,1 1-1,-1-1 1,0 1 20,1 0-6,0 1 1,0 0-1,0 0 1,-1 0-1,1 0 1,0 0 0,0 0-1,0-1 1,0 1-1,0 0 1,0 0-1,-1 0 1,1 0-1,0 0 1,0 0-1,0 0 1,0 0-1,-1 0 1,1 0 0,0 0-1,0 0 1,0 0-1,0 0 1,0 0-1,-1 0 1,1 0-1,0 0 1,0 0-1,0 0 1,0 0-1,-1 0 1,1 0-1,0 0 1,0 0 0,0 0-1,0 0 1,0 0-1,-1 1 6,-5 10-172,-15 55 5,3 0-1,3 1 1,-3 35 167,9-49 6,-2 15-6,-128 618-293,58-418 524,30-107 71,39-121-218,0 3 44,-2 0 1,-2-1-1,-3 2-128,19-43 10,0-1 0,0 1 0,-1 0 0,1 0 0,-1-1 0,1 1 0,-1 0 0,1-1-1,-1 1 1,1 0 0,-1-1 0,1 1 0,-1-1 0,0 1 0,1-1 0,-1 1-1,0-1 1,0 1 0,1-1 0,-2 0-10,2 0-2,-1 0 1,1 0-1,0 0 0,-1 0 0,1 0 1,-1 0-1,1 0 0,-1-1 0,1 1 1,-1 0-1,1 0 0,0-1 0,-1 1 1,1 0-1,0-1 0,-1 1 0,1 0 1,0-1-1,-1 1 0,1-1 0,0 1 1,0 0-1,-1-1 0,1 0 2,-2-2-37,1-1 1,-1 0-1,1 1 0,0-1 1,0 0-1,1 0 0,-1-2 37,0-11-91,2 0 1,0 0-1,0 0 0,2 1 1,0-1-1,1 1 0,1-1 0,0 1 1,1 0-1,3-5 91,18-31 22,1 1 1,15-18-23,3-6 57,40-88 553,-65 122-378,43-75 112,-22 42 75,-1-5-419,-14 12 44,-3-1-1,13-59-43,17-53 169,-37 133-116,26-76-177,-36 99 107,-1-1 0,-1 1 0,-2-1 0,0-2 17,-2 14-91,-1 0-1,-1 0 1,0-1 91,1 9-22,-1 1 1,0 0-1,0 0 0,0 0 1,0-1-1,-1 1 1,1 0-1,-1 0 0,0 1 1,-2-4 21,3 6-11,1 1-1,0-1 1,-1 1 0,1-1-1,-1 1 1,1 0 0,0-1-1,-1 1 1,1-1 0,-1 1-1,1 0 1,-1 0 0,1-1-1,-1 1 1,1 0 0,-1 0-1,1 0 1,-1 0 0,1-1-1,-1 1 1,1 0 0,-1 0 0,0 0-1,1 0 1,-1 0 0,1 0-1,-1 1 1,1-1 0,-1 0-1,1 0 1,-1 0 0,1 0-1,-1 1 1,1-1 0,-1 0-1,1 0 1,-1 1 0,1-1 11,-3 2-46,1 0-1,0 0 1,0 0 0,0 0 0,0 0-1,1 1 1,-1-1 0,0 2 46,-6 10-49,1 0-1,1 1 1,0 0 0,-3 13 49,-8 40-212,-7 56 212,22-110-23,-18 98-72,-48 348 89,53-230 23,-6 69 616,20-288-542,0-3-1,0 0-1,0 0 1,0 0 0,-1 0 0,-1 0 0,1 0 0,-3 4-90,5-29 373,8-22-28,1 1 0,13-30-345,-12 37 484,-2 6-237,1 0 0,1 1-1,2 0 1,0 1 0,13-18-247,-15 27-24,1 0-1,0 1 0,0 1 1,1 0-1,1 0 1,0 1-1,1 1 1,0 1-1,9-6 25,29-12-2623,14-3 2623,16-4-8529,-82 34 8433,3-1-186,-1 0 1,0 0-1,0 0 0,0 0 0,0 0 1,0 0-1,0-1 0,0 1 0,0-1 1,-1 1-1,1-1 0,1-1 282,0-4-622,1 1 0,-2 0 1,1-1-1,-1 0 0,1-5 622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7:41.2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420 34 160,'7'-9'69,"-5"9"-62,-2 1 8,1-1 102,-1 0 16,0 0 166,0 0-11,8-4 1456,14-11 293,-21 14-1845,-1-4 504,1 7 349,-3 13-434,-5 9-200,-2 0 0,0-1 0,-6 7-411,-7 19 84,13-27 36,-1 1-1,0-2 0,-2 1 1,-1-1-1,-1-1 0,0-1 1,-2 0-1,-14 15-119,-9 2 42,19-15-10,0-2 0,-2 0 1,-1-1-1,-23 13-32,40-27 15,-1-1 0,0 0 1,1 0-1,-1 0 0,0-1 1,-4 0-16,9-1 2,1-1 0,0 0 1,-1 1-1,1-1 0,-1 0 0,1 0 1,0 0-1,-1 0 0,1 0 0,0 0 1,-1-1-1,1 1 0,0 0 0,-1-1 1,1 1-1,0-1 0,-1 0 1,1 1-1,0-1 0,0 0 0,0 1 1,0-1-1,0 0 0,0 0 0,0 0 1,0 0-1,0 0 0,0 0 1,0-1-1,0 1 0,1 0 0,-1 0 1,1 0-1,-1-1 0,1 1 0,-1 0 1,1-1-3,-3-10-10,1-1 1,1 1-1,0-1 1,1 1-1,0-1 0,1 1 1,0-1-1,1 1 1,0-1-1,2 0 10,5-22-43,3 0 0,13-28 43,-23 56-4,2 0-1,-1 0 0,1 0 0,0 0 1,1 0-1,-1 1 0,1 0 0,1 0 1,0-1 4,-5 7 2,0-1 1,1 1-1,-1 0 1,0 0-1,0-1 1,0 1-1,0 0 0,0 0 1,0 0-1,1 0 1,-1 0-1,0 0 1,0 0-1,0 1 1,0-1-1,0 0 1,0 1-1,1-1 1,-1 1-1,0-1 1,0 1-1,0-1 1,-1 1-1,1 0 0,0-1 1,0 1-1,0 0 1,0 0-3,25 25 421,-24-25-389,35 42 162,37 39 18,-58-66 62,-1 1 0,-1 0 0,0 2-1,2 4-273,-9-11 26,-1-1 0,0 1-1,0 0 1,-2 1-1,1 0 1,-1-1-1,1 14-25,-4-22 130,-1-4-304,0 0 1,0 0-1,0 0 0,0 0 0,0 1 0,0-1 0,0 0 0,0 0 0,0 0 0,0 0 0,0 0 0,0 1 0,0-1 0,0 0 0,0 0 0,0 0 0,0 0 0,0 0 0,0 1 0,0-1 0,0 0 0,0 0 0,-1 0 0,1 0 0,0 0 0,0 0 0,0 1 0,0-1 0,0 0 0,0 0 1,0 0-1,-1 0 0,1 0 0,0 0 0,0 0 0,0 0 0,0 0 0,0 0 0,0 0 0,-1 1 0,1-1 174,0 0-2800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7:42.32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8 182 1728,'0'0'126,"-1"-1"0,0 1-1,1-1 1,-1 0 0,1 1 0,-1-1-1,1 0 1,-1 1 0,1-1 0,-1 0 0,1 1-1,0-1 1,-1 0 0,1 0 0,0 1-1,0-1 1,-1 0 0,1 0 0,0 0 0,0 1-1,0-1 1,0 0 0,0 0 0,0 0-1,0 0-125,1 0 401,0-1 0,0 0 0,0 1 0,0 0 0,0-1 0,0 1 0,1-1 0,-1 1 0,0 0 0,1 0-401,3-4 120,-3 4-64,0 0 1,0 0-1,0 0 0,0 0 0,1 0 0,-1 0 0,0 1 0,0-1 0,1 1 0,-1 0 1,0-1-1,1 1 0,-1 0 0,2 1-56,9-2 281,9-3-24,0-2 1,0 0-1,0-1 0,-1-2 0,11-5-257,27-10 191,-13 6-74,-17 6 193,1 1-1,1 2 1,15-3-310,-45 12-266,15-1 1005,-10 3-2130,-3 4-4848,-3 6 3300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7:43.08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 31 1056,'-1'0'23,"1"0"0,-1 0 0,1 0 0,0 0-1,-1 0 1,1 0 0,-1 1 0,1-1 0,-1 0 0,1 0 0,0 0 0,-1 1-1,1-1 1,0 0 0,-1 1 0,1-1 0,0 0 0,-1 1 0,1-1 0,0 0 0,0 1-1,-1-1 1,1 0 0,0 1 0,0-1 0,0 1-23,-4 3 5138,33 1-1479,-2-7-3413,-1-1 1,0-2-1,0 0 1,0-2-1,9-4-246,-14 5 133,-13 4-58,1 0-1,0 1 1,-1 0 0,1 0-1,0 1 1,0 0 0,0 1-1,6 1-74,-2 2 6,-11-3-569,-1 0 1,1 0 0,0-1-1,0 1 1,0 0 0,0-1-1,0 1 1,0-1-1,0 0 1,0 0 0,0 1-1,0-2 1,0 1 0,0 0-1,0 0 1,0 0 0,0-1-1,1 0 563,-1-8-1461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7:44.59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399 73 1248,'0'-1'6,"0"1"0,0 0 0,0 0 0,0 0 0,0 0 0,0 0-1,0 0 1,0 0 0,0-1 0,0 1 0,0 0 0,0 0 0,0 0 0,0 0 0,0 0 0,0 0 0,0 0 0,0 0 0,0-1-1,0 1 1,0 0 0,1 0 0,-1 0 0,0 0 0,0 0 0,0 0 0,0 0 0,0 0 0,0 0 0,0 0 0,0 0 0,0-1-1,0 1 1,1 0 0,-1 0 0,0 0 0,0 0 0,0 0 0,0 0 0,0 0 0,0 0 0,0 0 0,1 0 0,-1 0 0,0 0 0,0 0-1,0 0 1,0 0 0,0 0 0,0 0 0,0 0 0,1 0 0,-1 0 0,0 1 0,0-1 0,0 0 0,0 0 0,0 0 0,0 0-1,0 0-5,0 0 45,1 0 0,-1 0-1,0 0 1,0 0 0,0 0-1,0 1 1,0-1-1,1 0 1,-1 0 0,0 0-1,0 0 1,0 0 0,0 0-1,1 0 1,-1 0-1,0 0 1,0 0 0,0 0-1,1 0 1,-1 0-1,0 0 1,0-1 0,0 1-1,0 0 1,0 0 0,1 0-1,-1 0 1,0 0-1,0 0 1,0 0 0,0 0-1,0 0 1,0-1 0,1 1-1,-1 0 1,0 0-1,0 0 1,0 0 0,0 0-1,0-1 1,0 1-1,0 0 1,0 0 0,0 0-1,0 0 1,0-1 0,0 1-1,0 0 1,0 0-1,0 0 1,0 0 0,0-1-1,0 1 1,0 0-1,0 0 1,0 0 0,0 0-1,0-1 1,0 1 0,0 0-1,0 0-44,-1 0 102,0 0 0,0 0-1,0-1 1,0 1 0,0 0 0,0-1-1,0 1 1,0 0 0,0-1 0,0 1-1,0-1 1,0 1 0,0-1-102,-2-3 230,0 0-1,0 0 1,0 1 0,-1 0 0,0-1-1,1 1 1,-1 0 0,-3-1-230,-12-11 572,16 14-558,1-1-1,0 1 1,-1-1-1,1 1 1,-1 0-1,1 0 1,-1 0-1,0 0 1,0 1-1,1-1 1,-1 1-1,0-1 1,0 1-1,1 0 1,-1 0-1,0 0 1,0 1-1,1-1 1,-1 1-1,0-1-13,-11 4 0,0 0 0,0 0 0,-6 4 0,4-2 50,-9 6-71,-1 0 0,2 2 0,-23 15 21,23-13 26,19-13 13,-4 2-8,0 1 0,1 0 0,-4 4-31,10-8 17,1-1-1,-1 1 1,1-1 0,-1 1-1,1 0 1,0 0 0,-1 0 0,1 0-1,0 0 1,0 0 0,1 0-1,-1 0 1,0 0 0,1 0 0,-1 0-1,1 1 1,-1 1-17,4-2 118,0 0 1,0 0-1,0 0 1,1 0-1,2 0-118,1 2 2,0-2 0,1 1-1,0-1 1,-1 0 0,1 0 0,4-1-2,-3 1-1,-1-1 0,0 2 0,1-1 0,-1 1 0,0 0 0,0 1 0,0 0 0,-1 0 0,0 1 0,1-1 0,3 5 1,9 11-32,0 1 0,-1 1-1,1 5 33,-19-27-4,17 30 76,-16-24-55,1 0-1,1-1 0,-1 1 1,1-1-1,1 2-16,-1-3 18,-1 1-1,1 0 0,-1 0 1,0 0-1,-1 1 0,1-1 1,-1 1-1,0 0 0,0-1 0,-1 1 1,1 4-18,1 8 173,-2 0 0,0 0 0,-1 4-173,0-18 100,-1 1 1,0-1-1,-1 0 1,1 0-1,-1 0 1,0 0-1,0 0 1,0 0-1,0 0 1,-2 1-101,0 1 216,2-3-198,0 0 0,-1 0 0,0 0 0,0 0 0,0-1 0,0 1 0,-3 1-18,-13 11-206,18-13 219,-1-1 1,1 0-1,0 0 1,-1 0-1,1 0 1,-1 0-1,0 0 0,1-1 1,-1 1-1,0 0 1,0-1-1,1 0 0,-1 1 1,0-1-1,0 0 1,1 0-1,-1 0 1,0 0-1,0 0 0,0 0 1,1 0-1,-1-1 1,0 1-1,0-1 0,1 1 1,-1-1-1,0 1 1,1-1-1,-1 0 1,0 0-1,0-1-13,-3-1 52,2 1-200,0 0 1,1 1-1,-1-1 1,0 1-1,0-1 0,0 1 1,-1 0 147,4 0-163,0 1 0,1-1 0,-1 1 0,0-1 0,0 1 0,1-1 0,-1 1 0,0 0 0,1-1 0,-1 1 0,1-1 0,-1 1 0,0 0 0,1-1 0,-1 1 0,1 0 0,-1 0 0,1-1 163,5 1-2154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7:45.71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0 197 1664,'23'4'4693,"-7"-4"-4085,9 0-124,0 0 0,-1-2 0,1-1-1,5-2-483,-24 4 23,1-1-1,-1 1 1,0-1 0,0-1-1,0 1 1,0-1-1,0 0 1,0-1-1,-1 1 1,0-1-1,0 0 1,0 0 0,0-1-1,0 0 1,-1 0-1,0 0 1,0 0-1,1-3-22,-3 5 1,-1 0 0,0 0 0,0-1 0,0 1 0,0 0 0,-1 0 0,0 0 0,1-1 0,-1 1 0,0 0 0,0-1 0,-1 1 0,1 0 0,-1 0 0,0-1 0,0 1 0,0 0 0,0 0 0,0 0 0,0 0 0,-1 0 0,0 0 0,0-1-1,0 1 1,-1 0 0,1 0-1,0-1 1,-1 1 0,0 1 0,1-1-1,-1 0 1,0 1 0,0-1 0,-1 1 0,1 0-1,0 0 1,-1 1 0,0-1 0,1 0-1,-1 1 1,0 0 0,1 0 0,-3 0-1,-3 1 3,0 0 1,0 0 0,0 1 0,0 0 0,1 0-1,-1 1 1,0 1 0,1-1 0,0 1-1,0 1 1,0 0 0,-3 2-4,5-4 3,1 2 1,0-1-1,0 1 1,0 0-1,0 0 0,1 0 1,0 1-1,0-1 1,0 1-1,0 0 1,1 0-1,0 0 0,0 1 1,0-1-1,1 1 1,-1 0-1,1 0 0,0 1-3,1 0 44,0-1 0,1 1 0,-1-1 0,1 1 0,1-1 0,-1 1 0,1-1 0,0 1 0,1-1-1,-1 0 1,1 1 0,1-1 0,0 1-44,6 12 234,0-1-1,2-1 1,6 9-234,-7-12 30,-4-6-34,1-1 1,0 0-1,0 0 0,1-1 1,-1 0-1,3 1 4,30 12 166,-34-15-158,1-1 0,0 0 0,0 0 0,0-1 0,2 1-8,23 8 242,-29-10-170,0-1 0,0 1 0,0 0 0,0-1 0,-1 0 0,1 0 0,3 0-72,-6 0 3,6 6 156,-6-4-142,1-2-13,0 1 0,0-1 0,0 1 0,0-1 0,0 0 0,0 1 0,0-1 0,0 0 0,0 0 0,0 0 0,0 0 0,0 0-1,1 0-3,-1 0-51,-1 0-1,1 0 1,0 0-1,0 0 1,0 0-1,-1 0 1,1 1-1,0-1 1,0 0-1,0 0 0,-1 0 1,1 1-1,0-1 1,0 1-1,-1-1 1,1 0-1,0 1 1,-1-1-1,1 1 52,-1-1-166,1 0-1,-1 1 1,1-1 0,-1 0 0,1 0-1,-1 0 1,0 0 0,1 0 0,-1 0-1,1 0 1,-1 0 0,1 0-1,-1 0 1,1 0 0,-1 0 0,1 0-1,0 0 167,0 0-1386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7:46.51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1 115 736,'0'0'7,"0"0"1,0 0-1,0 0 1,0 0-1,0 0 1,1 0-1,-1 0 1,0 0-1,0 0 1,0 0-1,0 0 0,0 0 1,0 0-1,0 0 1,0 0-1,0 0 1,0 0-1,0 0 1,1 0-1,-1 0 1,0 0-1,0 0 1,0-1-1,0 1 0,0 0 1,0 0-1,0 0 1,0 0-1,0 0 1,0 0-1,0 0 1,0 0-1,0 0 1,0 0-1,0 0 0,0-1 1,0 1-1,0 0 1,0 0-1,0 0 1,0 0-1,0 0 1,0 0-1,0 0 1,0 0-1,0 0 1,0 0-1,0-1 0,0 1 1,0 0-1,0 0 1,0 0-1,0 0 1,0 0-1,0 0 1,-1 0-8,2 0 26,-1 0 0,0 0 0,1 0 0,-1 0 0,0 0 0,0 0 1,1 0-1,-1 0 0,0 0 0,0 0 0,1 1 0,-1-1 0,0 0 0,0 0 1,1 0-1,-1 0 0,0 1 0,0-1 0,0 0 0,1 0 0,-1 0 1,0 1-1,0-1 0,0 0 0,0 0 0,1 1 0,-1-1 0,0 0 0,0 0 1,0 1-1,0-1 0,0 0 0,0 1-26,0 0 917,0-1-170,2 0-537,0 1 1,0 0-1,0 0 0,0 0 1,0 0-1,-1 0 0,1 0 1,0 0-1,-1 1 0,1 0-210,0-1 40,-1 0-1,1 1 1,0-1-1,0 0 1,0 0-1,-1 0 1,1 0-1,0 0 0,2 0-39,3 1 284,-1-1 0,1 0 0,0 0 0,0-1 0,4 0-284,-8 0 40,0 0 0,0 0 0,0-1 0,0 1 0,0-1 1,0 0-1,0 0 0,0 0 0,0 0 0,0 0 0,0 0 1,-1-1-1,3-1-40,-4 1 11,0 1 1,1-1-1,-1 0 1,0 0-1,0 0 1,0 0-1,0 0 1,0 0 0,-1-1-1,1 1 1,-1 0-1,1 0 1,-1 0-1,0-1 1,0 1-1,0 0 1,0 0-1,0-1 1,0 1-1,-1 0 1,0-1-12,-1-7 26,0 0 0,-1 0 0,0 0 0,-1 0-26,3 7 6,0 1-1,0-1 0,0 1 0,-1 0 1,1 0-1,-1 0 0,1 0 1,-1 0-1,0 0 0,0 0 0,0 0 1,0 0-1,0 1 0,0-1 0,0 1 1,-1-1-6,1 2 1,1-1 1,-1 1 0,0-1-1,0 1 1,1-1 0,-1 1-1,0 0 1,0 0 0,0 0-1,1 0 1,-1 0 0,0 1-1,0-1 1,1 0 0,-1 1-1,0-1 1,1 1 0,-1 0-1,0-1 1,1 1 0,-1 0-1,1 0 1,-2 1-2,0 1 13,0 0 1,0 0-1,0 0 0,0 0 1,0 0-1,1 1 0,0-1 1,-1 1-1,1 0 0,1 0 1,-2 2-14,-3 10 212,1 0 1,0 4-213,4-17 31,-1 2 47,1 0 1,0 0-1,0 0 0,0 0 1,1 1-1,0-1 1,0 0-1,0 0 0,1 0 1,-1 0-1,1 0 1,0 0-1,1 0 1,-1 0-1,1 0 0,0 0 1,0-1-1,1 1 1,-1-1-1,1 1 0,0-1 1,0 0-1,1 0 1,-1 0-1,1-1 1,0 1-1,1 0-78,2 1 101,1 0 0,-1-1 0,1 0 0,0 0 1,0-1-1,0 0 0,0 0 0,1-1-101,21 5 385,19 2-385,-13-3-10,-26-4-451,0-1 0,0 0 0,0-1 0,0 0 0,0-1 0,0 0 0,0 0 0,0-1 0,6-2 461,2-3-3248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7:47.49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 9 2656,'-7'-7'1061,"6"5"-320,1 7-314,3 60 1533,3 0 0,3 5-1960,5 39 496,0 24-248,6 55 133,-9-100 43,1 10-165,-11-84-210,1 0 0,0-1 0,1 1 0,1 0 0,1 2-49,-4-14 75,-1-2-11,0 0 59,7-4 26,-4-6-118,0 0-1,0 0 1,-1-1 0,0-3-31,4-22-16,7-17-83,-5 19 362,1-1-1,14-31-262,-20 56-10,9-18-6,-12 28 20,0-1-1,1 0 1,-1 1-1,1-1 1,-1 0 0,0 1-1,1-1 1,-1 1-1,1-1 1,-1 1-1,1-1 1,0 1-1,-1-1 1,1 1-1,-1 0 1,1-1-1,0 1 1,-1 0-1,1 0 1,0-1 0,-1 1-1,1 0 1,0 0-1,-1 0 1,1 0-1,0 0 1,0 0-1,-1 0 1,1 0-1,0 0 1,0 0-1,-1 0 1,1 0-4,1 2 21,0 0 0,0 0 0,0-1 1,0 1-1,0 0 0,-1 1 0,1-1 0,0 0 0,-1 0 0,0 1 0,0-1 1,0 1-1,0-1 0,0 1 0,0-1-21,3 7 51,1 2-15,0 1 0,-1-1 1,0 1-1,-1 1 0,1 6-36,0-4 76,-2 1-1,0-1 0,-1 0 1,0 0-1,-2 1 0,1-1 1,-2 0-1,0 1-75,-1-2 69,-1-1-1,-1 1 1,0-1 0,-1 0-1,0 0 1,-1-1 0,0 1-1,-2 0-68,8-11 9,0-1-1,0 0 1,0 1-1,0-1 1,0 0-1,0 0 1,-1 1-1,1-1 1,0 0-1,-1 0 1,1-1 0,-1 1-1,1 0 1,-1 0-1,1-1 1,-1 1-1,0-1 1,1 1-1,-1-1 1,0 0-1,1 0 1,-1 0-1,0 1 1,0-2-9,-3 1-41,-1-1 0,1 0 0,0-1 0,-1 1 0,1-1-1,-3-2 42,-1 1-171,6 2 141,-6-3-900,9 4 865,0 0 1,0 0 0,0 0 0,-1-1-1,1 1 1,0 0 0,0 0-1,0 0 1,0 0 0,0-1 0,-1 1-1,1 0 1,0 0 0,0 0 0,0-1-1,0 1 1,0 0 0,0 0 0,0 0-1,0-1 1,0 1 0,0 0-1,0 0 1,0 0 0,0-1 0,0 1-1,0 0 1,0 0 0,0 0 0,0-1-1,0 1 1,0 0 0,0 0-1,0 0 1,0-1 0,1 1 0,-1 0-1,0 0 65,4-4-2906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7:48.38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3 188 2656,'0'-1'21,"0"1"-1,-1 0 1,1 0 0,0 0-1,0 0 1,0 0 0,0-1-1,-1 1 1,1 0 0,0 0-1,0 0 1,0 0 0,0-1-1,0 1 1,0 0 0,-1 0-1,1 0 1,0-1 0,0 1-1,0 0 1,0 0 0,0 0-1,0-1 1,0 1 0,0 0-1,0 0 1,0-1 0,0 1-1,0 0 1,0 0 0,0 0-1,0-1 1,0 1 0,1 0-1,-1 0 1,0 0 0,0-1-1,0 1 1,0 0 0,0 0-1,0 0 1,0 0 0,1-1-1,-1 1 1,0 0 0,0 0-1,0 0 1,0 0 0,1 0-1,-1 0 1,0-1 0,0 1-1,0 0 1,1 0 0,-1 0-1,0 0 1,0 0 0,1 0-1,-1 0 1,0 0 0,0 0-1,1 0-20,3-1 63,-3 0 76,-1 1-33,0 0 166,0 0 91,11 3 1077,9 4-552,-15-5-733,1 0 0,-1 0 0,1 0 1,0-1-1,3 0-155,3 1 238,3-1 116,1 1 0,-1-2-1,13 0-353,-24-1 21,0 1-1,0-1 1,0 1-1,0-1 1,0 0-1,-1-1 1,1 1-1,0-1 1,-1 0-1,1 1 1,-1-2-1,1 1 1,-1 0-1,0-1 1,0 1-1,0-1 1,0 0-21,-1 0 9,0 0 0,0-1 0,-1 1 1,1 0-1,-1 0 0,0-1 0,0 1 0,0 0 1,-1-1-1,1 1 0,-1-1 0,0 1 1,0-3-10,0-4 70,-1-1 0,0 1 0,0-1 0,-1 0-70,1 6 28,0 0 0,-1-1 0,0 1 0,0 0 0,0 0 1,0 0-1,-1 0 0,0 0 0,0 0-28,2 3 2,0 1 0,-1 0 0,1-1 0,0 1 0,-1 0 0,1 0-1,-1 0 1,1 0 0,-1 0 0,0 0 0,1 0 0,-1 0 0,0 1 0,0-1 0,1 1 0,-1-1 0,0 1 0,0 0 0,0 0 0,1 0 0,-1 0-1,0 0 1,0 0 0,0 0 0,0 0 0,1 1 0,-1-1 0,0 1 0,0-1-2,-3 3 15,0-1-1,0 1 1,0-1-1,0 1 1,1 1-1,-1-1 1,1 1-1,0 0 1,0 0-1,-2 2-14,-1 2 120,1-1-1,1 1 0,-1 0 0,1 0 0,-3 7-119,-6 13-90,10-22 103,0 0-1,1 1 0,0 0 1,0 0-1,0 0-12,2-4 18,1 0 1,-1 0-1,1 0 1,0 0-1,0 0 0,0 0 1,0 1-1,0-1 1,1 0-1,-1 0 0,1 0 1,0 0-1,0-1 1,1 4-19,3 5 88,0-1 0,1 1 0,1-1 0,-1 0 0,2-1 0,-1 0 0,2 1-88,-3-4 101,0 0-1,0-1 1,1 1-1,-1-1 1,1 0-1,0-1 1,1 0-1,-1 0 0,1-1 1,3 2-101,-3-4 121,0 0-1,0 0 1,1-1 0,-1 0-1,0 0 1,0-1 0,0 0-1,8-3-120,85-23 960,-92 25-1009,-1 0 0,0-1-1,0 0 1,7-3 49,-13 5-635,-2 1-85,0 0-789,-5 0-4523,5 0 2891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4:09.5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80 225 160,'-7'-2'698,"8"-2"1671,0 3-2246,0 1 1,0-1-1,0 1 1,0-1-1,0 0 1,0 1 0,0 0-1,0-1 1,0 1-1,0 0 1,0-1-1,0 1-123,21 0 555,-20 0-454,-2 0-31,1 1-57,0 0 1,0-1-1,-1 1 1,1-1 0,0 1-1,0-1 1,0 0 0,0 1-1,0-1 1,0 0 0,0 0-1,0 1 1,0-1 0,0 0-1,0 0 1,1 0-14,0 0 74,0 0 0,-1 0 1,1 0-1,-1 0 0,1 0 0,0 0 0,-1 0 1,1 0-1,-1-1 0,1 1 0,0-1-74,-2 1 38,0 0 0,0 0 0,0-1 0,0 1 0,1 0 0,-1 0 0,0-1 0,0 1 0,0 0 0,1 0 0,-1 0 0,0 0 1,0-1-1,1 1 0,-1 0 0,0 0 0,1 0 0,-1 0 0,0 0 0,0 0 0,1 0 0,-1 0 0,0-1 0,1 1 0,-1 0 0,0 0 0,0 0 0,1 1 0,-1-1 0,0 0 0,1 0 0,-1 0 0,0 0 0,0 0 0,1 0-38,9 8 313,0-1-341,52 24 321,-56-30-304,-1 1-1,1 0 0,0-1 0,0 0 0,1 0 12,7 1 22,-6-1 12,0 0 0,1 0 0,-1-1 0,1 0 0,-1 0 0,1-1 0,-1 0 0,4-2-34,-10 3 2,0 0 0,-1 0 1,1-1-1,0 1 0,-1-1 0,1 1 0,0-1 0,-1 1 0,1-1 1,-1 0-1,1 0 0,-1 0 0,1 0 0,-1 0 0,0 0 0,0 0 1,2-2-3,13-13 75,-13 13-61,-1 1 0,1-1 0,-1 0 0,0 0 1,0 0-1,0 0 0,0 0 0,0 0 0,-1-1 0,0 1 0,1-1 0,-1 1 0,0-1 0,0 0-14,0-7 56,1 0-1,-1 0 0,-1-11-55,0 19 1,-1 0 0,1 0 0,-1 0 0,0 0 0,0 0 0,0 0 1,0 1-1,0-1 0,-1 0 0,1 1 0,-1-1 0,0 1 0,1 0 0,-3-2-1,-5-6 20,-1 0-1,-7-5-19,14 12 4,-7-5 58,0 0 0,0 1 0,0 0 0,-1 1 0,-9-5-62,16 10 12,0-1 0,0 1 0,0 0-1,0 0 1,0 1 0,0-1 0,0 1 0,0 0 0,0 0 0,-1 0 0,1 1 0,0-1 0,0 1 0,0 0 0,0 0 0,0 1 0,0-1 0,1 1-1,-1 0 1,0 0 0,-1 1-12,-3 2-1,-1 0 0,0-1 1,0 0-1,0-1 0,0 0 0,0 0 0,-6 0 1,-1 2 129,12-4-109,0 1 0,0-1 0,0 1 0,1 0 0,-1 1 1,1-1-1,-1 1 0,1-1 0,0 1 0,0 0 0,0 0 0,0 0 0,-2 4-20,-4 7-120,0 0-1,-6 15 121,8-17-63,1-1 92,0 1-1,1 1 1,0-1-1,1 1 1,1-1-1,0 1 0,0 0 1,1 1-1,0 7-28,0-2 33,2-16-30,-1-1-1,1 0 1,-1 0 0,1 1-1,0-1 1,0 0-1,0 1 1,0-1 0,1 1-1,-1-1 1,1 0-1,-1 0 1,1 1 0,0 0-3,6 8 1,1 0 0,0-1 0,0-1 0,1 1 0,0-1 0,1-1 1,-1 0-1,4 2-1,13 12-4,-8-6 121,0 2 1,11 14-118,-25-27 39,0 0 0,1 0 1,-1-1-1,1 1 0,0-1 0,1 0 1,-1-1-1,0 1 0,1-1 1,1 0-40,-3-1 61,1-1 0,-1 1 0,0-1 0,1-1 0,-1 1 0,1-1 0,-1 1 0,1-1 0,-1-1 0,1 1 0,-1-1 0,1 1 1,-1-1-1,4-1-61,22-8 262,14-7-262,-15 5 335,19-4-335,25-1 165,59-5-165,-76 13-32,-44 7-520,1 1 0,11 1 552,-24 0-65,1 0-1,-1 0 1,0 0-1,0 0 0,0 0 1,0 0-1,1 0 1,-1 0-1,0 0 1,0 0-1,0 0 0,0 0 1,0 0-1,1 1 1,-1-1-1,0 0 1,0 0-1,0 0 0,0 0 1,0 0-1,0 0 1,0 0-1,1 1 1,-1-1-1,0 0 0,0 0 1,0 0-1,0 0 1,0 1-1,0-1 1,0 0-1,0 0 0,0 0 1,0 0-1,0 1 1,0-1-1,0 0 1,0 0-1,0 0 0,0 0 1,0 0-1,0 1 1,0-1 65,-4 12-2658,-10 12-334,-7-6 1291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3:47.0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71 21 160,'-6'6'47,"10"-6"-32,5-1 51,-8 1 217,-1 0-6,0 0 224,-14 12 1158,12-10-1481,-1-1 0,1 0 0,0 1 0,-1-1 0,1 0 0,-1 0 0,1-1 0,-1 1 0,0-1 0,1 1 0,-1-1 0,0 0 1,-2 0-179,4 0 165,1 0 139,0 0-280,0 0-1,0 0 1,0 0 0,0 0-1,0 0 1,0 0 0,0 0-1,-1 0 1,1-1 0,0 1-1,0 0 1,0 0 0,0 0-1,0 0 1,0 0 0,-1 0-1,1 0 1,0 0 0,0 0 0,0 0-1,0 0 1,0 0 0,-1 0-1,1 0 1,0 0 0,0 0-1,0 1 1,0-1 0,0 0-1,0 0 1,-1 0 0,1 0-1,0 0 1,0 0 0,0 0 0,0 0-1,0 0 1,0 0 0,0 1-1,0-1 1,-1 0 0,1 0-1,0 0 1,0 0-24,-8 6 974,6-5-990,-8 1 413,13 3 287,19 6 163,-18-9-983,9 3 243,1-1 0,-1 0 0,14 2-107,9 2 95,-29-7-66,1 0 0,0-1 0,-1 1 0,1-2 0,0 1 0,-1-1 0,1-1 0,4 0-29,-6 1 8,30-2 3,-29 3 0,0 0 1,0 0 0,1-1-1,-1 0 1,1-1-12,-2 1 11,-1 0-1,1 0 1,-1 1-1,1 0 1,3 0-11,16-1 6,-5-1-2,0 1 0,14 0-4,-23 1 13,-9 0 16,0 0 0,1-1 0,-1 1 0,1-1 0,-1 0-1,0 0 1,0 0 0,2 0-29,-2-1 5,0 2 0,0-1 1,0 0-1,0 0 0,1 1 0,-1-1 0,0 1 0,1-1-5,-1 1-8,-1-1-1,0 1 1,0-1-1,1 0 1,-1 0-1,0 1 1,0-1 0,0 0-1,0 0 1,0 0-1,0 0 1,0 0 0,0 0-1,-1 0 1,1-1-1,0 1 1,-1 0-1,1 0 1,0-1 8,-2 0-5,1 1-1,0 0 1,-1-1-1,1 1 1,-1 0-1,1 0 1,-1-1-1,1 1 1,-1 0-1,0 0 1,0 0-1,0 0 1,0 0-1,0 0 1,0 0-1,0 0 1,0 0-1,0 0 1,0 1 5,-20-12 72,-6 7-429,-7 1 437,2 2-2,-3 0-2,24 0-109,0 0 1,0 1-1,0 1 0,-10 0 33,2 1 83,-22 7-19,39-8-55,0 0-1,0 1 0,0-1 1,0 1-1,1-1 0,-1 1 0,0 0 1,0 0-1,0-1 0,1 1 1,-1 1-1,0-1 0,1 0 1,-1 0-1,0 1-8,-13 9 99,-3 1 145,17-10-238,0-1-1,-1 0 1,1 1 0,0-1 0,-1 0 0,1 0 0,-1 0-1,0 0 1,1-1 0,-1 1 0,0 0 0,1-1-1,-1 1 1,0-1 0,-1 1-6,-2 0-99,4 0 104,0-1 0,1 1 0,-1-1 0,0 0 1,0 1-1,0-1 0,1 0 0,-1 0 0,0 1 1,0-1-1,0 0 0,0 0 0,0 0 0,0 0-5,0 0 0,1 0 1,-1 0-1,0 0 0,1 1 0,-1-1 0,0 0 0,1 1 1,-1-1-1,1 0 0,-1 1 0,1-1 0,-1 1 0,1-1 1,-1 1-1,1-1 0,-1 1 0,1-1 0,-1 1 0,1-1-1,-1 1 1,1 0-1,-1-1 0,1 1 0,-1-1 1,1 1-1,-1-1 0,1 1 0,-1-1 1,0 0-1,1 1 0,-1-1 0,1 0 1,-1 1-1,0-1 0,0 0 0,1 0 1,-1 0 0,-1 1 6,0 0 1,0-1-1,0 1 1,1 0-1,-1 0 1,0 0 0,1 0-1,-1 0 1,1 1-1,-1-1 1,1 0-1,0 1 1,-1-1 0,1 1-1,0-1 1,0 1-1,0 0 1,-1 1-7,-9 11 68,10-13-30,-7 18 15,6-12 46,1-3-43,5 10-88,-4-11 38,2 1 28,-1 1 1,0 0-1,0 0 1,0 0-1,0 0 1,-1 3-35,0-5 13,1 0 0,-1 0 0,1 0-1,0 0 1,0 0 0,0 0 0,0 0 0,0 0-13,1 0 10,-1 0-1,0 0 1,0 0 0,0 0-1,-1 0 1,1 1 0,0 2-10,7 68 149,-3 21 54,-2 4-75,-2-93-146,-1 1 0,1-1 0,1 1 1,-1-1-1,2 3 18,3 14 57,-6-22-63,1 0 0,-1 1 1,1-1-1,0 1 0,0-1 0,-1 1 1,1-1-1,0 0 0,0 0 1,0 1 5,0-1 3,0 0 0,0 0 0,0 0 1,0 1-1,-1-1 0,1 0 0,0 0 1,-1 1-1,1-1 0,-1 1 0,1 0-3,0 15 126,-1-16-122,-1 1 1,1 0 0,1 0 0,-1 0 0,0 0 0,0 0-1,1 0 1,-1-1 0,1 1 0,-1 0 0,1 0 0,0-1-1,0 1 1,0 0 0,0-1 0,0 1-5,6 7 133,0 1 1,0 0-1,-1 0 0,2 5-133,-7-14 64,-1-1-21,0 0 10,11 6-98,-3-3 266,-1 0-146,-6-2-32,1-1-17,1 2-16,1-1-1,-1 0 1,1 0-1,-1 0 1,1 0-1,-1-1 1,1 1-1,0-1 1,-1 0-1,1 0 1,-1-1-1,1 1 1,0-1-1,-1 1 1,1-1-1,-1 0 1,1-1 0,1 0-11,8-2 6,-7 3 3,0 0 0,0 1 0,0 0 0,0 0-1,0 1 1,0-1 0,0 1 0,1 1-8,9 0-121,-1 0 233,0 1 1,15 4-113,-26-6-2,0 1 0,1-1 0,-1 1 0,0 0 0,0 0 1,0 0-1,-1 1 0,1-1 0,0 1 0,-1 0 0,0 0 0,2 1 2,-3 0 6,0-1-1,0 1 1,0-1-1,-1 1 1,1 0-1,-1-1 1,0 1 0,0 0-1,0 0 1,-1 0-1,1 0 1,-1 0-1,0 4-5,0-1 31,-1-1 0,1 1 0,-1 0 0,-1 0 0,1-1-1,-1 1 1,-2 4-31,-2 0 6,-1 0 0,0-1 1,-1 1-1,0-1 0,0-1 0,-5 4-6,7-7 1,1-1 62,0-2 0,-1 1 0,1 0 0,-1-1 0,0 0 0,0 0 0,0-1 0,0 0 0,0 0 0,-6 1-63,-11 5 175,0-1-30,12-3-101,1 0 0,-1 0 0,-5 4-44,8-5 12,-1 1-1,0-1 0,1-1 1,-1 0-1,-1 0 1,-2 0-12,-21 4 59,25-4-280,0 1 1,0 0-1,0 0 0,0 1 0,1 0 0,-1 1 1,1-1-1,0 1 0,0 1 0,-2 2 221,8-8-226,0 1-1,0 0 1,0 0-1,0 0 1,1 0-1,-1 0 1,0 0-1,0 0 1,1 0-1,-1 1 1,0-1-1,1 0 1,-1 0-1,1 1 1,0-1-1,-1 0 1,1 1 226,-1 10-3312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7:49.12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271 33 1152,'1'3'795,"-2"-6"3431,-11-5-3957,11 8 41,-6-5 42,0 1 0,0 0 0,-1 1 0,-2-2-352,8 5 69,0-1 1,0 0 0,-1 1-1,1-1 1,0 1 0,-1 0-1,1 0 1,0 0 0,-1 0-1,1 0 1,0 0-1,0 1 1,-1-1 0,1 1-1,0 0 1,0-1 0,-2 2-70,-14 6 79,10-4 37,0 0 0,1 0 1,-1 0-1,-6 6-116,-2 2 173,7-5-57,0-1 0,1 2-1,0-1 1,0 1 0,1 0-116,1 0-23,-1-1 125,1 1-1,1-1 0,-1 1 0,1 1 0,1-1 1,-1 2-102,4-8 31,0 0 0,1 0 1,-1 0-1,1 0 0,-1 1 0,1-1 1,0 0-1,-1 1 0,1-1 0,1 0 1,-1 0-1,0 1 0,0-1 0,1 0 1,-1 0-1,1 1 0,0-1 1,0 0-1,0 0 0,0 0 0,0 0 1,0 0-1,0 0 0,1 0 0,-1-1 1,1 1-1,1 1-31,5 5 164,0-1 0,1 0 0,0-1 0,0 0 1,1 0-1,-1-1 0,1 0-164,19 7 1094,24 6-1094,-8-2 541,-26-9-253,1-1 0,-1-1 0,2-1-288,-19-3-85,-1-1-1,1 0 1,-1 0 0,1 0 0,-1 0 0,1 0-1,-1 0 1,1 0 0,-1 0 0,0 0-1,1-1 1,-1 1 0,1-1 0,-1 1 0,1-1 85,-1 0-248,0 0-1,-1 1 1,1-1 0,0 0 0,-1 1 0,1-1 0,-1 0 0,1 0 0,-1 0 0,1 0 0,-1 0 0,0 1 0,1-1 0,-1 0 0,0 0-1,0 0 1,0 0 0,0 0 0,0 0 0,0 0 0,0 0 0,0 0 248,0-1-402,1 1 0,-1-1 0,0 0 0,0 1 0,1-1 0,-1 1 0,1-1 0,0 1 0,-1-1 0,1 1 0,0-1 0,0 1 0,0 0 0,0-1 0,0 1 0,1-1 402,0-1-266,15-19-1313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7:50.2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24 46 2976,'-1'0'69,"1"-1"-1,-1 0 1,1 0 0,-1 0 0,1 0-1,-1 0 1,1 0 0,0 0 0,0 0-1,-1 0 1,1 0 0,0 0 0,0 0-1,0 0 1,0 0 0,0 0 0,0 0-1,1-1-68,-1 1 114,0 0-1,0-1 1,0 1-1,0-1 1,0 1-1,0 0 0,0-1 1,0 1-1,-1 0 1,1-1-1,-1 1-113,1 0 65,0 0 0,0 1 0,-1-1-1,1 1 1,0-1 0,-1 1 0,1-1-1,0 1 1,-1-1 0,1 1 0,-1-1 0,1 1-1,-1-1 1,1 1 0,-1 0 0,1-1-1,-1 1 1,1 0 0,-1 0 0,0-1 0,1 1-1,-1 0-64,0 0 29,1 0 0,0 0 0,-1 0-1,1 0 1,0 0 0,0 0-1,-1 0 1,1 0 0,0 1 0,-1-1-1,1 0 1,0 0 0,0 0-1,-1 0 1,1 1 0,0-1 0,0 0-1,-1 0 1,1 1 0,0-1-1,0 0 1,0 0 0,-1 1 0,1-1-1,0 0 1,0 0 0,0 1-1,0-1 1,0 0 0,0 1 0,0-1-1,0 0 1,-1 1 0,1-1-1,0 0 1,0 1 0,1-1 0,-1 0-1,0 1 1,0-1 0,0 0-29,14 375 2275,-10-300-2140,1-6-18,2 0-1,4-1 0,2 0 0,4 0 1,6 9-117,-18-62 118,0 1 0,-1 0 1,-1 0-1,0 0 1,-1 11-119,3-11 137,-1-13-118,0-10 123,-2-8-119,0 0 0,0 0 0,-1 0 0,-1-7-23,-1 6 3,2 0-1,0 0 0,1 0 1,2-8-3,2 3-25,1 0 0,1 0 1,1 1-1,4-6 25,46-77-203,-54 96 217,-1 0-10,1 0 0,0 1 1,0-1-1,0 1 0,1 0 1,0 1-1,0-1 1,0 1-1,1 0 0,0 1 1,5-3-5,-11 6 1,-1 1 0,1 0 0,0 0 1,0 0-1,0 0 0,0 0 0,-1 0 1,1 0-1,0 0 0,0 0 0,0 0 1,0 0-1,-1 0 0,1 0 0,0 1 1,0-1-1,0 0 0,-1 1 1,1-1-1,0 0 0,-1 1 0,1-1 1,0 1-1,-1-1 0,1 1 0,0 0 1,-1-1-1,1 1 0,-1-1 0,1 1 1,-1 0-1,1 0 0,-1-1 0,0 1 1,1 0-1,-1 0 0,0 0-1,1 2 6,1 0-1,-1 0 1,0 0-1,-1 1 1,1-1-1,-1 0 1,1 1-1,-1-1-5,0 7 9,-1 0-1,1 0 1,-2-1-1,1 1 1,-1-1-1,-3 7-8,3-10-19,0-1 0,-1 1 0,0-1 0,0 0-1,0 0 1,0 0 0,-1 0 0,0 0 0,0-1-1,0 0 1,-2 2 19,-22 18 267,18-15-175,10-8-93,-1 0 1,0 0 0,0 0-1,0 0 1,0 0 0,0 0-1,0-1 1,0 1 0,0 0-1,0 0 1,0-1 0,0 1-1,0-1 1,-1 1 0,1-1-1,0 0 1,0 1 0,0-1-1,-1 0 1,12 17 720,21 22 358,-21-27-796,0 0 1,-1 1 0,1 2-283,-3 1 73,0 0 1,0 0-1,-2 1 1,0 0-1,2 15-73,-2-9-15,1 6-512,1 21 527,-6-43-225,0 5-2911,3-23-352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48:01.10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777 2030 576,'0'-1'74,"0"0"0,0 0 0,0 1 1,0-1-1,0 0 0,0 0 0,0 0 0,0 0 0,-1 0 0,1 1 1,0-1-1,-1 0 0,1 0 0,0 1 0,-1-1 0,1 0 0,-1 0 1,1 1-1,-1-1 0,0 0 0,1 1 0,-1-1 0,0 1 0,1-1 1,-1 1-75,-1-1 162,1 1 1,0-1 0,-1 1 0,1 0 0,-1-1-1,1 1 1,-1 0 0,1 0 0,0 0 0,-1 0 0,1 0-1,-1 1 1,1-1 0,-1 0-163,-6 3 600,-1-1 0,1 2 0,0-1 0,-6 4-600,11-6-123,-76 31 1313,54-20-803,0-1 0,-1-1 0,0-1 0,-16 2-387,28-8 66,1-1 0,-1 0 0,1-1 0,-1-1 0,0 0 0,1-1 0,-1 0 0,1-1 0,-1-1 0,-4-1-66,-12-6 35,0 0 1,0-2 0,1-2 0,1 0 0,0-2 0,1-1-1,-17-15-35,37 27-6,1-1-1,0 1 1,0-1-1,0 0 1,1-1-1,0 1 1,0-1-1,1 0 1,-1-1-1,-1-4 7,4 6-4,0-1-1,0 1 1,0-1-1,1 1 1,0-1 0,0 0-1,1 1 1,0-1-1,0 0 1,0 0-1,1 1 1,0-1 0,1-2 4,4-15 2,1 1 0,1 0-1,1 1 1,1-1 0,1 2 0,1 0 0,1 0 0,1 1 0,0 1 0,2 0 0,9-9-2,-8 10-33,85-83 136,-82 83 51,1 2 1,0 0-1,1 2 1,14-7-155,-2 4 66,2 1-1,0 2 1,28-7-66,9 3-53,36-4 53,47-5-126,259-40 465,-400 65-339,69-9 110,8-5-110,-65 10 63,-1-2 1,1 0-1,-2-1 1,1-2-1,9-6-63,-22 9 44,1-1 0,-1 0 0,-1-1 0,0 0 0,1-2-44,54-59 82,-55 57-128,52-64 58,-32 37 109,26-24-121,-55 62-12,11-10-8,0-1-1,-1-1 1,-1 0 0,3-6 20,-12 16 7,0 0 1,-1 0 0,1 0 0,-1 0-1,0 0 1,-1-1 0,1 1-1,-1-1 1,0 1 0,0-1-1,-1 1 1,0-1 0,0 0 0,0 1-1,-1-1 1,1 1 0,-1-1-8,-14-50 97,10 42-137,1 0 1,0-1-1,2 0 0,-1 0 0,1-13 40,2 8-9,1 0 0,1 0-1,0 0 1,6-19 9,-4 26-35,-1-1 0,-1 1 0,0-1 0,-1 0 0,-1 0 0,0 0 0,-1 1 0,0-1 0,-3-13 35,3 19 14,0 1 0,1 0 0,0-1 0,0-6-14,1-5-8,-1 18 2,0 0-1,0 0 1,-1 0-1,1 0 1,0 0 0,-1 0-1,1 0 1,0 1-1,-1-1 1,1 0-1,-1 0 1,0 0-1,1 1 1,-1-1-1,1 0 1,-1 1 0,0-1-1,0 0 1,0 1 6,1 0 0,0 0 1,0 0 0,0-1 0,-1 1 0,1 0-1,0 0 1,0 0 0,0 0 0,-1 0-1,1 0 1,0-1 0,0 1 0,0 0 0,-1 0-1,1 0 1,0 0 0,0-1 0,0 1-1,0 0 1,0 0 0,0-1 0,0 1 0,-1 0-1,1 0 1,0 0 0,0-1 0,0 1-1,0 0 1,0 0 0,0-1 0,0 1 0,0 0-1,0 0 1,0-1 0,0 1 0,0 0 0,1 0-1,-2-2 7,-3 7-33,-2 8-102,0-1-1,0 1 1,1 3 128,-1-2 11,0 1 1,-3 4-12,-24 44-57,12-22 82,-19 28-25,29-55 39,0 0 1,-1-1 0,-4 2-40,13-11 3,3-4-3,0 0 1,0 0-1,0 1 0,-1-1 0,1 0 0,0 0 1,0 0-1,0 0 0,0 1 0,-1-1 0,1 0 0,0 0 1,0 0-1,0 0 0,-1 0 0,1 1 0,0-1 0,0 0 1,-1 0-1,1 0 0,0 0 0,0 0 0,-1 0 0,1 0 1,0 0-1,0 0 0,-1 0 0,1 0 0,0 0 0,0 0 1,-1 0-1,0-7 1,4-12-2,2 7-26,1 0 1,0 0-1,0 1 1,1 0 0,4-4 26,42-50-204,88-93 81,-79 99 59,-61 58-11,4 38 134,-4-14-7,1 0 0,1 3-52,0-3 286,0 1 1,-2 3-287,-1-23 18,0 31 211,-3 13-229,2-36 135,-1 0 0,-1 0 0,0 0 1,0 0-1,-5 9-135,7-20 39,0 1 0,0-1-1,0 1 1,0-1 0,0 0 0,0 1-1,0-1 1,-1 0 0,1 0 0,0 0 0,-1 0-1,1 0 1,-1 0 0,1 0 0,-1-1 0,0 1-1,1-1 1,-1 1 0,0-1 0,1 1 0,-1-1-1,0 0 1,0 0 0,0 0-39,-8 1 125,0-1-1,-1-1 1,-8-1-125,3 0 50,-67 1-73,48 2-1016,33-2 751,0 1 0,-1 0 0,1 0 0,0 1 0,0-1 0,0 0 0,-1 1 0,1-1 0,0 1 0,0 0 0,-1 0 288,-3 6-1514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32:57.3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151 8 1728,'-12'-4'560,"-3"0"581,15 4-735,-1 1-247,0 0 1,0 0 0,0 0 0,1-1 0,-1 1-1,0 0 1,1 0 0,-1 0 0,1 0-1,-1 0 1,1 0 0,-1 0 0,1 1 0,0-1-1,0 0 1,-1 0 0,1 0 0,0 0 0,0 0-1,0 1-159,1 31-78,-1-20 310,0 73 434,-4 1 1,-14 75-667,-6-6 550,4-19-305,-6 1-245,22-117-46,4-17-126,0 0-1,0 0 0,-1 1 1,0-1-1,0 0 0,0 0 1,-1 0-1,1 0 0,-1-1 1,0 1-1,0 0 0,0-1 173,-1-1-890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32:57.7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48 2720,'-1'-1'63,"1"0"1,-1 0-1,1 0 0,0-1 1,-1 1-1,1 0 0,0 0 1,0 0-1,0 0 1,0 0-1,0-1 0,0 1 1,1 0-1,-1 0 0,0 0 1,0 0-1,1 0 0,-1 0 1,1 0-1,-1 0 0,1 0 1,-1 0-1,1 0 1,0 0-1,-1 0 0,1 0 1,0 0-1,0 0 0,0 1 1,-1-1-1,1 0 0,0 1 1,0-1-1,0 1 1,0-1-1,0 1 0,0-1 1,1 1-1,0-1-63,4-1 237,0 0 0,1 0 0,0 1 0,0-1 0,-1 2 0,5-1-237,21 0 367,-1 2 0,1 1 0,0 2 0,-1 0 0,0 3 0,0 0 0,-1 2 0,0 1 0,-1 2 0,0 1 0,8 5-367,-34-17-146,0 1 0,-1-1 0,1 1 0,0-1 0,0 1 0,-1 0 0,0 0 0,1 0 0,-1 0 0,0 0 0,0 1 0,0-1 0,0 1 0,0 0 0,-1-1 0,1 1 146,0 13-1306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32:58.23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0 3552,'-1'0'83,"1"0"-1,0 0 1,0 0 0,0 0 0,0 0-1,0 0 1,0 0 0,0 0-1,0 0 1,-1 0 0,1 0 0,0 1-1,0-1 1,0 0 0,0 0 0,0 0-1,0 0 1,0 0 0,0 0-1,0 0 1,0 0 0,0 0 0,0 0-1,0 1 1,0-1 0,0 0 0,-1 0-1,1 0 1,0 0 0,0 0 0,0 0-1,0 0 1,0 0 0,0 1-1,0-1 1,0 0 0,0 0 0,1 0-1,-1 0 1,0 0 0,0 0-83,14 0 216,0 1 1,0 1-1,0 0 1,0 0-1,0 1 1,-1 1-1,1 1 1,-1 0 0,0 0-1,3 3-216,-14-7 14,0 1 0,0-1 0,1 1 0,-1-1 0,0 1 0,-1 0 0,1 0 0,0 0 1,0 0-1,-1 0 0,1 0 0,-1 1 0,0-1 0,0 0 0,0 1 0,0-1 0,0 1 0,0-1 0,-1 1 0,1-1 0,-1 1 0,0-1 0,1 1 0,-1 0 0,-1-1 0,1 1 1,0 2-15,-3 7 169,0 0 0,0 0 1,-1-1-1,0 1 1,-4 6-170,-2 6 426,7-18-290,1 0 0,0 1-1,1-1 1,-1 1 0,1 0-1,0 6-135,1-10 65,0 1 0,1 0 0,-1-1 0,1 1 0,0 0 0,0-1 0,0 1 0,0-1 0,0 0 0,1 1 0,0-1 0,-1 0 0,3 3-65,7 6 145,0 1 0,1-2 0,1 0 0,-1 0 0,2-1 1,13 8-146,-6-4-918,-1 1 0,12 12 918,-14-8-1403,1 1-1610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32:58.8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31 2816,'2'-10'558,"-3"8"-52,-4-2-119,5 4-341,0 0 1,-1-1 0,1 1 0,0 0-1,0 0 1,0-1 0,0 1 0,0 0-1,0 0 1,0-1 0,0 1 0,0 0 0,0-1-1,0 1 1,0 0 0,0 0 0,1 0-1,-1-1 1,0 1 0,0 0 0,0 0-1,0-1 1,0 1 0,0 0 0,1 0-1,-1 0 1,0-1 0,0 1 0,0 0 0,1 0-1,-1 0 1,0 0 0,0-1 0,0 1-1,1 0 1,-1 0 0,0 0 0,0 0-1,1 0 1,-1 0 0,0 0 0,0 0 0,1 0-1,-1 0 1,0 0 0,0 0 0,1 0-1,-1 0 1,0 0 0,0 0 0,1 0-1,-1 0-46,15 0 1104,9 6-903,-16-3-199,1-1-1,-1 0 1,0-1-1,1 0 0,7 0-1,53-1 374,155-3 1178,-142-2-1158,99-7 593,18 9-987,-132 8-211,-1 2 1,9 5 210,-66-11-522,-1 0 0,0 1 0,1 0 0,-1 1 0,0 0 0,-1 0 0,8 4 522,-15-7-69,0 1 0,1-1-1,-1 0 1,0 0 0,0 1-1,1-1 1,-1 0 0,0 1-1,1-1 1,-1 0 0,0 1-1,0-1 1,0 0 0,0 1-1,1-1 1,-1 0 0,0 1-1,0-1 1,0 1 0,0-1-1,0 0 1,0 1 69,-2 7-3029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32:59.27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2400,'0'0'779,"2"1"-481,2 3 204,1 1 0,-1-1 1,1 1-1,-1-1 0,-1 1 0,1 0 0,1 4-502,-1-3 154,0 1 56,0-1 0,-1 1 0,0-1-1,0 1 1,-1 0 0,0 0 0,0 1-1,-1-1 1,0 0 0,0 1-210,1 19 387,-1-1 1,-2 6-388,0-1 167,0 75-3201,-5 10 3034,5-99-1488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32:59.6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3 103 4160,'-1'-3'170,"1"-1"1,-1 1 0,1-1-1,0 0 1,0 1-1,0-1 1,0 1 0,1-1-1,-1 1 1,1-1-1,0 1 1,0-1 0,0 1-1,0 0 1,1-1-1,-1 1 1,1 0-1,0 0 1,0 0 0,2-2-171,-2 3 97,0-1 1,0 1-1,0 0 0,1 0 1,-1 0-1,1 0 1,-1 0-1,1 0 1,0 0-1,0 1 1,-1 0-1,1-1 1,0 1-1,1 0 0,-1 1 1,0-1-1,0 0 1,0 1-1,0 0 1,1-1-1,-1 1 1,0 1-1,2-1-97,15 5 88,-1 0 1,1 1-1,-1 1 1,1 1-89,32 12 355,44 14 292,59 18-227,-148-50-858,-1 0-1,1-1 1,-1 0-1,1 0 1,0 0 438,-5-1-1104,-2 0-981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33:00.17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 7 1728,'-1'-1'174,"0"0"-1,1 1 1,-1-1 0,0 1 0,1-1-1,-1 1 1,0 0 0,0-1 0,0 1-1,1 0 1,-1-1 0,0 1 0,0 0-1,0 0 1,0 0 0,0 0-1,0 0 1,1 0 0,-1 0 0,0 0-1,0 0-173,-6 0 2575,15 1-1294,-1-1-1170,1 2 0,-1-1 1,0 1-1,1 0 0,-1 0 1,0 1-1,-1 0 0,5 2-111,-7-3 6,-2 0-1,1 1 1,0-1-1,0 0 1,-1 1-1,1-1 0,-1 1 1,0 0-1,0 0 1,0 0-1,0 0 1,0 0-1,0 1 0,-1-1 1,0 0-1,1 3-5,-1-1 11,0 1-1,0-1 0,-1 1 1,0 0-1,0-1 0,0 1 1,-1-1-1,1 1 0,-1 0 1,-1 0-11,-3 10 163,0 0 1,-1 0 0,-1-1 0,-1 1 0,0-2 0,-7 9-164,14-20 96,-1-1 0,1 1 0,-1-1-1,1 1 1,0-1 0,0 1 0,0 0 0,0 1-96,1-3 52,0 0-1,0 0 1,0 0 0,0 0-1,0 1 1,0-1-1,0 0 1,1 0-1,-1 0 1,0 0 0,1 0-1,-1 0 1,1 0-1,0 0 1,-1-1-1,1 1 1,-1 0 0,1 0-1,0 0 1,0 0-1,0-1 1,-1 1-1,1 0 1,1 0-52,26 19 164,18 15-824,-14-11-2124,-14-8-389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3:48.3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151 10 1728,'-6'-3'860,"6"3"-862,0 0 0,0 0 0,-1 0 0,1 0 0,0 0 0,0 0 0,0 0 0,0 0 0,0 0 0,0 0 0,0 0 0,-1 0 0,1 0 0,0 0 0,0 0 0,0-1 0,0 1 0,0 0 0,0 0 0,0 0 0,0 0 0,-1 0 0,1 0 0,0 0 0,0 0 0,0-1 0,0 1 0,0 0 0,0 0 0,0 0 0,0 0 0,0 0 0,0 0 0,0-1 0,0 1 0,0 0 0,0 0 0,0 0 0,0 0 0,0 0 0,0 0 0,0-1 0,0 1 0,0 0 0,0 0 0,0 0 0,0 0 0,0 0 0,0 0 0,1 0 0,-1 0 0,0-1 0,0 1 0,0 0 2,0-1 261,0 1-205,0 0 1,-1 0-1,1 0 0,0 0 0,0 0 1,0 0-1,0 0 0,-1-1 0,1 1 1,0 0-1,0 0 0,0 0 0,-1 0 1,1 0-1,0 0 0,0 0 0,0 0 1,-1 0-1,1 0 0,0 0 0,0 0 1,0 0-1,0 0 0,-1 1 0,1-1 1,0 0-1,0 0 0,0 0 0,-1 0 1,1 0-1,0 0 0,0 0 0,0 0 1,0 1-1,0-1 0,-1 0 0,1 0-56,-7 4 954,0 4-600,7-7-240,-1 1-1,0-1 1,0 0 0,0 0-1,0 0 1,0-1 0,0 1-1,0 0 1,0 0 0,0 0-1,0-1 1,0 1 0,0 0-1,0-1 1,-1 1 0,1-1-1,0 0 1,0 1 0,-1-1-1,1 0 1,0 0-114,-3 1 141,0 0-1,1 0 1,-1 0-1,1 1 1,0-1 0,-1 1-1,1 0 1,0-1-1,0 2 1,0-1 0,-1 1-141,-23 21 773,24-21-767,1-1-1,0 1 1,-1 0 0,1-1-1,0 1 1,1 0-1,-1 0 1,0 1 0,1-1-1,0 0 1,0 0 0,0 1-1,0-1 1,0 1-1,1-1 1,-1 1 0,1-1-1,0 4-5,0 4 52,0 0 0,1-1-1,0 1 1,1 0 0,1 4-52,-2-11 12,0-1 0,0 0 1,1 1-1,-1-1 0,1 0 1,0 0-1,0 0 0,0 0 1,0 0-1,0 0 0,1-1 0,-1 1 1,1-1-1,0 0 0,0 0 1,0 0-1,0 0 0,2 1-12,-2-2 16,0 0-1,0 0 0,1 0 1,-1-1-1,0 1 1,1-1-1,-1 0 0,0 0 1,1 0-1,-1-1 1,0 1-1,1-1 0,-1 1 1,0-1-1,0 0 0,0-1 1,1 1-1,-1 0 1,-1-1-1,1 0 0,0 0 1,0 0-1,-1 0 1,1 0-1,-1 0 0,1-1-15,11-16 50,-1 0-1,-1-1 0,0-1 1,-1-2-50,-5 10 169,-4 9-116,0 0 0,0 1-1,-1-1 1,0 0 0,0 0 0,0 0 0,0 0 0,0 0 0,-1-1 0,0-1-53,1 4 22,-1 0 0,0-1 0,0 1 0,0-1 0,-1 1 0,1-1-1,0 1 1,-1 0 0,0-1 0,1 1 0,-1 0 0,0 0 0,0-1 0,-1 1 0,1 0-1,0 0 1,-1 0 0,1 0 0,-1 0 0,1 1 0,-1-1 0,0 0 0,0 1-1,0-1 1,0 1 0,0 0 0,0 0 0,0 0 0,-2-1-22,0 0-222,0 0 1,0 1 0,0 0-1,0 0 1,-1 0-1,1 0 1,0 1-1,0-1 1,0 1-1,-1 0 1,1 1-1,0-1 1,0 1-1,0-1 1,0 1-1,-1 0 1,1 1 0,0-1-1,-1 2 222,-60 25-5898,31-17 3999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33:06.1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94 0 1472,'3'29'2395,"-2"18"-2395,-3-13 456,-2-1 1,-1 0 0,-5 18-457,-4 24 395,-31 273 501,32-280-1643,9-52-1034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33:06.7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19 1728,'-5'0'113,"5"-1"1211,-2-1 540,1 2-1538,1 0-49,0 0-117,0 0-43,0 0-64,0 0-90,0 0 26,0 0 102,0 0-65,0 1 0,1-1 0,-1 0-1,0 0 1,0 0 0,1 1 0,-1-1 0,0 0 0,0 0-1,1 1 1,-1-1 0,0 0 0,0 0 0,0 1 0,0-1-1,0 0 1,0 1 0,1-1 0,-1 0 0,0 1 0,0-1-1,0 0 1,0 1-26,0 0 60,0-1 0,0 1 1,0 0-1,1-1 0,-1 1 0,0 0 0,0-1 0,1 1 0,-1-1 0,0 1 0,1 0 1,-1-1-1,1 1 0,-1-1 0,1 1 0,-1-1 0,1 1-60,9 7-24,-9-7 45,1 1 0,0 0 0,0-1 0,0 1 1,0-1-1,0 0 0,1 0 0,-1 1 0,0-2 0,1 1 0,-1 0 0,3 0-21,-5-1 11,29 4 349,-1-1 0,1-2 0,-1-1 0,21-3-360,1-6 479,36-13-479,-32 8-148,8 1 148,-56 12-339,0-1 0,0 2 1,-1-1-1,1 1 0,0-1 1,0 2-1,0-1 0,0 1 1,0-1-1,0 2 0,-1-1 1,5 2 338,4 5-3008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33:09.3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41 59 896,'-1'-1'114,"0"1"0,0-1 0,-1 0 0,1 0 0,0 0 0,-1 1 0,1-1 0,-1 1 0,1-1 0,-1 1 0,1 0 1,-1-1-1,1 1 0,-1 0 0,1 0 0,-1 0 0,1 0 0,-1 0 0,1 0 0,-1 1 0,1-1 0,-1 0 0,1 1 0,-1 0 0,1-1 0,-2 1-114,2 0 240,1-1-42,0 0-44,11 0 332,1 0 43,0-2 1,11-1-530,18-3 391,-9 5-293,198-16 855,112-9-276,-313 25-663,1 2 1,0 0-1,21 6-14,-46-7-89,-1 1-1,0 0 1,0 0 0,0 1 0,0-1 0,0 1 0,2 1 89,4 5-1776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33:09.7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0 2144,'0'1'44,"0"-1"1,0 1-1,-1-1 0,1 1 1,0-1-1,0 1 1,0-1-1,0 1 0,0-1 1,-1 1-1,1-1 0,0 1 1,0-1-1,0 1 1,0-1-1,1 1 0,-1-1 1,0 1-1,0-1 0,0 1 1,0-1-1,0 1 1,1-1-1,-1 1 0,0-1 1,0 1-45,9 28 484,0 5 139,-5 1 95,-2-1-1,-2 1 0,-2 16-717,1-41 93,-12 159 169,7-93-226,2-39-1048,2 16 1012,2-41-1872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6:33:10.0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78 2144,'-1'-2'62,"1"0"1,0 0-1,-1 0 0,1 0 1,0 1-1,0-1 1,0 0-1,0 0 0,1 0 1,-1 0-1,0 1 0,1-1 1,-1 0-1,1 0 1,0 1-1,0-1 0,-1 0 1,1 1-1,0-1 0,0 1 1,1-1-1,-1 1 0,0-1 1,0 1-1,1 0 1,-1 0-1,1-1 0,-1 1 1,1 0-1,-1 0 0,1 1 1,1-2-63,5-1 326,-1-1 0,1 1 0,0 1-1,0 0 1,0 0 0,0 0 0,2 1-326,29-3 976,0 2 0,37 3-976,79 11 488,-63-4-539,27 4-1287,-91-8-1846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49:40.3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 17 1568,'-3'-2'493,"3"1"-44,-1 2-421,1-1 0,0 0 0,0 0 0,-1 1 0,1-1 0,0 0 0,0 0 0,-1 0 0,1 1 0,0-1 0,-1 0 0,1 0 0,0 0 0,-1 0 0,1 0 0,0 0 0,-1 0 0,1 0 0,0 0 0,-1 0 0,1 0 0,0 0-1,-1 0 1,1 0 0,0 0 0,-1 0 0,1 0 0,0 0 0,-1 0 0,1 0-28,6 9 528,0-6-364,-1-1 0,1 0 0,0 1 0,-1-2 0,1 1 0,0-1 0,0 0 0,0 0 0,3 0-164,15 0 586,20-2-586,-6-1 253,33-3 184,23-9-263,-19 2-316,-25 7 168,0 1 1,0 3-1,38 5-26,-53-1 25,1 2 0,-1 2-1,0 1 1,-1 2 0,23 9-25,-16-3-273,48 20 743,0 7-571,61 41 101,-119-64-24,201 118 101,-200-123-33,2 0-1,0-2 0,0-2 1,1-1-1,14 1-43,28 2 311,75 4-311,-81-14-103,13-4 103,-15 0 279,33-3-166,-28-1-77,23-2-148,-54 2 173,1 3 1,18 1-62,71 13 481,1 5-481,-110-13 10,8 1-295,19 7 285,6 2 66,453 75-237,-460-85 317,-1-2-1,1-2 0,22-4-145,8 0 188,-24 3-134,26-1 479,76-12-533,-45-10 128,-69 15-364,22-8 236,1 0-217,16-4 331,21-10-114,-62 16 55,-1-2-1,-1-1 0,13-10-54,-25 13 56,-1-2 0,22-18-56,-16 11-77,13-11-209,-26 17 288,0 1 0,1 2 0,1 0 0,0 1-1,1 1 1,24-10-2,-10 9-80,1 2 0,38-8 80,80-8 269,-2 0-202,-102 16 97,60-12-93,-17 12-250,0 5 0,56 3 179,23-1 0,177 2 331,-204 5-179,136-3-240,-207 0 1,-1 5-1,25 5 88,-68-6 47,36 5 209,64 16-256,-115-21 30,0 1 0,-1 1 1,0 1-1,0 0 0,0 1 0,7 4-30,3 3-314,-21-12 316,0 0 1,0 1 0,0-1-1,-1 1 1,1 0 0,-1 0-1,0 1 1,0-1 0,0 1-1,0 1-2,31 36 471,-19-23-361,-1 0 0,-1 0-1,4 10-109,2 3-15,-13-22 10,-1 1-1,0 0 1,-1 0-1,4 10 6,23 51 0,-18-47 216,-7-14-75,-6-9-121,0 0 0,-1 0 0,1 0 0,0-1 0,0 1 0,0 0 0,0-1 0,-1 1 0,1-1 0,0 1 0,0-1 0,0 1-20,6 3-90,-5-1 97,0-1-1,0 0 1,1 0 0,-1 0 0,0 0 0,1 0 0,0-1 0,-1 1 0,1-1 0,0 1-7,10 5-64,-12-6 117,4 4 293,2 8-164,-6-12-347,-1-1 53,3 5 391,-3-5-262,0 0-1,0 0 1,0 0-1,0 0 1,0 0-1,0 0 1,0 0-1,0 0 1,0 0-1,-1 0 1,1 0 0,0 0-1,0 0 1,0 0-1,0 0 1,0 0-1,0 0 1,0 0-1,0 0 1,0 0-1,-1 0 1,1 0-1,0 0 1,0 0-1,0 0 1,0 0-1,0 0 1,0 0-1,0 0 1,0 0-1,0 0 1,0 0-1,-1 0 1,1 0-1,0 0 1,0 0-1,0 0 1,0 0-1,0 0 1,0 1-1,0-1 1,0 0-1,0 0 1,0 0-1,0 0 1,0 0-1,0 0 1,0 0-1,0 0 1,0 0-1,0 1 1,0-1-1,0 0 1,0 0-1,0 0 1,0 0-1,0 0 1,0 0-1,0 0-16,-35-23-469,24 16 509,0 0 1,0 0-1,1-1 0,0 0 1,1-1-1,0 0 1,-5-7-41,-13-13 228,23 25-225,-1 0 0,1 0 0,1 0 0,-1 0 0,0-1 0,1 0 0,0 1 0,0-1 0,1 0 0,-1-1 0,1 1-3,0 1-1,1 0 0,-1 0 0,0 0 0,0 0 0,-2-2 1,-9-19-230,11 21 202,-1-1 1,1 1-1,-1 0 0,0-1 0,0 1 0,-1 1 1,1-1-1,-1 0 0,-2-1 28,-36-28-123,31 25 286,1 0 0,-6-7-163,-5-5-54,11 13 22,8 6 26,0 0-1,0-1 1,0 1-1,1 0 1,-1-1-1,1 0 0,-1 1 1,1-1-1,-2-1 7,3 2-9,-1 0 0,0 0 0,0 0 0,0 1-1,0-1 1,0 0 0,0 1 0,-1-1 0,1 1-1,0-1 1,0 1 0,0-1 0,0 1 0,-1 0 0,1 0-1,-1-1 10,-21 0-605,22 1 627,1 0-1,-1 0 0,1 0 0,-1 0 0,1 0 0,-1 0 1,1 0-1,-1 1 0,1-1 0,-1 0 0,1 0 0,-1 0 1,1 1-1,0-1 0,-1 0 0,1 1 0,-1-1 0,1 0 1,0 1-22,-2 1 3,1-1 0,0 1 0,0 0 0,0 0 0,0 0 0,0 0 0,1 0 0,-1 2-3,0-2-21,1 1 0,-1 0 0,1-1 0,0 1 0,0 0-1,0-1 1,0 1 0,0 0 0,1-1 0,-1 1 0,1 0 0,0-1 0,0 1 0,0-1 0,0 1 0,0-1 0,1 1-1,-1-1 22,6 8 34,-1-1 0,2 0-1,6 7-33,3 5 311,-12-16-205,0 0 0,0 0 0,0-1 0,0 1 1,1-1-1,1 1-106,-2-2 67,1 1-1,-1 1 1,0-1 0,0 1 0,3 4-67,2 2-9,1 0 0,-1-1 1,2-1-1,11 9 9,18 14-136,-29-20-4,-1 0-1,0 0 1,4 6 140,-7-11 192,-7-6-193,0-1 0,-1 1-1,1-1 1,0 1-1,0-1 1,-1 1 0,1-1-1,-1 1 1,1 0 0,0-1-1,-1 1 1,1 0-1,-1 0 1,0 0 0,1-1-1,-1 2 2,1-1 13,0 1 0,0-1 0,0 1 0,0 0 0,1-1 0,-1 0 0,0 1-1,1-1 1,-1 0 0,0 0 0,1 1-13,8 6 194,-9-7-439,-1-1 165,0 0 347,0 0-43,0 0-48,-10-14 165,-7-26-12,0 2-115,2 0 0,2-1 0,-8-37-214,3-4 104,4 17-219,2-6 115,12 65-187,-1 0 0,1 0 0,0 0 0,1 0 0,-1 0 0,1 0 0,0 0 0,0 0 187,-1 2-270,1 0-1,-1 1 1,1-1-1,0 0 0,-1 0 1,1 1-1,0-1 1,0 1-1,0-1 0,1 1 1,-1-1-1,0 1 0,0 0 1,1-1-1,-1 1 1,1 0-1,1-1 271,9-2-4213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49:52.5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2300 2912,'1'-3'462,"0"2"1654,-12 13-988,10-12-1069,1 0-48,1 3-26,0 0 0,0-1-1,1 1 1,-1-1 0,1 1 0,-1-1 0,1 0 0,0 1 0,0-1 0,0 0 0,0 0-1,2 1 16,11 10 121,31 24 253,12 5-374,-41-31 69,0 0-1,1-2 1,0 0-1,1-1 1,8 2-69,22 6-7,1-3 0,1-2 1,0-3-1,49 3 7,-91-10 46,0-1 0,-1 0 0,1 0 0,-1-1 0,1 0 0,-1 0 0,1-1 0,-1 0 0,0-1 0,0 0 0,0 0 0,0 0 0,0-1 0,-1-1 0,0 1 0,1-2-46,43-33 140,1 2 0,1 2-1,2 2 1,2 3 0,12-2-140,45-17-64,-81 34 252,18-11-188,-24 12-57,-1 1 0,20-6 57,62-28-330,184-48 490,-248 78-169,0-3-1,-1-1 1,11-9 9,-1 0 22,39-13-22,-33 20 22,1 3-1,46-8-21,325-56 741,-384 75-699,0 0-313,20 0 271,58 0-59,2 6 59,-31-1 197,81-14-197,-63 4 443,-40 11-179,7-2 251,75-5-235,-42 4-123,-109 6-146,21-2-41,-1-1-1,0 0 1,19-7 30,10-1 170,-8 2 55,15-2-156,0 1 1,1 4-1,0 2 0,19 4-69,64 8-37,-69-2 448,-44-6-249,1-1 0,28-5-162,-21 2 284,21 1-284,42 0 143,-47 1-182,0 2 0,1 3 0,31 5 39,-52-2-114,-5-2 159,17 6-45,-30-7 237,1 1 0,11-1-237,24 4-37,4 2 430,56 1-393,-71-8-152,-1 2 1,1 2-1,-1 2 1,27 9 151,-32-7 145,-1-1 0,1-2 0,1-1-1,-1-2 1,1-2 0,16-2-145,4 0-3,288 8 364,-316-7-418,1-1 0,-1-2 1,19-3 56,88-19 190,-74 11-424,63-4 234,38 5 310,-23 1-396,-100 6 238,34-9-152,-7 2-2,42-3 109,-28 5-166,1-5 59,7 0 6,-37 6 14,38-11-20,14-3 425,-54 12-524,-3 0 125,144-34 215,-135 29-295,0-3 1,15-9 53,-23 4 95,-1-2 1,35-25-96,-80 49-10,189-114-26,-136 86 152,2 3 1,30-10-117,-29 13 333,6-6-333,-2 1 115,-5-2-458,-32 15 121,-4 3 363,18-15-141,1-1-2,9-3-66,-6 5 98,8-9-30,6-9-16,-2-2 0,20-24 16,-44 36 205,12-19-205,-9 10 25,1-7-71,1-1-287,-10 26 199,-21 21 78,-1 0-1,1 0 1,-1-1-1,0 0 1,3-4 56,-5 5 33,-1 1 1,1 0-1,1 0 0,-1 0 1,0 0-1,1 0 0,0 1 1,0-1-34,19-17-276,-20 17 265,0 1 0,1 0 0,-1 0 0,1 0 0,-1 0 1,1 0-1,3-1 11,23-19-267,-12 4 54,-18 18 195,1 1 0,-1 0 0,0 0 1,0-1-1,0 1 0,1 0 1,-1-1-1,0 1 0,0 0 1,0-1-1,0 1 0,0 0 0,0-1 1,0 1-1,0-1 0,0 1 1,0 0-1,0-1 0,0 1 1,0 0-1,0-1 0,0 1 0,0 0 1,0-1-1,0 1 0,-1 0 1,1-1-1,0 1 0,0 0 1,0-1-1,-1 1 0,1 0 0,0-1 1,0 1-1,-1 0 0,1 0 1,0 0-1,-1-1 0,1 1 1,0 0-1,0 0 0,-1 0 0,1 0 1,0-1-1,-1 1 0,1 0 1,-1 0 17,-19 12-91,-38 8-122,37-13 261,-1-2 1,1 0 0,-15 0-49,-3 2 72,-115 20-77,72-8 293,47-12-440,1 2 0,-19 7 152,32-12-99,18-4 100,1 1 0,-1-1 0,1 1 0,-1-1 0,1 1 0,-1 0 0,1 0 0,-3 1-1,-5 0 413,18-3 332,4 0-607,0 0 0,-1-1 0,1-1 0,0 0 0,5-3-138,22-4 350,4-2-270,0-1 0,8-5-80,-42 14-32,5-1 63,0 0-1,-1-1 1,0 0-1,7-6-30,30-17-154,-32 19 10,-1 0 0,14-11 144,-21 14-33,0 0 0,0 1 1,3 0 32,23-16 108,5-5 228,-30 21-402,0 1-1,0 0 0,6-1 67,-10 4-88,-2 1 82,-1 0 0,1 0 0,-1 1 0,1-1 0,0 1 0,-1 1 0,1-1 0,0 1 6,12 0 11,-16-1-44,0 0-1,1 0 1,-1 1 0,0-1 0,1 1-1,-1-1 1,0 1 0,1-1 0,-1 1-1,0 0 1,0 0 0,0 0 0,0-1-1,0 1 1,0 0 0,0 0 0,0 0-1,0 1 1,0-1 0,0 0 0,-1 0-1,1 0 1,0 2 33,3 4-51,-1 0 0,-1 0 0,3 7 51,-5-13 1,5 21 24,-1 1 1,-2-1 0,0 1-1,-1-1 1,-2 16-26,1 0 272,3 18-272,2-8-158,-1 4 348,10 38-190,-14-89-6,1 1 94,-1 1 1,1-1 0,-1 1-1,1-1 1,-1 1-1,0-1 1,0 2-89,-5 0 488,-5-6-620,2-1 95,0 0 1,0 1-1,-1 0 0,0 0 37,-25-7-151,-210-89 252,213 88-66,-1 1 1,1 2-1,-1 1 0,-1 1 1,1 2-1,0 1 0,-1 2 1,-31 3-36,59-2-44,0 0 1,-1 0 0,1 0 0,0 1-1,0 0 1,0 0 0,0 0-1,0 1 1,-3 1 43,32 5 384,23 7 19,19 2-403,27 10 29,33 11-663,-118-37 605,1-1 0,-1 0 0,0 0 0,0-1 0,1 0 0,-1-1 1,0 0-1,0 0 0,0 0 0,0-1 0,0-1 0,0 1 0,0-1 0,0 0 1,-1-1-1,0 0 0,2-1 29,-1 3-419,-15 3 54,4-1 334,1 0 0,0 0 0,-1 0 0,1-1 0,-1 1 0,1-1 0,0 0 1,0 0-1,-1 0 0,1 0 0,0 0 0,0 0 0,0 0 0,0-1 0,0 1 0,0-1 0,0 1 0,1-1 0,-1 0 31,-5-4-25,-33-30-356,20 17-292,0 1 0,-1 1 0,-5-2 673,-36-28-726,63 46 721,0 0-1,-1 0 0,1 0 0,0 1 0,0-1 1,0 0-1,0 1 0,0-1 0,0 0 1,0 1-1,0-1 0,1 1 6,6-3-22,0 1-1,0 0 1,0 0-1,0 1 1,4-1 22,-11 2 96,-1 0-16,0 0 5,0 0 11,6 0 124,-4 0-443,-7 0-110,4 1 270,-1-1 0,0 1 0,1-1-1,-1 1 1,1 0 0,-1 0 0,1-1-1,-1 1 1,1 0 0,0 0 0,-1 1-1,1-1 1,0 0 0,0 0 0,0 1 0,-1 0 63,0 1-238,0-1 1,-1 0 0,1 1 0,-1-1 0,1 0 0,-1 0-1,0 0 238,-59 25-4218,28-13 2458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5T23:49:54.6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63 22 1728,'0'-1'49,"0"1"1,-1 0-1,1 0 1,0 0-1,0 0 0,0 0 1,0 0-1,-1 0 1,1 0-1,0 0 0,0-1 1,0 1-1,0 0 1,0 0-1,0 0 0,0 0 1,-1 0-1,1-1 1,0 1-1,0 0 0,0 0 1,0 0-1,0 0 1,0-1-1,0 1 0,0 0 1,0 0-1,0 0 1,0 0-1,0-1 0,0 1 1,0 0-1,0 0 1,0 0-1,0 0 0,0-1 1,0 1-1,0 0 1,0 0-1,0 0 0,1 0 1,-1-1-1,0 1 1,0 0-1,0 0 0,0 0 1,0 0-1,0 0 1,0 0-50,12-6 882,13-1-164,-22 7-731,0-1 0,0 1 0,0 0-1,0 0 1,0 0 0,0 0 0,1 0 0,-1 1-1,0-1 1,0 1 0,0 0 0,-1 0 0,1 0-1,0 0 1,0 1 0,0-1 0,-1 1 0,2 0 13,1 3-75,-1 0 1,1 0 0,-1 0 0,0 0-1,0 0 1,0 1 0,2 5 74,7 10 385,-9-16-58,0 1-1,-1 0 1,1 0-1,-1 1 1,0-1-1,-1 1 1,0 0-1,1 1-326,-3-11 33,-1 1 1,1-1-1,-1 1 1,1-1-1,-1 0 0,0 1 1,0-1-1,0 1 1,0 0-1,0-1 0,-1 1 1,1 0-1,-1 0 1,1 0-1,-1 0 0,0 0 1,0 0-1,0 0 0,0 1 1,0-1-1,0 1 1,-1-1-1,0 0-33,-1 0-64,1 1-1,-1-1 1,0 1 0,1-1-1,-1 1 1,0 0 0,0 0-1,0 1 1,0-1 0,0 1-1,0 0 1,0 0-1,0 0 1,1 1 0,-3 0 64,-1 3 81,6-4-85,1 1 1,0-1 0,0 0-1,-1 0 1,1 1 0,0-1-1,-1 0 1,1 0 0,0 1-1,-1-1 1,1 0 0,0 0-1,-1 0 1,1 0-1,0 0 1,-1 0 0,1 0-1,-1 1 1,1-1 0,0 0-1,-1 0 4,-13 3 324,13-3-282,1 0 0,-1 0 0,0 1 0,1-1 0,-1 0 0,0 0 0,1 1 0,-1-1 0,1 0 0,-1 1 0,1-1 0,-1 1 0,1-1 0,-1 0 0,1 1 0,-1-1 0,1 1 0,0 0 0,-1-1 0,1 1 0,0-1 0,-1 1-42,1 0-2,0-1-1,0 0 0,0 0 1,0 1-1,0-1 0,0 0 1,0 0-1,0 1 0,0-1 0,0 0 1,0 0-1,0 1 0,0-1 1,-1 0-1,1 0 0,0 1 1,0-1-1,0 0 0,0 0 1,-1 0-1,1 1 0,0-1 0,0 0 1,0 0-1,-1 0 0,1 0 1,0 1-1,0-1 0,-1 0 3,-3 3 52,4-2-20,-19 2 656,18-4-711,-1 1 1,0 0-1,0 0 1,0 0-1,0 0 0,0 0 1,0 1-1,0-1 1,1 0-1,-1 1 1,0 0-1,0-1 1,0 1-1,1 0 1,-1 0-1,0 0 1,1 0-1,-1 0 1,1 0-1,-1 0 0,1 1 1,0-1-1,-1 0 1,1 1-1,0-1 1,0 1-1,0 0 1,0-1-1,0 1 1,0 0-1,1 0 23,-5 7-226,4-7 206,0-1 0,0 1 0,1 0 0,-1-1 0,0 1 0,-1 0 0,1-1-1,0 0 1,0 1 0,-2 0 20,2-1 107,11-22 149,7-39-3723,-7 31 545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2:51:10.91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2529 9 480,'0'0'5,"0"-1"0,0 1-1,0 0 1,0 0 0,0 0 0,0-1 0,0 1-1,0 0 1,0 0 0,0 0 0,1 0-1,-1-1 1,0 1 0,0 0 0,0 0 0,0 0-1,0 0 1,1-1 0,-1 1 0,0 0 0,0 0-1,0 0 1,1 0 0,-1 0 0,0 0 0,0 0-1,0 0 1,1 0 0,-1 0 0,0 0-1,0 0 1,0 0 0,1 0-5,-2 3 98,-1-2 10,0 0-1,0 0 1,0 0 0,0-1-1,0 1 1,-1-1 0,1 0 0,0 1-1,0-1 1,0 0 0,0 0-1,0 0 1,-1-1 0,1 1-1,0 0 1,0-1 0,-1 0-108,-11-1 606,-53-6 1117,-203 13-241,250-4-1381,0 1-1,0 1 1,-7 2-101,8-1 193,-1-1 0,1 0-1,-9-1-192,-150-5 772,-115 3-248,179 8-334,0 5-1,-98 24-189,131-21-155,4-1 97,-62 21 58,-74 25 231,92-28-121,83-22-103,-1 2 0,2 2 0,0 1 0,-10 8-7,30-15-39,1 1 0,0 1 1,0 1-1,1 0 1,1 1-1,0 1 0,1 0 1,0 1-1,-9 14 39,11-11-34,1 0-1,1 1 1,0 0 0,2 0-1,0 1 1,1 0-1,1 0 1,1 1 0,0 2 34,3-14-14,1 0 0,0 0 0,0 0 0,1 0 0,0 0 0,1 0 0,0 2 14,5 14-73,9 20 73,-3-8-251,2 0 279,1-1 0,20 34-28,3 6-66,-27-52 107,11 25 162,15 21-203,-28-54 65,1 0 0,0-1 0,1-1 0,1 0 0,0 0 0,3 1-65,8 5 25,0-1 0,2-1 0,21 12-25,-22-14 34,-2 1-1,1 1 0,16 18-33,-7-8 140,17 21-355,-35-34 302,0 1 0,2-2 0,0 0 0,3 1-87,14 9 6,-2 1 0,-1 2 1,11 13-7,-15-14-2,1 0 0,1-2 0,2-2 0,4 3 2,-12-11 67,8 4-81,30 14 14,-16-10 170,-25-11-138,1-2 1,0 0-33,-4-2 71,0-1 0,1-1 0,0-1-1,0-1 1,0 0 0,0-1 0,14-1-71,7 1 61,26 5-61,-26-3-285,26 0 285,55-7 139,93-14-139,-72 7 22,-37 4 89,147-7-198,-211 12 83,75 1-82,78 12 86,-51-2-20,-7 3 20,-40-3 0,-63-5 17,1 0-1,6 4-16,-1-1 4,13 1-4,46 8-117,-40-7 170,6-1-53,53 6-64,38 13 64,-65-11 83,62 13-91,-68-13-145,1-5 0,39 0 153,-16-2-190,9 7 190,-38-5-9,0-4 0,1-3 0,0-3 9,61-5-59,35-10 59,-142 11 37,1 1-1,-1 2 1,1 1-1,-1 1 1,0 2-1,11 4-36,328 72 219,-364-79-168,135 29 202,-110-28-236,1 0 0,0-2 0,19-3-17,8 1 98,167-11-112,4 1 295,-137 8-92,40-8-189,93-18-40,-70 7 29,-115 14 67,0-1 0,31-12-56,30-8 16,6 9 32,68-3-48,49-4 310,-159 19-214,139-12 37,-119 15-58,0 3-1,0 4 1,20 7-75,2 0 150,-67-6-81,58-1-199,-45-1 276,12 3-146,92 9 26,-103-10 89,11 2 10,-32-2-105,0-2 0,0-2 0,1-1 0,33-7-20,3 1 16,81-11 72,-69 7 0,-37 5-56,-2-2 0,1-2 0,-1-3 0,22-9-32,101-31 260,-10 5-312,-127 36 130,1-2-1,-2-2 0,0-1 1,6-5-78,-19 10 28,0-1-1,-1 0 1,-1-2 0,-1 1 0,3-5-28,66-89 11,-74 97-7,10-17 40,-12 16-48,1 1 0,0 0-1,0 0 1,4-1 4,53-45-278,-28 25 166,-1-2 1,7-10 111,-30 27-30,0-1 0,-1 0 0,-1 0 0,-1-1 0,-1-1 0,0 0 0,-2-1 0,1-5 30,27-94-325,-16 51-70,23-53 395,-33 95-84,-2 0 0,1-4 84,13-42-275,-12 44 332,-1 0 0,-1-1 0,-2 0 0,-1 0 0,-1-2-57,-3 9 40,0 1 0,-1-1 0,-2 0 0,0 1 0,-2 0 0,0-1 0,-2-1-40,3 17 10,0 0-1,-1 0 1,1 0-1,-1 1 1,-1-1-1,0 1 1,-3-4-10,-9-11-163,-15-12 163,20 23-2,0 1 0,0 1 0,-1 0 0,0 0 0,-1 1 0,-9-4 2,-20-11 2,-19-12-29,40 24-43,1 1 1,-1 1-1,-1 1 0,0 0 1,0 2-1,-1 1 70,-5-2-14,-21-4-116,-1 2 0,-1 2 1,-27 2 129,43 2-26,-51-2-114,-118 17-200,197-12 339,-28 2-75,15-1-109,-20 4 185,-2-1 24,1-1 0,-24-2-24,-33-9-54,-1 2-87,-3 0 682,-159 3-717,238 4 103,1 2 0,-1 0 0,1 2 0,-13 4 73,10-3-57,0 0-1,0-2 1,-16 1 57,-88 8 217,4 0-156,106-11-68,0 0 1,-12 5 6,11-3 78,1-1 1,-10 1-79,-49 3-98,39-2 462,-33-1-364,-73 2-40,-4 0 475,114-6-360,0-1-1,0-2 1,-26-5-75,44 5 10,3 0 37,0-1-1,0 0 0,0-1-46,-3 0 23,0 0 0,-1 1-1,-7-1-22,-5-1 119,-43-2-343,5 2 163,8 1 143,32 2-163,0 1-1,-20 2 82,18 1 71,0-2 0,-4-2-71,-14-1 98,29 3-40,0-1-1,-10-2-57,23 3 16,0 0-1,0 1 0,0 0 0,0 0 0,0 1 1,0 0-1,-4 1-15,-29 3-160,-88 3-91,-151-8 27,159-5 219,57 5-219,29 3 117,-25 7 107,10-3-117,0-2 0,0-2-1,-30-3 118,-55 8-437,100-9 524,-30-6-87,29 3-332,-31 0 332,23 6-198,1 2 1,-7 2 197,27-4 183,0-1 1,0-1-1,-5-1-183,-17 0 31,13 0-100,-23 1 90,9 2-186,-1-2 0,-40-5 165,63 3-29,-37-5 351,-26-8-482,65 12 213,-1 0 0,1 2 1,-1 0-1,0 1 0,0 2 0,-5 1-53,-4-1 44,-286 14 94,314-16-129,-58 0-76,-5-4 67,50 2-90,0-2 1,0 0 0,0 0-1,-8-5 90,-6-4-297,23 9 321,0 1 0,0 0 0,-1 0 0,1 1 1,-1 0-1,1 0 0,-1 1 0,0 0 0,-3 0-24,-34 0 8,7 0-154,-16 3 146,42-1-11,-57 4-119,0 2 1,1 4-1,-14 7 130,-121 29 138,185-44-84,0-1 0,-10-1-54,-14 2 15,-34 2 115,-60-4-130,61-2 25,50 0 8,1-2-1,-8-2-32,-4 0 25,3-4-5,28 7-17,0 0 0,0 1 0,-1-1 0,1 1 0,-1 0 0,-4 0-3,-114-2-150,26-2 300,83 4-128,0 0-1,-7-3-21,7 2 19,0 0-1,-9 0-18,7 2-22,0-2 0,-16-3 22,16 2-18,0 1 0,-15 0 18,17 1 0,-1 0 1,1 0-1,0-2 1,0 0 0,0 0-1,0-1 1,1-1-1,-1-1 1,-6-3-1,3 0 0,11 5 0,6 4 14,0-1 1,0 1 0,0-1-1,1 1 1,-1-1-1,0 1 1,0 0 0,0 0-1,0-1 1,0 1-1,0 0 1,0 0 0,0 0-1,0 0 1,-1 0-15,-7 0-96,6 0 100,0 0-1,0-1 1,0 2 0,0-1-1,0 0 1,1 1 0,-1-1 0,0 1-1,0 0 1,-2 1-4,-54 18-283,47-16 348,10-4-60,0 0-1,1 1 1,-1-1 0,1 1 0,-1 0-1,0-1 1,1 1 0,-1 0 0,1 0-1,-1 0-4,-1 1 29,0 0-1,0-1 1,0 0-1,-1 1 0,1-1 1,-4 0-29,-12 5-64,-38 18 347,53-23-300,-7 3-628,1-1 1,-1-1 0,0 0-1,0 0 1,0-1 0,0 0 644,8-1-162,0 0 0,0 0 0,0 0 0,0-1 0,0 0 0,1 1 0,-1-1 0,0 0 0,0 0-1,1 0 1,-1-1 0,1 1 0,-1-1 0,1 1 0,0-1 0,-1 0 0,1 0 0,0 0 0,0 0 0,0 0 0,1 0 0,-1-1 0,0 1 0,1-1 0,0 1 0,-1-1 162,-15-33-1120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51:39.9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 76 7040,'-13'-28'2624,"8"19"-2048,10-2-128,-5 8-1600,0-6 544,0 1-1952,5 5 1440,-2-2-1632,7 5 1536,-2 5 416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3:52.4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303 56 1248,'0'0'57,"0"0"1,0-1-1,1 1 0,-1 0 1,0-1-1,0 1 0,1 0 1,-1 0-1,0-1 0,1 1 1,-1 0-1,0 0 0,1 0 1,-1-1-1,1 1 0,-1 0 1,0 0-1,1 0 0,-1 0 1,1 0-1,-1 0 0,0 0 1,1 0-1,-1 0 0,1 0 1,-1 0-1,0 0 0,1 0 1,-1 0-1,1 0 0,-1 0 1,0 1-1,1-1 0,-1 0-57,14-1 1080,-9-1 934,-9 7-1736,-10 4 1073,20 0-887,7-4-332,1-1-1,0 0 1,0-1 0,0-1 0,11 1-132,23-1 529,4-2-529,-22 0 65,6 2-124,-28-1 77,1 0 0,-1-1 1,1 0-1,-1 0 0,9-2-18,12 2 7,-24 1 4,0-1-1,0 1 0,0-2 0,-1 1 1,4-1-11,24-9 0,-11 2 44,-16 7-51,-1-2-4,-3 3 20,-1-1 0,1 1 0,-1-1 0,0 1 0,1-1 0,-1 1 0,0-1 0,0 0 0,0 1 0,1-1 0,-1 0 0,0 1 0,0-1-1,0 0 1,0 1 0,0-1 0,0 0 0,0 1 0,0-1 0,0 1 0,-1-1 0,1 0 0,0 1 0,0-1 0,0 0 0,-1 1 0,1-1 0,0 1-1,-1-1 1,1 1 0,-1-1 0,1 1 0,0-1 0,-1 1 0,1-1 0,-1 1 0,1 0 0,-1-1 0,0 1 0,1-1-9,-16-6-20,14 5 14,1 1 0,-1 0 0,0 0 0,0 0 0,1 1 0,-1-1 0,0 0 0,0 1 0,0-1 0,0 1 0,-1-1 6,0 1 3,1 0-1,-1 0 0,1-1 0,-1 0 0,1 1 0,0-1 1,-1 0-1,1 0-2,0 0 10,-1 0 1,1 0-1,-1 0 1,1 1-1,-1-1 1,1 1-1,-1-1 1,0 1-11,-32-5 106,34 5-116,-1 0-1,1 0 1,0-1-1,0 1 0,-1 0 1,1-1-1,0 1 1,0-1-1,-1 1 0,1-1 1,0 0-1,-1 0 11,1 0 15,0 1 0,0-1 0,0 1 0,0-1 0,0 1 1,0-1-1,0 1 0,0-1 0,-1 1 0,1 0 0,0 0 0,-1 0-15,-23-4 38,21 3-36,1 0 0,0 0 0,-1 1-1,1-1 1,-1 1 0,0 0 0,1 0 0,-1 0-2,-15 3 110,0-2 0,1 0 0,-8-1-110,3 0 299,-19 2-299,-56 1 299,80-1-312,0 0 0,-1 2 1,1 0-1,0 1 0,-6 3 13,-11 4 18,16-6-49,1 0 0,1 2 0,-1 0-1,-12 8 32,16-9 17,13-7-15,-1 1-1,1-1 1,0 1 0,-1 0-1,1-1 1,0 1-1,-1 0 1,1 0-1,0 0 1,0 0 0,0 0-1,0 0 1,-1 1-2,1-1 11,0 1 1,0-1-1,0 0 1,0 0-1,0 0 1,-1 0 0,1 0-1,0 0 1,-1-1-1,1 1 1,-1 0-1,0-1-11,2 0 219,-2 3-145,2-3-75,0 0 1,-1 0-1,1 1 1,0-1-1,-1 0 1,1 1-1,0-1 1,0 1 0,0-1-1,-1 0 1,1 1-1,0-1 1,0 0-1,0 1 1,0-1-1,0 1 1,0-1-1,-1 1 1,1-1 0,0 0-1,0 1 1,0-1-1,1 1 1,-1-1-1,0 1 1,0-1-1,0 0 1,0 1-1,0-1 1,0 1 0,1-1-1,-1 0 1,0 1 0,25 19-6,-23-19 27,-1 0 1,1 0-1,-1 0 0,0 0 0,1 0 0,-1 0 1,0 1-1,0-1 0,1 1-21,11 26 167,-4 0-56,-7-21-70,-1-1-1,1 0 1,1 1 0,-1-1-1,1 0-40,1 6 48,-4-11-55,1 1 1,-1-1 0,1 1-1,-1-1 1,1 0 0,-1 1-1,1-1 1,-1 0 0,1 1-1,0-1 7,2 4-1,-1 0 1,0-1-1,0 1 0,-1 0 0,1 0 0,-1 0 1,0 0-1,-1 0 0,1 0 0,-1 0 0,0 0 0,0 4 1,1 15 85,3 50 256,-2-52-372,-1 1 0,-2 19 31,0-2 30,6 3 253,-10-31-357,0 0 73,6-2-85,-1-8 78,0 0 0,1 0 0,-1 0 0,0 0 0,0 0-1,0 0 1,-1 0 0,1 0 0,0 0 0,-1 0 0,1 0-1,-1 0 1,0 1 8,0-3 64,1 1-56,1-1 1,-1 0-1,0 0 0,0 1 0,1-1 0,-1 1 0,0-1 1,0 0-1,0 1 0,0-1 0,1 0 0,-1 1 0,0-1 1,0 1-1,0-1 0,0 0 0,0 1 0,0-1 0,0 1 1,0-1-1,0 1 0,0-1-8,1 9-52,1-5 74,-1-3-23,-1 1 0,1 0 0,0-1 0,0 1 0,1 0 0,-1-1-1,0 0 1,0 1 0,1-1 0,-1 0 0,1 1 0,-1-1 0,1 0 0,0 0 0,-1 0 1,2 0-2,0 0 0,0 0 0,0 0 0,0 0 0,0-1 0,0 1 0,0-1 0,0 1 1,0-1-1,0 0 0,0-1 0,0 1 0,0 0 0,2-1 2,11 0 0,2 0 161,0-1-1,5-1-160,-5 0 170,1 2 0,5-1-170,-4 1 12,0-1-1,14-3-11,-14 2-24,1 0-1,15 1 25,114 2 144,-110 5-176,-39-4 34,0-1-1,0 1 1,0-1 0,0 1 0,0-1 0,0 1 0,0 0 0,0 0 0,0-1 0,-1 1 0,1 0 0,0 0 0,0 0 0,-1 0 0,1 0 0,-1 0 0,1 0-1,-1 0 1,1 0 0,-1 0 0,0 0 0,1 0 0,-1 0 0,0 0 0,0 0 0,0 0 0,0 1 0,0-1 0,0 0-2,1 2 22,-1-1 0,0 1 0,-1-1-1,1 1 1,0-1 0,-1 1 0,1-1 0,-1 1 0,0-1 0,0 1 0,0-1 0,0 0 0,-1 2-22,-3 3-34,-1 0 0,-1-1 0,1 0 0,-1 0 0,0-1 1,0 1-1,-1-1 34,-7 4 89,0 0 1,-1-2 0,-4 3-90,-4-2 191,-1-1 0,0-1 0,0 0 0,-6-2-191,-53 13 105,75-15-643,0 1-1,0 0 0,0 0 1,1 1-1,-1 0 0,1 1 1,0 0-1,-7 5 539,6 1-3221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53:38.1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329 5 736,'-3'-5'289,"3"5"-213,-1 0-4,0 0 222,1 0-28,0 0 188,0 0-108,-1 1-287,1-1 1,0 1-1,-1-1 0,1 0 0,-1 1 0,1-1 0,-1 1 0,1-1 1,-1 0-1,1 1 0,-1-1 0,1 0 0,-1 0 0,0 0 0,1 1 1,-1-1-1,1 0 0,-1 0 0,0 0 0,1 0 0,-1 0 0,1 0 1,-1 0-1,0 0 0,1 0 0,-1-1 0,0 1-59,0 0 78,0 0 50,1 0-27,0 0 49,0 0-1,0 0 198,-1 0-161,1 0 1,0-1-1,-1 1 1,1 0 0,-1-1-1,1 1 1,0 0 0,-1 0-1,1-1 1,-1 1 0,1 0-1,-1 0 1,1 0 0,-1 0-1,1 0 1,0 0 0,-1 0-1,0 0-186,1 172 1526,-1-154-1432,-1-1 0,0 1 1,-2-1-1,-3 10-94,-3 14 113,-5 7-9,7-24 27,7-20-105,0-1 1,-1 1-1,0 0 0,0-1 0,0 1 1,0-1-1,0 0 0,-1 0 0,1 0 1,-1 0-1,0 0 0,0 0 0,0-1 1,0 0-1,-1 1-26,2-2 8,0 0 0,0 0 0,0 0 0,0 0 0,1-1 0,-1 1 0,0-1 0,0 1 0,0-1 0,-1 0 0,1 0 0,0 0 0,0 0 0,0 0 0,0 0 0,0 0 0,0-1 0,0 1 0,0-1 0,0 0 0,0 1 0,1-1 1,-1 0-1,0 0 0,0 0 0,1-1 0,-1 1 0,0 0 0,1 0 0,-1-1-8,-9-10 134,0 0 1,0-1 0,2 0 0,-8-12-135,4 4-27,-13-13 27,20 27-11,1 1 0,0-1 1,0 0-1,0-1 0,1 1 1,0-1-1,1 0 0,-1 0 1,2 0-1,-1-1 0,1 1 1,0-1-1,1 1 0,0-1 1,0 0 10,2 7 0,0-1 0,0 1 1,0 0-1,0 0 0,0 0 0,0 0 1,0 0-1,1 0 0,-1 0 1,1 0-1,-1 1 0,1-1 0,0 0 1,0 1-1,-1 0 0,1-1 1,1 1-1,38-25 240,-40 25-236,7-4 59,-1 1 1,1 0 0,0 0-1,0 0 1,1 1 0,-1 0-1,1 1 1,-1 0 0,1 0-1,0 1 1,6 0-64,15 2 704,15 3-704,17 2 304,172 3 448,-216-7-710,0 0 1,0 0-1,0 2 1,6 2-43,-17-4-103,1 1 0,0 0 0,-1 0 0,0 0 0,0 1 1,0 0-1,0 1 0,-1 0 0,0 0 0,6 5 103,-10-7-634,0-1-1,0 1 0,0 0 1,0 0-1,-1 0 0,1 1 635,-1-2-4186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53:42.92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592 43 1408,'-1'0'18,"1"0"0,0 0 0,0 0 0,0 0 0,0 0 0,0 0 0,0 0 0,0 0 1,0 0-1,0 1 0,-1-1 0,1 0 0,0 0 0,0 0 0,0 0 0,0 0 0,0 0 0,0 0 0,0 0 0,0 0 0,0 1 0,0-1 0,0 0 0,0 0 0,0 0 1,0 0-1,0 0 0,0 0 0,0 0 0,0 0 0,0 1 0,0-1 0,0 0 0,0 0 0,0 0 0,0 0 0,0 0 0,0 0 0,0 0 0,0 0 0,0 1 0,0-1 1,0 0-1,1 0 0,-1 0 0,0 0 0,0 0 0,0 0 0,0 0 0,0 0 0,0 0 0,0 0 0,0 0 0,0 0 0,1 0 0,-1 0 0,0 1 0,0-1 1,0 0-1,0 0 0,0 0 0,0 0-18,1-1 66,-1 1 1,0 0-1,0 0 1,1 0-1,-1 0 1,0-1-1,0 1 1,1 0-1,-1 0 1,0-1-1,0 1 0,0 0 1,1 0-1,-1-1 1,0 1-1,0 0 1,0-1-1,0 1 1,0 0-1,0-1 1,0 1-1,0 0 1,1 0-1,-1-1 1,0 1-1,0 0 1,0-1-1,-1 1-66,1-39 5029,0 38-4757,0 1-138,0 0-161,0 0 11,0 0 85,0 0 43,0 0-93,0 1 0,-1-1 0,1 0-1,0 0 1,0 1 0,-1-1 0,1 0 0,0 0-1,0 1 1,-1-1 0,1 0 0,0 1 0,0-1-1,0 1 1,0-1 0,-1 0 0,1 1-1,0-1 1,0 0 0,0 1 0,0-1 0,0 1-1,0-1 1,0 0 0,0 1 0,0-1-19,0 13 223,0-12-161,-2 8 97,1-1 0,-1 0 1,0 1-1,0-1 0,-1 0 0,-1-1 1,-2 6-160,-3 8 47,4-7 19,0 0 0,-2 0 0,0-1 0,0 0 0,-1-1 0,-1 0 0,0 0 0,-1 0 0,0-1 0,0-1 0,-1 0 0,-1 0 0,0-1 0,0-1 0,-1 0 0,0 0-66,-14 5 109,0 0-1,-2-2 0,-12 3-108,27-11 32,1 0-1,0-1 1,-1 0-1,0-1 0,1 0 1,-1-1-1,0-1 0,-11-1-31,15 0-14,5 2 16,0-1 1,0 0 0,1 0 0,-1 0 0,1 0-1,-1-1 1,1 0 0,-1 0 0,1 0-1,0 0 1,-2-2-3,-2-3 16,0 0 0,1 0 0,0 0 0,-4-6-16,-1 0 16,9 8-33,0-1-1,0 1 1,0-1-1,1 1 1,0-1-1,0 0 1,0-4 17,0 3-80,1 6 59,1 0 0,0-1 0,0 1 0,0 0 0,0-1 0,0 1 0,0 0 0,0 0 0,0-1 0,1 1 0,-1 0 0,0-1 0,1 0 21,2-9-154,-3 10 151,0 0 1,0 0-1,0 1 1,0-1 0,0 0-1,1 0 1,-1 1-1,0-1 1,1 0-1,-1 1 1,0-1-1,1 0 1,-1 1-1,1-1 1,-1 0-1,1 1 1,-1-1-1,1 1 1,-1-1-1,1 1 1,0-1-1,-1 1 1,1 0-1,0-1 1,-1 1-1,1 0 1,0-1-1,-1 1 1,2 0 2,-1-1-15,1 1 0,-1 0 0,1-1 0,-1 1 0,1 0 1,0 0-1,-1 0 0,1 0 0,-1 0 0,1 0 0,0 1 0,-1-1 15,17 2-9,-16-2 11,-1 0 0,1-1 1,-1 2-1,1-1 0,-1 0 1,1 0-1,-1 0 0,1 1 1,-1-1-1,1 1 0,0-1-2,25 11 38,13 6 42,-33-13-86,0-1 0,0 0 1,1-1-1,7 2 6,21 8-79,105 47 463,-70-28 806,14 2-1190,-41-16-230,26 16 230,-47-25-3002,-14-7 1354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53:46.51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15 36 992,'-4'1'277,"4"0"-70,-3-6 1010,1 4-806,1 0-327,1 1 0,0 0 0,0 0 1,-1-1-1,1 1 0,0 0 0,0 0 0,-1-1 0,1 1 0,0 0 0,0-1 0,0 1 1,-1 0-1,1-1 0,0 1 0,0 0 0,0-1 0,0 1 0,0-1 0,0 1 1,0 0-1,0-1 0,0 1 0,0 0 0,0-1 0,0 1 0,0-1-84,0 1 150,0-1 90,0 1-221,0 0 1,0 0-1,-1-1 0,1 1 0,0 0 0,0 0 1,0-1-1,0 1 0,0 0 0,0 0 1,0-1-1,0 1 0,0 0 0,0-1 0,0 1 1,0 0-1,0 0 0,0-1 0,0 1 0,0 0 1,0 0-1,0-1 0,0 1 0,0 0 1,1 0-1,-1-1 0,0 1 0,0 0 0,0 0 1,0-1-1,1 1-19,3-8 460,-4 7-419,0 1 0,1 0 0,-1-1 1,0 1-1,1 0 0,-1-1 0,1 1 0,-1 0 0,0 0 0,1-1 0,-1 1 1,1 0-1,-1 0 0,1 0 0,-1 0 0,1 0 0,-1-1 0,1 1 0,-1 0 1,1 0-1,-1 0 0,1 0-41,5 9 547,-4-5-586,3 7 120,-1 0-1,0 1 0,0-1 0,-1 1 1,-1 0-1,0 0 0,0 7-80,0 22 437,-3 26-437,1 10 319,12 99 308,-3-43-529,-3-68-42,-2-26 192,-1 14-248,-3-51-160,1-1-293,7 2-1126,-3-2 454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3:53:47.80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416 16 736,'-3'-9'341,"3"9"-311,0 0 0,0 0 0,0-1-1,0 1 1,0 0 0,0 0-1,0-1 1,0 1 0,0 0 0,0 0-1,0-1 1,0 1 0,0 0-1,0 0 1,0-1 0,-1 1-1,1 0 1,0 0 0,0 0 0,0-1-1,0 1 1,-1 0 0,1 0-1,0 0 1,0 0 0,0-1 0,-1 1-1,1 0 1,0 0 0,0 0-1,0 0 1,-1 0 0,1 0 0,0 0-1,0 0 1,-1 0 0,1 0-1,0 0 1,0 0 0,-1 0 0,1 0-1,0 0 1,0 0 0,-1 0-1,1 0 1,0 0 0,0 0 0,-1 0-1,1 0 1,0 0 0,0 0-1,-1 1 1,1-1 0,0 0 0,0 0-1,0 0-29,-2 1 107,1-1 0,-1 1-1,1-1 1,-1 1 0,1 0-1,-1 0 1,1-1 0,0 1-1,0 0 1,-1 0 0,1 0-1,0 1 1,0-1 0,0 0-1,0 0 1,0 1 0,0-1-1,0 0 1,1 1 0,-1-1-1,1 1 1,-1-1 0,1 1-1,-1-1-106,1 1 69,-1 0 0,1 0 0,-1-1 0,1 1 0,-1 0 0,0-1 0,0 1 0,1 0 0,-1-1-1,0 1 1,-1-1 0,1 1 0,0 0-69,-9 13 683,9-10-539,-1 1 1,0-1 0,0 1-1,0-1 1,-1 0-1,0 0 1,0 0-1,0 0 1,-3 2-145,-7 8 301,11-11-213,-1 0 1,0-1-1,0 0 1,0 1-1,-1-1 1,1-1-1,-1 1 1,0 0-1,1-1 0,-1 0 1,0 1-1,0-2 1,-3 2-89,-107 29 213,21-9-26,88-21-176,-1-1 0,1 0 1,-1-1-1,1 0 1,0 0-1,-5 0-11,-1 0 92,10 0-93,1 0 0,0 0 0,0 0 1,0 0-1,0 0 0,0 0 0,0 0 0,-1 0 1,1 0-1,0 0 0,0 0 0,0 0 0,0 0 1,0 0-1,-1 0 0,1 0 0,0 0 0,0-1 1,0 1-1,0 0 0,0 0 0,0 0 0,0 0 1,0 0-1,-1 0 0,1 0 0,0 0 0,0 0 1,0-1-1,0 1 0,0 0 0,0 0 0,0 0 1,0 0-1,0 0 0,0 0 0,0-1 0,0 1 1,0 0-1,0 0 0,0 0 0,0 0 1,0 0-1,0-1 0,0 1 0,0 0 1,4-8 495,9-7 44,-11 14-544,-1 0 0,1 0 0,0 0 1,0 0-1,0 1 0,0-1 0,1 1 0,-1-1 0,0 1 1,0 0-1,2-1 5,29 1 40,-21 0-22,-1 1-12,0 0-1,0 0 1,0 1 0,0 1-1,0-1 1,-1 2-1,1 0 1,-1 0-1,0 0 1,0 2 0,-1-1-1,1 1 1,-1 0-1,0 1 1,-1 0-1,0 1 1,0 0 0,0 0-1,-1 0 1,-1 1-1,1 0 1,-1 0-1,4 10-5,13 27 303,-3 0 0,-2 1-1,-2 1 1,9 43-303,-22-69 134,2 10 25,-3-26-311,-1-1 0,0 1 0,0-1 0,-1 1 0,0 1 152,0 9-5202,0-15 4402,2-1-1248,9 0-240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2:53:01.52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3203 49 480,'-1'0'10,"1"-1"1,0 1-1,0-1 1,0 0-1,-1 1 1,1-1-1,0 1 1,0-1-1,0 0 1,0 1-1,0-1 1,0 0-1,0 1 1,0-1-1,0 0 1,0 1-1,0-1 1,1 0-11,0-5 126,-1 5 162,0 1 16,0 0 314,0 0-196,-14 1 4,4 2-419,-56 17 1501,26-16-852,-16 4 32,46-7-501,1 1-1,0-1 1,0-1 0,-1 0 0,-1 0-187,1 0 199,0 0 1,0 1 0,0 0 0,-1 0-200,-5 2-16,0-1 0,0-1 0,-8-1 16,7 0-30,0 1 0,0 1-1,-6 1 31,-8 3 80,-1-2-1,0-1 0,-6-2-79,-99-4-129,31 1 388,38 2-189,-243 3-163,193 3 180,-72 15-87,157-17 244,-27-1-244,25-2 210,-21 4-210,4-1 57,1-1-1,-37-5-56,17 1 20,58 1-44,-144 3 119,118 0-29,0 1 0,-37 9-66,-7 5-276,18-4 194,-41 14 82,70-16-25,1 1 0,1 2 0,0 1 0,1 2 0,1 1 0,0 2 0,2 1 0,0 1 0,2 1 0,-7 9 25,10-6 10,0 1 1,2 1 0,-19 30-11,24-32 100,-13 24-56,-7 14-160,25-46 270,2 1 0,0 0 0,-5 14-154,4-4 11,1 1 0,2 0-1,1 0 1,1 1 0,1 8-11,0 17 181,3 0 0,3 0 1,2 1-1,5 20-181,-4-54-49,-2-12 41,0 0-1,1-1 0,0 1 0,1-1 0,0 1 1,1-1-1,1 0 0,-1 0 0,3 3 9,29 49 121,7 23-121,-38-76 2,3 4 24,0 0 0,7 9-26,9 13 38,-3-4-45,1 0 1,1-1-1,2-1 0,1-2 0,1 0 0,1-2 0,2-1 0,0-1 0,2-2 0,14 7 7,37 22 144,73 61-144,-125-85 261,-1 2 1,25 32-262,-45-51 18,-1-1 1,1 0 0,1 0 0,-1-1 0,9 4-19,11 6-110,18 6 110,30 11 448,5-3-448,62 28-118,-107-44 221,0 0 0,2-3 0,-1-1 0,1-2 0,1-2-1,0-2 1,11 0-103,177 15 280,-179-15-112,41 1-80,-21-2-176,1 4 88,-13-3 61,0-3-1,52-4-60,-39 0 13,284-4 131,-241-4 46,-58 3-114,29-4-81,0-3 0,79-24 5,-75 9 466,78-37-466,33-11 312,-189 73-319,54-18 73,-2-1 1,0-4-1,0-3-66,52-25 38,-80 37-18,-1 1 0,2 2 0,0 1 0,7 0-20,149-32 6,-89 23-71,-78 17 152,6-2-112,1-1 1,-2-1 0,1-2-1,9-5 25,-13 4 49,-14 7 12,-1-1 0,11-6-61,59-36-49,14-8-67,-46 22 165,-2-2 1,-1-2 0,-1-3 0,-3-1-1,-1-2 1,5-12-50,-22 26 47,-7 9-92,-1-2 1,3-6 44,9-14 16,-16 24-82,-1 1 0,-1-1 0,0-4 66,-3 7 10,0-1-1,-2-1 0,0 1 1,-1-1-1,-1 0 0,0 0 1,-2 0-1,0-2-9,5-168-213,-5 159 209,-2-1 1,-1 0 0,-1 0-1,-2 1 1,0-1 0,-3 1-1,0 1 1,-5-10 3,-7-19-30,-3 2-1,-2 0 1,-26-41 30,11 36-14,-3 2 0,-3 2 0,-6-3 14,27 36 20,0 1 0,-1 1 0,-2 1 0,-18-11-20,7 5 0,11 9 12,-11-9 34,30 20-33,-1 1-1,1-1 0,-1 1 0,-3-1-12,-23-13 79,24 12-99,-2 1-1,1 0 0,-1 1 0,1 0 1,-2 1-1,1 0 0,0 2 1,-3-1 20,-22-6-123,22 7 78,1-1 0,-1 2 0,0 0 0,0 1 0,-3 1 45,-13 0-47,-41 2-42,-73 14 89,82-9 127,18-1-149,22-2 193,-18 0-171,-50 10-139,-86 8-10,-114 24 250,256-41-104,-29 1 3,32-5 3,19-1 63,1-1 1,-11-2-67,-10 1 102,14 0-37,0-1 0,-3-1-65,4 0-28,-1 1 1,-1 1 27,-122-7 224,32 2-259,1 0 38,100 7-79,4-1-207,1 0 1,-1 0-1,0 0 1,0-1-1,0 1 1,1-1-1,-1-1 0,0 1 1,1-1-1,-1 0 1,-2-1 282,4-2-1835,3 2-2330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41:22.03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354 15 576,'-2'4'64,"0"0"1,0 0-1,0 0 0,0-1 1,-1 1-1,0-1 0,1 1 1,-1-1-1,-1 0 1,1 0-1,0 0 0,-3 1-64,-6 6 204,3-4-131,0 0 0,0 0 1,-1-1-1,0-1 0,0 1 0,0-2 1,-1 1-74,10-4 31,-3 1 45,1 0 0,0 0 0,-1-1 0,1 1 0,-1-1 1,1 0-1,-3 0-76,0 0 54,6 0-58,0 0 0,0 0 0,0 0 0,-1 0 0,1 0 0,0 0 1,0 0-1,0 0 0,0 0 0,0 0 0,0 0 0,0 0 0,-1 0 0,1 0 1,0 0-1,0 0 0,0 0 0,0 0 0,0 0 0,0 0 0,0 0 1,0 0-1,-1 0 0,1 0 0,0-1 0,0 1 0,0 0 0,0 0 0,0 0 1,0 0-1,0 0 0,0 0 0,0 0 0,0 0 0,0 0 0,0 0 1,-1-1-1,1 1 0,0 0 0,0 0 0,0 0 0,0 0 0,0 0 0,0 0 1,0 0-1,0-1 0,0 1 0,0 0 0,0 0 0,0 0 0,0 0 0,0 0 1,0 0-1,0 0 0,1-1 0,-1 1 0,0 0 0,0 0 0,0 0 1,0 0-1,0 0 0,0 0 0,0 0 0,0 0 0,0 0 0,0 0 0,0-1 1,0 1-1,1 0 4,5-6 102,-5 5-49,15-11-23,-14 11-2,0 0-1,1-1 1,-1 1-1,0-1 1,0 1-1,-1-1 1,1 0-1,1-1-27,3-4 336,-6 6-297,1 0 0,0 0 0,-1 0 0,1 1 0,-1-1 0,1 0 0,-1 0 0,1 0 0,-1 0-1,1 0 1,-1 0 0,0 0 0,0 0 0,0 0 0,1 0 0,-1-1 0,0 1 0,0 0 0,0 0 0,-1 0-39,1 0 5,0 1 0,0-1 1,-1 1-1,1 0 0,0-1 0,-1 1 0,1 0 1,-1-1-1,1 1 0,0 0 0,-1-1 0,1 1 1,-1 0-1,1 0 0,-1 0 0,1-1 0,-1 1 1,1 0-1,-1 0 0,1 0 0,-1 0 1,1 0-1,-1 0 0,1 0 0,-1 0 0,1 0 1,-1 0-1,1 0 0,-1 0 0,0 0-5,-20 2 142,18-1-131,-1-1-1,0 1 0,-1 0 1,1 0-1,0 1 0,1-1 0,-2 1-10,-17 5 494,12-4-351,-1 0 0,1 1 0,-4 2-143,4-1 46,0-2-1,0 1 0,-2-1-45,1-1 22,13-6-34,19-8-127,-11 7-46,3-5 143,0 2 0,1 0 1,-1 0-1,2 1 1,0 1 41,-14 6 277,-1 0-90,-1 11-203,-3-5 14,1 0 0,-1 0 1,0-1-1,0 1 0,-1-1 1,0 0-1,0 0 0,0-1 1,-2 2 1,1-1-1,-26 22 139,21-19-127,2 0 0,-1 0-1,1 1 1,0 0 0,1 1-1,-2 3-10,1-3-113,7-8 94,1-1-1,0 0 1,0 1-1,-1-1 1,1 1-1,0 0 1,0-1 0,1 1-1,-2 1 20,3-3 4,0 0-1,0 0 0,0 0 1,0 0-1,-1-1 1,1 1-1,0 0 1,0 0-1,0-1 0,0 1 1,-1-1-1,1 1 1,0-1-1,0 0-3,127-61-16,-109 53 77,0 1-1,15-4-60,-17 5 178,-9 4-168,-7 0 95,-5 2-48,-5 0-11,8 1-50,1 0 0,0 0 0,0 0-1,-1 0 1,1 0 0,0 0 0,0 0-1,-1 0 1,1 0 0,0 0-1,-1 0 1,1 0 0,0 0 0,0 0-1,-1 0 1,1 0 0,0 0-1,0-1 1,0 1 0,-1 0 0,1 0-1,0 0 1,0-1 0,0 1-1,-1 0 1,1 0 0,0 0 0,0-1-1,0 1 1,0 0 0,-1 0 0,1-1-1,0 1 1,0 0 0,0 0-1,0-1 1,0 1 0,0 0 0,0 0-1,0-1 5,5-13 104,-2 9-58,0 0 0,1 1 1,-1-1-1,5-2-46,1-3 51,-1 0 1,1 0-1,4-8-51,-12 17-12,0 0-1,0 1 0,0-1 1,0 0-1,0 1 0,0-1 0,0 1 1,0-1-1,0 1 0,0-1 0,0 1 1,0 0-1,0 0 0,0-1 0,0 1 1,1 0-1,-1 0 13,22 0-283,-17 1 356,0-1-76,0 0-1,0 1 1,-1 0 0,1 1-1,0-1 1,0 1 3,-1 0 39,0-1 0,0 1 0,0-1-1,0-1 1,1 1 0,-1-1-39,-4 0 1,0 0 1,-1 0-1,1 1 0,0-1 0,0 0 1,0 0-1,0 0 0,-1 1 0,1-1 0,0 0 1,0 1-1,-1-1 0,1 1 0,0-1 1,-1 1-1,1-1 0,0 1 0,-1-1 1,1 1-1,-1-1 0,1 1 0,-1 0 0,1 0 1,-1-1-1,1 1 0,-1 0 0,0 0 1,1-1-1,-1 1 0,0 0 0,0 0 1,1 0-1,-1-1 0,0 1 0,0 0 0,0 0 1,0 0-1,0 0-1,0 1 13,0-1 0,-1 1 0,1-1 0,0 1-1,0-1 1,-1 1 0,1-1 0,-1 0 0,1 1 0,-1-1 0,0 0 0,0 1 0,1-1 0,-1 0-1,0 0 1,0 1 0,0-1 0,0 0 0,0 0 0,-1 0 0,1 0 0,-1 0-13,-10 5 93,-1-1 0,0 0 1,0 0-1,-11 1-93,18-4-8,-13 2 158,1 0 0,-1-1 0,0-1 0,-7-1-150,-98-1 117,84-3-517,54-10 416,12 4 62,-8 3-220,3 2 264,-18 4-109,-1 0 1,1 0 0,-1-1 0,1 1 0,-1-1-1,1 0 1,-1 0 0,1 0 0,1-1-14,-16 6 32,-16 11-125,24-13-44,0-1 0,-1 1-1,1 1 1,0-1 0,1 0-1,-1 1 1,0 0 0,1 0 0,-1 0-1,1 0 1,0 1 0,0-1 0,-1 3 137,4-6-77,0 1 0,-1-1 1,1 1-1,0-1 1,0 1-1,-1-1 1,1 1-1,0-1 1,0 1-1,0 0 1,0-1-1,0 1 1,0-1-1,0 1 1,0-1-1,0 1 0,0 0 1,0-1-1,0 1 1,0-1-1,0 1 1,1-1-1,-1 1 1,0 0-1,0-1 1,1 1-1,-1-1 1,0 1-1,1-1 1,-1 0-1,0 1 1,1-1-1,-1 1 0,1-1 1,-1 1-1,1-1 1,-1 0-1,1 0 1,-1 1-1,1-1 77,15 11-1237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41:40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2144,'0'-24'2971,"0"24"-2881,0 0-20,0 0 79,0 0-59,0 0-74,0 0 75,0 0 16,0 0 90,0 0-80,0 0-53,0 0-10,0 0 47,7-4 54,16-1 15,-1 8-191,-19-2 34,1-1-1,-1 1 0,1-1 1,-1 0-1,0 0 1,1 0-1,-1 0 1,1 0-1,-1-1 1,0 0-1,1 1 0,1-2-12,6-3 45,-1 0 0,1 1 0,0 1 0,0 0-1,6-1-44,2-1 33,-16 3-22,0 1-1,0 0 1,0 1-1,0-1 1,0 1 0,1-1-1,0 1-10,1 0 42,0 0 0,0 0 0,0-1 0,0 0 0,0 0 0,0 0 0,0 0 0,4-2-42,-5 2 30,1 0 1,-1 0-1,1 0 0,-1 1 1,1-1-1,-1 1 0,1 0 1,-1 1-1,1-1 0,-1 1 1,1 0-1,-1 0 0,0 0 1,1 1-1,-1 0 0,4 1-30,-7-2-49,1 1-1,0-1 0,-1 0 1,1 1-1,-1-1 0,1 1 0,-1 0 1,0-1-1,0 1 0,0 0 1,0 0-1,0 0 0,0-1 0,0 1 1,0 0-1,-1 0 0,1 1 0,-1-1 1,0 0-1,1 0 0,-1 0 1,0 0-1,0 0 0,0 0 0,-1 0 1,1 0-1,0 0 0,-1 1 1,1-1-1,-1 0 0,0 0 50,-3 6-2389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41:42.3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64 320,'5'-5'624,"-3"5"-379,10 0 27,4 0 397,-16 0-637,0 0 0,1 0 1,-1 0-1,0 0 0,0 0 1,1 0-1,-1 0 0,0 0 0,0 0 1,0 0-1,1 0 0,-1 0 1,0 0-1,0-1 0,1 1 0,-1 0 1,0 0-1,0 0 0,0 0 0,1 0 1,-1 0-1,0-1 0,0 1 1,0 0-1,0 0 0,1 0 0,-1-1 1,0 1-1,0 0 0,0 0 1,0-1-33,22-23 2240,-20 22-2172,0 0 1,0 0-1,0 0 1,1 1-1,-1-1 1,0 0-1,1 1 1,-1 0-1,1 0 1,0-1-1,-1 1 1,1 1-1,1-1-68,2-3 167,2 2-41,14 0-107,-18 1-12,0 0-1,0 1 1,0 0 0,0 0 0,0 0 0,0 0 0,0 1 0,0 0-1,0 0-6,53 10 411,-46-10-357,-10-1-40,1 0 0,-1 0 0,1 1-1,-1-1 1,1 0 0,0 0 0,-1 1 0,1-1-1,-1 1 1,1 0-14,18 6 70,11-6-1223,-16-2-564,-6 1 645,0-3-725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01:16.58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3389 23 736,'0'0'224,"1"0"896,-4 0-989,1-1 1,0 1-1,0-1 0,0 0 1,0 0-1,0 0 0,0 0 1,0 0-1,0 0 1,-1-1-132,1 1 36,-1-1 0,0 0 0,0 1 0,0 0 0,0 0 1,-3-1-37,2 1 34,0 0 0,0 1 0,0 0 0,0 0 0,0 0 0,0 0 0,0 0 0,0 1 0,0 0 0,0 0 0,0 0 0,1 0 0,-4 2-34,-6 1 44,0 0-1,0 0 0,-7-1-43,-9 4 14,-5 1 33,-100 28 557,58-12-558,10-4 228,-1 4-274,11-6 170,0-2 0,-1-2 0,-8-2-170,1 1 140,-43 7-143,20-4 177,-2 4-174,-23 14-65,52-15 135,-2-3 0,0-2-1,-3-2-69,44-10 52,-27 4 54,1 1-1,0 2 0,-33 12-105,57-14-5,-23 8 33,1 2 1,0 2-1,-27 17-28,-266 141 485,219-122-410,85-39-26,2 1 0,-10 7-49,-10 6 35,-51 24-131,87-46 135,0-1 0,-4 1-39,-13 5 13,-18 7-29,-2-3 0,-1-1-1,-27 2 17,45-9 49,-42 10 106,-13 8-155,39-15 101,51-12-80,0 0 1,1 1-1,-1-1 1,0 0-1,0 0 0,0 0 1,1 0-1,-1 0 0,0 0 1,0 0-1,0-1 1,1 1-1,-1 0 0,0 0 1,1 0-1,-1-1 0,0 1 1,0-1-1,1 1 0,-1 0 1,0-1-1,1 1 1,-1-1-1,1 1 0,-1-1 1,1 0-1,-1 1 0,1-1 1,-1 0-22,0 0 56,0-1 0,0 0 0,1 1 0,-1-1 1,1 0-1,-1 1 0,1-1 0,-1 0 0,1 0 0,0 0 0,0-1-56,0 2 7,0 0 0,0 1 0,-1-1 0,1 0 0,0 0 0,0 0 0,-1 0 0,1 1-1,-1-1 1,1 0 0,-1 0 0,1 1 0,-1-1 0,1 0 0,-1 0 0,0 1 0,1-1-1,-1 1 1,0-1 0,1 1 0,-1-1 0,0 1 0,0-1 0,0 1-7,1 0 37,0 0 16,0 0-31,0 0-22,0 0 0,0-1 0,0 1 0,0 0 1,-1 0-1,1 0 0,0 0 0,0-1 0,0 1 0,0 0 0,0 0 1,0 0-1,0 0 0,-1 0 0,1 0 0,0-1 0,0 1 1,0 0-1,0 0 0,-1 0 0,1 0 0,0 0 0,0 0 1,0 0-1,0 0 0,-1 0 0,1 0 0,0 0 0,0 0 1,0 0-1,-1 0 0,1 0 0,0 0 0,0 0 0,0 0 0,0 0 1,-1 0-1,1 0 0,0 0 0,0 0 0,-3 0 85,7-4-150,43-35 151,1 3-1,34-20-85,-1 2-56,-44 27-37,9-2 93,-34 22-18,-6 5 7,-1-1 1,0-1 0,1 1 0,-1-1-1,0 0 11,-4 3 11,-2 3-17,0 0-1,0-1 1,0 1-1,0 0 1,0-1-1,0 1 1,0-1-1,0 1 1,0-1-1,-1 0 1,1 1-1,-1-1 1,1 0-1,-1 0 1,1 0-1,-1 0 7,-5 4 13,-13 13-42,-2-2 0,-18 12 29,-129 81-42,115-72 36,-26 18 235,77-54-242,-1 0-1,1 1 1,-1-1 0,1 0-1,-1-1 1,-1 1 13,0 0 37,20 0-175,60 2 346,7-5-180,-32 0-13,-1 2 0,13 3-15,-38-2-34,-19-1 380,-16 0-114,6-1-156,0 1-1,0-2 0,0 1 0,0 0 0,0-1 1,0 0-1,0 0 0,-4-3-75,-21-7 225,23 10-211,0-1 0,0 0 0,1-1-1,-1 0 1,1 0 0,-1 0 0,-3-5-14,-4-1 154,12 9-193,0-1 0,-1 0 1,1 0-1,0-1 0,0 1 1,0 0-1,1-1 0,-1 1 1,1-1-1,-1 0 0,1 1 1,0-1 38,1 2-66,1 1 0,-1-1 0,0 1 0,1 0 0,-1-1 0,1 1 1,-1 0-1,1-1 0,0 1 0,-1 0 0,1 0 0,-1 0 0,1-1 0,-1 1 0,1 0 1,0 0-1,0 0 66,8-1-668,0 1 1,0 0-1,0 0 1,0 1-1,0 0 1,8 2 667,17 4-2747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03:02.57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51 18 576,'-1'0'23,"1"0"43,-1 0 1,1-1-1,0 1 0,-1 0 1,1 0-1,0-1 0,0 1 1,-1 0-1,1-1 0,0 1 1,0 0-1,-1-1 0,1 1 1,0 0-1,0-1 0,0 1 1,0-1-1,0 1 0,-1 0 1,1-1-1,0 1 0,0-1 1,0 1-1,0 0 0,0-1 1,0 1-1,0-1 0,0 1 1,1-1-67,-1 1 181,0 0 6,-3-6 734,2 6-280,2 6-433,-1-4-177,1 0 0,0 0 1,0 0-1,0 0 0,0 0 0,0 0 0,0 0 0,1 0-31,4 10 429,-5-11-451,5 9 60,-4-7 46,0 0 1,0 0 0,1-1 0,-1 1 0,1 0 0,0-1 0,-1 0 0,1 1 0,1-1 0,-1 0 0,0-1 0,0 1 0,1-1 0,0 1-85,2 1 25,0 1 0,0-1 1,-1 1-1,0 0 0,1 0 0,-2 1 1,1-1-1,0 1 0,-1 0 1,0 1-1,0-1 0,-1 1 0,1 0 1,-1 0-1,0 0 0,-1 0 1,1 0-1,-1 0 0,-1 1 0,2 5-25,1 15 169,0 1-1,-2 0 0,-1 0 1,-2 13-169,1-10 122,-2-12-49,0 0 1,0 0-1,-5 14-73,-4 30-87,10-56 107,0 0 0,-1 1-1,0-1 1,0-1-1,0 1 1,-1 0-1,0 0 1,0-1-1,-3 4-19,3-4 20,0 0-1,0 0 0,1 0 0,-1 1 1,1-1-20,-9 24 63,-4 9-38,12-28 56,-1 0-1,0-1 1,-1 1-81,-1 3-24,0 1 1,2-1-1,-1 1 0,2 0 0,-2 14 24,-6 23-46,8-38 49,-9 27 19,11-38-23,-1-1-1,1 1 0,-1 0 1,1-1-1,-1 1 0,0-1 1,0 0-1,0 1 0,0-1 0,0 0 1,0 0-1,-2 1 2,3-3-53,-2 4 31,1-16 167,2 10-154,0 1 0,-1 0-1,1-1 1,0 1 0,0-1-1,0 1 1,0-1 0,0 1 0,0-1-1,1 1 1,-1 0 0,0-1-1,1 1 1,-1-1 0,1 0 9,1-4 32,0-1 1,-1 0-1,0 0 1,0 0-1,0 0 1,-1-2-33,1-11 7,11-50-133,-7 47 109,-1 1 1,-2-1-1,1-13 17,-3 26 25,-1-19 83,1 27-104,-1 1 0,1-1 1,0 0-1,-1 1 0,1-1 1,-1 1-1,0-1 0,0 1 1,1-1-1,-1 1 0,0-1 1,0 1-1,0 0 0,-1 0 1,1-1-5,-2-1-28,-3-2-106,5 5 129,0 0 1,0 1-1,0-1 0,0 0 0,1 0 0,-1 1 0,0-1 0,0 1 0,1-1 0,-1 1 0,0-1 0,1 1 0,-1-1 1,0 1-1,1-1 0,-1 2 5,-9 4 21,15 32-74,-5 4 18,1 32 86,-6 18-51,3-58-88,3 24 88,-1-20 50,5-15 46,-5-22-74,0-1-65,9-4 6,-7 0 51,1 0 1,-1 0-1,0-1 1,-1 1-1,1-3-14,8-16-35,4-3 52,-9 17-42,0-1 0,1 1 0,0 0 0,0 0 0,1 0 0,2-1 25,17-17 1056,-26 26-843,0 1 27,0 0-75,0 0 1,0 5-159,0-1 1,0 0-1,0 0 1,0 0-1,-1 1 0,0-1 1,0 0-1,0 0 1,0 0-1,-1 1-7,2-5-89,0 1-1,0-1 0,0 0 1,0 1-1,0-1 0,0 1 0,0-1 1,0 1-1,0-1 0,0 1 1,0-1-1,1 0 0,-1 1 0,0-1 1,0 1-1,1-1 0,-1 0 1,0 1-1,0-1 0,1 1 90,0-1-371,2 8-2450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3:53.5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187 24 480,'-16'-10'4467,"15"9"-4211,-1-1-1,1 1 0,-1 0 0,0 0 0,0 0 0,0 0 0,1 0 1,-1 0-1,0 0 0,0 1 0,0-1 0,0 1 0,0 0 1,0-1-1,0 1 0,0 0 0,-1 0-255,-2 1 97,0-1-1,0 2 1,0-1-1,0 0 1,1 1-1,-1 0 1,0 0-1,1 0 1,-1 1-1,1 0 1,0-1-1,0 2 1,-1 0-97,-4 2 78,4-2-38,1 1-1,-1 0 0,1 0 1,0 0-1,1 1 1,-1 0-1,1-1 0,0 1 1,0 0-1,1 1-39,2-7 1,-5 10 45,2 0 1,-1 1-1,1-1 1,1 1-1,0 0 0,0-1 1,1 1-1,0 8-46,1-14 26,0 0-1,1 0 1,-1 0 0,1 0 0,0 0-1,0 0 1,0 0 0,1-1-1,0 1 1,0 0 0,0-1 0,0 0-1,1 1 1,-1-1 0,1 0-1,0 0 1,1 0 0,-1-1 0,1 1-1,0 0-25,-2-3 20,1 1-1,0-1 0,0 0 1,-1 1-1,1-1 0,0 0 1,0-1-1,0 1 1,0 0-1,0-1 0,0 0 1,0 0-1,0 0 0,0 0 1,0 0-1,0 0 0,0-1 1,0 0-1,0 1 0,0-1 1,0 0-1,-1 0 1,1-1-1,2 0-19,4-3 97,-1 0-1,1 0 1,-1-1 0,0 0 0,0-1 0,5-5-97,-8 6 97,0-1 0,0 1 0,0-1 1,0 0-1,-1-1 0,-1 1 1,1-1-1,-1 1 0,0-1 1,-1 0-1,0 0 0,0 0 0,-1-2-97,0 5-3,0 1-1,-1 0 0,0-1 1,0 1-1,0 0 1,0-1-1,-1 1 0,1 0 1,-1 0-1,0-1 0,0 1 1,-1 0-1,0 0 0,1 0 1,-1 0-1,0 0 0,-1 1 1,1-1-1,-1 1 0,0-1 1,1 1-1,-2 0 0,1 0 1,0 0-1,-4-2 4,2 2-288,0 1-1,0 0 1,0 0 0,0 0 0,-1 0 0,1 1-1,-1 0 1,1 0 0,-1 1 0,1-1-1,-1 1 1,0 0 0,1 1 0,-1-1 0,1 1-1,-1 0 1,1 1 0,-1-1 0,1 1-1,0 0 1,0 1 0,0-1 0,-4 3 288,-14 11-1280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03:09.50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28 1251 832,'-9'4'599,"9"-3"-511,-1-1 1,1 1 0,-1-1-1,1 0 1,-1 1 0,1-1 0,-1 0-1,1 1 1,-1-1 0,1 0-1,-1 0 1,0 0 0,1 1 0,-1-1-1,1 0 1,-1 0 0,0 0-1,1 0 1,-1 0 0,1 0 0,-1 0-1,0 0 1,1 0 0,-1 0-1,1-1 1,-1 1 0,0 0 0,1 0-89,-1-2 54,1 0 0,-1 1 0,1-1 0,0 1 0,0-1 0,0 0 0,0 1 0,0-1 0,0 0 0,1 1-54,-1-4 105,0-11 76,1 1 1,1 0-1,1 0 0,0 0 1,2-6-182,7-14 741,10-23-741,-12 32 318,-7 17-234,0 0 0,1 1 0,4-7-84,16-29 341,-9 15-191,17-23-150,-17 28 72,-1 0-1,-1-1 1,4-13-72,16-31 366,-16 32-298,-13 25-75,1 1 1,0 0-1,4-5 7,-6 11-50,-2 4 83,0-1 1,1 0 0,-1 0-1,0 1 1,1-1-1,-1 0 1,1 1-1,0-2-33,-1 3 5,-1 0 0,0 0-1,1 0 1,-1 0-1,0 0 1,0 0 0,1-1-1,-1 1 1,0 0-1,1 0 1,-1 0 0,0 0-1,1 0 1,-1 0 0,0 0-1,1 0 1,-1 0-1,0 0 1,1 1 0,-1-1-1,0 0 1,0 0-1,1 0 1,-1 0-5,8 11-115,-4-4 131,-1 0 0,-1 0 0,1 0 0,-1 1 0,0 0 0,0 3-16,0 2 89,1 4-75,-1 0 0,0 15-14,-2-17 43,0 9-16,-1 1 0,-2 8-27,3-27 8,-1 0-1,-1 0 1,1 0 0,-1 0-1,0 0 1,0 0 0,-1-1-1,1 1 1,-1-1 0,-1 0-1,-1 4-7,1-6 22,0 1 0,0 0 0,0-1 0,-1 1 0,1-1 0,-1-1-1,0 1 1,1-1 0,-1 1 0,0-1 0,-1-1 0,1 1 0,0-1 0,0 0-1,-1 0-21,-14 2-32,0-1 0,-1-1 0,-6-2 32,14 1-29,5 0 4,9-2-21,14-1-16,5 2 125,0-1-1,0-1 1,0-1 0,0-1 0,16-7-63,-9 4 22,-20 6-8,1-1 0,-1 0 0,0 0 0,-1-1 0,1 0 1,4-4-15,-7 6 16,-1-1 1,1 0-1,-1 1 0,0-1 1,0-1-1,-1 1 1,1 0-1,0-1 1,-1 1-1,0-1 1,0 0-1,1-2-16,-1-2 29,1 1 0,-1-1 0,0 0 0,-1 0 0,0 0 0,0 0 0,-1-2-29,1 1-11,0 0-1,0 1 1,1-1-1,0 0 1,0 1-1,1 0 1,0-1 0,1 1-1,0 0 1,0 1-1,0-1 1,1 1-1,0 0 1,3-3 11,-3 3 3,-4 6-7,0 0 0,-1 0 1,1 0-1,0 0 0,0 0 0,-1 0 0,1 0 1,0 0-1,0 1 0,0-1 0,0 0 0,1 0 4,0 0-48,4 10 169,-5-8-125,0 0 1,-1 0 0,1 1 0,0-1 0,0 0 0,-1 0-1,1 1 1,-1-1 0,1 0 0,-1 1 0,1-1 3,1 10 38,0-6-22,-1 0-1,1 1 1,-2-1 0,1 1 0,0 4-16,-1 12 13,1-13-16,-1 0 0,0 0 1,0-1-1,-1 1 1,0 0-1,-1 0 1,0 0 2,0-4-2,1-1 0,0 1 0,0 0 0,0-1 0,1 1 0,-1 0 0,1-1 1,0 1-1,1 0 0,-1 0 0,1-1 0,0 3 2,0-4-1,0 0 1,0-1-1,0 1 0,0-1 1,0 1-1,0-1 0,1 0 0,-1 1 1,1-1-1,0 0 0,0 0 1,0 0-1,0 0 0,0 0 1,0-1-1,0 1 0,0-1 0,1 1 1,-1-1-1,0 0 0,3 1 1,6 3 18,-9-4-28,0 0 0,0 0-1,0-1 1,0 1 0,0 0-1,0-1 1,0 1 0,0-1-1,1 0 1,0 0 10,25 4 15,-24-3 1,0 0 1,-1 0-1,1 0 1,0-1 0,0 0-1,0 0 1,0 0-1,-1 0 1,1 0-1,0-1 1,0 0-1,3-1-16,6-3 10,7-1-21,0-2 1,-1 0 0,0-2-1,0 0 1,7-6 10,27-26 165,-48 37-177,-7 8-60,-4 10-15,1-1 45,4-9 34,-1-1 0,1 1 0,0 0 0,0 0 0,0 0 0,0 0 0,1 0 0,-1 0 0,1 0 0,0 0 0,0 0 0,0 0 0,0 0 0,1 1 0,-1-1 0,1 0 0,-1 0 0,2 2 8,4 8-62,-6-9 58,1-1 1,0-1 0,1 1 0,-1 0-1,0 0 1,1 0 0,0-1 0,0 1-1,0 0 1,0-1 0,0 0 0,0 0-1,0 1 1,1-1 0,-1 0 0,1-1-1,0 1 4,-2-1 10,1-1 0,-1 1 0,0-1 0,1 1 0,-1-1-1,1 1 1,-1-1 0,1 0 0,-1 0 0,1 0 0,-1 0-1,1 0 1,-1 0 0,1 0 0,-1-1 0,1 1-1,-1 0 1,1-1 0,-1 1 0,1-1 0,-1 0 0,0 1-1,1-1 1,-1 0 0,0 0 0,0 0 0,1-1-10,0 1 3,-1 0 0,1-1 0,-1 0 0,1 1 0,-1-1 0,1 0 0,-1 0 0,0 0 0,0 0 0,0 0 0,0 0 0,0 0 0,-1 0 0,1 0 0,-1 0 0,1 0 0,-1 0 0,0-1-3,2-14 150,-2 15-129,1-1 0,-1 1 0,0 0 0,1-1 0,-1 1 0,-1 0 0,1 0 0,0-1 0,0 1 0,-1 0 0,1 0 0,-1-1 0,0 1 0,0 0 0,1 0 0,-1 0 0,-1-2-21,-1 2-8,1 0-1,0-1 1,0 1 0,-1 0-1,1 0 1,-1 0-1,0 0 1,1 1 0,-1-1-1,0 1 1,0-1-1,0 1 1,0 0 0,0 0-1,0 1 1,-1-1 0,1 1-1,0-1 1,0 1-1,0 0 1,-1 0 8,-22-5 0,10-1-325,24 5 308,-1 0 0,0-1 0,1 0 0,-1 0-1,0 0 1,0-1 0,0 0 0,0 0 0,2-2 17,27-11-38,-26 12 32,0-1 0,-1 0 0,0 0 0,0-1 0,0 0 0,0-1 6,47-43-63,-18 15 39,-33 31 38,0 0 1,0 0-1,1 1 0,-1 0 1,1 0-1,0 0 0,0 1 1,0-1-1,0 1 0,1 1 1,-1-1-1,0 1 0,1 1 1,-1-1-1,1 1 0,3 0-14,-9 0 75,0 1-22,6 23 102,-7-21-147,-1 0 1,0 0-1,0 1 0,0-1 1,0 0-1,-1 0 1,1 0-1,-1 0 0,0-1 1,0 1-1,0 0 0,0-1 1,0 1-1,-1-1 0,1 0 1,-1 0-1,0 1-8,-1 0 2,0 1 1,1 0-1,-1 0 0,1 0 0,0 0 1,0 1-1,0-1 0,0 1-2,-2 8 6,3-9-17,0 0 0,0 0 1,1 0-1,0 0 0,0 0 1,0 0-1,0 0 0,0 1 0,1-1 1,0 1 10,0 1-24,0 0 0,1 0 0,0 0 0,0 1 0,0-1 0,1 0 0,0-1 0,0 1 0,0 0 0,3 4 24,-3-8 2,-1-1-1,0 1 1,0-1 0,0 1 0,1-1 0,-1 0 0,1 1-1,-1-1 1,1 0 0,-1 0 0,1 0 0,0 0 0,0 0-1,-1-1 1,1 1 0,0 0 0,0-1 0,0 0 0,0 1-1,0-1 1,0 0 0,0 0 0,-1 0 0,1 0 0,0 0-1,0 0 1,0-1 0,0 1 0,1-1-2,0 1 3,0-1 0,0 0 0,1 0 1,-1 0-1,0 0 0,0-1 0,0 1 0,0-1 0,-1 0 0,1 0 1,0 0-1,-1 0 0,1 0 0,-1 0 0,0-1 0,0 1 0,0-1-3,4-9-12,-2 0 1,1 0-1,-2 0 0,1 0 0,-2-1 0,1-1 12,2-10-78,0-7 68,0 0 1,-2 0-1,-1-4 10,-2-96 63,-1 58-17,0 54-59,0 1 0,-1 0 0,-1-1 0,0 1 0,-1 0 0,-2 0 0,0 1 0,0 0 0,-2-1 13,0-4-24,7 19 14,0-1 1,0 1-1,0 0 0,0 0 1,0 0-1,-1 0 0,1 0 1,-1 1-1,0-1 0,0 0 1,0 1-1,0-1 0,-2-1 10,3 4-12,1 1 0,-1-1 0,1 1 0,-1-1-1,1 1 1,-1-1 0,1 1 0,-1-1 0,1 1 0,-1 0-1,1-1 1,0 1 0,-1 0 0,1-1 0,0 1 0,-1 0-1,1-1 1,0 1 0,0 0 0,0 0 12,-6 18 67,4-10-76,1-1-1,0 1 1,0 0-1,1 0 1,1 7 9,-2 26-49,-1-19 12,1 0 0,0 0-1,2 0 1,1 0 0,0 0-1,7 21 38,5 20-57,-2-8 279,6 11-222,-12-48-42,1 0-1,1-1 1,0-1-1,1 1 0,7 7 43,5 13 33,-18-31-28,0-1 0,0 1 1,1 0-1,0-1 0,1 0 1,-1 0-1,1 0 0,1-1 0,-1 1 1,1-1-1,0 0-5,-1-2 16,0 0 1,0 0-1,0 0 0,0-1 0,0 0 0,5 1-16,-7-2 9,0-1 0,-1 0-1,1 1 1,0-1 0,0-1-1,0 1 1,0 0 0,0-1-1,0 1 1,0-1 0,0 0-1,-1 0 1,1 0 0,1-1-9,-1 1-2,-1 1 1,0-1-1,1 0 1,-1-1-1,0 1 1,0 0-1,0-1 1,0 1-1,0-1 0,0 0 1,0 0-1,0 1 1,-1-1-1,1 0 1,-1-1-1,1 1 1,-1 0-1,0 0 1,0 0-1,0-1 1,1-1 1,10-23 34,-9 21-16,-1 1 0,1 0 0,-1-1 0,0 0 0,-1 1 0,1-1 0,-1-1-18,0 1 0,0 0 0,0-1 0,0 1 0,1 0 0,0-1 0,2-1 0,-1-2-8,0-1 0,0 1 0,-1 0 0,0-1 0,-1 1 0,0-1 0,-1 0 0,0 1 0,-1-4 8,1-5-8,4-23 56,-4 41 0,0 22-22,-1 6-52,-1 0-1,-3 9 27,0-8 5,3 0 1,-1 10-6,12 60-256,-9-95 278,0 0 1,1 0 0,-1 0-1,1 0 1,0 0 0,1 2-23,2 16 77,4-16-349,3 6 218,-10-9 62,0-1 0,0 0 0,0 0 0,0 0 0,0 0 0,0 0 0,0 0 0,0 0 0,1 0 0,-1 0 0,0 0 1,1-1-1,-1 1 0,1-1 0,-1 1 0,1-1 0,-1 1 0,1-1 0,-1 0 0,1 0-8,45 4-22,-46-5 33,1 1 0,0 0 0,0-1 0,-1 1 0,1-1 0,0 1 0,-1-1 0,1 0 0,-1 0 0,1 0 0,-1 1 0,1-2 0,-1 1 0,1 0 0,-1 0 0,0 0 0,0-1 0,0 1 0,1 0 0,-1-1 0,-1 1 0,1-1 0,0 0 0,0 0-11,1-2-27,0 0 0,-1-1 0,1 1 0,-1 0 0,0-1 0,0 1 1,0-1-1,-1 1 0,0-2 27,1 3 15,-1 0 0,0 0 0,1 0 1,0 0-1,0 0 0,0 0 0,0 1 0,0-2-15,6-16-4,-4 6 5,1 1 1,0 0-1,1 0 1,4-7-2,-4 6-27,-2 7 62,-2 6-41,0-1 1,0 0-1,-1 0 0,1 0 1,0 0-1,-1 0 0,0 0 1,1 0-1,-1 1 0,0-2 6,5-36 59,-5 38-59,0 0 0,0 0 1,-1 0-1,1 0 0,0 0 0,0 0 0,-1 0 0,1 0 0,0 0 1,-1 0-1,1 0 0,-1 0 0,1 0 0,-1 1 0,0-1 1,1 0-1,-1 0 0,0 1 0,1-1 0,-1 0 0,0 1 0,0-1 1,0 1-1,0-1 0,0 0 0,-7-5 44,5 3 10,1 1 15,1 7-123,1 196-218,0-193 274,0-1-1,0 1 1,1 0-1,0 0 1,1 0 0,0-1-1,2 7-1,-2-10 29,-1 1-1,0 1 0,1-1 1,-1 0-1,-1 0 1,1 4-29,-1-9-1,1 1 1,-1-1-1,1 0 1,0 1-1,-1-1 1,1 0-1,-1 0 1,1 1-1,0-1 1,-1 0-1,1 0 1,-1 0-1,1 0 1,0 0-1,-1 0 1,1 0-1,0 0 1,-1 0-1,1 0 1,-1 0-1,1 0 1,3-1-8,0-1 1,-1 1-1,1-1 1,-1 1-1,0-1 0,1 0 1,-1 0-1,0-1 0,0 1 1,0-1-1,-1 1 1,1-1-1,1-2 8,7-8-38,-1-1-1,3-6 39,-12 19 0,10-17 33,-6 10-3,0-1 0,0 2 0,1-1 0,0 1 0,0 0 0,4-4-30,2 0-64,-1 0 0,0-2 0,2-4 64,-5 6-26,1 1 1,-1 0-1,2 1 1,-1-1-1,5-1 26,-1 0 288,-11 8-287,1 1-1,0 0 1,0 0-1,0 0 1,0 0-1,2-1 0,-4 2-6,0 1-1,1 0 1,-1-1-1,0 1 1,0 0 0,0 0-1,1 0 1,-1 0-1,0 0 1,0 0-1,0 0 1,1 0 0,-1 0-1,0 0 1,0 1-1,0-1 1,0 1-1,0-1 1,1 1 0,-1-1-1,0 1 1,0 0 6,3 2 5,-1 0 0,0 0 1,0 0-1,0 1 0,0-1 0,0 1 1,-1 0-1,1 0 0,-1 0 0,0 0 1,0 2-6,6 9 6,-8-14-3,1 0-1,0 0 1,-1 1 0,0-1 0,1 0-1,-1 1 1,0-1 0,0 0 0,1 1 0,-1-1-1,0 1 1,0-1 0,-1 0 0,1 1 0,0-1-1,0 1 1,-1-1 0,1 0 0,-1 1 0,1-1-1,-1 1-2,1-1 4,-1-1 0,1 0-1,0 1 1,0-1-1,-1 0 1,1 1 0,0-1-1,-1 0 1,1 0 0,0 1-1,-1-1 1,1 0-1,0 0 1,-1 1 0,1-1-1,-1 0 1,1 0 0,0 0-1,-1 0 1,1 0-1,-1 0 1,1 0 0,0 0-1,-1 0 1,1 0-1,-1 0 1,1 0 0,-1 0-1,1 0 1,0 0 0,-1 0-1,1 0 1,-1 0-1,1 0 1,0-1 0,-1 1-1,1 0 1,-1 0-4,-7-8 33,8 8-33,-4-7 0,1 1 1,-1-1-1,1 0 0,0-1 0,1 0 0,-14-29 51,15 35-61,-1 0 0,1 0 1,-1 0-1,0 0 0,1 0 0,-1 0 1,0 0-1,0 0 0,0 1 1,0-1-1,-1 1 0,1-1 0,-1 1 10,2 0 4,0 1-1,0-1 1,0 1-1,0 0 0,0 0 1,0-1-1,0 1 1,0 0-1,0 0 0,0 0 1,0 0-1,0 0 1,0 0-1,0 0 0,0 0 1,0 1-1,-1-1 1,1 0-1,0 1 0,1-1 1,-1 1-1,0-1 1,0 1-1,0-1 0,0 1 1,0-1-1,0 1 1,1 0-1,-1 0 0,0-1 1,0 1-1,1 0 1,-1 0-4,-2 4-34,0 0 1,0 0 0,1 0 0,0 0-1,-2 5 34,0 1 12,-3 9-16,1 0 1,1 1-1,0 0 1,-1 18 3,3-17-56,0-6 47,2-10 15,-1 0 0,1-1 1,1 1-1,-1 0 0,1 0 0,0 0 0,0 0 1,0 0-1,1-1 0,0 1 0,1 4-6,0-9-14,-1 1 0,0 0 0,1-1 0,-1 1 0,1-1 0,-1 1 0,1-1 0,0 0 1,-1 1-1,1-1 0,0 0 0,0 0 0,0 0 0,0-1 0,0 1 0,1 0 14,2 1 47,1-1-1,-1 0 1,0 0 0,1 0 0,4 0-47,25 0-65,-24 0 77,0-1 0,1 0-1,-1 0 1,0-1 0,0-1 0,0 0 0,0 0-1,0-1 1,0 0 0,3-2-12,-3-1-15,-4 4 12,0-1 0,-1 0 0,1-1-1,-1 0 1,0 0 0,0 0 0,0-1 3,9-10 2,-1 0 1,-1-1-1,0 0 1,-1-1-1,-1-1 1,-1 0-1,2-3-2,0-7 10,0-1 1,-2 0-1,0 0 0,1-17-10,28-119-122,-28 123 176,-2-1 0,-2 0 0,-2 0 0,-2 0 0,-2-1 0,-1 0 0,-4-22-54,2 52 22,2 7-51,0 1 0,-1-1 0,0 0 1,-1 1-1,-1-5 29,3 11-2,0-1 1,0 1-1,0 0 0,0 0 1,1 0-1,-1 0 1,0-1-1,0 1 0,-1 0 1,1 0-1,0 0 1,0 0-1,0 0 0,0-1 1,0 1-1,0 0 1,0 0-1,0 0 0,0 0 1,0 0-1,0-1 1,0 1-1,0 0 0,0 0 1,-1 0-1,1 0 1,0 0-1,0 0 0,0 0 1,0 0-1,0-1 1,0 1-1,-1 0 0,1 0 1,0 0-1,0 0 1,0 0-1,0 0 0,0 0 1,-1 0-1,1 0 1,0 0-1,0 0 0,0 0 1,0 0-1,0 0 1,-1 0-1,1 0 0,0 0 1,0 0-1,0 0 1,0 0-1,0 0 0,-1 0 1,1 1-1,0-1 1,0 0-1,0 0 0,0 0 1,0 0-1,0 0 1,-1 0-1,1 0 0,0 0 1,0 1-1,0-1 1,0 0-1,0 0 0,0 0 1,0 0 1,-3 11-80,-1 46 148,2 0-1,4 12-67,-1 8 25,8 179 465,-7-228-459,1 25 173,4 12-204,-1-4 213,-5-41-122,1 0-1,1 0 1,3 13-91,-2-19 25,-3-9-33,0 0 0,0 0 0,1 0 0,-1-1 0,1 1 0,0 0 0,1-1 0,-1 1 0,1-1 0,0 0 0,0 0-1,0 0 1,2 2 8,-2-3 15,0-1-1,0 0 0,0 1 1,0-1-1,0 0 0,0-1 1,0 1-1,1 0 0,-1-1 1,1 0-1,-1 0 0,1 0 0,-1 0 1,1-1-1,0 1 0,-1-1 1,1 0-1,0 0 0,3 0-14,10-5 182,-16 5-225,20-1-1450,-13-3 116,2 0-281,4 1-1072,-5 0 831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03:09.91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1984,'0'8'736,"13"-5"-576,0 2-32,-3-2 832,8 1-544,-5 1 608,9-5-576,-4 3-160,5-3-192,-7 0 0,2-3-64,5-2-1504,-5-2 800,3-1-1696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03:13.93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6 823 1408,'-5'1'340,"7"0"162,-1-1-449,-1 0 1,1 0 0,0 0-1,-1-1 1,1 1 0,0 0-1,-1 0 1,1 0-1,-1-1 1,1 1 0,0 0-1,-1-1 1,1 1 0,-1 0-1,1-1 1,-1 1-1,1-1 1,-1 1 0,1-1-1,-1 1 1,1-1-54,59-85 2000,-41 51-1374,-2 0 1,1-6-627,-16 36 27,-1 0 0,0 1-1,0-1 1,0 0 0,-1-3-27,1 4 40,-1 0 1,1-1-1,0 1 0,0 0 1,0 0-1,0 0 0,1-1-40,-1 3-12,0 0-1,-1 0 1,1 0 0,-1-1 0,1 1-1,-1 0 1,0 0 0,0-2 12,0 2-5,0 0 1,0 0 0,1 0-1,-1 0 1,0 0-1,1 0 1,-1 0 0,2-1 4,0-7 37,-2 9-37,0 1 1,0-1 0,0 0 0,0 1 0,0-1-1,0 1 1,0-1 0,1 1 0,-1-1-1,0 1 1,0-1 0,0 1 0,1-1 0,-1 1-1,0-1 1,1 1 0,-1-1 0,0 1-1,1 0 1,-1-1 0,1 1 0,-1-1 0,1 1-1,-1 0 1,1 0 0,-1-1 0,1 1-1,0 0 0,11-11-4,-10 9-29,0 0 0,1 0 0,-1 0 0,0 0 0,1 0 0,2 0 33,4-3 63,-2 1-46,0 0-1,0 1 1,1 0-1,-1 0 1,1 1 0,4-1-17,-11 2 12,1 1 0,-1 0 0,1 0 0,-1 0 0,0 0 0,1 0 0,-1 0 0,1 0 0,-1 1 1,1-1-1,-1 1 0,0-1 0,1 1 0,-1-1 0,0 1 0,1-1 0,-1 1 0,0 0 0,0 0 1,0 0-1,0 0 0,0 0 0,0 0 0,0 0 0,0 0 0,0 0 0,0 0 0,0 1 0,-1-1 1,1 0-1,0 1 0,-1-1 0,1 0 0,-1 1 0,0-1 0,1 0 0,-1 1 0,0-1 0,0 1-12,1 6 2,-1 0-1,0 1 1,0-1-1,-1 0 1,1 0-1,-2 0 1,0 0-1,0 0 1,-2 6-2,1-3 23,0 0 0,1-1-1,0 1 1,1 0 0,0 2-23,2 12-170,2-16 212,0-7-34,1-1-80,-2 1 77,0-1 0,0 0 0,-1 1 0,1-1 0,0 0 0,1-1 0,-1 1-1,0 0 1,0 0 0,0-1 0,0 1 0,1-1 0,-1 0 0,0 0 0,0 0-1,1 0 1,-1 0 0,0 0 0,1-1-5,9-1 0,1 0 1,-1-1-1,2-1 0,1-1-14,1 1 32,-1-2-1,0 0 1,0-1-1,-1-1 1,0 0-1,0-1 1,-1 0-1,0-1 1,-1-1-1,0 0 0,8-10-17,-5 5-16,-10 12 22,-1 0 1,0 0-1,0-1 1,0 1 0,-1-1-1,1 0 1,-1 0-1,0 0 1,1-6-7,0 2 18,-3 6-15,0 0 0,0 0-1,0 1 1,0-1 0,-1 0 0,0 0-1,1-2-2,0-6 54,0 10-37,0 20 3,-8 27-77,3-20 109,1-1-1,1 1 1,1 0-1,2 18-51,0-41-12,-1 1-1,1-1 0,0 1 0,0-1 1,0 0-1,0 0 0,0 1 0,1-1 0,0 0 1,-1 0-1,1 0 0,0-1 0,2 3 13,-3-4 8,0 0-1,1 0 1,-1 0-1,0 0 0,0 0 1,1 0-1,-1-1 1,1 1-1,-1 0 1,0-1-1,1 1 0,-1-1 1,1 1-1,0-1 1,-1 0-1,1 0 1,-1 0-1,1 0 0,-1 0 1,1 0-1,-1 0 1,1 0-1,0-1 0,-1 1 1,1 0-1,-1-1 1,1 0-1,-1 1 1,0-1-1,1 0 0,-1 0-7,5-3 17,-1 0 0,0 0-1,0-1 1,0 1-1,0-1 1,-1-1 0,0 1-1,0 0 1,0-1-1,2-6-16,11-15 32,-16 26-32,0-1 0,0 0 0,-1 1 0,1-1 0,0 0 0,-1 0 0,0 0 0,1 0 0,-1 1 0,0-1 0,0 0 0,0 0 0,0-1 0,-1 1 0,1 0 0,0 0 0,0 1 0,0-1 0,0 0 0,1 0 0,-1 1 0,0-1 0,1 0 0,-1 1 0,1-1 0,0 0 0,-1 1 0,1-1 0,0 1 0,0-1 0,0 1 0,1-1 0,0-2 34,0 1 1,-1-1 0,1 0-1,0 1 1,-1-1 0,0 0-1,0 0 1,0-1-35,3-4-66,-4 8 61,1 1 0,-1-1-1,0 1 1,1-1 0,-1 0 0,0 1 0,1-1-1,-1 0 1,0 0 0,1 1 0,-1-1 0,0 0-1,0 0 1,0 1 0,0-1 0,0-1 5,0 0-9,1-1-1,-1 0 1,1 0 0,0 1 0,0-1 0,0 1-1,1-3 10,-1 3-9,0-1 0,0 1 0,0-1 0,0 0 0,-1 1 0,1-1 0,-1-1 9,13-33-59,-12 36 144,2-1-21,-2 1-48,-1 1-80,0 2 27,-5 52 21,1-9 129,2-37-118,1 0 0,0 1 1,0-1-1,1 0 0,0 1 1,1-1-1,0 3 5,1-3-12,-1 0-1,0 0 1,-1 7 12,0-14 6,0 0 0,0 0 0,0 0 1,0 0-1,0-1 0,0 1 0,0 0 1,0 0-1,0 0 0,1 0 0,-1 0 1,0 0-1,0-1 0,1 1 0,-1 0 1,1 0-1,-1 0 0,1-1 0,-1 1 1,1 0-1,0-1 0,-1 1-6,3 2-143,5 10 218,-8-12-73,0-1-1,1 1 1,-1-1 0,1 0-1,-1 1 1,0-1 0,1 1-1,-1-1 1,1 0 0,-1 1-1,1-1 1,-1 0 0,1 0-1,-1 0 1,1 1 0,-1-1-1,1 0 1,-1 0 0,1 0-1,-1 0 1,1 0-1,0 0 1,-1 0 0,1 0-1,-1 0 1,1 0 0,-1 0-1,1 0 1,-1 0 0,1-1-1,-1 1 1,1 0 0,-1 0-1,1 0 1,-1-1 0,1 1-1,-1 0 1,1-1-2,20-16 118,-12 9-176,-1 2 38,-1-1 1,0 0-1,-1-1 1,1 1-1,1-5 20,12-13 60,-2 5-51,0-1-1,-2 0 1,0-1 0,-2-1-1,10-20-8,13-35 35,-15 33 28,-2-1-1,-1-1-62,-13 29 30,1 1-6,-2 0 1,0 0 0,-1-1-1,1-10-24,3-4-48,-6 27 71,-1 0 0,1 0 0,-1-1 0,0 1 1,-1-1-1,1-1-23,-1 7-2,0 0 0,0-1-1,0 1 1,0 0 0,0 0 0,0 0 0,0-1 0,0 1 0,0 0 0,-1 0 0,1 0 0,0-1 0,0 1 0,0 0 0,0 0-1,0 0 1,0-1 0,0 1 0,-1 0 0,1 0 0,0 0 0,0 0 0,0 0 0,0-1 0,-1 1 0,1 0 0,0 0-1,0 0 1,0 0 0,-1 0 0,1 0 0,0 0 0,0 0 0,-1 0 2,-9 1-18,-10 7-75,13-2 88,-1-1 0,1 1 0,0 0-1,1 0 1,-1 1 0,1 0 0,1 0-1,-1 1 1,1-1 0,1 1-1,-2 3 6,0 3-2,0 0-1,1 0 0,0 1 0,1-1 1,1 1-1,-1 9 3,0 8-159,-11 95 468,14-104-143,1 0 1,0 0-1,2-1 1,3 15-167,-3-28 13,1 0 1,-1 0-1,1-1 1,1 1 0,0-1-1,0 0 1,1 0-1,4 7-13,2 0 64,1-2-1,0 1 1,1-2-1,1 1-63,-11-10 7,1 0-1,-1-1 0,1 0 0,0 0 0,0 0 0,0 0 0,0 0 1,1-1-1,-1 0 0,0 0 0,1 0 0,-1 0 0,1-1-6,13 1 40,0 0 0,12-2-40,-3 0 75,18-5 32,-40 5-99,-1 0 1,1 0-1,0-1 1,-1 0-1,1 1 1,-1-1-1,0-1 1,0 1-1,1-1 1,-1 0-9,3-3 22,-1-1 0,0 1 0,0-1 0,-1-1 0,0 1 0,0-1-1,0 0 1,-1 0 0,3-9-22,-6 13 16,0 1 0,-1-1 0,1 0 0,-1 0 0,0 0 0,0 1 0,0-1 0,-1-4-16,0-5 22,1 7-23,-1 1 1,0 0 0,0 0 0,-1 0-1,1 0 1,-1 0 0,-4-11 12,6 14-12,-1 1 0,1-1 0,-1 0 0,0 0 0,0 1 0,0-1 0,0 1 0,0-1 0,0 1 0,0-1 0,-1 1 0,1 0 0,0 0 0,-1-1-1,0 1 1,2 1-2,-1-1 0,1 1 0,-1 0 0,1 0-1,-1-1 1,0 1 0,1 0 0,-1 0-1,1 0 1,-1 0 0,1-1 0,-1 1-1,0 0 1,1 0 0,-1 0 0,1 0 0,-1 1-1,0-1 1,1 0 0,-1 0 0,1 0-1,-1 0 1,1 1 0,-1-1 0,0 0-1,1 0 1,-1 1 0,1-1 0,-1 0 0,1 1-1,0-1 1,-1 1 0,1-1 0,-1 1-1,1-1 1,0 0 0,-1 1 0,1 0-1,0-1 1,-1 1 0,1-1 0,0 1-1,0-1 1,0 1 0,0 0 2,-6 16-95,1 0 1,1 0-1,-2 11 95,5-18-9,0-5 27,1 0 1,0 1-1,0-1 1,0 0 0,1 1-1,0-1 1,0 0-1,0 0 1,1 0-1,-1 0 1,1 0-1,0 0 1,2 1-19,-3-3 16,0 0-1,1-1 1,-1 1 0,1 0 0,0-1-1,-1 0 1,1 0 0,0 1-1,1-1 1,-1 0 0,0 0 0,0-1-1,1 1 1,0-1 0,-1 1-1,1-1 1,0 0 0,-1 1 0,1-2-1,0 1 1,0 0 0,0 0-1,2-1-15,11-1 257,0 0 0,0-2-1,0 0 1,0 0 0,-1-2 0,15-5-257,-25 8 17,22-6-1007,0 1 1,8-1 989,8 0-3829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2:57:49.7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1619 1472,'10'-24'718,"-8"21"-698,0 0 0,-1 0 1,1-1-1,-1 1 1,0-1-1,0 0 0,0 1 1,0-1-1,-1-3-20,0 6-10,0 1 207,0 0 22,0 0 271,0 0-143,0 0-86,2 1-209,-1 0-1,1 0 1,-1 0-1,0 1 1,0-1-1,0 0 1,0 0-1,0 1 0,0-1 1,0 1-1,0-1 1,0 1-52,3 4 326,3 4 70,-5-7-265,-1-1 0,1 1 1,0-1-1,1 1 0,-1-1 0,0 1 0,1-1 0,-1 0-131,15 9 119,-12-7-104,0-1-1,0 1 1,0-1-1,0 0 0,1 0 1,-1-1-1,1 0 0,0 0 1,0 0-1,0-1 0,0 1 1,0-1-1,0-1 0,1 1-14,132 0 631,105-1 26,-141-5-729,38-8 72,54-3 226,-102 10-137,624-45 274,-669 48-382,592-31 32,-198 5 281,-254 14-321,15 0 281,200-13 25,437-7 526,-621 28-746,494-43 78,-485 31-167,152-18-66,-290 27 85,238-34 337,221-63-326,-296 40 23,12-3-14,-127 41 86,101-24 199,146-25 6,-142 33-109,41-6 83,-75 14-234,35-17-40,-239 52 2,353-97 183,-198 47-100,34-20-85,-101 37 50,2 4 0,55-10-50,199-30 19,-271 57-84,77-10 75,109-1-10,-126 10 7,-67 6-8,91-18 11,210-4-143,-259 30 127,-66 1 7,60 8 196,-106-8-213,0 0 0,0 0 0,0 0 0,0 0 0,0 0 0,0-1 0,0 1 0,0 0 0,0-1 0,0 1 0,0-1 0,-1 1 0,1-1 0,0 1 0,0-1 0,0 0 0,0 0 16,-4-1-33,0 0 0,1 0 0,-2 0 0,1 1 1,0-1-1,-2 1 33,-32-8 236,0 3 0,-1 1 0,-22 0-236,-2 0 54,13 2 21,-16 2-75,-25-1-117,-5 1 588,57 2-372,9 0-93,19 0-6,1-1 0,-1 0 0,-8-2 0,1 0-1,0 0 56,0-1 1,0 0-1,-4-2-55,-80-28-155,98 32 122,-1 0-1,1 1 1,0-1-1,-1 1 0,1 0 1,-1 0-1,0 0 34,1 0-47,2 0-81,23 8-102,-10-5 246,0-1 0,1 0-1,6 0-15,8 1 60,276 47 84,-264-45-124,8-2-20,19 2 65,-40-2-41,-9-2-46,1 1 0,-1 1 1,0 0-1,-1 1 0,1 1 1,9 4 21,11 7 144,-34-14-114,1-1 1,0 1-1,0-1 1,0 0-1,0 0 1,0-1-1,0 1 1,0-1 0,0 0-1,0 0 1,0 0-1,0 0 1,1-1-1,-1 1 1,0-1-1,0 0 1,-1-1-1,1 1 1,0-1 0,0 1-1,-1-1 1,3-2-31,-5 4-16,-5 0-25,-1 0 0,1 1 0,0-1 1,0 1-1,0 0 0,0 0 0,0 1 0,-4 1 41,4-2 1,-24 8 68,-1-2 0,0-1 0,-19 2-69,-19 3-143,24-1 177,0 1 0,0 3 0,1 2-1,1 1 1,1 2 0,-37 24-34,37-22 180,17-9-243,-14 10 63,-56 33 720,79-49-1358,14-6 582,0 0 0,0 0 0,0 0 0,0 0 0,0 0 0,-1 0 0,1 0 0,0 0 0,0 0 0,0-1 0,0 1-1,0 0 1,0 0 0,0 0 0,-1 0 0,1 0 0,0 0 0,0 0 0,0 0 0,0 0 0,0-1 0,0 1 0,0 0 0,0 0-1,0 0 1,0 0 0,0 0 0,0 0 0,0-1 0,0 1 0,0 0 0,0 0 0,-1 0 0,1 0 0,1 0 0,-1 0 0,0-1-1,0 1 1,0 0 0,0 0 0,0 0 0,0 0 0,0 0 0,0-1 0,0 1 56,10-22-5061,-6 15 5027,6-23-3288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1:11.40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125 7862 320,'-1'1'18,"0"-1"0,0 1 0,0 0 0,0-1 0,0 1 0,0 0 0,0 0 0,0 0 0,0 0 0,1-1 0,-1 1 0,0 0 0,0 0 0,1 1 0,-1-1 0,1 0 0,-1 0 0,1 0 0,0 0 0,-1 0 0,1 2-18,-7 25 555,7-25-438,-1 7 129,1-10-231,0 1 0,0-1 0,0 0 0,0 0 0,0 1 0,0-1 0,-1 0 0,1 0 0,0 0-1,0 1 1,0-1 0,0 0 0,-1 0 0,1 0 0,0 0 0,0 1 0,0-1 0,-1 0 0,1 0 0,0 0 0,0 0 0,-1 0 0,1 0 0,0 0 0,0 1 0,-1-1 0,1 0 0,0 0 0,-1 0 0,1 0 0,0 0-15,-1 0 251,1 0 42,0 0-101,0 0-48,0 0-85,0 0-97,0 0 17,5-12 133,-8-52 705,-8-50-817,2 39 282,-16-94 209,10 81-33,2-14-458,-10-565 229,23 631-180,2-238-210,15-46 161,-9 244 132,5-67-93,1-43-204,0-22 165,-12 193-33,0-1 1,1 0 0,1 1-1,4-12 33,7-30 124,-13 52-128,0-1 1,-1 0-1,2 1 0,-1-1 0,1 1 0,-1-1 1,1 1-1,1 0 0,-1 0 0,1 1 0,0-1 0,0 1 1,0 0-1,1 0 0,-1 0 0,1 0 0,0 1 1,0 0-1,1 0 0,-1 0 0,5-1 4,4 1 31,0 1 0,0 0-1,1 1 1,-1 0 0,1 1 0,-1 1 0,1 0-1,2 2-30,8-1 51,-1-1-1,13 0-50,34-9-29,-1-3 1,0-2 0,24-11 28,-10-1-48,13-9 48,-10 4 26,7 1-26,93-13 496,159-14-496,-41 29 158,5 14-22,-100 5 2,344 3 17,-358 5-153,-62-1 54,81 12-56,-184-7-3,1 2-1,-1 1 1,3 2 3,91 33-143,-83-28 238,285 82 81,-134-36 452,23 5-382,-172-57-281,1-1 0,0-3-1,5-1 36,-13-1 10,158 1-82,-142-3 246,-26 2-115,-22-2-11,1 1 0,-1-1 0,0 0 0,1 0 0,-1 0-1,0-1 1,2-1-48,-1 1 74,-1 0-1,1-1 0,-1 0 0,0 0 0,0-1 0,2 0-73,-6 2 21,1 0 0,-1-1 0,1 1 0,-1 0 0,0 0 0,1-1 0,-1 1 0,0-1 0,0 1 0,0-1 0,0 0 0,-1 1 0,1-1 0,0 0 0,-1 1 0,1-1 0,-1 0 0,1 0 0,-1 0 0,0-1-21,3-24 59,-2 0-1,-1 0 1,-3-17-59,-14-200 128,-4-90-128,6 60 309,-7 62 33,5 8-422,7 95-157,4-43 237,9-111 24,0 58 119,2 73-454,6-7 311,-4 62-46,15-144 147,-8 90-77,-1 14 38,9-50-113,-4 37 22,-11 70 41,7-84 93,-10 93-44,2-83 102,-1-31-147,8 36-373,-7 73 2,1 1 0,11-34 355,-14 73-16,1-4-37,1 0 0,2 0-1,0 1 1,1 0 0,1 0-1,0 1 1,2 0 0,0 1-1,0 0 1,12-9 53,-14 16 31,2 0 0,-1 0 0,1 1 1,1 1-1,-1 0 0,2 0-31,33-14-50,-36 18 92,0-1 0,0 0-1,0-1 1,4-4-42,9-5 87,1 0 1,1 1-88,-2 2 40,-1-2 1,7-6-41,0 1-35,1 2 0,1 0 1,1 2-1,23-6 35,-21 7 11,27-10-10,1 4 1,1 2-1,35-4-1,-6 6-45,1 5 1,19 3 44,59 0 522,133 13-522,-172 1-144,0-5 0,44-9 144,70-19 197,50-4 193,-102 24-374,0 9 0,14 10-16,-91-1-124,6 1 371,124-3-247,-30-18-38,94-20 38,179-27 791,-180 24-350,31 3-97,-283 25-304,70-11 53,-39 4-186,54-8-66,31-3 142,199-4 231,73-1 305,-54 5-334,-185 8 295,125 10-480,-125 23 947,-172-15-924,37 5 119,0 4-1,30 10-141,-82-17 139,0 2 0,0 1 0,0 0 0,2 3-139,76 48 79,-74-44-287,-13-8-551,0 2 1,-1-1-1,2 4 759,-6-6-897,1 0 0,0 0 0,0-1 0,0 0 0,1 0 0,0-1 0,1 1 897,12-1-2933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45:55.08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36 150 992,'0'0'91,"1"-1"0,0 1 0,0 0 0,0 0 0,0 0 0,0 0 0,0-1 1,0 1-1,0 0 0,0-1 0,0 1 0,0-1 0,0 0-91,4-5 330,0 0 0,1 0 0,0 1 0,4-4-330,12-10 440,-13 13-174,-9 6-262,0 0 0,0 0 0,0 0 1,0 0-1,0 0 0,1 0 0,-1 0 0,0 1 1,0-1-1,0 0 0,0 0 0,1 0 1,-1 0-1,0 0 0,0 0 0,0 0 1,0 0-1,0 0 0,0 1 0,0-1 0,1 0 1,-1 0-1,0 0 0,0 0 0,0 0 1,0 1-1,0-1 0,0 0 0,0 0 0,0 0 1,0 0-1,0 1 0,0-1 0,0 0-4,0 1 15,0 1-1,0-1 1,0 0-1,0 0 1,0 1-1,0-1 1,-1 0-1,1 1 0,0-1 1,-1 0-1,1 0 1,-1 0-1,0 1-14,-7 14 164,0 0 0,1 0 0,1 0 0,1 1 0,0 3-164,4-17 23,-1 4 17,-7 24-100,1 0 0,1 5 60,-33 165-80,38-195 95,1 0 0,0 1 1,1-1-1,0 1 0,0 4-15,0-7 15,14-15 379,4-7-429,-1 0 0,-1-1-1,-1-1 1,4-7 35,23-28 72,1 6-323,19-13 251,-11 10 22,1 5 9,-16 16-169,0 7 330,-35 23-64,-15 14 192,4-4-345,0 1 1,0 0 0,1 1-1,0 0 1,1 0 0,0 1-1,-4 10 25,-9 19-191,-10 33 191,-1 2 170,25-63-164,1 1 0,1-1 0,0 1 0,1 0-1,0 0 1,1 1 0,0-1 0,2 1 0,-1 1-6,2-15-21,3-2 39,0 0 0,-1-1 0,1 1 1,-1-1-1,1 0 0,-1 1 0,0-1 1,1 0-1,-1-1 0,0 1 0,-1 0 0,3-3-18,22-31 16,-1-1 0,13-30-16,-10 19-330,14-18 330,-18 28 23,-17 27 37,0 0 0,0 0 0,1 1 1,0 0-1,1 0 0,6-4-60,-3 2 150,-10 9-159,0 1 0,0 0 0,0 0 0,0 0 0,0 0 0,1 0 0,-1 1 0,1-1 0,0 1 9,14-10-21,-16 10-49,-1 1 54,0 0 107,3 7 16,-4-2-117,1-1 1,-1 1-1,0-1 1,0 0-1,-1 0 0,0 0 1,0 1 9,-4 13-29,-56 177 370,49-131 32,13-63-374,-1-1-1,1 1 0,0 0 0,0 0 0,0-1 0,0 1 0,0 0 0,0 0 0,0 0 1,0-1-1,0 1 0,0 0 0,0 0 0,1-1 0,-1 1 2,0 0-2,0-1 0,0 0 0,0 0 0,1 0 0,-1 1 0,0-1 0,0 0 0,0 0 0,1 0 0,-1 0 0,0 0 0,0 1 0,0-1 0,1 0 0,-1 0 0,0 0 0,0 0 0,0 0 0,1 0 0,-1 0 0,0 0 0,0 0 0,1 0 0,-1 0 0,0 0 0,0 0 0,1 0 0,-1 0 0,0 0 2,1 0-2,0-1 0,0 1-1,0 0 1,0-1 0,-1 1 0,1-1 0,0 1 0,0-1 0,-1 0 0,1 1-1,0-1 1,-1 0 0,1 1 0,-1-1 0,1 0 0,-1 0 0,1 1 0,-1-1-1,1 0 1,-1 0 0,0 0 0,1 0 2,8-25 20,1 0 1,3-4-21,14-33-180,-19 42 237,0 1-1,2 0 0,0 1 1,1 0-1,1 0 0,1 1 1,0 1-1,1 0 0,9-7-56,-18 19 44,0-1 0,-1 0 0,0 0 0,1-2-44,-31 59 21,13-27 7,2 0-1,1 1 0,0 0 0,2 0 0,-1 9-27,-23 134 122,27-139-118,-8 57 76,11-73-126,3-11 71,0-7 22,18-54 156,17-50-237,-24 72 9,2 1 52,1 1 0,2 0-1,1 1 1,2 1 0,1 1-1,6-6-26,-14 20-40,1 2 0,1-1-1,1 2 1,0 0 0,0 1-1,2 0 1,16-9 40,-32 22-9,-1 0 1,1 0-1,0 0 0,0 0 1,-1 1-1,1-1 1,0 1-1,0-1 1,0 1-1,-1 0 0,1-1 1,0 1-1,0 0 1,0 0-1,0 0 0,1 1 9,-2-1-5,-1 1-1,1-1 1,0 1-1,0-1 1,0 1-1,-1-1 1,1 1-1,0 0 1,-1-1-1,1 1 0,-1 0 1,1-1-1,0 1 1,-1 0-1,0 0 1,1 0-1,-1 0 1,1-1-1,-1 1 1,0 0-1,0 0 1,1 0-1,-1 0 0,0 0 1,0 0-1,0 0 1,0 0-1,0 0 1,0 0-1,-1 0 1,1 0-1,0 0 6,-3 15 25,-1 0 0,0 0 0,-1-1 0,-1 0 0,0 0 0,-7 11-25,-11 30 42,-83 206 358,102-250-353,4-8-56,0 0 0,-1 0 0,1-1 0,-1 1 0,0-1 0,0 0 0,0 1 9,15-41-139,-1 7 30,9-17 65,-19 42 7,1 0-1,-1 1 1,1 0-1,0 0 1,1 0-1,-1 0 1,1 0-1,1-1 38,4 2-677,0 9 181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45:58.29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54 102 2080,'-2'1'158,"1"0"1,0 1-1,0-1 1,0 0-1,0 1 0,0-1 1,0 1-1,0-1 1,0 1-1,0-1 1,1 1-1,-1 0 0,1-1 1,-1 1-1,1 0 1,0 0-1,0-1 0,-1 2-158,2 40 299,-1-22-41,-2 52 371,-3 0 0,-3-1 1,-12 44-630,18-106 69,1-1-1,0 0 1,1 1 0,0 2-69,0-2 7,8-22 265,25-78 13,-14 36-207,23-44-78,-22 62 471,18-25-471,-16 28 478,13-28-478,-27 50 157,-5 8-103,-5 6-211,-4 8 179,0 0 0,1 1 0,1 0 0,-1 0 0,2 0 1,0 0-1,0 0 0,0 8-22,-4 15 9,-10 28-226,-8 15 217,6-21 212,-9 45-212,27-92-36,0 1 1,0-1-1,1 5 36,2-16 17,0 0 0,-1 0-1,1 0 1,0 0 0,0 0-1,0 0 1,-1 0 0,2-2-17,3-2 16,-1-1 1,1 0 0,-1-1-1,-1 1 1,1-1 0,1-3-17,23-47 5,-24 46-41,120-231 111,-111 217-85,2 1 1,9-12 9,-17 27 49,0-1 0,0 1 0,1 1 0,0 0 1,0 0-1,1 0 0,1 1-49,-10 6-101,7 24-235,-8-7 350,-1-1 0,0 1 0,-1-1-1,0 1 1,-2-1 0,-2 7-14,-4 23 39,-5 23 52,-3 0 0,-24 56-91,41-120 23,-7 18 28,0-1 0,-2 1 0,-3 3-51,10-22 152,3-9-36,4-11-16,21-50-136,6-15-40,-9 11 102,4 1 1,2 1 0,8-8-27,-31 69 4,1-1-1,0 1 1,0 0 0,2-1-4,18-25 187,-26 34-186,0 0 0,0 0 0,0 0-1,0 0 1,0 0 0,0 0 0,0 0-1,0 0 1,0 0 0,0 0 0,0-1-1,0 1 1,0 0 0,0 0 0,0 0-1,0 0 1,0 0 0,0 0 0,0 0-1,0 0 1,0 0 0,0 0-1,1 0 1,-1 0 0,0 0 0,0 0-1,0 0 1,0 0 0,0 0 0,0 0-1,0 0 1,0 0 0,0 0 0,0 0-1,0 0 1,0 0 0,0 0 0,0 0-1,0 0 1,0 0 0,1 0 0,-1 0-1,0 0 1,0 0 0,0 0 0,0 0-1,0 0 1,0 0 0,0 0 0,0 0-1,0 1 1,0-1 0,0 0 0,0 0-1,0 0 1,0 0 0,0 0 0,0 0-1,0 0 1,0 0 0,0 0 0,0 0-1,0 0 1,0 0 0,0 0 0,0 0-1,0 0 1,0 0-1,2 8-37,-1 8 2,-3 32-28,-3 1 1,-2-1-1,-3 3 63,-2 21 172,5-37-138,-5 11-34,-5 30 313,13-65-120,2-18-107,1-22 83,17-51-261,4 1 1,3-1 91,-12 42 140,0 4-240,3 0-1,0 1 1,2 1 0,2 1 0,20-29 100,-35 56 11,0 0-1,0 1 1,0-1 0,1 1 0,-1 0 0,1 0 0,0 0-1,0 1-10,-4 1-3,1 0-1,0 1 0,0-1 0,-1 1 0,1-1 0,0 1 0,0-1 0,0 1 0,0 0 0,0-1 1,0 1-1,0 0 0,0 0 0,0 0 0,0-1 0,0 1 0,0 0 0,0 0 0,-1 1 0,1-1 0,0 0 1,0 0-1,0 0 0,0 1 0,0-1 0,0 0 0,0 1 0,0-1 0,0 1 0,-1-1 0,1 1 1,0-1-1,0 1 0,-1 0 0,1-1 0,0 1 0,-1 0 0,1 0 0,0-1 0,-1 2 4,2 2 12,0 0 0,-1 0 0,1 0 0,-1 0 0,0 0 0,0 1-1,-1-1 1,1 0 0,-1 1 0,0-1 0,0 2-12,-1 12 77,-1 0 0,-2 4-77,0 3 25,-22 146 241,-22 61-266,48-229-23,-5 15 16,1-1 0,-4 4 7,11-45 243,-3 5-123,11-44-137,5-16 17,-9 52 44,1 1 0,2-1 1,0 2-1,4-5-44,-6 15 39,4-11-110,2 1 1,12-16 70,-21 34-19,1-1 0,0 1-1,1 1 1,-1-1 0,1 1 0,0 0 0,1 1 0,0-1-1,0 1 1,2 0 19,-9 4 3,0 1 0,0-1-1,0 1 1,0-1-1,0 1 1,0 0 0,0-1-1,0 1 1,1 0-1,-1 0 1,0 0 0,0 0-1,0 0 1,0 0-1,0 0 1,1 0 0,-1 1-1,0-1 1,0 0-1,0 1 1,0-1 0,0 1-1,0-1 1,0 1 0,0-1-1,0 1 1,0 0-1,0-1 1,0 1 0,0 0-1,0 0 1,-1 0-1,1 0 1,0 0 0,-1 0-1,1 0 1,0 0-1,-1 0 1,1 0 0,-1 0-1,0 0 1,1 0-1,-1 1-2,2 4 7,0 0-1,-1 1 0,1-1 0,-1 1 0,-1 0 0,1-1 0,-1 1-6,5 225 448,-5-153 347,2-114-864,1 1 1,2 1-1,1-1 1,2 1-1,1 0 1,6-12 68,-14 41 1,3-9-46,1 1 0,5-10 45,-9 20-5,0 0 1,1-1-1,-1 1 0,1 0 0,-1 0 0,1 0 1,0 0-1,-1 0 0,1 0 0,0 0 1,0 1-1,1-1 0,-1 1 0,0-1 0,0 1 1,3-1 4,-4 2 1,0 0 0,0 0 1,0 0-1,0 0 0,0 0 0,0 0 1,0 1-1,0-1 0,0 0 1,0 0-1,0 1 0,0-1 1,-1 1-1,1-1 0,0 1 1,0-1-1,0 1 0,-1-1 1,1 1-1,0 0 0,-1 0 0,1-1 1,0 1-1,-1 0 0,1 0 1,-1 0-1,1 0-1,12 26 45,-9-16-61,-1 1 0,0 0 1,-1 0-1,-1 0 1,1 8 15,1 15-2,3 11 13,19 168-214,-21-185 119,-3-23-55,0 0 0,0-1 0,0 1 0,-1 0 1,0 0-1,0 0 0,-1 0 0,1-1 0,-1 1 1,-1 1 138,-6 20-2971,3-18 1686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46:12.58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8 90 992,'-7'-5'324,"7"5"-318,0-1 0,0 1 0,0 0 0,0 0 0,0 0 0,0 0 0,0-1 0,0 1 0,0 0 0,1 0 0,-1 0 0,0 0 0,0-1 0,0 1 0,0 0 0,0 0 0,1 0 0,-1 0 0,0 0 0,0 0 0,0-1 0,1 1 0,-1 0 0,0 0 0,0 0 0,0 0 0,1 0 0,-1 0 0,0 0 0,0 0 0,0 0 0,1 0 0,-1 0 0,0 0 0,0 0 1,0 0-1,1 0 0,-1 0 0,0 0 0,0 1 0,1-1-6,-1 0 149,0 0-32,0 0-5,0 0-32,9 0 246,-8 0-288,0 0 0,0 0 0,0 0 0,0 1 1,-1-1-1,1 0 0,0 1 0,0-1 1,0 1-1,-1-1 0,1 1 0,0-1 0,-1 1 1,1-1-1,0 1 0,-1 0 0,1 0 1,-1-1-1,1 1 0,-1 0 0,1 0 0,-1-1 1,1 1-1,-1 0 0,0 0 0,1 0 1,-1 0-1,0-1 0,0 1 0,0 1-38,4 33 410,-4-25-286,1-3-54,1 0 1,-1 0-1,1 0 1,0 0-1,1 0-70,6 26 181,15 173 22,-20-172 37,-1-1 0,-2 12-240,4 17 735,-6-60-593,-2-7-46,-2-10-72,3 7-51,0-1 1,1 1 0,1-1-1,-1 0 1,2 1 0,-1-6 26,0-31 35,-1 26-67,0 1 0,2-1 0,0-7 32,1-6-6,-1 17-54,0 1 0,1-1-1,1-1 61,19-70 347,-21 77-419,-1 9 86,0-1 0,0 1-1,0-1 1,0 1 0,0-1-1,0 0 1,0 1-1,0-1 1,1 1 0,-1-1-1,0 0 1,0 1 0,0-1-1,1 1 1,-1-1 0,0 1-1,1-1-13,0 0 128,-1 1-142,0 0 0,0 0 0,0-1 0,0 1 0,0 0 0,0 0 0,0 0 0,1-1 0,-1 1 0,0 0 0,0 0 0,0 0 0,0 0 0,1 0-1,-1-1 1,0 1 0,0 0 0,1 0 0,-1 0 0,0 0 0,0 0 0,0 0 0,1 0 0,-1 0 0,0 0 0,0 0 0,1 0 0,-1 0 0,0 0 0,0 0 14,6 10-2,-1 1 0,-1 0-1,1 1 1,-2-1 0,0 1 0,0 0 0,0 8 2,2 27-43,-1 16 43,-1-22-6,4 71 150,-5 0 0,-6 12-144,4-111-14,-1 12 78,1-22-41,-1-4-1,-1-13 16,-1-29-42,2 1-1,4-27 5,-2 52-18,10-125-259,0 16 106,-9 104 337,2 0 0,0 0-166,2-11 250,-3 21-150,-3 11-101,0 1-1,0 0 0,0-1 1,0 1-1,0-1 0,1 1 1,-1 0-1,0-1 0,0 1 1,0-1-1,1 1 0,-1 0 1,0-1-1,1 1 0,-1 0 1,0-1-1,1 1 0,-1 0 1,0 0-1,1 0 0,-1-1 0,1 1 1,-1 0-1,1 0 0,-1 0 2,8 17 86,-3-7-125,-1 1 1,0 1-1,0-1 0,-2 0 1,1 1-1,-1 0 1,0 6 38,0 20 33,-3 25-33,0-22 274,0 1-25,0-25-138,1 1 0,0 0-1,3 17-110,2-25 76,-5-10-73,0 0 0,0 0 1,0 0-1,1 0 1,-1 0-1,0 0 1,0 0-1,1 0 1,-1 0-1,0 0 1,0 0-1,1 0 1,-1 0-1,0 0 0,0 0 1,0 0-1,1 0 1,-1 0-1,0 0 1,0 0-1,1-1 1,-1 1-1,0 0 1,0 0-1,0 0 0,1 0 1,-1 0-4,1-2 8,1 1 0,-1-1 0,0 1 0,0-1 0,0 1 0,0-1 0,0 0-1,0 1 1,0-2-8,45-121-119,-23 56-66,15-23 185,4-1 16,59-119 16,-98 204-30,-2 4 0,1-1 1,0 1 0,-1 0 0,1 0-1,0 0 1,1 0 0,-1 0 0,0 0 0,1 1-1,0-1 1,-1 1 0,1-1 0,1 1-3,-4 2 1,0 0 0,1 0 0,-1-1 0,1 1 0,-1 0 1,1 0-1,-1 0 0,1 0 0,-1 0 0,1 0 0,-1 0 0,1 0 1,-1 0-1,1 0 0,-1 0 0,1 1 0,-1-1 0,0 0 0,1 0 0,-1 0 1,1 1-1,-1-1 0,0 0 0,1 0 0,-1 1 0,1-1 0,-1 0 1,0 1-1,1-1 0,-1 0 0,0 1 0,0-1 0,1 1 0,-1-1 0,0 0 1,0 1-2,8 19 43,-7-15-47,8 24-52,-2 0 0,0 1 0,-2 0 0,0 25 56,-5 16 200,-4 0 0,-4 12-200,4-40 53,0-13 203,-1 0 0,-2-1 0,-8 23-256,15-51 3,0 0-1,0-1 1,0 1-1,0-1 1,-1 1-1,1 0 1,0-1-1,0 1 1,0-1-1,-1 1 1,1-1-1,0 1 1,-1-1-1,1 1 1,0-1-1,-1 1 1,1-1-1,-1 1 1,1-1-1,0 1 1,-1-1-1,1 0 1,-1 1-1,1-1 1,-1 0-1,0 0 1,0 1-3,1-2-1,-1 1 1,1-1-1,-1 0 1,1 0 0,-1 1-1,1-1 1,0 0-1,-1 0 1,1 1-1,0-1 1,0 0 0,-1 0-1,1 0 1,0 1-1,0-1 1,0 0-1,0 0 1,0 0 0,0 0-1,0 1 1,0-2 0,1-18-86,1 0 0,0 0 0,2 0 1,4-17 85,29-77-230,-19 63 312,-16 44-75,-2 4-8,1 0 1,0 0-1,0 0 0,0 0 1,1-1-1,-1 2 0,1-1 0,0 0 1,-1 0-1,1 1 0,0-1 0,1 0 1,-1 1-1,0 0 0,1 0 0,-1 0 1,3-1 0,-5 3 0,0 0 0,0 0 1,0-1-1,1 1 0,-1 0 1,0 0-1,0 0 0,1 0 0,-1 0 1,0 0-1,0 0 0,0 0 1,1 0-1,-1 1 0,0-1 0,0 0 1,1 0-1,-1 0 0,0 0 1,0 0-1,0 0 0,1 0 1,-1 0-1,0 1 0,0-1 0,0 0 1,0 0-1,1 0 0,-1 0 1,0 1-1,0-1 0,0 0 0,0 0 1,0 0-1,7 13 26,2 16 50,-8-14 0,1 1 1,-2-1-1,-1 12-76,1 20-75,4 209 171,-3-292-154,3-1-1,1-5 59,2-10-133,1-20 373,6-14-240,-13 81-23,0 0 0,1 0 0,-1 0 1,1 0-1,0 0 0,0 0 0,0 1 0,1-1 1,-1 1-1,1 0 0,1-2 23,-2 5-117,-1 5 69,5 3 67,-1 1 0,-1-1 0,1 1 0,-1 0 0,0 0 0,-1 0 0,0 0 0,-1 1 0,2 4-19,2 18-81,-1 0-1,-1 2 82,-3-20-24,0-6 17,4 34 376,3 6-369,0-118-10,-5 16 30,-4-17-20,0 8-180,6 110 414,-2 139-202,2-63-234,-5-119-6,0 0 1,0 0-1,0 0 1,0 0-1,1 0 1,-1-1-1,1 1 1,0 0-1,0 0 1,0-1-1,0 2 208,6-2-2309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46:15.134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104 38 1152,'-1'2'405,"-2"-5"-317,-2-2 107,4 4 248,-16 17 1663,9 2-1534,4-12-394,1 1 0,1 0 0,-1-1 0,1 1 0,0 0 1,0 0-1,1 3-178,-17 106 1109,10-34-656,-9 110 139,12-101-314,4-35-416,1-35 185,0-20 6,0-1 97,5-5-44,-1-6-113,0 0-1,-1 0 1,0 0-1,-1-1 1,0 1-1,-1-4 8,6-28-13,10-50 90,7-26-16,6-15 137,-27 121-81,-2 9-216,0 13 91,-9 161 114,2-58 2,4-82 94,-5 18-202,3-24 240,1 0 0,1 10-240,2-31 38,1-3-45,0-1 1,-1 1-1,1-1 0,0 1 1,-1 0-1,1-1 1,-1 1-1,1-1 0,0 1 1,-1-1-1,1 0 1,-1 1-1,0-1 0,1 1 1,-1-1-1,1 0 1,-1 0 6,6-12-19,0-1 0,-1 1 0,-1-1 0,0-1 1,-1 1-1,0-1 19,3-12-15,28-110-412,37-91 427,-65 211 12,1 1-1,1-1 1,0 1-1,1 1 1,1-1-1,9-9-11,-18 23 6,0 0 0,0 1 0,1 0 1,-1-1-1,1 1 0,-1 0 0,1-1 0,0 1 0,-1 0 0,1 0 0,0 0 0,0 1 0,0-1 0,0 0 0,0 1 0,0-1 0,-1 1 0,1 0 0,1-1-6,-2 2 9,1-1-1,-1 0 1,0 0 0,1 1 0,-1-1-1,0 1 1,1-1 0,-1 1-1,0 0 1,0 0 0,1-1 0,-1 1-1,0 0 1,0 0 0,0 0 0,0 0-1,0 0 1,0 0 0,-1 0-1,1 1 1,0-1 0,0 0 0,-1 0-1,1 1 1,-1-1 0,1 1-9,2 8 25,0-1 0,0 1 0,-1 0 0,-1-1 0,1 1 0,-2 0 0,1 5-25,-2 20-129,-3 16 129,2-27-14,-5 44 16,-5 7-2,-4 28 216,16-100-218,-1 11-39,-1 1 1,-1-1-1,0 0 0,-5 13 41,20-58 28,-2 0 0,1-13-28,13-37-72,-16 58 30,1 1 0,1 0 0,1 0 0,1 1 0,0 1 0,2 0 0,0 0-1,2 2 1,7-7 42,-10 9-45,10-6-66,-22 21 118,1 0 0,0-1 1,0 1-1,0 0 1,-1 1-1,1-1 0,0 0 1,0 1-1,0-1 1,0 1-1,0-1 0,0 1 1,1 0-1,-1 0-7,-2 1 14,1 0-1,-1 0 1,0 1 0,0-1 0,0 0-1,0 0 1,0 0 0,0 1-1,0-1 1,0 0 0,0 0 0,0 1-14,0-2 0,-28 149 590,12-71-566,7-33 258,-8 25-282,14-60 18,6-21-94,9-31-22,1 1-1,4-3 99,-10 27-44,2 0-1,-1 1 1,2 0-1,0 0 0,1 1 1,3-3 44,-3 6-6,-3 1 5,1 1-1,0 1 1,9-8 1,-16 16 12,0-1-1,0 0 1,0 1 0,1-1-1,-1 1 1,1 0 0,-1 0-1,1 0 1,-1 0 0,1 0 0,-1 0-1,1 1 1,0-1 0,0 1-1,-1 0 1,1 0 0,0 0-1,-1 0 1,1 0 0,2 1-12,-4-1 5,1 1 1,0 0-1,-1 0 1,1 0-1,0 0 1,-1 0-1,1 0 1,-1 0 0,0 1-1,1-1 1,-1 1-1,0-1 1,0 1-1,0-1 1,0 1-1,0-1 1,0 1-1,0 0 1,0 0 0,-1-1-1,1 1 1,-1 1-6,3 7-29,-1 1 0,0-1 1,0 9 28,-2-10-36,4 28 91,-2 0 1,-2 0 0,-1 0-1,-2 0 1,-1-1-1,-2 1 1,-4 5-56,-12 39 85,40-148-314,-10 35 58,-4 14 116,0 0 0,2 0 0,0 1 0,1 0 0,0 0 0,8-11 55,-9 18-44,-5 7-83,1 1-1,-1-1 1,0 1-1,1 0 0,-1-1 1,1 1-1,0 0 1,0 0-1,0 0 0,0 0 1,0 1-1,0-1 1,0 0-1,1 1 0,1-1 128,13 0-2026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46:34.12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58 279 320,'0'0'-28,"-6"-8"2016,6 8-1962,0 0 1,-1 0-1,1-1 1,0 1-1,0 0 0,0 0 1,0 0-1,-1-1 1,1 1-1,0 0 0,0 0 1,0 0-1,-1 0 1,1 0-1,0-1 0,0 1 1,-1 0-1,1 0 1,0 0-1,0 0 1,-1 0-1,1 0 0,0 0 1,0 0-1,-1 0 1,1 0-1,0 0 0,0 0 1,-1 0-1,1 0 1,0 0-27,-2-1 22,1-1 0,1 1 1,-1-1-1,0 1 0,0-1 1,0 1-1,1-1 0,-1 0 1,1 1-1,-1-1 0,1 0 1,0 1-1,-1-1 0,1-1-22,1-28 253,-1 15 136,9-43 289,-4 40-1046,-5 18 416,0 1 10,0 0 65,0-1-115,1-1 0,-1 1 1,1-1-1,-1 1 0,1-1 1,-1 1-1,0-1 0,0 1 1,1-1-9,-2 0 55,0 0 1,0-1 0,1 1-1,-1 0 1,1-1-1,0 1 1,-1 0 0,1 0-1,0-1 1,1-1-56,-1 3-2,-1 1 3,1-1 0,0 1 0,-1-1 0,1 1 0,0-1-1,0 1 1,-1-1 0,1 1 0,-1 0 0,1-1 0,0 1 0,-1 0-1,1-1 1,-1 1 0,1 0 0,-1-1 0,1 1 0,-1 0 0,1 0-1,-1 0 1,1 0 0,-1-1 0,0 1 0,1 0 0,-1 0 0,1 0 0,-1 0-1,1 0 1,-1 0 0,1 0 0,-1 1-1,0-1 16,1 0-1,-1 0 1,1 0-1,-1 0 1,1 0 0,0 0-1,-1 0 1,1 0 0,-1 0-1,1 0 1,-1 0-1,1-1 1,-1 1 0,1 0-1,0 0 1,-1 0-1,1 0 1,-1-1 0,1 1-1,0 0 1,-1-1-1,1 1 1,0 0 0,-1 0-1,1-1 1,0 1 0,0-1-1,-1 1-15,1-1 43,0 1-6,0 0 16,0 0-42,1-2 0,15 29-219,-16-26 210,1-1 0,-1 1-1,1 0 1,-1 0 0,1-1 0,0 1 0,-1 0 0,1-1 0,0 1 0,0 0 0,-1-1-1,1 1 1,0-1 0,0 1 0,0-1 0,-1 0 0,2 1-2,-1-1 144,16 8 128,0-1-163,0 0 0,10 7-109,-25-13-2,1-1-1,0 1 0,-1 0 0,1-1 0,0 1 1,0-1-1,-1 0 0,1 0 0,0 0 0,1 0 3,2 0-14,30 1 13,-18 0 88,0-1 1,0-1-1,8-1-87,-21 1 17,1 0 0,-1 0 0,0-1 0,0 0 0,3-1-17,-7 2 96,3-2 187,-10 4-265,0-1 0,-1 2 0,1-1 0,0 1 0,0 0 0,0 0 0,0 1 0,-2 0-18,-28 11 192,30-13-257,-1 0 0,1-1 0,-1 1-1,1-2 1,-1 1 0,1-1 0,-1 0 0,1 0-1,-2-1 66,-41-10 464,38 10-605,11 3 145,-1-1 1,1 0-1,-1 0 1,0 0-1,1 0 1,-1 0-1,1 0 1,-1 0-1,0 0 1,1-1-1,-1 1 1,1 0-1,-1 0 1,1 0-1,-1-1 1,1 1-1,-1 0 0,0-1 1,1 1-1,0 0 1,-1-1-1,1 1 1,-1 0-1,1-1 1,-1 1-1,1-1 1,0 1-1,-1-1 1,1 1-1,0-1 1,0 1-1,-1-1 1,1 0-1,0 1-4,0-1 139,0 1-70,0 0-81,-1 0 0,1-1 0,0 1 0,0 0 0,-1 0-1,1 0 1,0-1 0,0 1 0,-1 0 0,1 0 0,0 0 0,-1 0 0,1 0 0,0-1 0,-1 1-1,1 0 1,0 0 0,-1 0 0,1 0 0,0 0 0,-1 0 0,1 0 0,0 0 0,-1 0 0,1 0-1,0 0 13,-3 2 34,0-1 0,0 1 0,0 0-1,0 0 1,0 0 0,-1 2-34,-11 7-91,-29 13 310,49-22-382,15 7 127,1-2 0,9 3 36,-24-9 81,1-1 0,0 1 0,-1-1 0,1-1-1,0 1 1,-1-1 0,1 0 0,-1-1-1,7-1-80,8-5 295,1 0-1,3-4-294,-14 7 18,0 0-60,27-10-359,-24 9 590,-12 5-168,0 0 0,0 0 0,0 0 0,0 1 0,0-1 0,0 1 1,0-1-1,1 1 0,0-1-21,23-5 245,-20 6-273,1 0 0,-1 0-1,1 1 1,-1-1 0,1 2 0,-1-1 0,0 1 28,0-1 16,-3-2 34,8 6 86,-6-3-143,-1-1-1,1 0 0,0 0 1,0-1-1,0 1 0,0-1 0,-1 0 1,1 0-1,0-1 0,0 0 1,3 0 7,20-2 47,24 6 302,-36-1-318,-1-2 1,1 1 0,0-2-1,0 0 1,13-3-32,-11 1 8,1 1 0,-1 1-1,1 0 1,0 1 0,-1 2-8,22-2 137,37 5 7,-74-5-155,0 0 0,0 1 1,-1-1-1,1 1 0,0-1 1,0 1-1,-1 0 0,1 0 1,0 0-1,1 1 11,-3-1-21,1-1-6,4 2 180,0 0 1,0 0-1,0 1 0,0 0 1,2 2-154,-5-4 38,-1 0-48,0-1-4,1 1 0,-1-1 1,1 1-1,-1-1 0,1 1 1,-1 0-1,2 1 14,-1-1 16,-1 0 0,1 0 0,-1 0 0,1-1 0,0 1 0,-1-1 0,3 1-16,-1-1 17,-1 1 1,0 0-1,1 0 1,-1 0-1,0 1 1,0-1-1,0 1 1,0 0-1,0 0 1,0 0-1,0 0-17,21 12 202,-17-12-161,0 0 1,-1-1-1,1 0 0,0 0 0,0 0 0,-1-1 0,4 0-41,71 3-90,-68-3 91,17 1 44,-1-2 1,0-1 0,8-3-46,26-4 45,-38 6-63,0-2-1,0 0 1,25-9 18,-33 8-1,-7 2 3,1 0 1,0 1 0,1 0 0,-1 0 0,1 1-1,-1 1 1,1 0 0,8 1-3,-14-1-23,0 1 1,0-1-1,0 0 0,4-2 23,-4 2-37,0-1 0,1 1-1,-1 0 1,6 0 37,-6 1 17,1 1 0,-1-1-1,1 1 1,-1 0 0,1 1 0,-1-1 0,1 1 0,-1 1-1,0-1 1,0 1 0,0 0 0,-1 0 0,4 2-17,0 0-36,0 0 1,1-1-1,-1 0 1,1-1-1,0 0 1,5 0 35,1 2-22,-8-4 52,-1 0 1,1 0-1,0-1 1,0 0-1,-1-1 1,3 1-31,13-2 52,-16 2-33,1-1 1,-1 0 0,0 0 0,3-2-20,13-1 43,12-5-118,-27 7 82,-1 0-1,1 1 1,0-1-1,-1 1 1,6 1-7,-4 0-30,-3 0 16,-1 0 1,1 0 0,-1 0 0,1-1-1,-1 0 1,1 0 0,-1 0 0,0-1-1,3 0 14,1-2 40,0 1-1,0 1 0,1 0 1,-1 0-1,1 1 0,0 0 1,-1 0-1,4 2-39,-9-2-13,0 1 0,0-1 0,0 0 0,-1 0 0,1 0 0,0 0 0,-1-1 0,1 1 0,2-3 13,-4 4-6,0-1 1,-1 1-1,1 0 0,0-1 1,-1 1-1,1 0 1,0 0-1,-1 0 0,1 0 1,0 0-1,-1 1 1,1-1 5,3 0 8,12 1-48,8-1-87,1-1 1,5-1 126,-21 0 117,0 2 0,1-1 0,6 2-117,26-3 22,-10-4-34,-23 4-29,1 0 0,-1 0 0,1 1 0,0 1 41,42-7-101,-48 7 140,0-1 0,1 0 1,-1 0-1,0 0 1,1-1-1,0 0-39,-1 0 41,0 0-1,0 1 1,0 0-1,0 0 1,1 0 0,0 1-41,74-8-224,-27-1-11,7 1 742,-36 8-550,-13 5-197,7-5 245,15 0 305,-31 0-326,-2 0-59,0 0-144,8 0 182,21-4 92,-24 3 6,0 0-1,0 0 1,0 0-1,0 1 0,3 0-60,17-3-506,-24 3 463,-1 0 80,0 0 11,0 0 27,20 0 5,-13 2-112,-6-1-85,2-1 123,-1 1 1,1-1 0,-1 1 0,0 0 0,1 0-1,-1 0 1,2 1-7,4 2 27,-7-4-16,1 1-102,26 11 171,-27-11-16,-1-1-21,2 0-107,0 0 41,2 0 18,-1 0 0,1 0 0,0 0 0,0-1-1,0 0 1,0 1 0,0-1 0,0 0 0,-1-1-1,4 0 6,11-11 150,-18 12-166,1 1 9,0 0 0,0 0 0,0-1-1,-1 1 1,1 0 0,0-1 0,-1 1 0,1-1 0,0 1 0,-1 0 0,1-1 0,0 0 0,-1 1 0,1-1 0,-1 1 0,1-1 7,-1 0-13,1 1 0,0-1 0,-1 0 0,1 1 0,0-1 0,-1 1 1,1-1-1,0 1 0,0-1 0,-1 1 0,1-1 0,0 1 0,0 0 0,0-1 13,-1 1 2,0 0-1,0 0 1,0 0-1,0-1 0,0 1 1,0 0-1,0 0 0,0 0 1,0-1-1,0 1 1,0 0-1,0 0 0,0 0 1,0 0-1,0-1 1,0 1-1,0 0 0,-1 0 1,1 0-1,0 0 1,0 0-1,0-1 0,0 1 1,0 0-1,0 0 1,-1 0-1,1 0 0,0 0 1,0 0-1,0 0 0,-1 0 1,1-1-1,0 1 1,0 0-1,0 0 0,0 0 1,-1 0-1,1 0 1,0 0-1,0 0 0,0 0 1,-1 0-1,1 0 1,0 0-1,0 0 0,0 0-1,-27 5 0,-12-3 159,-33 6-159,59-7-47,-6 1-126,-1-2 0,-8 0 173,-3-1 32,29 1-34,0-1 0,0 1 0,0-1-1,0 1 1,0-1 0,0 0 0,0 1 0,0-1 0,1 0 0,-1 0 0,0-1 0,0 1 0,1 0 2,-16-8-43,4 1-67,2 1 151,-24-5-84,-1 4-458,32 7 486,0 1 0,0-1 0,1 1 0,-1 0 1,0 0-1,0 0 0,1 0 0,-1 1 0,0-1 0,0 1 0,-2 1 15,-25 3-241,-36 4-122,59-9 354,0 1 0,0 0 0,-8 2 9,8-1-9,0 0 1,0-1-1,-8 0 9,-64 7 90,64-7 14,0 1-1,0 0 1,-5 2-104,-29 4-455,39-6 438,0 0 0,-1 1 0,2 0 0,-5 2 17,-24 7 36,28-8-66,0-1-1,0 2 0,0-1 0,-1 3 31,-25 10 43,4-5 34,-1 0-51,0 0 0,-1-2 0,-2-2-26,30-7 13,-12 3-124,0-1 0,0-1 0,-6 0 111,-113 2 245,-54-8-261,170 3-48,1-1 0,-1-1 64,0 0-125,0 1 0,-2 1 125,-13 1 135,-7-1 13,-5 3-148,34-1-5,1 1-1,-1 1 1,1 0-1,0 1 1,-5 2 5,-97 38-171,96-38 177,0 0 0,-20 1-6,16-2 84,-19 6-84,35-9 2,0 0-1,0-1 1,0 0 0,-1 0-1,1 0 1,-1-1 0,1-1-1,0 1 1,-1-2-1,1 1 1,0-1 0,0 0-1,-4-2-1,-10-6 25,17 7-30,1 1 0,-1 0 0,0 0 1,-4-1 4,2 1 13,0 0 42,0 1 0,0-1 0,-1 1 0,1 0 0,-3 1-55,-52-5-48,48 6 12,0 1 0,0 0 0,0 1 0,-12 4 36,7-3 122,1 1 1,-5-2-123,5 1-73,-1 0 1,1 1-1,-8 3 73,-25 7-219,41-13 289,0-1 0,0-1 0,0 1 0,0-2 0,-3 0-70,-14 0 108,-43 1-92,26-5 96,3 2-560,41 11-2106,4 0-662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0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45 4 480,'-2'-3'194,"2"3"-193,0 0 0,0 0-1,0 0 1,0 0-1,0 0 1,0 0-1,0 0 1,0 0-1,0 0 1,0 1-1,0-1 1,0 0-1,0 0 1,0 0-1,0 0 1,0 0 0,0 0-1,0 0 1,0 0-1,0 0 1,0 0-1,0 0 1,0 0-1,0 0 1,0 1-1,0-1 1,0 0-1,0 0 1,0 0 0,0 0-1,0 0 1,0 0-1,0 0 1,0 0-1,0 0 1,0 0-1,0 0 1,0 0-1,0 0 1,0 0-1,0 0 1,-1 0 0,1 1-1,0-1 1,0 0-1,0 0 1,0 0-1,0 0 1,0 0-1,0 0 1,0 0-1,0 0 1,0 0-1,0 0 1,0 0-1,0 0 1,-1 0 0,1 0-1,0 0 1,0 0-1,0 0 1,0 0-1,0 0 1,0 0-1,0 0 0,-1 0-90,1 0 58,0 0 160,0 0-32,0 0 10,0 0-15,-5 4 346,-3 65 923,8-68-1300,0 0-1,0-1 1,0 1-1,0 0 1,0-1-1,0 1 1,-1 0-1,1-1 1,0 1-1,0 0 1,0-1-1,-1 1 1,1-1-1,0 1 1,-1 0-1,1-1 1,-1 1-1,1-1 1,-1 1-1,1-1 1,-1 1-1,1-1 1,-1 0-1,1 1 1,-1-1-1,1 0 1,-1 1-1,0-1 1,1 0-1,-1 0 1,1 1-1,-1-1-59,0 0 107,1 0-6,0-1-82,0 1 0,0 0 0,0-1 0,0 1-1,0-1 1,0 1 0,0-1 0,0 1 0,0 0 0,0-1-1,0 1 1,0-1 0,0 1 0,0 0 0,0-1 0,1 1-1,-1-1 1,0 1 0,0 0 0,1-1-19,2-9 476,-3 9-449,0 1 112,0 0-33,0 0-42,0 0 0,0 0 86,0 0-6,0 0 80,0 0-118,0 16-10,-5 86 112,4-73-154,0-17-9,1-1-1,0 1 0,1 3-44,0 2 60,-1-1 0,0 1 1,-1-1-1,-1 0 0,-1 2-60,0 5 56,2-15-48,1 0-1,1-1 0,-1 1 0,2 3-7,0 17 41,-2-16 109,1-7-108,-1 0 0,0 0-1,0 0 1,-1 0 0,0 0 0,1 1 0,-2-1 0,1 0-42,-1-3 53,0 1-15,2-3-1,0 0 16,5 5 52,-6-5-97,1 0 0,0 0 0,0 1 1,0-1-1,0 0 0,0 0 0,0 0 0,0 0 1,0 0-1,0 0 0,0 0 0,0 0 0,0 0 0,0 0 1,0 0-1,0 0 0,0 0 0,0 0 0,-1 1 0,1-1 1,0 0-1,0 0 0,0 0 0,0 0 0,0 0 1,0 0-1,0 0 0,0 0 0,0 0 0,0 0 0,0 0 1,0 1-1,0-1 0,0 0 0,1 0 0,-1 0 0,0 0 1,0 0-1,0 0 0,0 0 0,0 0 0,0 0-8,0 0 71,-4 3-37,5-3-25,-1 1 0,0-1 0,0 0 0,0 0 0,0 0 0,1 0 0,-1 1 0,0-1 0,0 0 0,0 0 0,1 0 0,-1 0 0,0 0-1,0 1 1,1-1 0,-1 0 0,0 0 0,0 0 0,1 0 0,-1 0 0,0 0 0,0 0 0,1 0 0,-1 0 0,0 0 0,0 0 0,1 0 0,-1 0 0,0 0 0,0 0-1,1-1 1,-1 1 0,0 0-9,315 3 843,-258-6-576,-56 3-270,-1 0 0,0 1 0,0-1 0,0 0 0,0 0 0,0 0 1,0 0-1,1 0 0,-1 0 0,0 1 0,0-1 0,0 0 0,0 0 0,0 0 0,0 0 1,0 1-1,0-1 0,0 0 0,0 0 0,0 0 0,0 0 0,0 1 0,0-1 1,0 0-1,0 0 0,0 0 0,0 0 0,0 1 0,0-1 0,0 0 0,0 0 0,0 0 1,0 0-1,0 1 0,0-1 0,0 0 0,0 0 0,-1 0 0,1 0 0,0 1 3,-4 7-66,4-7 61,-5 9-356,-2 1 0,1-1-1,-5 5 362,-14 21-2047,12-12 1077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5:46:39.508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80 187 640,'-6'3'107,"6"-3"-104,0 0 0,0 0 0,0 0 0,0 0 0,0 0-1,0 0 1,0-1 0,0 1 0,0 0 0,0 0 0,0 0 0,0 0 0,0 0 0,0 0 0,0 0 0,0 0-1,0 0 1,-1 0 0,1 0 0,0 0 0,0 0 0,0 0 0,0 0 0,0 0 0,0 0 0,0 0 0,0 0 0,0 0-1,0 0 1,0 0 0,0 0 0,0 0 0,0 0 0,0 0 0,0 0 0,0 0 0,0 0 0,0 0 0,-1 0-1,1 0 1,0 0 0,0 0 0,0 0 0,0 0 0,0 0 0,0 0 0,0 0 0,0 0 0,0 0 0,0 0 0,0 0-1,0 0 1,0 0 0,0 0 0,0 0 0,0 0 0,0 0 0,0 0 0,0 0 0,0 0 0,0 0-3,0-2 99,0 2 72,-14 9 495,13-9-588,1 0-1,-1 0 1,0 0 0,1-1-1,-1 1 1,0 0-1,1 0 1,-1 0 0,0 0-1,1-1 1,-1 1-1,1 0 1,-1 0 0,1-1-1,-1 1 1,1-1-1,-1 1 1,1 0 0,-1-1-1,1 1 1,-1-1-78,0 0 69,1-1 0,-1 1 0,1 0 0,-1 0 0,1-1 0,-1 1 0,1 0 0,0-1 1,0 1-1,0 0 0,0-1 0,0 0-69,-1 1 46,0 0 0,1 0 0,-1 0 0,0 0 1,0 0-1,0 0 0,0 0 0,0 1 0,0-1 0,0 0 1,0 1-1,0-1-46,-14-12 768,10 10-643,4 3-121,1 0 0,0 0 0,0 0 0,0 0 0,-1 0 0,1 0 0,0 0 1,0-1-1,0 1 0,0 0 0,-1 0 0,1 0 0,0 0 0,0 0 0,0 0 0,0 0 1,0-1-1,-1 1 0,1 0 0,0 0 0,0 0 0,0 0 0,0-1 0,0 1 0,0 0 0,0 0 1,0 0-1,0 0 0,0-1 0,0 1 0,0 0 0,0 0 0,0 0 0,0-1 0,0 1 0,0 0-4,-2-4 80,0 0 0,6 9-42,-1 0 90,-2-4-60,-1 0 0,1 0 0,0 1 0,0-1 1,0 0-1,0 0 0,0 0 0,0 0 0,0 0 1,0 0-1,1-1 0,-1 1 0,0 0 0,1 0-68,17 8 99,-17-8-101,0 0 0,0 0 0,0 0 0,1 0 0,-1 0 0,0-1 0,1 1 0,-1-1 0,1 0 0,-1 0 0,1 0 1,-1 0-1,0 0 0,1 0 0,-1 0 2,0 0-38,3 0 54,1 0-1,-1 0 1,1 0-1,-1-1 1,0 1-1,1-1 1,-1-1 0,0 1-1,0-1 1,0 0-1,4-2-15,-7 4 50,0-1 1,-1 0-1,1 1 1,0-1-1,0 1 0,-1-1 1,1 1-1,0 0 1,0 0-1,0 0 0,0 0-50,-1 0 11,27-16-229,-3 8 272,-20 7-72,0-1-1,0 1 1,0-1 0,0 0-1,2-2 19,22-8 474,-8 5-340,-14 4-120,1 1 0,-1 0 0,1 0 0,0 1-1,-1 0 1,1 0 0,0 1 0,0 0 0,0 1 0,3 0-14,19 0-325,-27 0 361,0 0 1,0 0-1,0 0 1,0 0-1,0 0 1,0 1-1,-1-1 1,2 1-37,6 4 97,-8-6-90,-1 1 0,1-1-1,-1 1 1,0-1 0,1 1 0,-1 0-1,1 0 1,-1 0 0,0 0 0,0 0-1,0 0 1,1 0 0,-1 0 0,0 0-1,0 2-6,1-2-4,-1 1 0,0-1 0,1 1-1,0-1 1,-1 0 0,1 1 0,0-1-1,-1 0 1,1 0 0,0 0 0,2 0 4,-2 0-76,9 5 107,5 2 30,0 0 0,0-1 0,0-1 0,1 0 0,6 0-61,-16-5-19,1 0-1,0-1 1,-1 0 0,1 0 0,-1-1 0,1 0-1,0 0 1,-1-1 0,0 0 0,2-1 19,15-2-14,1-1 17,-19 4 50,1 0 1,-1 1-1,1-1 0,-1 1 1,6 0-54,-10 2 18,0-1-1,1 0 1,-1 1 0,0-1 0,1 1 0,-1 0 0,0 0-1,1 0-17,2 1-20,-5-2 15,0 0 0,1 0-1,-1 0 1,0 0-1,0 0 1,0 0-1,0 0 1,0 1-1,1-1 1,-1 0-1,0 0 1,0 0 0,0 0-1,0 0 1,0 0-1,0 0 1,1 0-1,-1 1 1,0-1-1,0 0 1,0 0 0,0 0-1,0 0 1,0 0-1,0 1 1,0-1-1,0 0 1,0 0-1,0 0 1,0 0 0,0 1-1,0-1 1,0 0-1,0 0 1,0 0-1,0 0 1,0 1-1,0-1 6,0 0-2,0 0-1,0 0 1,0 0-1,0 1 1,0-1-1,0 0 1,0 0-1,0 0 0,0 0 1,0 1-1,0-1 1,0 0-1,0 0 1,1 0-1,-1 0 1,0 0-1,0 1 0,0-1 1,0 0-1,0 0 1,0 0-1,0 0 1,0 0-1,0 0 1,1 1-1,-1-1 0,0 0 1,0 0-1,0 0 1,0 0-1,0 0 1,1 0-1,-1 0 1,0 0-1,0 0 0,0 0 1,0 0-1,1 0 3,1 0-5,0 1-1,10 9 28,17 11 191,-23-18-190,-1-1-1,0 1 1,1-1-1,-1 0 1,1 0 0,0-1-1,0 0 1,0 0-1,0 0 1,0-1-1,0 1 1,0-1-1,0-1 1,-1 1-1,1-1 1,0 0-1,0-1 1,4-1-23,23-1 150,-29 4-120,1 0-1,0 0 0,0-1 0,-1 0 0,1 0 0,-1 0 1,1 0-1,0-1-29,18-10-33,-9 4-4,0 1 0,1 1 0,0 0-1,1 1 38,-9 2 68,0 1-1,-1-1 0,1-1 1,3-1-68,-3 0-28,0 2 1,0-1 0,1 1-1,3-1 28,10-3 208,-1-1-1,2-2-207,12-4-9,-13 10 66,-18 4-29,1-1 0,-1 1 0,0-1-1,1 1 1,-1-1 0,2-1-28,0 0 60,-4 1-73,0 0-1,1 1 1,-1-1 0,0 0 0,1 1 0,-1 0-1,0-1 1,1 1 0,-1 0 0,1 0-1,0-1 14,22 1-80,-22 0 128,17 0 182,9-3-390,-26 3 80,7 0 85,14 0 131,-6-1-123,0 1 1,0 1-1,6 2-13,-6 0 11,-10-3-39,-1 1 1,1 1-1,-1-1 0,1 1 0,4 2 28,-2 0 9,0-1 0,-1-1-1,1 1 1,0-2 0,0 1 0,0-1 0,2 0-9,21 0 88,14-2-88,-1-1 47,-38 2-54,1-1 0,-1 0-1,1-1 1,-1 0-1,0 0 1,1-1 0,5-2 7,28-10-109,-25 11 249,-12 2-85,1 1 0,-1 0 0,1 0 0,-1 0 0,1 0 0,2 1-55,15 0 23,-12 1-48,0-1 0,1 0 0,-1-1 0,0 0 0,10-2 25,-18 2 11,-1 0-1,1 1 0,0 0 0,0-1 0,0 1 0,-1 0 0,1 0 1,0 0-1,0 0 0,0 0 0,-1 0 0,1 1 0,0-1 1,0 1-1,1 0-10,29 5 61,-17-4-90,-12-2 14,0 0 0,-1 1 0,1-1 0,0 1 0,0-1 0,-1 1 0,2 0 15,10 2-88,-9-3 167,1 1 1,0 0-1,-1 0 1,1 1 0,1 1-80,-2 0-6,1 0 0,-1 0 0,0-1 1,1 1-1,-1-1 0,1 0 0,0-1 1,-1 0-1,1 1 0,0-2 0,0 1 1,0-1-1,3 0 6,80-3-171,-23-5 513,14 5-598,-72 2 320,0 0 0,0-1 1,0 0-1,0 0 0,-1 0 1,1-1-1,1-1-64,25-8 174,-25 9-164,0-1-1,-1 1 1,1-2 0,6-3-10,14-8-2,-25 15 26,1 0 0,-1 0 0,0 0 0,0 1 0,0 0 0,1-1-24,-4 1-64,-1 0 213,2 0-79,2 1-133,-3-1 51,0 0 0,0 0-1,0 0 1,0 0 0,1 0-1,-1 0 1,0-1 0,0 1-1,0 0 1,0 0 0,0-1 0,0 1-1,0-1 1,0 1 12,18-8 443,-18 7-452,0 1 0,0 0 1,0-1-1,0 1 0,0 0 1,0 0-1,0 0 0,0 0 1,1 0-1,-1 0 1,0 0-1,0 0 0,0 0 1,0 0 8,6 1-34,26-1 119,-31 0-165,-2 0 32,10 6 137,-7-4-2914,-3-2-97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3:45.63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3425 253 1472,'0'-3'95,"-1"-1"1,0 1-1,0 0 1,0 0-1,-1 0 0,1 0 1,-1 0-1,0 0 1,0 0-1,0 0 0,0 1 1,0-1-1,0 1 1,-1 0-1,1-1 0,-1 1 1,0 0-1,0 0-95,-12-7 741,-2-2-218,1 6-266,0 1 0,-1 0 0,1 1 0,-1 1 0,-7 0-257,-45 0 185,1 3-1,-29 6-184,59-5 143,-139 18 124,150-16-244,-1 1-1,1 2 0,1 0 1,-18 9-23,-1-1 17,-3-2-17,-18 3-62,-1-4 0,0-2 0,-1-4 62,22-3-45,1-3 0,-1-2 0,1-1 0,0-3 0,0-2 45,-23-5-119,-64-3 119,102 15-15,0 0-1,0 2 0,0 1 1,0 2-1,-20 5 16,-8 5-24,1 2 0,-15 8 24,42-12-28,0 2 0,0 1 0,2 1 0,-27 19 28,-224 158 138,226-160-200,1 3-1,3 2 0,0 2 1,3 2 62,30-25-29,1 0 1,1 2 0,1-1 0,-8 16 28,-41 85-1,6-12 120,30-62-156,-3-1-1,-2-1 1,-1-1 0,-2-2-1,-31 27 38,38-41 55,-84 84-93,93-89 27,1 0 0,0 1 1,2 1-1,-9 19 11,11-16 26,1-1-1,1 2 1,1 0 0,1 0 0,2 1-1,-3 21-25,5-13 21,1-18 4,2 1 0,0 1 1,1-1-1,0 0 0,2 0 1,0 0-1,4 14-25,20 63 246,24 53-246,-31-96 36,52 125 183,-64-164-214,19 42 16,14 19-21,-15-32 27,-2 1 0,10 33-27,8 55 14,12 85-14,-35-144 162,8 58 157,-13-64-270,6 37-96,-9-43 4,3 0 0,2-1 0,10 20 43,4-8 693,18 29-693,-41-91 39,1-1 0,-1-1 0,2 1-1,-1-1 1,1 0 0,0 0-1,7 6-38,12 7 34,24 15-34,-22-16 122,115 79-276,11 6 68,-92-57 41,36 25 195,-79-61-101,0 0 1,1-2 0,0 0 0,10 3-50,7-1-4,0-2-1,2-1 0,-1-2 1,13 0 4,53 2 157,1-4-157,-69-4 19,85 2 596,34-6-615,56-6 80,-147 5-62,-1 3 0,1 3 0,40 6-18,374 55 346,-379-49-286,-37-4 56,11-2-116,409 18 523,9-26-395,-366-8 93,-1-6-1,7-6-220,-2 1 167,-14 8-134,-1 1 94,155-37 34,-115 19-274,49 0 113,-27 14 29,236-26 337,-295 23-193,541-93 112,-417 44-364,-116 30 372,62-8-293,65 1-128,229-8 128,-281 40-43,264-9-144,-29 8 310,122-1 32,-385 10-85,57 2 100,388-11-256,-530 8 300,-1-5-1,79-18-213,-131 18 42,-2 0 0,1-3 0,-1-1 0,-1-1 0,-1-1 0,0-2 0,-1-1 0,0-2 0,14-13-42,9-12 21,-3-2-1,-2-1 0,-2-3 0,12-20-20,-35 43 27,0-2 1,-3 0-1,0-1 1,-2-1-1,-2-1 1,4-12-28,0-12 40,-2-1 1,-3-1-1,-2 0 0,-3-1 1,-3 0-1,-2 0 1,-3-3-41,-8-134-358,-13-41 358,15 187 91,-3 0 0,-2 0-1,-1 1 1,-4 1 0,-1 0-1,-2 1 1,-2 0 0,-15-22-91,-146-239-752,139 248 290,-19-19 462,-32-45-258,-63-129 823,135 219-605,-2 2 1,-1 0 0,-1 1-1,-2 1 1,-1 2-1,-1 1 1,-2 1-1,0 1 1,-2 2-1,-29-16 40,-16-4-26,-15-4 26,54 30-27,-1 3 1,0 0-1,-25-3 27,-110-22 14,-2 9 0,-1 7 0,-138 0-14,-174 23-151,-134-6 14,17-44 31,517 40 97,-319-48-78,-186-45 97,524 92-98,-303-43-624,-126 20-573,-59 23 1285,201 24-485,248-2 578,0 4 0,-2 6-93,-22 11 75,70-15 32,-1-3-1,0-3 1,-29 0-107,57-9 86,0-1 0,0-3 1,1 0-1,-1-3 0,-1-1-86,9 0 75,1-2 0,0 0 0,0-2-1,1-1 1,0-1 0,-12-9-75,-43-25-169,-3 4 0,-1 3 0,-10 2 169,24 14-1273,40 14-1138,1-1 0,-8-5 2411,25 9-2251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3:48.4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4448 3072,'1'0'75,"-1"0"0,1 0-1,-1 0 1,0 0 0,1 0 0,-1 0 0,1 0 0,-1-1 0,1 1-1,-1 0 1,0 0 0,1 0 0,-1-1 0,1 1 0,-1 0 0,0-1-1,1 1 1,-1 0 0,0 0 0,1-1-75,-1 1 3,0-1 1,1 1-1,-1 0 0,0-1 0,1 1 1,-1 0-1,1-1 0,-1 1 1,0 0-1,1 0 0,-1 0 0,1-1 1,-1 1-1,1 0 0,-1 0 0,1 0 1,-1 0-1,1 0 0,-1 0 1,1 0-4,26-1-144,-15 1 436,0-1 1,0 2-1,0 0 0,0 0 1,0 1-1,10 3-292,7 3 129,1-2 0,-1-1 0,19 1-129,90 1 454,-5 0-244,3 0-376,56-8 166,-77 0-64,47-2 200,-1-7-1,-1-7 0,117-30-135,-54-9 486,-102 23-295,-69 19-201,185-50-12,-159 39 30,-1-3 0,1-5-8,20-12 2,-3-4 0,-2-5-1,-1-5-1,65-58 464,-6-8 0,15-24-464,-111 95 418,-2-2-1,-3-3 1,12-21-418,7-19 1062,41-82-1062,-84 133 110,-3-1 0,-2-2 0,13-48-110,33-159 222,-27 93-214,8-50-74,7-28-260,-41 196 240,2 0 0,2 1 0,2 1 0,4-3 86,56-85-156,80-102 156,-135 201 39,63-81-103,100-101 64,-163 191 107,1 1 0,1 1 0,29-19-107,92-50 153,-26 17-217,-15 1 82,27-18 50,-100 72-43,1 2 0,1 1 0,0 2 0,1 1 0,24-4-25,37-6 141,57-4-141,160-23 539,-203 38-438,-37 5-53,45-4-6,-48 6 1,-1-4 0,31-9-43,83-33 465,-172 48-418,63-19 129,-68 21-134,-5 2-35,0-1 0,1 1 0,-1-1 0,0 0 1,0 0-1,1-1 0,-1 1 0,0-1 1,-1 0-1,1 1 0,0-1 0,1-1-7,-4 2-58,0 0 67,0 0-1,0 0 1,-1 0 0,1 0 0,0 0 0,-1 0 0,1 0 0,-1 0 0,1 0 0,-1 0 0,1 0 0,-1 1 0,0-1-1,1 0 1,-1 0 0,0 0 0,0 1 0,1-1 0,-1 0 0,0 1 0,0-1 0,0 1 0,0-1 0,0 1 0,0-1-1,0 1 1,0 0 0,0-1-9,-15-8-31,13 7 73,0 0 0,-1 0 0,1 0 0,-1 0 0,0 1 0,0-1 0,0 1-42,-11-5-11,-22-11 362,10 4-272,0 1-1,-1 1 1,-27-7-79,51 18-39,0 0 1,0 0 0,0 1-1,0-1 1,0 1 0,0 0 0,1 0-1,-1 0 1,0 1 0,1-1 0,-1 1 38,-11 4-75,13-5 67,0-1 0,0 1 0,0 0 0,0 0 0,0 1 0,0-1-1,0 0 1,1 1 0,-1-1 0,0 2 8,-8 5-53,9-7 45,1 0 0,0 0 0,0-1 0,0 1 0,0 0 0,0 0-1,0-1 1,0 1 0,0 0 0,0 0 0,1 0 0,-1-1 0,0 1 0,0 0 0,1 0-1,-1-1 1,0 1 0,1 0 0,-1-1 0,1 1 0,-1-1 0,1 1 0,-1 0 8,3 2-19,0 0 0,1 0 1,-1-1-1,0 1 1,1-1-1,0 1 0,-1-1 1,1 0-1,0-1 1,0 1-1,0-1 0,0 0 1,2 1 18,12 4-94,29 10 90,0-2 0,3-2 4,9 4 29,7 0 48,-20-4-113,0 1 0,18 10 36,-61-22 48,35 17-152,-36-17 113,0 0 0,0 0-1,0 0 1,0 0 0,-1 1 0,1-1 0,0 1 0,-1-1 0,1 1-1,-1 0 1,1 0 0,-1 0 0,0-1 0,0 1 0,0 0 0,0 1-9,0-2 23,-1 1 1,0-1 0,0 0 0,0 0 0,-1 0 0,1 0 0,0 0 0,0 0 0,-1 0-1,1 1 1,0-1 0,-1 0 0,1 0 0,-1 0 0,1 0 0,-1 0 0,0-1-1,0 1 1,1 0 0,-1 0 0,0 0 0,0 0 0,0-1 0,0 1 0,0 0-24,-27 15 287,22-13-254,-1 1 0,-51 25-73,0 4-1,-29 22 41,84-53-22,-50 37-1124,1 2-1,-9 12 1147,10-3-1312,-5-2-1402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3:52.8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510 0 2240,'0'0'63,"0"1"0,-1-1 1,1 1-1,0-1 0,-1 1 1,1-1-1,0 1 0,0-1 0,0 1 1,-1-1-1,1 1 0,0 0 1,0-1-1,0 1 0,0-1 0,0 1 1,0-1-1,0 1-63,-2 9 242,-5 4-173,-1-1 0,-1 1 0,0-2-1,-1 0 1,0 0 0,-1 0 0,-3 1-69,-22 18 1108,-29 19-1108,14-13 106,20-11 64,1 1 0,1 2-1,1 1 1,2 0 0,1 2 0,-18 31-170,34-48-10,0 0 1,1 0-1,1 1 1,0 0-1,1 0 1,1 1-1,1-1 1,0 1-1,1 1 10,2-14-10,1 0-1,0-1 1,0 1-1,1 0 1,-1-1-1,1 1 0,-1 0 1,1-1-1,0 1 1,0-1-1,1 1 1,1 2 10,0 0 17,1-1 0,-1 1 0,1-1 0,0 0 0,1 0 0,-1-1 0,2 1-17,10 9 144,1-2 0,1-1 0,-1 0 1,4 1-145,-20-12 6,56 30-18,-34-20 131,-2 1 0,1 2-1,-2 0 1,1 1 0,3 4-119,-1 2 139,-13-11-94,1 0 1,-2 0 0,1 1-1,-1 0 1,0 1 0,-1 0-1,0 0-45,3 9 27,0 1 0,-1 0-1,-1 1 1,-1 0-27,9 20 12,-13-33 25,1 1 0,-2-1 0,1 1 0,-1 0 1,-1-1-1,0 1 0,0 0 0,-1 7-37,-2 6 87,-2-1 0,-1 1-1,-1 0 1,0-1 0,-3 5-87,0 0-124,5-19 132,0-1 1,-1 0-1,1 0 1,-1 0-1,-1 0 1,-2 3-9,-1 1 189,4-4-102,1-2-67,0 0 0,0 0 0,-1-1-1,1 0 1,-2 1-20,4-5 38,-16 5 122,16-5 10,-21 0 406,20 0-593,1 1 0,-1-1-1,1 0 1,0 0-1,-1 1 1,1-1 0,-1 1-1,1-1 1,-1 1-1,1-1 1,-1 2 17,-2 0-33,-3 1-14,0 1 0,0-1 0,1 2 0,-1-1 0,1 1 0,-2 2 47,7-6-75,2 1 69,-1 1 0,1-1-1,0 0 1,0 0 0,0 1-1,1-1 1,-1 0 0,1 0 0,-1 0-1,1 0 1,-1-1 0,1 1 0,0 0-1,0-1 1,0 1 0,0-1-1,0 1 1,2 0 6,8 4 24,0 1-1,13 3-23,-19-8 7,7 4-11,0 1 0,0 0 0,-1 1 0,0 0 0,0 1 0,-1 0 0,0 1 0,2 3 4,2 3 21,-1 0 1,-1 1-1,-1 0 1,0 1-1,2 7-21,-4-4-4,-1 2 0,-1-1 0,-1 1 0,-1 1 0,-1-1 0,0 1 0,-2 0 0,-1 13 4,1-7 106,-1-8-66,-1 0 0,-1 1 0,-1-1 1,-1 6-41,-13 60 106,-4-1 1,-18 45-107,-1-20 25,13-44-39,-18 44-146,27-68 168,8-21 68,0 1 0,-1 8-76,-7 30 90,8-31 22,1 0 0,-1 15-112,6-33 35,-13 146-91,14-126 145,1 0 0,2-1 0,5 29-89,7 21 226,3 0 1,10 19-227,-10-49 109,3-2 1,18 36-110,-33-77 58,1 1 1,0-2-1,0 1 1,1-1-1,0 1 1,0-2-1,1 1 1,0-1-1,0 0 1,4 1-59,9 5 249,1 0 1,1-1-1,19 6-249,-20-10 143,0-2-1,1 0 1,0-1 0,7 0-143,8 1 85,-3-1-64,0-2 1,0-1-1,0-2 0,1-2 1,6-2-22,-30 3-710,0 1 1,1-1 0,-1 2-1,0 0 1,0 0 0,0 1-1,0 1 1,0 0 0,3 1 709,8 7-3600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5:15.1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936 558 992,'-17'8'225,"11"-6"-180,-1 1 0,1 0-1,0 1 1,0-1 0,1 1 0,-1 0 0,-3 4-45,-3 3 116,0 0 0,-6 4-116,6-6 249,0 1 0,-9 11-249,-13 19 1326,-26 44-1326,35-46 321,-2-2 0,-2-1-1,-1 0-320,-1-6 116,-1-1-1,-1-1 1,-1-1-1,-2-3 1,0 0 0,-32 13-116,56-30-147,0-1 1,-1-1 0,1 0 0,-1 0 0,-5-1 146,17-2-39,0-1 0,0 0 0,0 0 0,0 0 0,0 1 0,0-1 0,0 0 0,0 0 0,0 0 0,0-1 0,0 1 0,0 0 0,1 0 0,-1-1 0,0 1 0,0 0 0,0-1 0,0 1 39,1 0-25,0-1 1,-1 1-1,1 0 0,0-1 0,0 1 1,0-1-1,0 1 0,0 0 0,-1-1 0,1 1 1,0-1-1,0 1 0,0 0 0,0-1 1,0 1-1,0-1 0,0 1 0,1 0 0,-1-1 1,0 1-1,0-1 0,0 1 0,0 0 1,0-1-1,1 1 0,-1-1 0,0 1 25,4-6-200,0 0 0,0 1 0,0 0 1,4-4 199,-5 5-17,222-242-1396,-211 231 1406,65-71 2163,76-62-2156,-128 122 544,-23 22-277,-5 8-56,-8 10 85,-80 93 494,-20 13-790,63-74 28,-2-3 0,-2-1 0,-35 21-28,76-57-13,-19 14-120,-1-2 1,-1-1 0,-7 2 132,37-19 0,-4 1-82,1 1 0,-1-1 1,0 1-1,0-1 0,1 0 0,-1 0 1,-2-1 81,5 1-29,0-1 1,1-1 0,-1 1-1,0 0 1,1 0 0,-1 0 0,1 0-1,-1 0 1,1 0 0,-1-1 0,0 1-1,1 0 1,-1 0 0,1-1-1,-1 1 1,1 0 0,-1-1 0,1 1-1,-1-1 1,1 1 0,-1-1 28,1 0-36,-1 0 0,1 0 0,-1 0-1,1-1 1,0 1 0,-1 0 0,1 0 0,0 0 0,0-1 0,0 1 0,0 0 0,0 0 0,0-1 0,0 1 0,1-1 36,2-13-200,1 0 1,0 0-1,2 1 0,-1 0 1,2 0-1,0 0 1,1-1 199,8-11-281,1 1-1,0 0 1,14-12 281,66-67-434,5-6 181,11-34 183,-59 72 254,3 4 1,45-43-185,-28 47 680,2 3 0,82-48-680,-151 104 192,-6 3-96,1 1 1,-1 0-1,1 0 0,-1-1 1,1 1-1,0 0 0,0 0 1,0 1-1,-1-1 0,1 0 1,0 1-1,0-1 1,0 1-1,2-1-96,-4 1 21,0 1 0,0-1 0,0 0 0,0 1 1,0-1-1,0 0 0,0 1 0,-1-1 0,1 0 0,0 1 0,0-1 1,0 0-1,0 1 0,0-1 0,-1 0 0,1 1 0,0-1 0,0 0 1,-1 0-1,1 1 0,0-1 0,0 0 0,-1 0 0,1 0 0,0 1 1,-1-1-1,1 0 0,-1 0-21,-59 60 389,2 2-1,-1 7-388,-3 4 87,-38 31-87,24-39 290,-51 34-290,26-23 57,-51 52 76,-15 11-389,159-132 228,-4 2-171,0-1 1,0 1 0,-4 0 198,13-7-79,0-1 0,0 1 0,0-1 0,0 0 0,0 0 0,-1 0 0,1 0 0,0-1-1,-1 1 1,1-1 0,0 0 0,-1 0 0,1 0 0,0-1 0,-1 1 0,0-1 79,3 1-76,-1-1 1,1 1 0,-1-1-1,1 1 1,0-1-1,-1 0 1,1 0 0,0 0-1,-1 0 1,1 0-1,0 0 1,0 0-1,0 0 1,0 0 0,0 0-1,0-1 1,0 1-1,0-2 76,-1 0-89,1 0-1,0 0 0,0 0 1,1 0-1,-1-1 1,0 1-1,1 0 0,0-3 90,3-40-645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5:20.22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2000 539 480,'12'-11'53,"36"-29"46,-46 39-87,1-1-1,-1 1 1,0-1-1,1 1 1,0 0 0,-1 0-1,1 0 1,0 0-1,-1 1 1,1-1 0,0 1-1,0 0 1,-1 0-1,1-1 1,0 2 0,0-1-1,-1 0 1,1 1-1,0-1 1,1 1-12,-3 0 43,0 0-1,1 0 1,-1 0 0,0 0-1,0 0 1,0 0-1,0 0 1,0 0 0,0 0-1,0 0 1,0 0 0,-1 1-1,1-1 1,0 0 0,-1 1-1,1-1 1,-1 1-1,0-1 1,1 0 0,-1 1-1,0-1 1,0 1 0,0-1-1,0 1 1,0 0-43,-3 45 914,2-40-734,-3 20-49,-2 0 0,-1 0 0,-1-1 0,-2 0 0,0 0 1,-2-1-1,0 0 0,-2-1 0,-1-1 0,-1 0 0,-6 6-131,-40 44 119,-3-3 0,-50 41-119,-8 9 320,-19 37 83,-42 71-403,61-73 317,-105 101-317,209-236-98,-1-1 1,-1-1 0,-1-1 0,-18 11 97,36-26-49,0 0 1,1 0 0,-1 0-1,0 0 1,0-1-1,0 0 1,-3 1 48,7-2-24,-1 0 0,0 0 0,0 0 0,1 0 0,-1 0 0,0 0 0,0-1 0,1 1 0,-1 0-1,0 0 1,0 0 0,1-1 0,-1 1 0,0-1 0,1 1 0,-1 0 0,0-1 0,1 1 0,-1-1 0,1 1 0,-1-1 0,1 0 0,-1 1 0,1-1-1,-1 1 1,1-1 0,-1 0 0,1 0 0,0 1 0,-1-1 0,1 0 0,0 1 0,0-1 0,0 0 0,0 0 0,0 0 0,-1 1 0,1-1 0,0 0-1,1 0 1,-1 1 0,0-1 0,0 0 0,0 0 24,3-19-229,0 1 0,2 0 0,0 1 0,1-1 0,0 1 0,2 0 0,1-1 229,-1 0-183,18-41-136,4 2 0,2 0 0,2 2 0,3 2 0,16-16 319,42-44-203,107-96 203,-156 165 27,130-127 410,89-62-437,-185 176 563,-72 53-477,0 0 0,0 1-1,0 0 1,0 1-1,1-1 1,-1 2 0,1-1-1,7 0-85,-13 2 32,-1 1 0,0 0-1,0 0 1,0 0 0,1 0-1,-1 0 1,0 0 0,0 0-1,0 1 1,0-1 0,1 1-1,-1 0 1,0-1 0,0 1-1,0 0 1,0 0 0,0 1-1,-1-1 1,1 0 0,0 0-1,-1 1 1,1-1 0,0 1-1,-1 0 1,0-1 0,1 1-1,-1 0 1,0 0 0,0 0 0,0 0-1,0 0 1,0 0 0,-1 0-1,1 0 1,0 0 0,-1 0-1,0 1 1,1-1 0,-1 0-32,1 9 84,-1-1 1,0 1 0,0 0 0,-1-1 0,0 1 0,-1-1 0,0 1 0,-1 0-85,-4 11 125,-1 0 1,-1 0-1,-1 0 1,0-1-1,-2-1 1,0 0-1,-12 14-125,-24 25 681,-43 41-681,37-42 105,-297 371 273,217-257-623,103-136-80,19-27-237,8-12 169,8-26-129,3 10 371,1 0 0,0 0 0,2 1 0,0 0 0,1 1 0,1 0 0,1 0 0,0 1 0,7-6 151,39-37-325,47-36 325,-77 70-55,163-147-276,158-185 331,-295 295-39,2 3 0,3 3 0,8-2 39,-18 25 30,-48 32-22,0 0 0,1 0 1,-1 0-1,1 0 0,-1 0 0,1 0 1,-1 1-1,1-1 0,-1 1 1,1 0-1,0 0 0,-1-1 0,1 2 1,0-1-1,-1 0 0,1 1 1,1 0-9,-3-1 12,0 1 1,-1-1 0,1 1-1,0-1 1,-1 1 0,1 0 0,0-1-1,-1 1 1,1 0 0,-1-1-1,1 1 1,-1 0 0,1 0-1,-1 0 1,0 0 0,1-1 0,-1 1-1,0 0 1,0 0 0,1 0-1,-1 0 1,0 0 0,0 0 0,0 0-1,0 0 1,0 0 0,-1-1-1,1 1 1,0 0 0,0 0-1,-1 0 1,1 0 0,0 0 0,-1 0-13,-8 25 309,-1-1 1,-13 24-310,6-14 213,-5 8-72,-3 0 0,-1-2 0,-2 0 1,-2-2-1,-5 3-141,-175 179 258,123-133-198,-63 69-90,-24 25-202,-148 119 232,320-300-12,-10 10-149,-1 0 1,-1-1-1,0-1 0,0 0 0,-8 3 161,21-12-19,0 0 1,0 1-1,1-1 0,-1 1 1,0-1-1,0 0 0,0 0 0,0 0 1,0 1-1,0-1 0,0 0 0,0 0 1,0 0-1,0-1 0,0 1 0,0 0 1,0 0-1,0 0 0,0-1 0,0 1 1,0 0-1,0-1 0,0 1 1,1-1-1,-1 1 0,0-1 0,0 0 1,0 1-1,1-1 0,-1 0 0,0 1 1,1-1-1,-1 0 0,1 0 0,-1 0 1,1 0-1,-1 1 0,1-1 0,-1 0 1,1 0-1,0 0 0,0 0 0,-1 0 1,1 0-1,0 0 0,0 0 1,0 0-1,0 0 0,0 0 0,0 0 1,0-1 18,0-7-40,0-1 1,1 1 0,-1-1 0,2 1-1,0-5 40,6-15-1,1 0 0,1 0 0,2 1 0,0 1 0,2 0 0,1 1 0,1 0 0,1 1 0,2 1 0,16-17 1,37-34 65,2 4 0,45-31-65,-92 79-8,32-28 25,0 0-47,2 2 1,26-13 29,-51 42 48,-35 20-46,-1 0-1,0 0 1,1-1 0,-1 1 0,0 0 0,1-1 0,-1 1 0,1 0 0,-1 0 0,0 0 0,1 0 0,-1-1 0,1 1-1,-1 0 1,0 0 0,1 0 0,-1 0 0,1 0 0,-1 0 0,1 0 0,-1 0 0,1 0 0,-1 0 0,0 0 0,1 0 0,-1 1-1,1-1 1,-1 0 0,0 0 0,1 0 0,-1 1 0,1-1 0,-1 0 0,0 0 0,1 1 0,-1-1 0,0 0 0,0 1-1,1-1 1,-1 0 0,0 1 0,0-1-2,-7 18 106,-7-1 31,0-1-1,-1 0 1,-1-1 0,-1-1-1,0-1 1,-14 9-137,-30 25 359,-51 55 241,5 4 1,-21 35-601,-97 97 543,213-226-521,-52 46 10,59-54-43,-1 0-1,1 0 1,-1 0 0,0-1 0,0 0-1,-1 0 1,1-1 0,-1 0-1,1 0 1,-7 1 11,12-3-9,-1 0-1,1 0 1,0 1-1,-1-1 0,1 0 1,-1-1-1,1 1 1,0 0-1,-1 0 1,1 0-1,-1-1 0,1 1 1,0-1-1,-1 1 1,1-1-1,0 0 1,0 1-1,0-1 1,-1 0-1,1 0 0,0 0 1,0 0-1,0 0 1,0 0-1,0 0 10,-1-3-21,1 1 0,-1 0 1,1-1-1,-1 1 0,1-1 0,0 1 0,1-1 0,-1 0 0,1 1 0,-1-2 21,0-18-118,1 1 0,0-1-1,2 1 1,0-1 0,2 1 0,1 0-1,0 0 1,7-15 118,3-5-163,2 1-1,2 0 1,1 2-1,6-5 164,47-66-901,79-86 901,-84 109-229,315-400-507,-376 478 733,15-20-44,2 2 1,17-17 46,-28 35-5,-10 13 90,-13 23 171,-5 1-104,-1-1 1,-1 0 0,-2-1-1,0-1 1,-22 22-153,-38 33 663,-9 0-663,12-10 547,-14 21-547,-138 183 548,132-154-139,-4-4-1,-105 92-408,153-160 47,-2-3 0,-1-3-1,-3-2 1,-19 8-47,71-44-36,-1-1 0,0 1 0,0-1 0,0-1 0,0 1 0,-1-1 0,1-1 0,-1 1 0,-3-1 36,10-1-16,-1 0 1,1 0-1,-1 0 0,1 0 1,-1 0-1,1-1 0,-1 1 1,1-1-1,-1 1 0,1-1 1,0 1-1,-1-1 0,1 0 1,0 0-1,-1 0 0,1 0 1,0 0-1,0 0 0,0 0 1,-1 0 15,1-2-32,0 1 0,-1-1 0,1 0 0,0 1 0,0-1 1,0 0-1,1 0 0,-1 1 0,1-1 0,-1 0 0,1 0 1,0 0-1,0 0 0,1 0 0,-1 0 32,5-25-134,1 0 0,1 1 0,1 0 0,2 0 0,0 1 0,2 1 0,8-14 134,25-37-257,3 1 0,26-28 257,49-76-142,-13-1 112,58-91-34,-115 195 28,3 1 0,30-27 36,-24 35 60,2 2-1,3 3 1,2 3-1,4 4 1,1 2 0,13-2-60,-48 34 197,-28 18 208,-10 8-161,-17 17 40,10-15-188,-190 246 849,12-12-386,-148 143-559,176-227 75,-8-7 0,-9-4-75,156-132-95,0 0 1,-1-1-1,0-1 1,-1-1-1,0-1 1,-1-1-1,-7 3 95,24-12-24,1 1 0,-1 0 0,1-1 0,-1 1 1,0-1-1,1 0 0,-1 1 0,0-1 0,1-1 0,-1 1 0,0 0 0,1-1 0,-1 1 0,1-1 0,-3-1 24,4 2-20,-1-1 0,1 0-1,-1 0 1,1 0 0,0-1 0,-1 1-1,1 0 1,0 0 0,0-1 0,0 1-1,0-1 1,0 1 0,0-1 0,0 1-1,0-1 1,1 0 0,-1 1 0,1-1 20,-2-4-48,1 0-1,1 0 1,-1-1 0,1 1 0,0 0 0,0 0 0,1 0-1,0-1 1,0 1 0,0 0 0,3-5 48,4-9-120,1 0 0,1 1 0,1 0-1,1 0 1,0 2 0,2-1 0,0 2 0,2-2 120,-8 9-26,88-112-358,-6-4 0,31-63 384,-117 182-4,176-273-290,-141 226 268,2 2-1,2 2 0,2 2 0,8-3 27,-45 42 0,51-43 124,21-12-124,-64 51 32,1 1 0,0 0-1,1 1 1,0 1 0,0 1 0,1 1 0,12-3-32,-29 9 21,-1 1-1,1-1 1,0 1 0,0-1 0,0 1 0,0 0 0,0 0 0,0 0 0,0 0 0,0 1-1,0-1 1,0 0 0,0 1 0,0-1 0,1 2-21,-2-2 27,-1 1 0,1-1 1,0 1-1,0-1 0,-1 1 0,1 0 1,0 0-1,-1-1 0,1 1 0,-1 0 1,1 0-1,-1 0 0,1 0 0,-1-1 1,0 1-1,1 0 0,-1 0 0,0 0 0,0 0 1,0 0-1,0 0 0,0 0-27,0 5 91,0 0 1,-1 0-1,0 0 0,-1 0 0,1 0 1,-1 0-1,0-1 0,-3 6-91,-111 244 2192,-143 231-2192,184-363 88,-6-2 0,-13 6-88,87-117-35,0-1 1,-1-1-1,0 1 0,-1-1 1,0-1-1,0 1 1,-1-2-1,-3 3 35,13-9-14,-1 1 0,1-1 0,0 0 0,-1 1 0,1-1 0,0 0 0,-1 1 0,1-1 0,0 0 0,-1 0 0,1 0-1,0 1 1,-1-1 0,1 0 0,-1 0 0,1 0 0,-1 0 0,1 0 0,0 0 0,-1 0 0,1 0 0,-1 0 0,1 0 0,-1 0 0,1 0 0,0 0 0,-1 0 0,1 0 0,-1 0 0,1 0 0,-1 0 0,1-1 0,0 1 0,-1 0 0,1 0 0,0 0 0,-1-1 0,1 1 0,0 0 0,-1-1 0,1 1 0,0-1 14,8-18-382,136-208-554,42-61 664,-131 212 217,4 2 1,45-43 54,18 3-209,4 5 0,54-30 209,-128 100-19,-30 22 27,0 1 0,1 1 0,1 2 0,0 0 0,1 1 0,21-6-8,-45 18 12,0-1 1,0 1 0,0-1 0,0 1 0,0 0 0,0 0-1,0 0 1,0-1 0,0 1 0,0 0 0,0 0 0,0 0-1,0 0 1,0 1 0,0-1 0,0 0 0,0 0 0,0 1-1,0-1 1,0 1-13,0-1 13,-1 1-1,1-1 1,-1 1 0,0-1-1,1 1 1,-1 0-1,0-1 1,0 1 0,1 0-1,-1-1 1,0 1-1,0-1 1,0 1-1,0 0 1,0-1 0,0 1-1,0 0 1,0-1-1,0 1 1,0 0 0,0-1-1,0 1 1,-1 0-13,-19 44 488,-36 47-236,-4-4 0,-3-2 0,-10 4-252,-221 236 355,217-244-239,-155 153-168,168-173 45,35-33 99,-2-2 1,-20 14-93,43-35-88,0 0 1,0-1 0,-1 0-1,0 0 1,0-1-1,0 0 1,-1-1 0,1 1-1,-1-2 1,0 0 0,0 0-1,-8 0 88,17-2-36,-1 1-1,1-1 1,0 0-1,0 0 1,0 0-1,0 0 1,0 0-1,0 0 1,0-1-1,0 1 1,0 0-1,0-1 1,0 1-1,0 0 1,0-1-1,0 1 1,0-1-1,0 0 1,0 1-1,0-1 1,0 0-1,0 1 1,1-1 0,-1 0-1,0 0 1,1 0-1,-1 0 1,0 0-1,1 0 1,-1 0-1,1 0 1,-1 0-1,1 0 1,0 0-1,0 0 1,-1 0-1,1 0 1,0 0-1,0 0 1,0 0-1,0 0 1,0-1 36,1-5-153,0 0 1,1 0-1,0 1 0,0-1 1,0 0-1,3-3 153,24-53-810,20-29 810,4-8-139,-28 48 118,109-204 10,-98 197 52,1 2 0,4 2 0,13-13-41,5 2 505,3 3 0,3 3 1,2 3-1,40-24-505,-84 61 517,-23 20-492,0 0 0,0 0 1,0 0-1,0 0 0,0 0 0,-1 0 0,1 0 0,0 0 0,0 0 0,0 0 1,0 0-1,0 0 0,-1 0 0,1 0 0,0 0 0,0 0 0,0 0 0,0 0 1,0 0-1,0 0 0,0-1 0,-1 1 0,1 0 0,0 0 0,0 0 0,0 0 1,0 0-1,0 0 0,0 0 0,0-1 0,0 1 0,0 0 0,0 0 0,0 0 1,0 0-1,0 0 0,0 0 0,0-1 0,0 1 0,0 0 0,0 0 1,0 0-1,0 0-25,-21 12 295,-13 15-83,1 2 0,1 1 1,2 1-1,-5 9-212,-106 143 77,13-17-6,47-73-18,-4-5-1,-5-3 0,-43 28-52,-54 32-194,-63 27 194,224-154-158,0-2-1,-1 0 0,-1-2 1,-14 4 158,38-16-57,0-1 1,1 0-1,-1 0 1,0 0 0,0 0-1,0-1 1,0 1 0,0-1-1,0 0 1,0-1 0,0 1-1,0 0 1,0-1 0,0 0-1,-1 0 57,4 0-24,-1 0-1,1 0 1,-1 0 0,1 0-1,0 0 1,-1-1-1,1 1 1,0 0-1,0 0 1,0-1 0,0 1-1,0-1 1,0 1-1,0-1 1,1 0 0,-1 1-1,0-1 1,1 1-1,0-1 1,-1 0-1,1 0 1,0 1 0,0-1-1,0 0 1,0 0-1,0 1 1,0-1 0,0 0-1,0 1 1,1-1-1,-1 0 1,1 0 24,2-9-52,1 0 0,1 0 0,0 1 0,0-1 0,1 1-1,0 0 1,1 1 0,0 0 0,0 0 0,7-6 52,-5 5-28,99-120-48,203-254-3,-264 322 80,187-234 39,-186 242-21,3 1 0,2 3 0,2 3 0,11-4-19,-51 40 86,1 0-1,0 2 0,1 0 1,0 0-1,1 1-85,2 5 324,-20 3-308,1 1-1,-1-1 1,0 0-1,0 0 0,1 0 1,-1 0-1,0 1 1,0-1-1,1 0 0,-1 0 1,0 1-1,0-1 1,0 0-1,1 0 1,-1 1-1,0-1 0,0 0 1,0 1-1,0-1 1,0 0-1,0 1 1,0-1-1,0 0 0,0 1 1,0-1-1,0 0 1,0 0-1,0 1 1,0-1-1,0 0 0,0 1 1,0-1-1,0 1-15,-18 36 744,12-27-774,-91 178 478,-20 36-184,88-174-164,-3-2 1,-2-1-1,-16 16-100,-18 11 204,-3-3 0,-75 56-204,-7-9 216,-10-4-216,148-104 13,-83 52 104,85-55-124,0-1-1,0 0 1,0-1-1,-1 0 1,0-2-1,-11 3 8,23-6-14,0 1 0,0-1 0,0 1 0,0-1 0,0 0 0,0 0 0,0 0 0,0 0 0,0 0 0,0 0-1,0 0 1,0-1 0,0 1 0,0-1 0,0 0 0,1 1 0,-1-1 0,0 0 0,0 0 0,0 0 0,1 0 0,-1-1 0,1 1 0,-1 0 0,1-1 0,-1 1 0,1-1-1,0 1 1,0-1 0,-1 0 0,1 1 0,0-1 0,1 0 0,-1 0 0,0 0 0,0 0 0,1 1 0,-1-1 0,1 0 0,0 0 0,0 0 0,-1 0 0,1-1 0,1 1-1,-1 0 1,0-1 14,1-8-53,0-1 0,1 1 0,0 0 0,1 0 0,1 0-1,-1 0 1,2 0 0,0-1 53,32-56-45,2 2-1,3 2 1,3 2-1,3 1 46,-6 7-15,160-204-225,11 9 0,37-17 240,-237 252-29,-7 7 36,1 0-1,0 0 1,0 0-1,0 1 1,1 0-1,0 1 1,0-1-1,0 1 1,1 1-1,0 0 1,2-1-7,-18 28 714,-14 14-587,-3-1 1,-19 24-128,-3 2 188,-28 41-95,-4-2-1,-5-4 1,-4-4 0,-4-4 0,-18 9-93,57-55 12,13-9 74,-2-1 1,-1-3-1,-2-1 0,-42 21-86,49-37-101,37-13 96,-1 0-1,0 0 1,1 1 0,-1-1-1,1 0 1,-1 0 0,1 0-1,-1 0 1,0 0 0,1-1 0,-1 1-1,1 0 1,-1 0 0,1 0-1,-1 0 1,1-1 0,-1 1 0,0 0-1,1 0 1,0-1 0,-1 1-1,1 0 1,-1-1 0,1 1-1,-1-1 1,1 1 0,0-1 0,-1 1-1,1-1 1,0 1 0,-1-1-1,1 1 1,0-1 0,0 1 0,-1-1-1,1 1 1,0-1 0,0 1-1,0-1 1,0 0 0,0 1-1,0-1 1,0 1 0,0-1 0,0 1-1,0-1 1,0 0 0,0 1-1,1-1 6,8-33-258,18-23 62,2 2 0,2 0 0,3 2 1,38-44 195,39-39-104,6 6 1,53-41 103,-53 54-161,-49 49 113,3 2 0,49-33 48,-80 79-108,-20 18 68,-19 2 40,-1 1 0,1-1 1,-1 0-1,1 1 0,-1-1 1,1 0-1,-1 1 0,1-1 0,-1 1 1,0-1-1,1 1 0,-1-1 0,0 1 1,1-1-1,-1 1 0,0-1 1,0 1-1,0-1 0,1 1 0,-1-1 1,0 1-1,0-1 0,0 1 1,0 0-1,0-1 0,0 1 0,0-1 1,0 1-1,0-1 0,0 1 1,0 0-1,-1-1 0,0 6 24,0 0-1,-1 0 1,0-1-1,0 1 1,0-1 0,-1 0-1,0 1 1,0-1 0,-3 4-24,-40 48 76,26-35-50,-192 226 1669,-23 3-1695,179-196 88,-3-3-1,-1-2 1,-3-3-1,-1-3 1,-15 5-88,65-42-23,1 0 1,-1-1-1,0 0 1,0-1-1,-13 3 23,24-7-19,1-1-1,0 1 0,-1-1 1,1 1-1,-1-1 1,1 0-1,-1 0 1,1 0-1,-1 0 0,1 0 1,-1-1-1,1 1 1,-1-1-1,1 1 0,0-1 1,-1 0-1,1 0 1,0 0-1,0 0 0,0-1 1,-1 1-1,1 0 1,1-1-1,-1 0 1,0 1-1,0-1 0,0 0 1,1 0-1,-1 0 1,1 0-1,0 0 0,0 0 1,-1-1-1,1 1 1,0 0-1,1 0 0,-1-1 20,0-8-71,0 1-1,0-1 0,1 0 0,1 1 1,0-1-1,0 0 0,1 1 0,0-1 1,1 1-1,0 0 0,3-6 72,6-15-98,0 1 1,3 1-1,0 0 0,2 0 0,1 2 0,1 0 1,1 1-1,1 1 0,2 0 98,15-13-26,1 2 1,2 1-1,2 2 1,1 1-1,9-2 26,-26 18-52,1 0 0,0 2 1,1 2-1,29-10 52,-47 19 6,1 0 1,-1 0 0,1 1 0,0 1 0,0 0 0,0 0-1,0 1 1,0 1 0,0 0 0,-1 1 0,1 0 0,0 1-1,-1 0 1,6 2-7,-11-1 38,1-1-1,-1 1 1,0 0-1,-1 0 1,1 1-1,-1 0 1,0 0-1,0 0 1,0 1-1,-1-1 1,0 1-1,0 0 1,0 0-1,0 2-37,10 20 397,0 1 0,5 21-397,-10-26 73,8 27-22,-13-37-12,0 1-1,1 0 0,1-1 1,1 0-1,0-1 0,6 9-38,-11-18 9,1-1 0,0 1 0,0-1 0,1 0 0,-1 0 0,1 0 0,-1-1 0,1 1 0,0-1 0,0 0 0,0 0 0,0 0 1,1-1-1,-1 1 0,0-1 0,1 0 0,-1 0 0,1 0 0,-1-1 0,1 0 0,-1 0 0,1 0 0,-1 0 0,1-1 0,0 0-9,25-4-81,0-2 1,-1-1-1,0-2 1,21-10 80,-15 7-74,0 1 0,34-8 74,-28 14 111,-1 1-1,1 2 0,25 2-110,-66 1 11,1 0-1,-1 0 1,1 0 0,-1 0-1,1 0 1,-1 0-1,1 0 1,-1 0-1,1 0 1,-1 0 0,1 0-1,0 0 1,-1 0-1,1 0 1,-1-1 0,1 1-1,-1 0 1,0 0-1,1-1 1,-1 1 0,1 0-1,-1-1 1,1 1-1,-1 0 1,0-1-1,1 1 1,-1-1 0,0 1-1,1 0 1,-1-1-1,0 1 1,0-1 0,1 1-1,-1-1 1,0 1-1,0-1-10,-8-19 157,-29-19-73,35 37-66,-56-49 9,-31-20-27,2 12-158,54 39-6,1-2 0,-23-21 164,-8-15-357,62 58 345,1-1-1,-1 0 0,1 0 1,-1 1-1,1-1 1,-1 0-1,1 0 1,0 1-1,-1-1 0,1 0 1,0 0-1,0 0 1,0 0-1,-1 1 1,1-1-1,0 0 0,0 0 1,0 0-1,0 0 1,0 0-1,1 1 1,-1-1-1,0 0 0,0 0 1,0 0-1,1 0 1,-1 1-1,1-1 1,-1 0-1,0 0 0,1 1 1,-1-1-1,1 0 1,0 1-1,-1-1 1,1 0-1,-1 1 0,1-1 1,0 1-1,0-1 1,0 1 12,2-3-44,0 1 1,1 0-1,0 0 0,0 0 1,-1 0-1,1 0 1,0 1-1,3-1 44,19-2-99,1 1 0,0 2-1,0 0 1,20 3 99,7-1-56,277 5 125,-247-5-34,-1 3 0,15 6-35,-86-9 0,0 1 0,0 0 0,-1 1 0,1 1 0,-1 0 0,0 0 0,0 1 0,7 4 0,-14-6 3,0-1 1,-1 1 0,0 0 0,0 0 0,0 0 0,0 0-1,0 1 1,0-1 0,-1 1 0,0-1 0,0 1 0,0 0-1,0 0 1,0 0 0,-1 0 0,0 0 0,0 0 0,0 1-1,0-1 1,-1 0 0,1 1 0,-1-1 0,0 0 0,-1 1 0,1 0-4,-4 26 143,-2 0 1,0-1 0,-4 4-144,-9 49 6,-16 71-155,16-74 282,3 1 0,0 29-133,11-61 158,1-12-142,1 1-1,2 0 1,2 10-16,0-36 9,1 0 0,0 1 0,0-1 0,1 0 0,1 0 0,0 0 0,1-1 0,0 0 0,1 1 0,0-2 0,7 10-9,-4-8 46,0-1 0,0 0 0,1 0 0,1-2 1,0 1-1,0-1 0,6 3-46,-10-8-11,1 1 0,0-1 0,1 0 0,-1-1 0,0 1 0,1-2 1,0 1-1,0-2 0,0 1 0,0-1 0,0 0 0,3-1 11,19 2-11,1 0 1,-1 3-1,0 0 0,5 3 11,-32-7-1,1 0 0,-1 1 0,0-1 0,1 1 0,-1 0 0,0 0 0,0 0-1,0 1 1,-1-1 0,1 1 0,0 0 0,-1 0 0,0 1 0,0-1 0,0 1-1,0-1 1,0 1 0,-1 0 0,1 0 0,-1 0 0,0 0 0,-1 1 0,1-1-1,-1 0 1,1 1 0,-1-1 0,-1 1 0,1-1 0,-1 1 0,1 0 0,-2 3 1,1 5 14,-2 0 0,1 0 0,-2 0 0,0-1 0,0 1 1,-1-1-1,-1 0 0,0 0 0,0 0 0,-6 8-14,-17 21 59,-1-2-1,-1-1 1,-31 28-59,60-64 12,0 0 1,0-1-1,-1 0 0,1 1 0,-1-1 1,1 0-1,-1 0 0,1 1 0,-1-1 1,0 0-1,1-1 0,-1 1 0,0 0 1,0 0-1,1-1 0,-1 1 0,0-1 1,0 0-1,-2 1-12,3-2 5,0 1 1,0 0-1,0-1 1,0 1-1,0-1 0,-1 1 1,1-1-1,0 0 1,1 0-1,-1 1 0,0-1 1,0 0-1,0 0 1,0 0-1,1 0 0,-1 0 1,0 0-1,1 0 1,-1 0-1,0 0 0,1 0 1,0 0-1,-1 0-5,-1-7-35,0 1 0,0-1-1,1 1 1,-1-1 0,2 1-1,-1-1 1,1 0 0,1-7 35,3-12-135,1 0 0,1 0 0,2 1 0,1 0 0,1 0 0,0 1 0,2 0 0,2 1 0,0 1 0,1 0 0,1 1 0,1 0 0,13-11 135,-16 17-129,0-1 0,-1-1 0,6-10 129,-2 2 51,-15 23-10,0 1 0,-1-1 0,1 0 0,-1 0 0,1 0 0,-1 0 0,0 0 0,0 0 0,-1 0 0,1-1 0,-1 1 0,1 0 0,-1 0 0,0-1 0,0 1 0,0 0 0,-1 0 0,1-1-41,-1 3 25,0-1 0,1 1 1,-1-1-1,0 1 1,0-1-1,0 1 1,0 0-1,0 0 1,0-1-1,0 1 0,-1 0 1,1 0-1,0 0 1,-1 0-1,1 0 1,0 0-1,-1 1 1,1-1-1,-1 0 0,0 1 1,1-1-1,-1 1 1,1 0-1,-1 0 1,0-1-1,1 1 1,-1 0-1,0 0 0,1 0 1,-1 0-1,1 1 1,-1-1-1,0 0 1,1 1-1,-1-1 0,-1 2-25,-13 2 53,0 1-1,0 0 1,1 1-1,0 1 1,0 1-1,0 0 1,1 1-1,0 0-52,-32 25 224,-29 30-224,15-13 28,59-50-31,0 0-1,0 0 0,0 0 0,0 0 0,0 0 0,0-1 0,0 1 0,0 0 1,0-1-1,0 1 0,0-1 0,-1 0 0,1 1 0,0-1 0,0 0 0,-1 1 0,1-1 1,-1 0 3,1-1-39,-1 0 1,1 0-1,-1 0 1,1 0-1,0 0 0,0 0 1,-1 0-1,1-1 1,0 1-1,0 0 1,0-1-1,0 1 1,0-1 38,-6-19-409,7 20 408,0-1 0,0 1 0,0 0 0,0 0 0,-1 0 0,1 0 0,0 0 0,0 0 0,-1 0 1,1-1-1,-1 1 0,1 0 0,-1 0 0,0 0 0,1 1 0,-1-1 0,0 0 0,0 0 0,1 0 0,-1 0 0,0 1 0,0-1 0,0 0 0,0 1 0,0-1 0,0 1 0,0-1 0,0 1 0,0-1 0,-1 1 1,-16-4 13,0 1 0,0 0 1,0 2-1,-13 0-13,1-1 11,-42 1-32,0 2-1,1 4 0,-20 6 22,-215 41 60,-127 53 302,276-63-223,-53 22 585,-134 63-724,309-114 23,10-3-9,11-4 15,0 0 0,0-1 1,0 0-1,-1-2 0,0 1 0,1-2 1,-2 0-30,15-2 1,1 0 0,-1 0 0,0 0 1,0 0-1,1 0 0,-1 0 0,0-1 1,1 1-1,-1 0 0,0 0 0,1-1 0,-1 1 1,0 0-1,1-1 0,-1 1 0,0-1 1,1 1-1,-1-1 0,1 1 0,-1-1 0,1 1 1,-1-1-1,1 0 0,0 1 0,-1-1 1,1 1-1,0-1 0,-1 0 0,1 1 0,0-1 1,0 0-1,-1 0 0,1 1 0,0-1 0,0 0 1,0 0-1,0 1 0,0-1 0,0 0 1,0 1-1,0-1 0,1 0 0,-1 0 0,0 1 1,0-1-1,1 0 0,-1 1 0,1-2-1,16-33-48,-6 20 65,2 1-1,0 1 1,0 1-1,1-1 1,1 2-1,0 0 1,6-2-17,38-22-56,23-8 56,-67 36-12,58-30-100,356-185-32,-386 199 3,1 3-1,24-8 142,-51 22-86,0 1 0,1 0 0,0 1 0,0 1 0,0 0 1,0 2-1,0 0 0,3 1 86,-19 0-29,0 0 1,0 0 0,0 0-1,0 1 1,0-1-1,0 0 1,0 1-1,-1 0 1,1-1 0,0 1-1,0 0 1,0 0-1,-1 0 1,1 0 0,0 0-1,-1 0 1,1 1-1,-1-1 29,0 0-10,0 1 0,-1-1 0,1 1-1,-1-1 1,0 1 0,1-1 0,-1 1-1,0-1 1,0 1 0,0-1 0,0 1-1,0-1 1,0 1 0,-1-1 0,1 1-1,0-1 1,-1 1 0,1-1 0,-1 0-1,0 1 1,1-1 0,-1 0 0,0 1 0,0-1 10,-7 12 55,0 0 0,-1 0 1,0-1-1,-1 0 0,-1-1 1,-9 9-56,-14 10 457,-29 19-457,-18 10 216,-509 355 0,579-407-298,-1 0 0,1-1 0,-1 0 1,0-1-1,-1 0 0,-2 0 82,15-5-4,-1 1-1,1-1 1,-1 0 0,0 1-1,1-1 1,-1 0-1,0 0 1,1 0 0,-1 1-1,1-1 1,-1 0 0,0 0-1,1 0 1,-1 0-1,0 0 1,1 0 0,-1 0-1,0 0 1,1 0 0,-1 0-1,0-1 1,1 1-1,-1 0 1,1 0 0,-1-1-1,0 1 1,1 0-1,-1-1 1,1 1 0,-1 0-1,1-1 1,-1 1 0,1-1-1,-1 1 1,1-1-1,-1 1 1,1-1 0,0 1-1,-1-1 1,1 0 0,0 1-1,0-1 1,-1 1-1,1-1 1,0 0 0,0 1-1,0-1 1,0 0-1,0 1 1,0-1 0,0 0-1,0 1 1,0-1 0,0 0-1,0 1 1,0-1-1,0 0 1,1 1 0,-1-1-1,0 1 1,0-1 0,1 0-1,-1 1 1,0-1-1,1 1 1,-1-1 0,1 1-1,-1-1 5,4-8-7,1 1 1,0-1-1,0 1 0,5-5 7,12-13-66,1 2 1,0 1-1,2 0 1,25-17 65,118-74-150,-112 78 114,147-93 52,5 10 0,54-15-16,-153 79 68,-2-4 0,-3-5 1,-2-4-1,-4-5 0,49-49-68,-74 56 266,3-4-151,2 3 0,74-47-115,-128 102-117,-24 12 115,0 0 1,0 0-1,1 0 1,-1 0-1,0 0 1,0 0 0,0 0-1,1 0 1,-1 0-1,0 0 1,0 1-1,0-1 1,1 0-1,-1 0 1,0 0-1,0 0 1,0 1-1,0-1 1,0 0-1,1 0 1,-1 0-1,0 1 1,0-1 0,0 0-1,0 0 1,0 0-1,0 1 1,0-1-1,0 0 1,0 0-1,0 1 1,0-1-1,0 0 1,0 0-1,0 0 1,0 1-1,0-1 1,0 0 0,0 0-1,0 1 1,0-1-1,0 0 1,0 0-1,0 0 1,-1 1-1,1-1 2,-2 15 20,-15 44 52,-2 0 0,-3-1 0,-3-1 0,-1-1 0,-4-1 0,-2-2 0,-15 18-72,1-9 23,-2-2 0,-3-3 0,-2-2 0,-3-2-1,-50 37-22,97-84-59,1 0 0,0 1-1,1 0 1,0 1 0,0 0-1,0 0 1,1 0 0,0 2 59,37-23-304,34-24 225,-3-2 1,-1-3 0,21-21 78,35-24-53,-104 77 90,-7 5 38,-1 1 1,1-1-1,0 1 0,1 0 0,-1 1 0,0 0 0,1 0 0,0 0 1,0 1-1,0 0 0,3-1-75,-9 6 120,-1 0 1,1 0-1,0 0 1,-1 0-1,0 0 1,0 0-1,0 0 1,0 0-1,0 3-120,0-4 94,-1 3-61,1 0-1,-1 0 1,0 0-1,0 0 0,-1 0 1,1 0-1,-1 0 0,0-1 1,-1 1-1,1-1 0,-1 1 1,0-1-1,0 0 0,0 0 1,-2 2-33,0-8-129,3-10-93,1-18-289,1 27 434,1-26-607,0 21 601,0 0 1,-1-1-1,0 1 0,-1 0 0,1 0 0,-2-1 0,1 1 1,-1 0-1,-3-7 83,-2-1 149,6 14-138,0-1 0,0 0 0,0 0 0,-1 0-1,0 1 1,1-1 0,-1 0 0,0 1 0,-2-2-11,3 3-22,-1 0-1,1 0 1,-1 1 0,1-1 0,-1 0 0,1 1 0,-1-1-1,0 1 1,1 0 0,-1-1 0,0 1 0,0 0 0,1 0-1,-1 0 1,0 0 0,1 1 0,-1-1 0,0 0 0,1 1-1,-1-1 1,-1 1 22,-33 16-1994,0-15 239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18.32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 40 992,'0'0'58,"-1"0"-1,1 0 1,-1 1 0,1-1-1,-1 0 1,1 0 0,-1 1-1,1-1 1,-1 0 0,1 1 0,0-1-1,-1 0 1,1 1 0,-1-1-1,1 1 1,0-1 0,-1 1-1,1-1 1,0 1 0,0-1-1,-1 1 1,1-1 0,0 1 0,0-1-1,0 1 1,0-1 0,0 1-1,0 0 1,0-1 0,0 1-1,0-1 1,0 1 0,0-1-1,0 1-57,-3 12 311,3-10-305,-1 0 0,1 1 0,0-1 1,0 0-1,1 0 0,-1 1 0,1-1 0,0 0 0,-1 0 0,2 3-6,2 12 24,-1-4 13,0-1-1,1 0 0,2 4-36,5 19-71,-4 0 244,1 12-173,3 17 264,-10-52 18,-1-13-276,-1 0-1,1 1 1,0-1-1,0 0 1,0 0-1,0 0 1,0 0-1,-1 0 1,1 0-1,0 0 1,0 0-1,0 0 1,0 0-1,0 0 1,0 0-1,-1 0 1,1 0-1,0 0 1,0 0 0,0 0-1,0 0 1,0 0-1,-1 0 1,1 0-1,0 0 1,0 0-1,0-1 1,0 1-1,0 0 1,0 0-1,-1 0 1,1 0-1,0 0 1,0 0-1,0 0 1,0 0-1,0-1 1,0 1-1,0 0 1,0 0-1,0 0-5,-13-19 4,9 9-11,1 0 0,0 0 0,1-1 0,0 1 0,1-1 0,0 0 0,1 0 7,-2-3 54,-2-76 272,2 54-100,2-14-226,1 14 184,-1 34-182,0 1 0,0 0 0,0 0 0,1 0 0,-1-1 0,0 1 0,1 0 0,-1 0 0,1 0 0,-1 0 0,1 0 0,0 0 0,0 0 0,-1 0 0,1 0 0,0 0 0,0 0 0,0 0 0,0 0 0,0 1 0,0-1 0,0 0 0,1 0-2,3-2-21,2 0 1,-1 1-1,0 0 0,2-1 21,11-4 11,-18 6 9,1 1 0,-1-1 0,0 1 0,1 0 0,-1-1 0,0 1 0,1 0 1,-1 0-1,0 0 0,1 0 0,-1 0 0,1 0 0,-1 0 0,0 0 0,1 1 1,-1-1-1,0 0 0,1 1 0,-1-1 0,0 1 0,1 0 0,-1-1 0,0 1 1,0 0-1,0 0 0,1 0-20,0 1 16,-1-1 1,0 1-1,1-1 1,-1 1 0,0-1-1,0 1 1,0 0-1,0-1 1,0 1-1,0 0 1,0 0-1,-1 0 1,1 0 0,-1 0-1,1 0 1,-1 0-1,0 0 1,0 0-17,3 21 110,-2-19-63,0 0-1,-1 1 1,1-1 0,-1 0 0,0 0-1,-1 0 1,1 4-47,-4 21 153,3-19-134,-1 0-1,0 0 0,-2 6-18,-1 1 75,3-8-72,-1 0 0,-1 0-1,-1 4-2,3-10-9,0 0 0,0 1-1,0-1 1,0-1-1,-1 1 1,1 0 0,-1-1-1,1 1 1,-1-1-1,-3 2 10,5-3-122,11-13 186,-7 4-95,1 0 1,0 1 0,1 0-1,0 0 1,0 0 0,2-1 30,-5 4-12,1 1 1,0 0-1,0 0 1,0 1 0,1-1-1,-1 1 1,1-1-1,-1 1 1,1 0-1,0 1 1,0-1 0,0 0-1,3 0 12,-4 2-12,1 0 1,-1 0-1,0 0 0,1 0 1,-1 0-1,1 1 0,-1 0 1,1 0-1,-1 0 0,0 0 1,0 0-1,1 0 0,-1 1 1,0 0-1,0-1 0,-1 1 1,1 0-1,0 1 0,0-1 1,-1 0-1,0 1 0,1 0 0,-1-1 1,0 2 11,3 2 26,-1 0 1,0 0-1,0 0 1,-1 1-1,0 0 0,0-1 1,0 1-1,-1 0 1,0 0-1,0 7-26,-1-7 38,0 0 0,-1 0 0,0 0 0,-1 0-1,0 0 1,0 0 0,0 0 0,-1 0 0,0-1 0,0 1-1,0 0 1,-1-1 0,0 0 0,-1 0 0,1 0 0,-1 0-1,0 0 1,-1-1 0,1 0 0,-1 1 0,-4 1-38,6-5 82,0 0 0,-1 0 1,1 0-1,-1-1 0,1 1 1,-1-1-1,0 0 0,1 0 0,-1-1 1,-2 1-83,-17 5 179,19-5-182,1 0-5,-1 1 0,1-1 0,-1 0 0,1-1 1,-1 1-1,0 0 0,-3-1 8,0 1-682,2 0-4577,11-8 4160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0.1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0 1824,'-2'9'2783,"1"42"-2238,3-8-108,2 0 0,2-1 1,2 4-438,10 71 656,-16-101-748,0 1 0,0-1 0,2 0 0,1 2 92,-1-10-1979,-4-8-490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0.57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98 3136,'-9'5'2267,"10"-5"-2197,-1 0 0,0 0 1,0 1-1,0-1 1,0 0-1,1 0 1,-1 1-1,0-1 0,0 0 1,0 0-1,1 1 1,-1-1-1,0 0 1,0 0-1,1 0 0,-1 0 1,0 1-1,1-1 1,-1 0-1,0 0 1,0 0-1,1 0 0,-1 0 1,0 0-1,1 0 1,-1 0-1,0 0 1,1 0-1,-1 0 0,0 0 1,1 0-1,-1 0 1,0 0-1,0 0 1,1 0-1,-1 0 0,0-1 1,1 1-1,-1 0 1,0 0-71,16-5 276,39-18-42,0 3 1,2 2 0,37-6-235,-66 18-1574,1 2 1,29-1 1573,-26 4-3173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1.12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2720,'-1'4'423,"1"-1"1,0 1-1,1 0 0,-1 0 1,1 0-1,-1 0 0,1-1 0,1 4-423,20 67 325,-2 7-325,-2-4-149,6 5 149,-7-31-879,-7-35-1068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08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70 9 2080,'-6'-5'490,"-1"1"581,6 4-1041,1 0-1,0 1 1,-1-1 0,1 0-1,0 1 1,-1-1 0,1 0 0,0 0-1,0 1 1,-1-1 0,1 0 0,0 1-1,0-1 1,0 1 0,-1-1-1,1 0 1,0 1 0,0-1 0,0 1-1,0-1 1,0 0 0,0 1-1,0-1 1,0 1 0,0-1-30,-1 3 140,0 0-1,0 0 1,-1 0 0,1 0-1,-1-1 1,0 1 0,1 0-1,-1-1 1,0 1 0,-1 0-140,-10 13 619,13-15-610,0-1-1,0 1 1,0-1 0,-1 1 0,1-1-1,0 0 1,0 1 0,-1-1 0,1 0 0,0 1-1,-1-1 1,1 0 0,-1 1 0,1-1-1,0 0 1,-1 0 0,1 1 0,-1-1 0,1 0-1,-1 0 1,1 0 0,-1 0 0,1 0-1,0 1 1,-1-1 0,1 0 0,-1 0-1,1 0 1,-1 0 0,1-1 0,-1 1-9,0 0 101,-1 0 187,2 0-267,0 0-1,0 0 1,0 0-1,-1 0 1,1 0-1,0 0 1,0 0 0,0 0-1,-1 0 1,1 0-1,0 0 1,0 0-1,0 0 1,-1 0 0,1 0-1,0 0 1,0-1-1,0 1 1,-1 0-1,1 0 1,0 0 0,0 0-1,0 0 1,0 0-1,0-1 1,-1 1-1,1 0 1,0 0 0,0 0-1,0 0 1,0-1-1,0 1 1,0 0-1,0 0 1,0 0 0,-1-1-1,1 1 1,0 0-1,0 0 1,0-1-1,0 1 1,0 0 0,0 0-1,0 0 1,0-1-1,0 1 1,0 0 0,1 0-1,-1-1-20,1-1 79,0 2-65,-1-1 0,0 1 0,1-1 0,-1 1 0,0 0 0,1-1 0,-1 0 0,0 1 0,1-1 0,-1 1 0,0-1 0,0 1 0,0-1 0,1 1 0,-1-1 0,0 0 0,0 1 0,0-1 0,0 1 0,0-1 0,0 0 0,0 1 0,0-1 0,-1 1 0,1-1 0,0 0 0,0 1 0,0-1 0,-1 1-14,1-1-64,0 1 81,0-1 0,0 1 0,0 0-1,0 0 1,0-1 0,1 1-1,-1 0 1,0 0 0,0-1 0,0 1-1,1 0 1,-1 0 0,0 0 0,0-1-1,1 1 1,-1 0 0,0 0-1,0 0 1,1 0 0,-1-1 0,0 1-1,1 0-16,172 5 1094,48-2-268,-182-6-1130,-37 3-149,-7 4-1776,-9 12-1078,1-5 902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1.6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9 992,'-4'-5'121,"3"2"4254,6 32-3218,5 19-1087,-1-6 191,-7-34-249,18 71-237,4-1 0,23 48 225,-17-55-4213,-25-60 2907,4-6 607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1.9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93 3328,'3'-17'1216,"7"1"-928,3-7-96,-8 12 96,3-1-192,0 4 192,2 3-192,-2 5-256,2 8 96,6 0-544,2 4 320,5-4-2272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2.7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0 1888,'0'1'168,"-1"-1"0,1 1 0,0-1 0,-1 1 0,1-1 0,0 1 0,-1-1 0,1 1 0,0-1 0,0 1 0,0 0 0,-1-1 0,1 1 0,0-1 0,0 1 0,0 0-168,1 2 213,0 1 1,0-1 0,0 1-1,0-1 1,-1 1-1,1-1 1,-1 1-1,0-1 1,0 1-1,-1 2-213,1 19 158,13 88-137,-9-74 57,2 0-1,10 33-77,1-11-2160,-16-59-357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3.2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0 119 2240,'3'-9'529,"-3"8"-459,0-1 1,0 1-1,0-1 0,1 1 1,-1 0-1,1-1 0,-1 1 1,1 0-1,0-1 0,-1 1 1,1 0-1,0 0 0,0 0 1,0-1-1,0 1-70,0 0 368,17 1 1978,-11-2-1865,0 0-1,0-1 0,-1 0 1,0 0-1,2-1-480,14-7 862,37-11 1218,28-6-2080,-78 25-293,1 1-1,-1 1 0,10-1 294,-11 1-904,0 1-1,-1 0 1,1 1-1,0 0 1,0 0-1,-1 0 1,1 1-1,3 2 905,11 6-2197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4.1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1 1312,'0'0'421,"-3"6"758,-2 67 1946,8-6-2929,6 31-196,-4-46 7,-3 4-146,-3-43 230,1 0-1,1-1 1,0 1 0,1 0-1,2 7-90,-4-20 10,0 0-1,1 1 0,-1-1 0,0 0 0,0 0 1,0 0-1,1 1 0,-1-1 0,0 0 0,0 0 1,1 0-1,-1 0 0,0 0 0,1 0 0,-1 0 1,0 1-1,0-1 0,1 0 0,-1 0 0,0 0 0,1 0 1,-1 0-1,0 0 0,1 0 0,-1 0 0,0-1 1,0 1-1,1 0 0,-1 0 0,0 0 0,1 0 1,-1 0-1,0 0-9,10-4 214,7-9-23,1 2 0,1 0 0,3-1-191,-14 9-18,1-1 0,-1 1 0,1 1 0,0 0 0,-1 0 0,1 0 0,0 1-1,0 1 1,1-1 18,-5 1 11,3 0-129,0 0-1,0 1 0,0 0 0,8 1 119,-7 2-1322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4.59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79 4224,'-7'1'1440,"9"-6"-656,0 3-687,0 1 1,0 0 0,0 0-1,0 0 1,0 0 0,1 0-1,-1 0 1,2 0-98,3-1 184,9-5-11,1 1 0,-1 1 0,1 1 0,1 0 0,-1 2 0,0-1 0,1 2 0,-1 1 0,10 0-173,-23 0-3,4 0-537,-1 0 1,1 0-1,6-2 540,-12 1-292,1 1 0,-1-1 0,1 0 0,-1 0 0,0 0 0,0 0 0,1 0 0,-1-1 0,0 1 0,0-1 0,0 1 0,0-1 0,1-1 292,5-8-1952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4.9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40 32 1824,'-2'-2'175,"0"1"1,0-1-1,0 1 0,0 0 1,0 0-1,0 0 0,0 0 1,0 0-1,-1 0 0,1 0 1,0 1-1,-1-1 0,1 1 1,0-1-1,-1 1 0,-1 0-175,3 0 464,1 0 128,6-4 491,-1 2-930,0 0-1,-1 0 1,2 1 0,-1-1-1,0 1 1,0 1 0,0-1-1,0 1 1,1 0 0,-1 0 0,0 0-1,2 1-152,14 0 210,8-1-144,100-3-1828,-106 3-744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5.87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77 3328,'-6'-2'897,"6"-1"-382,0 3-515,1 0 1,-1 0 0,0-1-1,0 1 1,0 0 0,0 0 0,0 0-1,1 0 1,-1 0 0,0 0 0,0 0-1,0 0 1,1 0 0,-1 0-1,0 0 1,0 0 0,0 0 0,0 0-1,1 0 1,-1 0 0,0 0 0,0 0-1,0 1 1,0-1 0,0 0-1,1 0 1,-1 0 0,0 0 0,0 0-1,0 0 1,0 0 0,0 0 0,0 1-1,1-1 1,-1 0 0,0 0-1,0 0 1,0 0 0,0 0 0,0 1-1,0-1 1,0 0 0,0 0-1,0 0 1,0 0 0,0 1 0,0-1-1,0 0 1,0 0 0,0 0 0,0 0-1,0 1 1,0-1 0,0 0-1,0 0 1,0 0 0,0 0 0,0 1-1,0-1 1,0 0 0,0 0-1,0 37 39,1-1 0,2 1 0,6 22-39,5 10-95,1-4 180,-1 25-85,-13-89 15,0 6 141,-1-1 0,1 0 0,-1 0 1,0 1-1,0-1 0,-1 0 1,-1 4-157,2-9 11,0-1 0,0 0 1,0 0-1,0 0 0,0 0 1,0 1-1,0-1 0,0 0 1,0 0-1,0 0 0,0 0 1,0 0-1,-1 1 0,1-1 1,0 0-1,0 0 0,0 0 1,0 0-1,0 0 0,0 0 1,-1 0-1,1 0 0,0 0 1,0 1-1,0-1 0,0 0 1,0 0-1,-1 0 0,1 0 1,0 0-1,0 0 0,0 0 1,0 0-1,-1 0 0,1 0 1,0 0-1,0 0 0,0 0 1,0 0-1,-1 0 0,1 0 1,0 0-1,0-1 0,0 1 1,0 0-1,0 0 0,-1 0 1,1 0-1,0 0 0,0 0 0,0 0 1,0 0-1,0-1 0,0 1 1,-1 0-1,1 0 0,0 0 1,0 0-1,0 0 0,0-1 1,0 1-1,0 0 0,0 0 1,0 0-1,0 0 0,0-1-11,-5-10 293,1-6-212,0 1 0,1-1 0,1 0 1,1-10-82,2-70-20,-1 79 88,2-25 123,7-37-191,-5 60 15,0 0 0,1 0 0,1 1 1,1 0-1,1-1-15,-6 16 5,0 0 0,1-1 1,-1 1-1,1 0 1,0 0-1,1 1 0,-1-1 1,0 0-1,1 1 0,0 0 1,0 0-1,0 0 0,0 1 1,0-1-1,1 1 1,2-1-6,-4 2 33,0 0 0,0 0 1,0 0-1,0 1 0,0-1 1,0 1-1,0 0 0,0 0 1,0 0-1,0 0 1,0 0-1,0 1 0,0-1 1,0 1-1,0 0 0,0 0 1,0 0-1,0 0 0,-1 1 1,1-1-1,-1 1 1,1 0-1,-1-1 0,1 1 1,-1 0-1,0 1 0,1-1-33,-1 0 22,-1 1-1,1-1 1,-1 0-1,1 0 1,-1 1-1,0-1 1,0 1-1,0-1 0,0 1 1,-1 0-1,1-1 1,0 1-1,-1-1 1,0 1-1,0 0 1,0 0-1,0-1 0,0 1 1,0 0-1,-1 0-21,0 1-15,0-1 0,0 1 0,0 0 0,0-1 0,-1 1 0,1-1 0,-1 0 0,0 1 0,0-1 0,0 0 0,0 0 0,-1 0 0,1-1 0,-2 1 15,-10 10-392,0-2-1,-1 0 1,-1 0-1,1-2 0,-8 3 393,22-11 56,-1 0-1,1-1 0,0 1 0,-1 0 0,1 0 0,0-1 0,0 1 1,-1 0-1,1 0 0,0 0 0,0 0 0,0 1 0,0-1-55,1 0 36,0-1 0,0 1 0,0 0 0,0-1 0,0 1 0,-1 0-1,2-1 1,-1 1 0,0 0 0,0-1 0,0 1 0,0 0 0,0-1 0,0 1 0,1 0-1,-1-1 1,0 1 0,0 0 0,1-1 0,-1 1 0,1-1 0,-1 1 0,0-1 0,1 1-1,-1-1 1,1 1 0,-1-1 0,1 1 0,0-1 0,-1 1 0,1-1-36,45 43 1422,-14-12-514,1-1-1,16 8-907,-8-4-166,-30-24-481,1-1 0,0 0 0,13 8 647,-15-13-1109,-1-1-1392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7.5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108 26 3328,'0'-1'141,"0"1"0,0-1 0,0 0 0,0 0 1,0 0-1,0 0 0,0 1 0,0-1 0,0 0 0,-1 0 0,1 0 0,0 1 1,-1-1-1,1 0 0,-1 0 0,1 1 0,-1-1 0,1 0 0,-1 1 0,1-1 1,-1 0-1,1 1 0,-1-1 0,0 1 0,0-1 0,1 1 0,-1-1 0,0 1 0,0 0 1,1-1-1,-1 1 0,0 0 0,0 0 0,0-1 0,1 1 0,-1 0 0,0 0 1,0 0-1,0 0 0,0 0 0,0 0 0,1 0 0,-1 1 0,0-1 0,0 0 1,0 0-1,1 1 0,-1-1 0,0 0 0,0 1 0,1-1 0,-1 1-141,-1 0-3,0 0 0,0 1 0,1-1 0,-1 1 0,1-1 0,0 1 0,-1 0 0,1-1 0,0 1-1,0 0 1,0 0 0,0 0 0,0 0 0,0 0 0,1 0 0,-1 1 3,-8 37-199,8-33 186,-4 23-41,0-8 92,2 1-1,0-1 1,1 8-38,0-21-128,1-8 113,4-2 35,-3 0 23,0 1 58,4-19-85,-4 18 37,0 1-15,-13 4 47,12-4-120,0 1 35,1-1-1,-1 0 1,1 0 0,-1 1-1,1-1 1,-1 1 0,1-1 0,0 1-1,-1-1 1,1 1 0,-1-1-1,1 1 1,0-1 0,-1 1-1,1-1 1,0 1 0,0-1-1,-1 1 1,1 0 0,0-1-1,0 1 1,0-1 0,0 1-1,0 0 1,0-1 0,0 1-1,0 0 1,0-1 0,0 1-1,0 0 1,0 2-67,-1 22 25,0-19 37,1 1 1,-1-1-1,2 0 1,-1 1-1,1-1 1,0 6 4,3 7 130,-2 0 0,0 1 0,-1-1 0,-1 16-130,0-14 18,-9-45-295,4-2 268,2 0 0,1-1 0,1 1 0,2 0 0,1-10 9,-1 22 34,0-13-16,0-6-22,1 0 0,2-1 0,4-11 4,-7 38-46,1 0 1,-1 0 0,-1 0-1,1-7 46,-2 14 9,1 0-1,0-1 0,0 1 1,0-1-1,0 1 1,0 0-1,0-1 0,0 1 1,0-1-1,0 1 1,0 0-1,0-1 0,0 1 1,0-1-1,0 1 0,0-1 1,0 1-1,1 0 1,-1-1-1,0 1 0,0 0 1,0-1-1,1 1 1,-1 0-1,0-1 0,1 1 1,-1 0-1,0-1 0,1 1 1,-1 0-1,0 0 1,1-1-1,-1 1 0,0 0 1,1 0-1,-1 0 1,0 0-1,1-1 0,-1 1 1,1 0-1,-1 0 0,1 0 1,-1 0-1,0 0 1,1 0-1,-1 0 0,1 0 1,-1 0-1,0 0 1,1 0-1,-1 1 0,1-1 1,-1 0-1,0 0 0,1 0 1,-1 0-1,1 1 1,-1-1-1,0 0 0,1 0 1,-1 1-9,2 0 28,0 0 1,0 0 0,0 1-1,-1-1 1,1 1 0,0 0-1,-1-1 1,1 1 0,-1 0-1,0 0 1,1 0-29,5 17-14,0 0 1,-2 0-1,0 1 1,-1-1-1,0 2 14,5 23-60,-2-17 117,8 19-57,-11-37 28,-4-9-24,-1 0-1,1 0 0,0 0 0,0 1 1,0-1-1,0 0 0,0 0 0,1 0 1,-1 0-1,0 1 0,0-1 0,0 0 1,0 0-1,0 0 0,0 0 0,0 1 1,0-1-1,0 0 0,0 0 0,0 0 1,1 0-1,-1 0 0,0 0 1,0 1-1,0-1 0,0 0 0,0 0 1,0 0-1,1 0 0,-1 0 0,0 0 1,0 0-1,0 0 0,0 0 0,1 0 1,-1 0-1,0 0 0,0 0 0,0 0 1,0 0-1,1 0 0,-1 0 0,0 0 1,0 0-1,0 0 0,0 0 0,1 0 1,-1 0-1,0 0 0,0 0 1,0 0-1,0 0 0,0 0 0,1 0 1,-1 0-4,7-13-108,2-21-145,4-22 424,9-24-171,-21 77-25,0 1 0,0 0 0,0-1 0,0 1 0,0 0 0,1-1 0,-1 1 1,1 0-1,1-1 25,1 11 90,21 78 646,7 17-202,-22-72-445,-6-17-171,1 0 1,0-1-1,1 1 0,1-1 0,6 9 82,4 9-2326,-15-31 828,5-2 490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8.19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82 0 3072,'-16'13'6290,"10"-7"-5799,0 0-1,1 0 0,0 0 0,0 1 0,-1 2-490,-1 5 112,1-1 0,0 1 0,-2 11-112,7-18-7,-1 1-1,1-1 1,0 1 0,0-1-1,1 0 1,0 1 0,1-1-1,0 5 8,0-8-34,0 0-1,0-1 0,0 1 1,1 0-1,-1-1 0,1 0 1,0 1-1,0-1 0,0 0 0,1 0 1,-1 0-1,1 1 35,8 6 55,0 1-1,8 4-54,14 14 537,-28-23-249,1 1 1,-1-1-1,0 1 1,-1 0 0,1 0-1,0 3-288,-4-7 115,1 0 1,-1 1-1,0-1 0,0 1 1,0-1-1,-1 1 0,1 0 1,-1-1-1,0 1 0,0 0 1,0-1-1,-1 1 0,1-1 1,-1 1-1,0 1-115,-1 4 81,-1 0 1,0-1-1,-1 1 0,-1 3-81,3-9-88,0 0-1,0 1 1,-1-1-1,1 0 1,-1-1 0,1 1-1,-1 0 1,0-1-1,0 1 1,0-1-1,0 0 1,-1 0 88,-1 1-438,0 0-443,0 0 0,-1 0 0,1-1-1,0 1 1,-1-1 0,0-1-1,1 1 1,-2-1 881,-6 0-4037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09.45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71 61 576,'-1'-1'28,"1"0"1,0 1-1,0-1 0,0 0 0,0 1 1,0-1-1,0 0 0,0 0 0,0 1 1,0-1-1,0 0 0,0 1 1,0-1-1,0 0 0,0 1 0,1-1 1,-1 0-1,0 1 0,0-1 0,1 0 1,-1 1-1,1-1 0,-1 1 1,0-1-1,1 0-28,0 0 117,0 0 1,-1 0-1,1 0 1,-1 0-1,1 0 1,0 0-1,-1 0 1,0-1-1,1 1 1,-1 0-1,0 0 1,0 0-1,0-1 1,1 1-118,0-6 680,2-2-69,-3 8-584,-1 1-1,1 0 1,0 0-1,0-1 1,0 1-1,0 0 1,0 0-1,0-1 1,-1 1-1,1 0 1,0 0-1,0-1 1,0 1-1,-1 0 1,1 0-1,0 0 1,0 0-1,-1-1 1,1 1-1,0 0 1,0 0-1,-1 0 1,1 0-1,0 0 1,0 0-1,-1 0 1,1 0-1,0 0 1,-1 0-1,1 0 1,0 0-1,-1 0 1,1 0-1,0 0 1,-1 0-27,1 0 293,0 0-64,0 0 75,-1 2-237,0 0-1,0 0 0,1 0 1,-1 0-1,0-1 0,0 1 1,-1 0-1,1 0 1,0-1-1,-1 1 0,1-1 1,-1 1-1,0-1-66,-8 11 49,8-9-38,0 0 1,0-1-1,0 1 0,0 0 1,-1-1-1,-1 2-11,-4 3 241,7-6-177,0-1-6,0 0-1,0 1 0,0-1 0,0 0 0,1 1 0,-1-1 0,0 1 0,0-1 0,0 1 1,0-1-1,1 1 0,-1 0 0,0 0-57,-5 3 15,2-4 267,3 0 140,1 0-129,0 0-106,0 0-54,0 0 48,13-11 91,-12 9-237,0 1 0,0 0 0,0-1-1,0 1 1,0 0 0,0 0-1,1 0 1,-1 0 0,0 0 0,1 0-1,-1 0 1,1 0 0,0 0-35,25-9-28,-9 4-65,4-2 203,1 1 0,0 1 1,1 1-1,-1 1 0,1 1 0,10 1-110,19 1 672,15 3-672,7 0 518,-10 3-12,-66 3-2026,-14 9-1793,5-6 1490,-3 4-1307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29.82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60 2400,'-3'-5'767,"2"8"-275,1-3-462,0 1-1,0-1 1,0 1 0,0 0-1,0-1 1,0 1 0,-1-1-1,1 1 1,0-1-1,0 1 1,-1 0 0,1-1-1,0 1 1,-1-1 0,1 1-1,-1-1-29,1 3 91,-1-1-1,1 0 1,0 0 0,-1 1-1,1-1 1,0 0-1,0 1 1,1-1-1,-1 1-90,1 2 209,1 26 167,1-1 1,2 0-1,1-1 0,1 1 1,2-1-377,7 34 241,24 108 575,-38-164-727,-1 0 1,0 0 0,0 0-1,-1 1 1,0-1-90,-10-22 90,4-10-60,1 0 0,-1-18-30,-3-10-76,-3-23 78,2-20-2,1 8 73,9 88-69,-2-12 15,1-1 0,0 1 0,1 0 0,1 0 0,0-5-19,-1 15-1,1-1 0,-1 1 0,0-1-1,1 1 1,0 0 0,0-1 0,0 1 0,0 0 0,0 0-1,0 0 1,0 0 0,0 0 0,1 0 0,-1 0 0,1 0-1,0 0 1,0 1 0,-1-1 0,1 1 0,0-1 0,0 1-1,0 0 1,1 0 0,-1 0 0,0 0 0,0 0 0,1 0-1,-1 0 1,0 1 0,1-1 1,0 1 15,0 0-1,0-1 1,1 1-1,-1 0 1,0 1-1,0-1 1,0 1-1,0-1 1,1 1 0,-1 0-1,0 0 1,0 0-1,0 0 1,-1 1-1,3 1-14,0 0 8,-1 0-1,0 0 0,0 1 1,0 0-1,-1-1 0,0 1 0,1 1 1,-1-1-1,1 3-7,1 2 121,0 2 0,0-1 1,-1 1-1,0-1 0,-1 1 0,0 0 0,-1 0 0,1 11-121,-2-14 121,-1-1-1,0 1 0,-1-1 0,1 1 0,-1-1 0,-1 1 1,0-1-1,0 0 0,0 0 0,-1 0 0,0 0 0,0 0 1,-3 4-121,3-6 1,0-1 1,0 0 0,0 0 0,0-1 0,-1 1 0,0-1 0,0 1 0,0-1 0,0 0-1,0 0 1,0-1 0,-1 0 0,0 1 0,1-2 0,-1 1 0,0 0 0,0-1 0,0 0-1,0 0 1,-3 0-2,-33 0-2608,33-1 326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30.53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39 43 2816,'-3'2'335,"3"-1"-281,-1-1 0,1 1 1,-1-1-1,1 1 0,-1-1 1,1 0-1,-1 1 0,1-1 0,-1 0 1,1 1-1,-1-1 0,1 0 0,-1 0 1,0 0-1,1 1 0,-1-1 1,1 0-1,-1 0-54,-4 12-768,0 18 1220,-1-2 100,2 0 1,-1 25-553,5-46 5,0 1 1,0 0-1,1-1 0,0 1 1,0-1-1,1 1 0,0-1 1,0 1-1,1-1 0,0 0 1,0 0-1,3 5-5,-4-10 21,-1 0 0,1 1 1,0-1-1,-1 0 0,1 0 0,0 0 0,0-1 0,0 1 1,1 0-1,-1-1 0,0 1 0,1-1 0,-1 0 0,1 0 0,-1 0 1,1 0-1,1 0-21,-1 0 49,1-1 1,-1 0 0,1 1-1,0-2 1,-1 1 0,1 0-1,0-1 1,-1 1 0,1-1-1,-1 0 1,1 0-1,-1-1-49,8-2 183,-1-2 0,0 1 0,0-2-1,0 1 1,-1-1 0,0 0 0,5-6-183,-3 2 222,0 0 0,-2-1 0,1 1 0,-1-2 0,4-7-222,-9 12 163,0 1-1,0-1 1,-1 1-1,0-1 1,-1 0-1,1 0 1,-1-1 0,-1 1-1,0 0 1,0-8-163,-1 12 63,0 0 0,-1 0 1,1 0-1,-1 0 1,0 0-1,-1 0 0,1 0 1,-1 0-1,1 0 0,-1 0 1,0 1-1,-1-1 0,1 1 1,-1-1-1,1 1 0,-1 0 1,0 0-1,0 0 1,0 0-1,-1 1 0,1-1 1,-1 1-1,-2-2-63,1 2 24,1 0 0,-1 0-1,0 0 1,0 0 0,1 1 0,-1 0 0,0 0-1,0 0 1,0 1 0,0-1 0,0 1-1,0 0 1,0 1 0,0-1 0,0 1 0,0 0-1,0 0 1,0 1 0,-3 1-24,1 0-265,0 1 0,0 0 0,1 0 0,-1 0 0,1 1 0,0 0 0,-3 4 265,-5 6-1391,0 1 1,0 3 1390,14-18-15,-7 6-529,6-6 336,0-1 0,0 1 1,1 0-1,-1 0 0,0-1 1,0 1-1,1 0 0,-1 0 1,0 0-1,1 0 0,-1 0 0,1 0 1,-1 0-1,1 0 0,0 0 1,-1 0-1,1 1 0,0-1 1,0 0-1,0 0 208,4 0-1488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31.2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182 1 3712,'-5'3'1143,"4"-3"-1060,0 0-1,1 1 1,-1-1-1,1 0 1,-1 0-1,0 0 1,0 1-1,1-1 1,-1 0 0,0 0-1,1 0 1,-1 0-1,0 0 1,1 0-1,-1 0 1,0-1-83,-27 6 960,11-1-560,14-3-334,0 0 1,0 0-1,0 0 1,0 1-1,0-1 1,0 1 0,1 0-1,-1-1 1,0 1-1,1 1 1,-1-1-1,1 0 1,0 0-1,-1 2-66,-6 7 222,0 1 0,-4 7-222,10-14 1,-3 4 35,0 1 0,0 1 0,1-1 0,0 1 1,1 0-1,1 0 0,-1 0 0,1 3-36,2-11 4,1 0 0,-1 0 0,1 1 0,0-1 0,0 0 0,0 1 0,0-1 0,1 0 1,-1 0-1,1 1 0,0-1 0,0 0 0,0 0 0,0 0 0,1 0 0,-1 0 0,1 0 0,0 0 0,-1-1 0,1 1 0,1-1 0,-1 1 0,0-1 0,1 0 0,-1 1 0,1-1 0,-1-1 0,1 1 0,0 0 0,2 0-4,9 5 235,0-2-1,1 0 0,1-1-234,0 1 365,1 1 1,4 2-366,-16-6 153,0 1 0,-1-1 0,1 1 0,-1 0 0,1 1 0,-1-1 0,0 1 0,0-1 0,1 3-153,-3-3 75,-1 0 1,0-1-1,1 1 0,-1 0 1,0 0-1,0-1 0,-1 1 1,1 0-1,0 0 1,-1 0-1,0 0 0,0 0 1,0 0-1,0 0 0,0 0 1,-1 0-1,1 0 0,-1 0 1,0 0-1,1 0 0,-2 1-75,-1 3 103,1 1 0,-2-1 0,1 0 0,-1 0 0,0 0 0,-1-1-1,1 1 1,-1-1-103,-6 5-199,-1-1 0,0-1-1,-1 1 1,1-2 0,-2 0 0,1-1-1,-7 3 200,10-5-429,9-4 202,-2 0-283,0 1 0,1-1 0,-1 1 1,1-1-1,-1 1 0,1 0 0,0 0 0,0 0 0,-1 1 510,4-2-1973,10-1-1232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31.9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43 59 5312,'4'4'3989,"-26"4"-314,18-5-2636,4-2-918,0-1 0,0 0 0,0 0 0,0 1 0,0-1 0,0 0 1,-1 0-1,1 1 0,0-1 0,0 0 0,0 0 0,-1 0 0,1 1 0,0-1 0,0 0 1,0 0-1,-1 0 0,1 0 0,0 1 0,0-1 0,-1 0 0,1 0 0,0 0 0,-1 0 1,1 0-1,0 0 0,-1 0-121,-4 3 1592,5-2-1551,-1 0 1,1 0 0,-1 0-1,1 0 1,-1 0 0,1 0-1,0 0 1,0 0 0,0 0-1,-1 0 1,1 0-1,0 0 1,0 1-42,-3-2-3855,2-1 3660,1 1 0,0 0 0,0-1 0,-1 1 0,1-1 0,0 1 0,0-1 0,0 1 0,0-1 0,-1 1 0,1 0 1,0-1-1,0 1 0,0-1 0,0 1 0,0-1 0,0 1 0,0-1 0,0 1 0,1-1 0,-1 1 0,0-1 195,9-34-3413,-3-16-1056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08:44.0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206 5 992,'-13'-4'981,"13"6"-834,0 0 1,0 0-1,0 0 0,0 0 0,-1 0 1,1 0-1,-1 0 0,0 0 0,1 0 0,-1 0 1,0 0-1,0 0 0,0-1 0,0 1 0,-1 0 1,1-1-1,0 1 0,-1-1 0,1 1 0,-1-1 1,-1 1-148,1 0 71,1-1 206,1 7 416,-4-4-656,0 0-1,1 1 0,-1 0 0,1 0 0,0 0 0,1 0 0,-1 0 1,1 0-1,0 1 0,1-1 0,-1 1-36,-9 24 578,5-20-417,0 0 0,-1-1 0,-6 8-161,7-10 90,0 0 0,1 0 1,0 0-1,1 1 0,-1 0 1,1 0-1,0 1-90,-22 47 229,22-47-137,2-6-18,0 1 1,1-1-1,0 0 1,0 1 0,0-1-1,0 1 1,0-1-1,1 1 1,-1 3-75,-7 32-117,3 5 138,5-43-21,0 0-1,0 0 1,0-1 0,0 1 0,0 0-1,0 0 1,0 0 0,0 0-1,1 0 1,-1 0 0,0-1-1,0 1 1,1 0 0,-1 0 0,1 0-1,-1-1 1,0 1 0,1 0-1,0 0 1,-1-1 0,1 1 0,2 4-15,-3-2-6,0-3 17,0 1-1,0 0 1,0-1 0,0 1-1,0 0 1,0 0 0,0-1 0,1 1-1,-1 0 1,0-1 0,0 1-1,0 0 1,1-1 0,-1 1-1,0-1 1,1 1 0,-1-1 0,1 1-1,-1 0 1,1-1 4,0 3 12,-1-1-1,2 0 1,-1 1-1,0-1 1,0 0 0,1 0-1,-1 0 1,1 0-1,-1 0 1,1 0 0,0 0-1,0 0 1,0-1-1,0 1 1,0-1 0,0 1-1,1-1 1,-1 0-1,0 0 1,1 0 0,-1 0-1,1-1 1,0 1-12,38 7-123,16 6 528,-53-13-374,0 0-1,0 0 1,0-1-1,1 1 0,-1-1 1,0 0-1,0 0 1,0-1-1,0 1 0,4-2-30,-4 2 33,0-1 0,0 1-1,0 0 1,0-1-1,0 2 1,-1-1 0,3 1-33,-3-1 106,1 0 1,0 0 0,0 0 0,0 0 0,-1 0 0,4-1-107,-5 0 25,0 0 0,1-1 0,-1 1 0,0-1 0,0 0 0,0 0 0,0 1 0,0-1 0,0 0 0,-1 0 0,1-1 0,-1 1 0,2-2-25,-1 0 55,0-1 1,0 1-1,-1 0 1,1-1-1,-1 1 1,0-1-1,0 0 0,-1 1 1,1-3-56,-1-46-14,-1 27-34,-7-21 6,7 41 82,1 0-1,-2 0 1,1 1 0,0-1 0,-2-1-40,-3-16 19,2 8-86,3 12 70,0-1 0,0 1 0,0-1 1,1 0-1,-1 1 0,1-1-3,-1-5 95,0 1-1,0 0 0,-1 0 1,0 0-1,0 0 0,-2-1-94,-5-24 357,7 28-307,0-1 1,-1 1-1,1 0 0,-1 0 1,0 0-1,-2-3-50,-6-8 226,9 11-186,-1 1 0,1 0 1,-1 0-1,0 1 0,0-1 1,-1 0-1,1 1 0,-1 0 0,1 0 1,-1 0-1,0 0 0,0 1 0,-1 0 1,-1-1-41,-4-1-776,-1 0-1,0 1 1,0 1 0,-1 0 0,-4 0 776,9 0-1247,6 1 971,0 1 1,-1 0-1,1-1 1,0 1-1,0 0 0,0 0 1,0-1-1,0 1 0,0 0 1,0 0-1,-1 1 0,1-1 1,0 0-1,0 0 1,0 0 275,-15 5-2507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15:52.33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111 206 832,'-1'0'46,"1"1"0,0-1 0,0 0 1,0 1-1,0-1 0,-1 0 0,1 1 0,0-1 0,0 0 0,-1 1 0,1-1 1,0 0-1,0 0 0,-1 1 0,1-1 0,0 0 0,-1 0 0,1 1 1,-1-1-1,1 0 0,0 0 0,-1 0 0,1 0 0,0 0 0,-1 0 1,1 0-1,-1 0 0,1 0 0,0 0 0,-1 0 0,1 0 0,-1 0 0,1 0 1,0 0-1,-1 0 0,1 0 0,0 0 0,-1 0 0,1-1 0,-1 1 1,1 0-1,0 0-46,-23-8 553,20 7-383,-22-4-2,22 5-35,0 0 0,0 0 0,0-1 0,0 0 0,0 1 1,0-1-1,0 0 0,0 0 0,0-1 0,0 1 0,0-1-133,-1 2 85,-1-2 142,14-6-6,-9 8-213,0 0-1,0 0 0,0 0 0,1 0 0,-1 0 0,0 0 0,0 0 0,0 0 0,1 0 0,-1 0 0,0-1 0,0 1 0,0 0 0,0 0 0,1 0 0,-1 0 0,0 0 1,0-1-1,0 1 0,0 0 0,0 0 0,0 0 0,0-1 0,1 1 0,-1 0 0,0 0 0,0 0 0,0-1 0,0 1 0,0 0 0,0 0 0,0 0 0,0-1 0,0 1-7,0-1-32,0 1-90,0 0 84,2-3 145,9-3-32,-6 5-42,0-1 0,0 1-1,0 0 1,1 0 0,-1 0 0,1 1-33,31-3 352,-36 3-256,4-1-188,-4 2 85,-1-1 0,1 0 0,0 0 0,0 0 0,0 0 1,-1 0-1,1 0 0,0 0 0,0 0 0,0 0 0,-1 0 0,1 0 0,0-1 0,0 1 1,-1 0-1,1-1 0,0 1 0,0 0 0,-1-1 0,1 1 0,0-1 0,-1 1 0,1-1 7,1 0-9,8-2 8,-6-1 11,-2 4 38,5 4-10,-5-3-28,-2-1-15,2 1-92,15 1 215,88-5 256,-76 3-294,-14 1 13,1-1 1,-1-1-1,0 0 0,9-3-93,-15 3 44,1 0-1,-1 0 0,0 1 1,2 0-44,-3 0-42,-1 0-1,1-1 1,0 0 0,0 0 0,-1-1 42,-2 1 20,0 1 1,0-1-1,0 1 0,-1 0 1,4 0-21,18-1 186,-14-1-136,0 1-1,1 0 1,-1 1-50,40 6 245,-7-1-245,0 4-37,146-14 448,-160 10-422,-3-4 110,-15-1-98,-1 0 0,1 0-1,0-1 0,1 0 46,-9 0-15,0 1 1,0-1-1,0 0 1,0 0-1,0-1 1,2 0-32,4-1 111,13-6 69,-23 9-175,0 0 0,0-1 0,-1 1 0,1 0 0,0-1 0,-1 1 0,1-1 0,0 1 0,-1-1 0,1 0 0,-1 1 0,1-1 0,-1 0 0,1 1 0,-1-1 0,1 0 0,-1 0 0,1 1 0,-1-1 0,0 0 0,0 0 0,1 0 0,-1 1 0,0-2-5,0 1 4,-1-1 1,1 1 0,0 0-1,-1-1 1,1 1-1,-1 0 1,1 0-1,-1 0 1,0-1 0,1 1-1,-1 0 1,0 0-1,0 0 1,0 0 0,0 0-1,0 0 1,0 0-1,0 1 1,0-1 0,0 0-1,0 1 1,-1-1-1,1 0 1,0 1 0,0 0-1,-1-1 1,1 1-1,0 0 1,-1-1-1,1 1 1,-1 0-5,-8-2-31,1 1 1,-1 1-1,-9-1 31,17 1-8,-3 0 49,-18 2-137,23-2 85,-1 0-1,1 0 0,-1 0 0,0 0 0,1 1 1,-1-1-1,1 0 0,-1 1 0,1-1 1,-1 0-1,0 1 0,1-1 0,0 0 0,-1 1 1,1-1-1,-1 1 0,1-1 0,0 1 1,-1-1-1,1 1 0,0 0 0,-1-1 0,1 1 1,0-1-1,0 1 0,0 0 0,-1-1 1,1 1-1,0-1 0,0 1 0,0 0 0,0-1 12,0 2-7,0-1-1,1 1 0,-1-1 1,0 1-1,0-1 0,1 0 1,-1 1-1,1-1 0,0 0 1,-1 1-1,1-1 1,0 0-1,0 0 0,-1 0 1,1 1-1,0-1 0,0 0 1,0 0-1,1-1 0,-1 1 1,0 0-1,0 0 0,0 0 1,2 0 7,-1 0 7,3 2 21,0-1 0,1 0 0,-1 0 0,1 0 0,-1-1 0,1 0-1,0 0 1,-1 0 0,4 0-28,18 3-85,48 8 127,-67-12-26,-1 1 0,1-1 0,8 0-16,-11 0 0,0-1 0,0 1 0,0 1 0,0-1 0,0 1 0,0-1 0,0 2 0,0-1 0,5 2 0,32 20-154,-21-15 266,-18-7-105,0 1 0,-1-1 0,1 0 0,0 0 0,0 0 0,0 0 0,0-1 0,0 1 0,0-1 0,0 1 0,0-1 0,0 0 0,0-1 0,0 1 0,0 0 0,1-1-7,1 0-3,-1 0 0,0 1 1,0-1-1,1 1 0,-1 0 0,0 1 1,0-1-1,3 1 3,16 1 70,21-7-60,26 1 150,-55 4-179,0-2 0,0 0-1,5-2 20,-6 1 52,1 1-1,0 0 0,6 1-51,-12 0-8,0 1-1,0-2 0,7-1 9,-10 1-11,1 1 0,-1 0-1,1 0 1,-1 0-1,1 1 1,0 0-1,-1 0 1,6 1 11,35 6-171,-40-6 213,0 0 1,-1 0-1,1-1 0,0 0 0,3 0-42,13 0-216,-21 1 179,1-1 68,0 1-1,0-1 1,0 0 0,1 0-1,-1 0 1,0 0 0,0 0-1,0-1 1,1 0-1,-1 1 1,0-1 0,1-1-31,21-1 106,-23 3-170,-2 0 48,-4-8 246,4 8-233,0 0 0,0-1 0,0 1 0,0 0 0,0 0 0,0 0 1,0-1-1,0 1 0,0 0 0,0 0 0,0 0 0,0-1 0,0 1 0,0 0 0,0 0 1,0 0-1,0 0 0,-1-1 0,1 1 0,0 0 0,0 0 0,0 0 0,0 0 0,0 0 1,-1 0-1,1-1 0,0 1 0,0 0 0,0 0 0,0 0 0,-1 0 0,1 0 1,0 0-1,0 0 0,0 0 0,-1 0 0,1 0 0,0 0 0,0 0 0,0 0 0,-1 0 1,1 0-1,0 0 0,0 0 0,0 0 0,0 0 0,-1 0 0,1 0 0,0 0 0,0 0 1,0 0-1,-1 0 0,1 1 0,0-1 0,0 0 0,0 0 0,0 0 0,0 0 1,-1 0-1,1 0 0,0 1 3,3 1-7,0 0-1,1 0 1,-1-1 0,0 1 0,1-1 0,-1 0 0,1 1 0,-1-2-1,1 1 1,0 0 0,-1-1 0,3 1 7,51-1 79,-29-1-51,79 4-49,17 2 85,-25-2-208,10 5 144,-92-7 51,0-1 1,13-2-52,14 0 115,-32 1-128,0 0-1,0-1 0,3-1 14,26-4 68,84-8 55,26-3-177,-134 17 85,19-3 24,-26 2-75,1 1 0,-1 0 0,4 1 20,26-4-84,-35 3 94,1 1 1,0-1-1,-1 1 1,1 0-1,0 1-10,27-1 65,9 9-161,-41-9 192,0 0-80,1 1-1,-1 0 1,1-1-1,-1 1 1,1-1 0,-1 1-1,1-1 1,0 0-1,-1 1 1,1-1 0,-1 0-1,1 0 1,0 0-16,4 0 11,0 0 1,1-1 0,-1 1 0,0-1-1,0 0 1,0-1 0,0 0 0,0 0-1,0 0 1,0 0-12,1-1-21,0 1 1,0 1-1,0-1 1,0 1-1,1 1 1,3-1 20,16-2 43,20-6 10,-1-2 1,16-7-54,-13 10-176,-42 7 178,1 0 0,0 0 1,0 1-1,-1 0 0,1 0 1,1 1-3,15 0 135,-23-1-129,3 1-40,1-1 0,-1-1 0,0 1 1,0 0-1,0-1 0,0 0 0,0 0 0,0 0 0,2-1 34,3-2 6,-1 1 0,0 1 0,1-1 0,-1 1 0,1 1 0,0 0 0,0 0-6,21 0-337,15 1 337,3 1 119,31-4-33,-63 3-182,0-2 0,0 1 0,8-4 96,-7 3 47,0 1 1,0 0 0,0 1-48,-3 1 18,-1-2 1,1 1-1,-1-2 0,1 0 0,5-2-18,47-16 6,-61 17 4,-4 2 38,-1 1-26,2 0 55,-5 1-122,-31 18 116,13-8-131,1 1 1,-4 4 59,5-3-8,-2-1 1,-8 4 7,-25 14 212,44-24-155,4-2-21,-1 0 1,1 0-1,0 1 1,-4 5-37,-1-3-78,9-6 77,1 0 0,-1 0 0,0 0 1,1 0-1,-1 1 0,1-1 0,-1 0 0,1 1 0,-1 0 1,1 0-2,1-1 0,-1 1 0,1-1 0,-1 0 0,1 1 0,-1-1-1,1 1 1,0-1 0,0 1 0,0 1 2,0-2-53,0-1 69,0 26 133,5 0-320,-5-24 162,1 0 0,0 0 0,-1 0 0,1 0-1,0 0 1,0 0 0,0 0 0,0 0 0,2 1 9,0 2 13,0-2-15,-1-1-1,1 1 1,0-1 0,0 0 0,0 0-1,0 0 1,0 0 0,0-1-1,0 1 1,1-1 0,-1 0-1,3 1 3,10 4 81,-10-4-99,0 0-1,0 0 0,0-1 0,0 0 0,1 0 1,-1-1-1,0 0 0,2 0 19,-1 0 38,0 0 1,1 1-1,-1 0 1,0 0-1,0 1 0,5 1-38,27 5-202,-34-6 206,0-1 1,1 0-1,-1 0 1,1 0 0,0 0-1,-1-1 1,4 0-5,-9 0 1,1 0 1,-1 0 0,0-1-1,1 1 1,-1 0 0,0 0-1,1 0 1,-1 0 0,0 0-1,1 0 1,-1 1 0,0-1-1,1 0 1,-1 0 0,0 0-1,0 0 1,1 0 0,-1 0-1,0 0 1,1 1 0,-1-1-1,0 0 1,0 0 0,0 0-1,1 1 1,-1-1 0,0 0-1,0 0 1,0 1 0,1-1-1,-1 0 1,0 0 0,0 1-1,0-1 1,0 0 0,0 1-1,0-1 1,1 0 0,-1 1-1,0-1 1,0 0 0,0 0-1,0 1 1,0-1 0,0 0-1,0 1 1,0-1 0,-1 0-1,1 1 1,0-1 0,0 0-1,0 1 1,0-1 0,0 0-1,0 0 1,-1 1-2,-10 17-30,8-15 127,3-2-108,-1 0-2,1 0 1,-1 1 0,0-1 0,0 0-1,0 0 1,1 0 0,-1 0-1,0 0 1,-1 0 0,1 0 0,0 0-1,0 0 1,0 0 0,0-1 0,-1 1-1,1 0 1,0-1 0,-1 1-1,1-1 1,0 0 0,-1 1 0,1-1-1,-1 0 13,-15 4 555,16-4-672,-22 0 74,17 0 32,0 1 0,0-1 0,0 2 0,0-1 0,0 1 0,0-1 0,1 2 0,-1-1 0,1 1 0,-1 0 0,1 0 0,0 0 0,0 0 0,0 1 0,0 0 11,-16 12 570,20-16-567,1 1-1,-1-1 0,0 1 0,1-1 0,-1 1 1,1 0-1,-1-1 0,1 1 0,0 0 0,-1-1 1,1 1-1,0 0 0,-1-1 0,1 1 0,0 0 1,0 0-1,0 0-2,-2 3 0,1-2-13,1 1-1,-1-1 1,1 1 0,0-1 0,0 1 0,0-1 0,0 1-1,0-1 1,0 1 0,1 0 13,-1 5-60,0 115 150,0-120-93,0 0-1,-1 0 1,0 1-1,0-1 1,0 0-1,0 0 0,0 0 1,-1 0-1,1-1 1,-1 1-1,0 0 1,-1 2 3,2-4 10,0 1 0,0-1 0,0 0 1,0 0-1,0 0 0,-1 0 1,1 0-1,0 0 0,-1 0 0,1 0 1,0 0-1,-1 0 0,1-1 1,-1 1-1,1-1 0,-1 1 0,1-1 1,-1 1-1,0-1 0,1 0 1,-1 0-1,1 0 0,-1 0 1,0 0-1,1 0 0,-1 0 0,1-1 1,-1 1-11,-1-2 12,0 0 0,0 0 0,0 0 0,0 0 0,0 0 0,1-1 0,-3-2-12,-6-6 28,-7-13-114,4 1 185,12 19-90,0 0 1,0 0 0,0 0 0,-1 0-1,0 1 1,1-1 0,-1 1-1,-3-3-9,2 2 3,0 1 0,1 0 0,-1 0 0,0 0 0,-1 0 0,1 1 0,0 0 0,-1-1 0,1 2 0,-1-1 0,0 0 0,0 1 0,0 0 0,1 0 0,-1 1 0,-1-1-3,-20 2-185,1 2 0,-18 3 185,18-2 79,-1-1-1,-17 0-78,36-3 7,-24 0 16,1 1-1,0 1 1,-8 3-23,-65 6-22,80-9 25,0-1 0,-1-1 0,-2-1-3,-20 0 119,41 0-112,-1 0 0,0 1-1,1-1 1,-5-2-7,5 1-31,-1 1 1,0 0-1,0 0 0,-5 0 31,-18 2-12,18 0 17,-1-1 1,1 0 0,-1-1-1,1 0 1,0 0-1,-1-1 1,-8-3-6,8 1-4,-1 2 1,0 0-1,1 0 1,-1 1-1,0 1 0,0 0 1,-9 2 3,-14-1 46,24-1-27,-19 0-22,0 0-1,0-2 0,0-2 0,0 0 0,0-3 4,17 4 35,-18-6-107,-26-2 72,47 8 4,1 1-1,0-2 1,0 1 0,-3-3-4,-21-7 140,17 8-166,0 0 0,0 2 0,-1 0 1,1 1-1,-1 1 0,-7 0 26,-32-1 31,32 0-46,0 1-1,-15 2 16,35 0 2,-97 8-132,-43 13 130,130-20 25,1 0 0,-1-2-1,-4 1-24,-33 2 33,32 0-33,-1-1 0,-14 0 0,-263 3-256,161-2 442,109-2-197,0 1-1,0 1 0,0 2 0,1 1 1,-14 4 11,20-5 58,-1-1 0,0-2 0,0 0 1,-21-1-59,-3 0-164,-24 2 155,9-1-131,-34 7 140,78-7 13,-38 6 66,0-2-1,-19-2-78,66-5 10,0 0 0,-1 0 0,1-1-1,0 0 1,-1 0-10,-20-5-155,5 4 167,0 1 1,0 2 0,-11 0-13,0 1-214,28 0 222,1-1 1,-1 2 0,1-1 0,-1 1-1,1 0 1,-1 0 0,-2 2-9,-17 5-115,22-7 135,0 0 0,0 0-1,-1 0 1,1 0-1,0 1 1,0 0-20,0 0 3,0-1 0,0 1 0,0-1 1,-1 0-1,-2 1-3,-45 17-43,29-10 75,17-8-13,1 0 0,-1 1 0,1-2 0,-1 1 0,0-1 0,0 1 0,1-2 0,-1 1 0,-1-1-19,4 0 4,1 0 0,-1 0 0,0-1 1,1 0-1,-1 1 0,1-1 1,-1 0-1,1 0 0,-1-1 0,1 1 1,0 0-1,-1-1 0,1 1 0,0-1 1,0 0-1,0 0 0,0 0 0,1 0 1,-1 0-1,-1-2-4,1 0 0,-1 0 0,1 0 0,1 0 1,-1 0-1,1-1 0,-1 1 0,1 0 0,0-1 0,1 0 0,-3-42 100,3 26-126,2-1-1,0 0 0,2 1 1,2-8 26,-3 18-62,1 1 0,1-1 0,0-1 62,8-19-12,-7 18-75,-1 0 0,2 0 0,2-2 87,-9 15-10,0-1 1,0 1-1,0 0 0,1 0 0,-1 0 0,0 0 1,0 0-1,0 0 0,0 0 0,0 0 1,0 0-1,0 0 0,1 0 0,-1 1 1,0-1-1,0 0 0,0 0 0,0 0 1,0 0-1,0 0 0,0 0 0,0 0 1,1 0-1,-1 0 0,0 0 0,0 0 0,0 0 1,0 0-1,0 1 0,0-1 0,0 0 1,0 0-1,0 0 0,0 0 0,0 0 1,0 0-1,0 0 0,0 0 0,0 1 1,0-1-1,0 0 0,0 0 0,0 0 1,0 0-1,0 0 0,0 0 0,0 1 10,5 11-213,1 15 133,-7-17 98,0 0 1,0-1-1,-1 1 0,-1 1-18,-3 18 92,4-19-45,0 0 0,0 0 0,-5 9-47,6-15 19,-1 0 0,0 0 0,0 0 0,0 0 0,0 0 0,-1-1 0,0 1 0,1-1 0,-1 0 0,-2 2-19,-4 6 73,8-10-73,1 0 1,-1 0-1,0 0 0,0 0 1,1 0-1,-1 0 0,0 0 1,0 0-1,0 0 0,0 0 1,0 0-1,0-1 1,-1 1-1,1 0 0,0-1 1,0 1-1,0-1 0,-1 1 1,1-1-1,-1 0 0,2 0 80,0 0-85,1 0 0,-1-1 0,1 1 0,0-1 0,0 1 0,-1 0 0,1-1 0,0 1 0,-1 0 0,1 0 0,0 0 0,0 0 0,0 0 0,-1 0 0,1 0-1,0 0 1,0 0 0,0 0 5,25 0 72,-16 0-21,216-4 366,-147-1-381,69-14-36,16-6 80,1 6 0,29 7-80,-76 2 22,-5 0-214,-39 5 240,29-1 90,-34 5-46,-13 0-181,-1 2 1,13 4 88,-30-1 122,-1 0-255,36 9 133,-40-5 25,9 2 68,30 4-93,-50-9 36,-17-4-23,-1 0 0,0 0 0,1 0 0,-1 0 0,4 0-13,11-1 3,0 2 0,4 1-3,-5 0 45,0-1 0,4-1-45,24 7-32,-39-7 11,0 0 1,0 0-1,0 0 0,0 1 1,3 1 20,25 5-62,-32-7 31,1-1 1,-1 1 0,0 0-1,0 0 1,0 0-1,0 1 1,0-1 0,0 1-1,0 0 1,0-1 0,0 1-1,2 2 31,22 15-131,-25-18 173,-66 7 52,-156 23-236,37-3 214,93-16-160,-81 6 43,69-9 154,61-4-65,-89 9-56,-1 7 12,62-11-99,0-4-1,-1-2 0,-36-4 100,70 0-223,230 8 4,-160-10 318,0-1 0,-1-2 0,9-3-99,-4 1-77,0 1 1,15 1 76,63-1 41,-1-6 0,-1-4 0,1-6-41,-54 12 20,0 2 0,23 2-20,-32 2 18,86-3 142,88 8-160,-9 19-156,-123-9-253,-34-5-382,25 8 791,-61-8-1034,1 0-1,-2 2 1,1 0 0,18 11 1034,-18-7-2341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16:05.83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63 116 1248,'-3'2'178,"-7"3"135,10-5-301,0 0 1,0 0 0,-1 0-1,1 0 1,0 0 0,0 0-1,0 0 1,-1 0 0,1 0-1,0 0 1,0 0 0,0 0-1,-1 0 1,1 0 0,0 0-1,0 0 1,0-1 0,-1 1-1,1 0 1,0 0 0,0 0-1,0 0 1,0 0 0,0-1-1,-1 1 1,1 0 0,0 0-1,0 0 1,0 0 0,0-1-1,0 1 1,0 0 0,0 0-1,0 0 1,0-1 0,-1 1-1,1 0 1,0 0 0,0 0-1,0-1 1,0 1 0,0 0-1,0 0 1,0 0 0,0-1-1,1 1 1,-1 0 0,0 0-13,0 0 20,0-1 0,0 1 0,0 0 0,0 0 1,0 0-1,-1-1 0,1 1 0,0 0 1,0 0-1,0 0 0,0 0 0,0-1 1,0 1-1,0 0 0,0 0 0,0 0 0,-1 0 1,1 0-1,0 0 0,0-1 0,0 1 1,0 0-1,0 0 0,-1 0 0,1 0 0,0 0 1,0 0-1,0 0 0,0 0 0,-1 0 1,1 0-1,0 0 0,0 0 0,0 0 0,-1 0 1,1 0-1,0 0 0,0 0 0,0 0 1,0 0-1,-1 0 0,1 0 0,0 0 1,0 0-1,0 0 0,0 0 0,-1 0-20,1 0 38,0 0 0,0 0-1,0 1 1,-1-1 0,1 0 0,0 0-1,0 0 1,0 0 0,0 0 0,-1 0 0,1 0-1,0 0 1,0 0 0,0 0 0,-1 0-1,1 0 1,0 0 0,0 0 0,0 0-1,-1-1 1,1 1 0,0 0 0,0 0-1,0 0 1,0 0 0,-1 0 0,1 0-1,0 0 1,0-1 0,0 1 0,0 0-1,0 0 1,-1 0 0,1 0 0,0 0-1,0-1 1,0 1 0,0 0 0,0 0 0,0 0-1,0-1 1,0 1 0,0 0 0,0 0-1,0 0 1,0-1 0,0 1-38,0-1 277,0 1-53,-1-14 587,-3 13-681,4 1-126,0 0-1,-1 0 1,1 0-1,0 0 1,0 0-1,0 0 1,0 0-1,0 0 1,-1 0-1,1 0 1,0 0-1,0 0 1,0 0-1,0 0 1,0 0-1,0 0 1,0 0-1,-1-1 1,1 1-1,0 0 1,0 0-1,0 0 1,0 0-1,0 0 1,0 0-1,0 0 1,0 0-1,0-1 1,-1 1-1,1 0 1,0 0-1,0 0 1,0 0-1,0 0 1,0 0-1,0-1 1,0 1-1,0 0 1,0 0-1,0 0 1,0 0-1,0 0 1,0 0-1,0-1 1,0 1-1,0 0 1,0 0-1,0 0-3,0-1 42,0 0-1,-1 0 0,1 1 1,-1-1-1,1 0 0,-1 1 0,0-1 1,1 0-1,-1 1 0,0-1 0,1 1 1,-1-1-1,0 1 0,0-1 1,1 1-1,-1 0 0,0-1 0,0 1 1,0 0-1,0 0 0,0-1 0,1 1 1,-2 0-42,1 0 154,-4-11 385,5-5 106,0 15-639,0 1 36,0 0-20,0 0-65,0 0 22,0 0 63,0 0-20,0 33 52,1-27-42,-1-1 0,1 1 0,0 0 0,1-1 0,0 3-32,0-2 73,-1 0 0,0 0-1,0-1 1,0 1-1,0 3-72,-2-6 37,2-1 1,-1 1-1,0 0 0,0 0 1,1 0-1,0-1 0,-1 1 1,1 0-1,0 0-37,0-2 3,0-1 0,-1 1 0,1 0 0,-1 0 0,1 0 0,0-1 0,0 1 0,0 0 0,-1-1 0,1 1 0,0-1 0,0 1 0,0-1-3,0 1 7,0-1-1,0 1 1,0-1 0,0 1 0,-1 0 0,1-1 0,0 1 0,0 0 0,-1 0-1,1 0 1,0-1 0,-1 1 0,1 0-7,3 6 17,0 0 0,0 0 0,1-1 0,0 0 0,0 0 0,1 0 0,0-1 0,0 1 0,0-1 0,0-1 0,4 3-17,-7-5 7,0 0 1,0 1 0,-1-1 0,1 1-1,0 0 1,-1 0 0,0-1-1,0 2 1,0-1 0,0 0-1,0 0 1,-1 1 0,0-1 0,1 1-1,-1-1 1,0 1 0,-1-1-1,1 2-7,7 81 102,-3 26 180,-6-73-229,0-17-23,1 0-1,3 21-29,-2-36 47,1 0 0,1 0 0,-1 0-1,1 0 1,0-1 0,1 1-1,-1-1 1,5 6-47,-2-3 55,0 0 0,-1 0 0,0 3-55,-4-11 12,0 1 1,-1-1-1,1 0 0,0 0 1,0 0-1,0 0 1,0-1-1,0 1 0,0 0 1,0 0-1,0 0 0,1-1 1,-1 1-13,8 6 4,-3-2-102,-5-4 102,0-1 1,-1 1-1,1-1 0,0 1 1,0-1-1,0 1 1,-1 0-1,1-1 0,0 1 1,-1 0-1,1 0 1,-1-1-1,1 1 0,-1 0 1,1 0-1,-1 0 0,1 0 1,-1 0-1,0 0 1,1 0-5,11 37 186,-11-37-122,-1-1 0,0 0 86,1-7-238,0-1 0,-1 0 1,0 0-1,0 1 0,-1-4 88,0-10-255,1 12 31,-1 0 0,0-1 0,0 1 0,-1 0 0,-3-8 224,3 9-29,2 5-65,-1-1 0,0 1-1,0 0 1,-1 0-1,1-1 1,-1 1-1,0-1 95,2 4-14,-1-1-1,1 1 1,0-1-1,-1 1 1,1 0-1,0-1 1,-1 1-1,1 0 1,-1 0-1,1-1 1,0 1-1,-1 0 1,1 0-1,-1 0 1,1-1-1,-1 1 1,1 0 0,-1 0-1,1 0 1,-1 0-1,1 0 1,-1 0 14,0 0-4,0 1 0,0-1 0,1 0 0,-1 0 0,0 1 0,0-1 1,0 1-1,0-1 0,0 1 0,0 0 0,1-1 0,-1 1 0,0 0 1,0-1-1,1 1 4,-6 5-10,0 0 0,1 0 1,0 0-1,-2 3 10,6-6-5,-1 0 0,1 1 0,-1-1-1,1 0 1,0 0 0,0 0 0,0 1-1,1-1 1,-1 0 0,1 1 0,0 3 5,1 18-15,1 1 0,1 0 15,0 0 100,0 0 0,-2 2-100,-1-24 3,0 0-1,0 0 1,0 0-1,-1 0 1,1-1-1,-1 1 1,0 0-1,0 0 1,-1 0-1,1-1 0,-1 1 1,0 0-1,0 0-2,-2 3 61,1 0-1,1 1 1,-1-1-1,1 1 0,0-1 1,1 1-1,-1 0 1,1 6-61,0 15-157,2 23 157,1-9-44,-2-13-25,0-28 255,0-2-211,0 1 0,0 0 0,0-1 0,0 1-1,-1 0 1,1-1 0,0 1 0,0 0 0,0-1 0,0 1-1,-1 0 1,1-1 0,0 1 0,-1-1 0,1 1-1,0-1 1,-1 1 0,0 0 25,0 0 4,0 0 1,-1 0-1,1-1 0,-1 1 0,0 0 1,1-1-1,-1 1 0,0-1 0,1 1 1,-1-1-1,0 0 0,0 0 0,1 0 1,-1 0-1,0 0 0,-1 0-4,0 0-68,1 0-1,-1 0 1,0 0 0,0 1-1,0-1 1,0 1-1,-1 0 69,2-1-25,0 1-1,0-1 0,0 0 0,0 0 1,-1 0-1,1 0 0,0 0 0,0 0 26,-4 0-23,5 0-20,1 0-15,19-4 266,42-10-76,91-23 285,113-45 100,-256 80-498,0 0 0,0 1-1,0 0 1,0 1 0,1 0-1,2 1-18,10-1-5,-20 1 9,0-1 0,1 0 0,-1 1-1,0-1 1,0 1 0,0 0 0,0-1 0,2 2-4,11 3 33,-12-4-30,0 0-1,0-1 1,0 1 0,-1 0 0,1 1-1,0-1 1,0 0 0,-1 1-1,2 1-2,12 5 120,2-5-75,0 0-1,0-1 1,0 0 0,0-2-1,1 0 1,5-1-45,19 0 25,9 0-106,2 1 322,35 4-241,-46-2 69,0-1-1,4-3-68,16 1 50,191 1 942,-117-8-944,-111 6 117,0 0-1,1-2 1,-1-1-165,-10 2-30,-2 0-132,11-1 191,72 1 35,-82 3 20,-11 1-88,0-1 0,0 0-1,0 0 1,0 0 0,0 0 0,0-1 0,1 0 0,-1 0-1,0 0 1,1 0 4,-3 0 11,1 0 0,-1 1-1,0-1 1,1 1-1,-1 0 1,0 0 0,1 0-1,-1 0 1,1 0 0,-1 0-1,1 1-10,6 0 33,194 4 4,-155-5-42,26 6 5,-60-6 70,0 0 1,0 0-1,0-1 1,11-3-71,-6 1-8,1 1 0,7 1 8,-2 5-117,-24-4 118,1 1 0,0-1 0,0 1-1,-1-1 1,1 0 0,0 1 0,0-1 0,-1 0 0,1 0 0,0-1-1,0 1 1,0 0 0,-1 0-1,6-1 42,-6 1-36,-1 0-1,1 0 1,-1 0 0,1 0-1,0 0 1,-1-1 0,1 1-1,-1 0 1,1 0-1,0 0 1,-1 0 0,1-1-1,-1 1 1,1 0-1,-1-1 1,1 1 0,-1 0-6,21-10-21,-3 9 0,-11 1 21,-1-1 0,1 0 1,-1 0-1,1-1 1,-1 0-1,1 0 0,-1-1 1,0 0-1,0 0 1,0 0-1,0 0 1,-1-1-1,3-2 0,-5 4-31,1 0 0,0 0 0,0 0 1,-1 1-1,1-1 0,0 1 0,0 0 0,1 0 0,-1 1 1,3-1 30,-1 0-13,1 0 0,-1 0 0,0-1 0,0 0 0,1 0 13,59-30-278,-60 29 235,-1 0-1,1-1 1,-1 1-1,4-4 44,18-12-39,-15 11 194,-11 7-178,1 0-1,-1 0 1,1 0 0,-1 0-1,1 0 1,-1 1 0,1-1 0,-1 0-1,1 1 1,0-1 0,0 1 23,3-2 3,-5 1 6,1 1 1,0-1-1,0 1 0,0-1 0,0 1 0,-1-1 0,1 1 0,0 0 0,0 0 0,0 0 0,0-1 0,0 1 0,0 0 0,0 0 0,0 0 0,0 0 0,0 0 1,0 1-1,0-1-9,1 0 28,0 0 1,1 0-1,-1 0 0,0 0 1,0 0-1,0 0 1,0-1-1,1 1 1,-1-1-1,0 0 1,0 1-1,0-1 0,0 0 1,0 0-1,0-1-28,-1 2-176,53-9 272,-52 9-89,0 0 1,1 0-1,-1-1 0,1 0 0,-1 1 0,0-1 0,0 0 0,1 0 0,-1 0 0,0-1-7,1 1 2,0-1-1,0 1 1,0 0-1,0 0 1,0 0-1,3 0-1,18-8 83,-20 7-70,-1 0 0,1 1 0,-1 0 0,1-1 0,0 1 0,-1 1 0,1-1 0,0 0-13,-1 1-21,-1 0 1,0-1-1,1 1 0,-1-1 0,0 1 1,0-1-1,1 0 0,-1 0 1,2-1 20,-2 1 6,0 0 1,0 0-1,0 0 1,0 0-1,0 0 0,1 1 1,-1-1-1,0 1 1,3 0-7,-3-1-14,0 1 0,1-1 0,-1 1 0,0-1 0,1 0 0,-1 0 0,0 0 0,0 0 0,0 0 0,0-1 0,0 1 0,0-1 0,0 1 0,0-1 0,0 0 0,-1 1 0,1-2 14,0 1-23,-1 1 65,0 0 33,3-1-32,-3 2-43,1 0 0,0-1 0,0 1 0,0-1 0,-1 1 0,1-1 0,0 0 0,-1 0-1,1 0 1,-1 0 0,1 0 0,-1 0 0,1 0 0,-1 0 0,0-1 0,1 1 0,-1-1 0,1 0 0,8-8-74,7-3-75,-17 13 136,0 0 0,1-1 0,-1 1 0,0 0 0,1-1 0,-1 1 0,0-1 0,0 1 0,1 0 0,-1-1 0,0 1 0,0-1 0,0 1 0,1-1 0,-1 1 0,0-1 0,0 1 1,0-1-1,0 1 0,0-1 0,0 0 13,0 1-64,1-4-198,-1 6 247,0 0 0,1-1 0,-1 1 0,0 0 0,0-1-1,0 1 1,-1 0 0,1-1 0,0 1 0,-1-1 0,1 1-1,-1 0 1,1-1 0,-1 1 0,0 0 15,-1 3 21,0-1 0,0 1 0,-1-1 0,1 1 0,-2 0-21,-31 29-288,29-28 342,0 0 0,-1 0 0,0-1 1,0 0-1,0 0 0,-6 3-54,7-4-34,0 0 0,0 0 0,1 0 0,-2 2 34,-7 7 168,-44 38-120,18-15 21,13-13-82,1 0 0,1 2 0,-2 4 13,7-7 23,5-7-9,9-9-6,0 0 0,0 1 0,-5 7-8,3-3 19,-1 0 0,-1 0 0,-1 0-19,-13 15 23,19-21-33,1-1 0,-1 0 0,1 0 0,-5 2 10,5-3-5,0 0-1,0 0 0,0 0 0,0 1 0,1 0 0,0-1 1,-1 2 5,-4 7-198,-1 0 1,0-1 0,-5 5 197,14-15 16,0-1 0,0 0-59,0 0 0,0 0-15,0 0 15,2 0 25,-1-1 0,1 1 1,0 0-1,0 0 0,-1-1 0,1 1 1,-1-1-1,1 0 0,0 0 18,6-3-43,-1-1 1,0 0-1,0-1 0,-1 1 1,0-1-1,0-1 0,0 1 1,3-5 42,9-15-410,11-22 410,-4 8-113,-2 3 13,56-80-58,-61 92 233,2 1 1,1 1-1,12-10-75,1 0-303,-20 19 62,1 0-1,0 0 0,1 2 1,1-1 241,-13 10-40,-1 0 0,1 0 0,-1 0 0,0-1 0,0 0 0,-1 1 0,2-3 40,6-8-99,-7 12 90,-3 1 3,1 1-1,-1-1 1,1 0 0,0 0-1,-1 0 1,1 0 0,-1 1-1,0-1 1,1 0-1,-1 0 1,0 0 0,1 0-1,-1 0 1,0 0-1,0 0 1,0 0 0,0 0-1,0 0 1,0 0 0,0 0-1,0 0 1,-1 0 6,1 1 0,0-1 0,0 1 0,0 0 0,0-1 0,-1 1 1,1 0-1,0 0 0,0-1 0,0 1 0,-1 0 0,1-1 1,0 1-1,0 0 0,-1 0 0,1 0 0,0-1 0,-1 1 0,1 0 1,0 0-1,-1 0 0,1 0 0,0-1 0,-1 1 0,1 0 0,-1 0 1,1 0-1,0 0 0,-1 0 0,1 0 0,0 0 0,-1 0 0,1 0 0,-19 0 269,12 1-174,-16-2 132,-1-2 1,-1 0-228,-19-2 142,33 3-93,0 0 0,0 0-1,0-1 1,0 0 0,0-1 0,1-1-1,0 1 1,0-2 0,0 1 0,0-1-1,1-1 1,0 0 0,0 0 0,1-1-1,0 0 1,0 0 0,1-1 0,-2-2-49,0-1 26,1-1 1,0 0-1,1 0 0,0-1 1,2 0-1,-1 0 1,2 0-1,0 0 1,0-1-1,1 0 0,1 0 1,1 0-1,0-9-26,0 0 13,2 0-1,1-1 1,4-20-13,-3 23-7,-3 18 0,0-1 1,1 1-1,-1-1 0,1 1 1,0 0-1,1-1 0,0 0 7,4-11-95,-6 14 90,1 0-1,-1 0 1,1 0-1,0 1 0,-1-1 1,1 0-1,0 1 0,0-1 1,0 0-1,0 1 0,0-1 1,1 1-1,-1 0 1,0-1-1,1 1 0,-1 0 1,1 0-1,-1 0 0,1 0 1,-1 0-1,2 0 6,5-3 79,1 0 0,-1-1 0,0 1 0,1-2-79,-4 2-44,1 1 0,0-1-1,0 1 1,0 0 0,0 1 0,1-1 0,-1 1 0,1 0 44,37-14 64,-12 1-304,-26 12 232,1 0 0,-1 0 1,0-1-1,1 0 1,-2 0-1,1-1 0,4-3 8,-10 7 48,4-1-125,-2-1-77,15-3 71,-14 5 73,-2 1 4,0 0 1,-1 0-1,1 0 0,0-1 1,0 1-1,-1 0 0,1 0 0,0-1 1,0 1-1,-1-1 0,1 1 1,0 0-1,-1-1 0,1 1 1,-1-1-1,1 0 0,0 1 1,-1-1 5,1 0 42,-1 1-52,2 0-9,1 0 1,-1-1-1,1 1 0,-1-1 1,0 0-1,1 0 1,1-1 18,-1 1-4,-1 0-1,0 0 1,1 1 0,-1-1-1,0 1 1,1-1 0,2 1 4,-4 0 101,-1 0-53,0 0-112,0 0 11,1 0 12,-1 0-1,1 0 1,0 1 0,-1-1 0,1 0 0,0 1-1,-1-1 1,1 1 0,-1-1 0,1 1 0,-1-1 0,1 1-1,-1-1 1,1 1 0,-1 0 0,1-1 0,-1 1-1,0 0 42,8 11 166,-8-10-169,0 0 0,0 0 0,-1 1-1,1-1 1,0 0 0,-1 0 0,0 1 0,0-1 0,1 0 0,-1 0 0,-1 0 0,1 0 0,0 0 0,0 0 0,-2 1 3,-1 1-9,0 0 0,0-1 1,0 1-1,-1-1 1,0 0 8,-2 2 35,-13 8 2,0-2-1,-2 0 0,-6 2-36,-13 6 51,8-2 34,2 0 0,-12 10-85,30-18 31,1 1 1,0 0-1,0 1 0,2 0 0,-1 1 1,-7 11-32,-7 16 1,2 1 1,2 1-1,-11 31-1,-22 43 241,44-95-128,2 0 1,1 0-1,0 1 0,-2 16-113,8-33-3,0 1 0,0-1 0,1 1 0,0-1-1,0 1 1,0-1 0,0 1 0,1-1 0,-1 1-1,2 1 4,-3-2 0,2 1 35,12 6 64,-11-10-95,-1-1 1,1 1 0,0 0 0,-1-1 0,1 1-1,0-1 1,0 0 0,-1 1 0,1-1 0,0 0-1,0 0 1,0 0 0,-1 0 0,1-1 0,0 1-1,0 0 1,1-1-5,33-13-529,-8 2 369,-2 4 38,-18 6 80,-1-1 0,0 1 0,1 1 0,0-1 0,-1 1 0,3 0 42,0 1 10,1-1 0,-1 0 0,5-2-10,-5 1-6,1 0-1,0 1 1,5 0 6,-7 1 33,0-1 0,0-1 0,0 1 0,0-1 0,0-1 0,6-2-33,52-23 56,-48 19-17,-18 8-39,1 0 0,-1-1 0,1 1 0,-1 0 0,0-1 0,1 1 0,-1-1 0,0 1-1,0-1 1,0 0 0,0 1 0,0-1 0,-1 0 0,1 0 0,0 1 0,-1-1 0,0 0 0,1 0-1,-1 0 1,0 0 0,0 0 0,0 0 0,0 0 0,0 0 0,0 0 0,-1-5-18,1 1 0,-1 0 0,0-1 0,-1 1 0,1-1 0,-1 1 0,-1 0 18,-27-53 191,22 45-169,0-1-1,1-1 1,0 1 0,1-1-1,-2-11-21,6 14-12,2 1 0,0 0 0,0-1 0,1 1-1,1 0 1,0 0 0,2-8 12,2-12-16,-3 20-8,0 0 1,1 1 0,1-1 0,0 1-1,1 0 1,0 1 0,0 0 0,1-1-1,0 2 1,1-1 0,2 0 23,-6 6-13,0 0 0,-1 0 0,1-1 0,-1 1 0,0-1 1,0 1-1,-1-1 0,1 0 0,-1 0 0,0 0 0,0-1 0,-1 1 1,1 0-1,-1-1 0,0 1 0,-1-1 0,1 0 13,-1 3 0,0 1-1,0-1 1,0 0 0,0 0-1,-1 1 1,1-1-1,-1 0 1,1 1 0,-1-1-1,0 0 1,0 1 0,0-1-1,0 1 1,-1 0 0,1-1-1,-1 1 1,1 0-1,-1 0 1,0 0 0,0 0-1,0 0 1,0 0 0,0 0-1,0 1 1,0-1-1,-1 1 1,1 0 0,-1-1-1,-1 1 1,-15-9 180,15 7-222,-1 1 1,0-1-1,0 1 0,0 0 0,0 1 0,-1-1 1,1 1-1,-3-1 42,-33 2 114,31 0-104,0 0 0,0 0 0,0-1 0,-10-2-10,5 1 65,0 0 1,0 1-1,0 1 0,0 0 0,-4 1-65,-1 0 74,0-1 1,-11-2-75,10-1 171,-12-2 26,-55-1 566,58 7-577,-28 4-186,49-5-50,1 1-1,0-2 0,-8 0 51,-11-1 291,-9 1-155,14 0-151,1 2 1,-1 0 14,-67 2-235,17-6 608,-19-5-170,-149 8 704,185 5-961,-3-3 214,-34 7-160,54-7 91,-18 4 85,45-4-128,-1-1 1,1-1-1,-1 0-48,2 0 63,-1 1-1,1-1 0,0 2 1,0-1-63,0 1-10,-1-1 0,1 0 1,-1-1-1,1 0 0,-8-2 10,-18 0-106,19 1 347,-8 2-77,16-1-174,0 0 0,1 0-1,-9-1 11,-10-1 47,-18-1-153,41 2 133,0 0 1,0 1-1,-1-2 0,1 1 1,0 0-1,0-1 1,-2 0-28,-11-5 21,0 2 100,7 2-118,-1 0 0,0 0 0,0 1 0,0 0 0,0 1 0,-1 0-3,-33-1-147,31 0 120,0 1-1,0 1 1,0 0 0,-2 1 27,-137 20-64,118-12 76,21-5-94,-26 6 66,9 1 54,25-10-41,1 0-1,-1 1 1,1 0 0,-1 0 0,1 0 0,0 0 0,-4 4 3,-4 0-32,10-5 40,0 1-1,-1-1 1,1-1-1,-1 1 1,1 0-1,0-1 1,-3 0-8,2 1 0,0-1 1,0 1 0,0-1 0,1 1 0,-1 0 0,0 0 0,0 1-1,-5 2-46,1-1-1,0 0 1,-1 0 0,0-1 0,0 0 0,-6 1 46,10-2-49,1 0 0,-1 0 0,1 0 0,-1 1 0,-1 1 49,-24 6 138,-41 3-21,58-10-141,0-1-1,0-1 1,-11 0 24,19-1-4,1 1 0,0-1 0,-1 0 0,1 0-1,0-1 1,0 1 0,-1-1 0,1 0 0,0 0 0,1 0 0,-1-1 0,-2-1 4,1 1-27,1 0 0,0 1 1,-1-1-1,1 1 1,-1 0-1,-2 0 27,-17-8-86,23 9 77,1 1 0,-1-1 0,1 1 0,-1-1 0,0 1 0,1-1 0,-1 1 0,0 0 0,0 0 0,1-1 0,-1 1 0,0 0 0,0 0 0,1 0 0,-1 0 0,0 0 0,0 0 0,0 0 0,1 0 0,-1 0 0,0 0 0,0 0 0,0 0 0,1 1 0,-1-1 0,0 0-1,1 0 1,-1 1 0,0-1 0,1 1 0,-1-1 0,0 1 0,1-1 0,-1 1 0,0-1 0,1 1 0,-1-1 0,1 1 0,0 0 0,-1-1 0,1 1 0,-1 0 0,1-1 0,0 1 0,-1 0 0,1 0 0,0-1 0,0 1 0,0 0 0,0 0 9,-2 6-38,1-1 0,0 1 1,1-1-1,-1 1 0,1 3 38,0-8-32,0 2 52,1-1 0,-1 1 0,0 0 0,1 0 0,0-1 0,0 1 0,0 0 0,2 3-20,2 6 45,-5-12-38,0 1-1,1-1 1,-1 1 0,1-1 0,-1 0 0,1 1 0,0-1-1,-1 0 1,1 0 0,0 1 0,0-1 0,0 0 0,0 1-7,35 25 298,-28-20-299,1-1 0,-1-1-1,1 1 1,0-1 0,0-1-1,0 0 1,1 0 0,-1-1-1,7 2 2,17 2 109,-1-2 0,12 1-109,-4-1 168,3-2-176,0-1 0,0-3 0,1-1 0,18-5 8,72-3-16,-27 7-6,143-2-26,239 21 43,-404-11 186,0-3 1,29-5-182,-9 0-80,17-2 0,65-4 288,-147 8-259,-2 1 31,0 1 0,15 3 20,-33-4 38,-16-1-71,0 1-1,-1 0 1,1 0 0,0 0 0,0 1-1,0-1 1,-1 1 0,1 0 0,2 1 33,-4-2-64,-2 0 80,-5 7 21,-1-3-22,0 0 1,0-1-1,0 1 1,0-2-1,-1 1 1,1-1-1,-1 0 1,-5 1-16,-8 3 4,-177 51-58,-13 4-15,84-23 45,-2-6 0,-56 5 24,-5 0 70,65-11-284,-109 8 214,-114-20-32,200-11-122,76 5-102,70-8 242,-1 0 1,1 0-1,0 0 1,0 0-1,0 0 1,-1 1-1,1-1 1,0 0-1,0 0 1,0 1-1,0-1 1,0 1-1,0-1 1,0 1 0,-1-1-1,2 1 1,-1 0-1,0-1 1,0 1-1,0 0 1,0 0-1,0 0 1,0 0-1,1 0 1,-1 0-1,1 0 1,-1 0-1,0 0 1,1 0-1,-1 0 1,1 0-1,0 0 1,-1 1 0,1-1-1,0 0 1,0 0-1,0 0 1,0 1 13,0-1-14,0 1 1,1-1-1,-1 1 1,1-1-1,-1 1 1,1-1 0,0 1-1,0-1 1,-1 0-1,1 0 1,0 1-1,0-1 1,0 0-1,0 0 1,0 0 0,1 0-1,-1 0 1,0 0 13,27 17 92,-21-13-12,2-1-15,1 0 0,0 0-1,-1-1 1,1-1 0,0 0-1,1 0 1,-1 0 0,9-1-65,90 7 373,7-5-373,223 5 101,62-15-106,-218 11 41,-46-1 24,53 3 84,-114-3-283,6 2 307,29 1-384,-22-3 110,-68 11-69,-13-8 104,-6-6 130,-2 0-27,1 1-53,2 0-23,-1 0 1,1 0-1,-1 0 1,1 0-1,0 0 1,0 0 0,2-1 43,-4 0-123,-1 0-122,0 0 69,1 2-11,2 1 128,0-1 0,1 1 0,-1-1 0,0 0 0,1 0 0,-1 0 0,1 0 0,0 0 0,0-1 0,-1 0 0,1 0 0,0 0 0,0 0 0,0 0 0,0-1 0,4 0 59,-7 0-166,1 0 0,-1 0 1,0 1-1,0-1 0,1 0 0,-1 1 0,0-1 1,0 0-1,0 1 0,1-1 0,-1 1 166,1 0-2533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16:10.03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69 832,'1'1'148,"0"-1"0,-1 0 0,1 0 0,0 0 0,0 0-1,0 0 1,0 0 0,0 0 0,0 0 0,0 0 0,-1 0 0,1 0 0,0-1 0,0 1 0,0 0 0,0-1 0,0 1-1,-1 0 1,1-1 0,0 1 0,0-1-148,2-1-15,-1 1 0,0 0 0,0-1 0,0 1 0,0-1 0,0 0 1,0 0-1,1-1 15,-3 3-48,0 0 112,2 0-48,0 2 46,-1-2 39,-1 1-1,1-1 1,0 1-1,0-1 1,0 1 0,1-1-1,-1 0 1,0 1-1,0-1 1,0 0 0,0 0-1,0 0 1,0 0 0,0 0-1,0 0 1,0 0-1,1 0 1,-1-1 0,0 1-1,1 0-100,-2-17 1141,0-14 337,0 31-1441,0 0-43,0 0 0,0 0-1,0 0 1,1 0 0,-1-1 0,0 1-1,0 0 1,0 0 0,1 0 0,-1 0-1,0 0 1,0 0 0,0-1 0,0 1 0,0 0-1,1 0 1,-1 0 0,0 0 0,0-1-1,0 1 1,0 0 0,0 0 0,0 0-1,0-1 1,0 1 0,1 0 0,-1 0-1,0-1 1,0 1 0,0 0 0,0 0 6,0-2-780,0 10-588,0-4 930,0-1-2335,0-3 1152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16:17.06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71 29 576,'-6'1'155,"6"-4"-53,1-2-39,-1 3 108,0 2-38,0 0 27,0 0-69,0 0-89,1 0 0,-1 0 0,1 0 0,-1-1 0,0 1 0,0 0 0,1-1 0,-1 1 0,0 0 0,1-1 0,-1 1 0,0 0 0,0-1 0,0 1 0,1 0 0,-1-1 0,0 1 0,0-1 0,0 1 0,0 0 0,0-1 0,0 1 0,0-1 0,0 1 0,0 0 0,0-1 0,0 1 0,0-1 0,0 1 0,0-1 0,0 1 0,0 0 0,0-1 0,-1 1 0,1 0 0,0-1 0,0 1 0,0-1 0,-1 1 0,1 0 0,0-1 0,0 1 0,-1 0 0,1 0 0,0-1 0,-1 1 0,1 0 0,-1 0-2,-2-1 8,0 0-1,0 0 1,0 1 0,0 0 0,0-1 0,-1 1 0,1 0 0,0 1 0,0-1 0,0 1 0,-1-1-8,-14 2-18,17-2-25,-8 0-426,9 0 165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16:31.76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362 131 416,'16'9'-67,"-10"-7"171,3 2 144,0 0-1,0-1 0,1 0 1,-1-1-1,1 0 0,0 0 1,7-1-248,18 1 1335,20-3-1335,-11 0-325,-20 0 330,-16 0-18,1 1 0,-1 0 0,1 1 0,-1-1 0,1 1 0,-1 1 0,2 0 13,5 1 42,-12-3-39,-1 0 0,1 0 0,-1 1 0,0-1 0,1 1 0,-1 0 0,0-1 0,1 1 0,-1 0 0,0 0 0,1 1-3,-1-1-69,1 6 31,-3-6 21,0-1 0,0 0 0,1 0 0,-1 0 0,0 1 0,0-1 0,0 0 0,0 0 0,0 1 0,0-1 0,0 0 0,0 0 0,0 0-1,0 1 1,0-1 0,0 0 0,0 0 0,0 0 0,-1 1 0,1-1 0,0 0 0,0 0 0,0 0 0,0 1 0,0-1 0,0 0 0,0 0-1,-1 0 1,1 0 0,0 1 0,0-1 0,0 0 0,0 0 0,-1 0 0,1 0 0,0 0 0,0 0 0,0 1 0,-1-1 0,1 0 0,0 0-1,0 0 1,0 0 0,-1 0 0,1 0 17,-19-2 10,-1 0 1,1-1-1,0-1 0,-1-1-10,-11-2 71,19 4-59,1-1-1,0 1 0,-1-2 1,2 0-1,-1 0 0,0-1 1,1 0-1,-5-5-11,11 9 68,0 0 1,0 1-1,-1-1 0,1 1 1,-1 0-1,1 0 0,-1 0 1,1 1-1,-1 0 1,1 0-1,-1 0-68,3-1 28,1 1 0,0-1 0,0 1 1,0-1-1,1 1 0,-1-1 0,0 0 0,0 0 1,0 1-1,0-1 0,1 0 0,-1 0 0,0 0 1,0-1-29,0 2-10,1 0 1,-1 0 0,0 0 0,0 0 0,0 0 0,1 0 0,-1-1 0,0 1 0,0 0-1,1 0 1,-1-1 0,0 1 0,1-1 0,-1 1 0,0 0 0,0-1 9,1 1-14,0-1 27,-1 1 1,0-1 0,0 1 0,1-1 0,-1 1 0,0 0 0,0-1 0,0 1 0,0 0 0,1 0 0,-1-1 0,0 1 0,0 0 0,0 0 0,0 0-14,0 0 22,0 0 0,0 0 0,0 0 0,0 0 0,0 0 0,0-1 0,0 1 0,0 0 0,0-1 0,0 1 0,1 0 0,-1-1 1,0 0-23,-1-1-19,2 1-6,-1 0 1,1 1-1,0-1 1,0 1-1,-1-1 1,1 1-1,0-1 1,-1 1-1,1 0 1,-1-1 0,1 1-1,0-1 1,-1 1-1,1 0 1,-1-1-1,1 1 1,-1 0-1,1 0 1,-1-1 0,1 1-1,-1 0 1,0 0-1,0 0 25,1 0-5,0 0 0,0 0 0,0 0 0,0 1 0,0-1 0,0 0 1,-1 0-1,1 0 0,0 1 0,0-1 0,0 0 0,0 0 0,0 1 0,0-1 0,0 0 0,0 0 0,0 1 0,0-1 0,0 0 0,0 0 0,0 0 0,0 1 0,0-1 0,0 0 0,0 0 0,1 1 0,-1-1 0,0 0 1,0 0-1,0 0 0,0 1 0,0-1 0,0 0 0,1 0 0,-1 0 5,4 8-88,1-4 103,-1-1 0,1 1 0,0-1 0,0-1 0,0 1 0,0-1 0,0 0 0,1 0 0,-1 0 0,1 0-15,11 1 118,1 0 0,10-1-118,-2 1 153,11-1 68,0-2 1,-1-1-1,7-2-221,9 0 184,12-4-178,-36 3 361,25 1-367,-8-2 565,-44 5-533,0 1 21,0-1-51,-1 0-1,0 0 0,0 1 0,0-1 0,1 0 0,-1 0 0,0 1 0,0-1 0,1 0 0,-1 0 0,0 0 0,0 0 0,1 1 0,-1-1 0,0 0 0,1 0 0,-1 0 0,0 0 0,1 0 0,-1 0 0,0 0 0,0 0 0,1 0 0,-1 0 0,0 0 0,1 0 0,-1 0 0,0 0 0,1 0 0,-1 0 0,0 0 0,1-1 0,-1 1 0,0 0 0,0 0 0,1 0 1,-1 0-1,0-1 0,0 1 0,1 0 0,-1 0 0,0-1-1,1 1-6,25-4 32,-21 3 30,0 0-1,0 1 1,1-1-1,-1 1 1,4 1-56,11-2 501,-17 0-488,0 1 0,1-1 0,-1 0-1,0 0 1,0-1 0,0 1 0,2-2-13,-4 3 6,-1-1 0,1 1 1,-1 0-1,1-1 0,-1 1 0,0 0 1,1-1-1,-1 1 0,0-1 0,1 1 1,-1-1-1,0 1 0,0 0 0,1-1 1,-1 1-1,0-1 0,0 1 0,0-1 1,0 0-1,1 1 0,-1-1-6,-1 0-2,1 1 0,0-1 0,0 0 0,0 0 1,-1 0-1,1 1 0,-1-1 0,1 0 0,0 0 0,-1 1 0,1-1 0,-1 0 0,1 1 0,-1-1 1,0 1-1,1-1 0,-1 1 0,0-1 2,-1 0-5,0 0 1,1 0-1,-1 0 0,0 0 1,0 0-1,0 1 1,0-1-1,0 0 0,0 1 1,0 0-1,0 0 0,0-1 1,0 1-1,0 0 5,-34 3-81,12-1-45,10-2 145,-54-2 147,60 1-110,0 0 0,0-1-1,0 0 1,0 0 0,0-1 0,1 0 0,-2 0-56,8 2 7,1 1 0,-1 0-1,1 0 1,0 0 0,-1 0 0,1 0 0,-1-1 0,1 1 0,0 0-1,-1 0 1,1-1 0,0 1 0,-1 0 0,1-1 0,0 1 0,0 0 0,-1-1-1,1 1 1,0 0 0,0-1 0,-1 1 0,1-1 0,0 1 0,0 0 0,0-1-1,0 1 1,0-1 0,0 1 0,0-1 0,0 1-7,0-1 6,0 1 0,1-1 0,-1 0 0,1 1 0,-1-1 0,1 1 0,-1-1 0,1 1 0,-1-1 1,1 1-1,-1-1 0,1 1 0,0-1 0,-1 1 0,1 0 0,0-1-6,33-11 53,-29 11-36,14-3 35,0 1 0,1 0 0,-1 1 0,1 2 0,18 1-52,-10-1 23,-3 0 387,21 4-410,-3 5 306,-32-6-221,0-1 0,0 0 0,0-1 0,9 1-85,-7-2-15,-1-1 39,0 1-1,-1 1 0,1 0 0,-1 1 0,11 2-23,76 25 53,-13-7-21,-72-19-40,1 0 0,-1-1-1,1-1 1,13 0 8,6 1 119,-7-1-165,16 2-63,-11 0 200,-26-3-71,0 0 0,0 1 0,0-1 0,-1 1 1,1 0-1,0 0 0,0 0 0,-1 1 0,1 0-20,-2-1-32,0 0 0,0 0 0,-1 0 0,1 0 0,0-1 0,3 1 32,7 1-91,-9-1 90,-1-1-1,1 1 0,0-1 0,0 0 0,0 0 0,0 0 2,-1-1 10,0 1 0,0 0 0,0 0 0,0 0 0,0 1 1,0-1-1,0 1 0,2 0-10,22 7 101,-25-8-100,-1 1 0,1-1 1,-1 1-1,0-1 0,1 0 0,-1 0 0,1 1 0,-1-1 1,1 0-1,-1 0 0,1-1 0,-1 1-1,1 0-14,-1 0 1,1 0-1,-1 0 0,1 0 1,-1 0-1,1 0 0,-1 0 1,1 1-1,-1-1 0,2 1 14,4 2 9,1 0 0,0-1 0,1 0 0,-1 0 0,0-1 0,4 0-9,53 1-31,-61-2 24,34 1 13,1 2-1,-1 1 0,11 4-5,-34-7 14,6 2 127,18 8-130,-16-9-42,-19-2 25,1 1 1,-1-1-1,1 1 1,-1 0-1,1 0 1,-1 0-1,0 1 6,1-1 8,1 0 0,-1 0-1,0 0 1,1-1 0,-1 0 0,1 0-1,4-1-7,3 1 96,-8-1-159,-3-1 59,10 2-25,121 3 61,-97 2-267,-34-6 216,2 0 25,9 7-174,-12-5 143,6 4-403,-3 11 34,-3-11 382,0-3 11,-1-1 0,0 1 0,1 0-1,0-1 1,-1 1 0,1 0 0,0-1 0,0 1-1,0-1 1,0 0 0,0 1 0,0-1 0,1 0-1,-1 1 1,0-1 0,1 0 0,-1 0 0,1 0 1,2 2-7,1-1 1,0 0-1,1 0 0,-1 0 1,1 0 6,14 5-5,-15-5 35,0-1 0,1 0 1,-1 0-1,0-1 0,1 0 0,-1 0 0,1 0 0,-1 0 0,0-1 0,3 0-30,20-1-13,-24 1 18,-1 1 0,1-1-1,0 0 1,-1 0 0,1 0-1,1-1-4,-1 1 10,-1-1-6,0 0 0,0 0 0,0 0 0,0 0 0,0 0 0,-1-1 0,1 1 0,-1-1-4,0-5-31,-2 8 32,0 0-1,0 0 0,0 0 0,0 0 1,0 0-1,0 0 0,-1-1 0,1 1 1,0 0-1,0 0 0,0 0 1,0 0-1,0 0 0,0 0 0,1-1 1,-1 1-1,0 0 0,0 0 0,0 0 1,0 0-1,0 0 0,0 0 1,0-1-1,0 1 0,0 0 0,0 0 1,0 0-1,0 0 0,0 0 0,0 0 1,1 0-1,-1 0 0,0 0 1,0-1-1,0 1 0,0 0 0,0 0 1,0 0-1,0 0 0,1 0 0,-1 0 1,0 0-1,0 0 0,0 0 1,0 0-1,0 0 0,1 0 0,-1 0 1,0 0-1,0 0 0,0 0 0,0 0 1,0 0-1,1-1-187,-1-2 75,9-13 283,-9 15-198,1-1 92,12-3-482,-6 3 321,-6 1 128,-1 1 91,0 0-70,0-4-240,-6 9 164,5-5 25,1 1 0,-1 0 0,0-1 1,0 1-1,0 0 0,0 0 0,1 0 0,-1 0 0,0-1 0,1 1 0,-1 0 0,1 0 0,-1 0 0,1 1 0,0-1 0,-1 0 0,1 0 0,0 0 0,0 0 0,-1 0 0,1 0 0,0 1-2,1 3-30,-2 0 1,1 0-1,0-1 0,-1 1 1,0 0-1,0 0 1,0-1-1,-1 1 1,1 0-1,-1-1 0,-2 4 30,-13 25-20,-24 52 595,40-79-573,-1 0 1,0 0-1,1 0 0,0 1 1,0 5-3,-4 23 121,0-10-121,1 0 0,1 1 0,1-1 0,2 16 0,5-4 80,0 33-165,-5-9 42,0-59 107,0 1-92,0 8 272,1-9-72,2-6-26,-2 1-144,-1 0 0,1 0 0,-1 0 0,0 1 0,0-1 0,0 0 0,0 0 0,-1-1-2,1-13 85,7-65 23,12-103-653,-1 101-101,-16 77 639,0 0-1,0 0 0,1 0 0,-1 0 0,4-5 8,9-23-270,-5 18-13,-5 11 123,-4 5 38,0 1 82,0 0 0,1 0 0,-1 0 0,1 0 0,-1 1 0,0-1 0,1 1 0,-1-1 0,0 1 0,0-1 0,1 1 0,-1 0 0,0 0 0,0-1 0,0 1 1,0 0-1,0 0 0,0 0 0,0 0 0,0 0 0,1 1 40,1 3 2,0 0 1,-1 1-1,1-1 1,1 5-3,8 16-89,-11-25 119,-1 1-1,1 0 0,0 0 0,-1-1 0,1 1 0,-1 0 0,1 0 0,-1 0 0,0 0 0,0 1-29,3 14 243,-1-9-248,0-1 0,-1 1 0,0 0 0,0-1 0,-1 1 0,0 0 0,0 0 0,-1 2 5,0 14-46,-4 134 121,2-24 213,3-127-270,0-1 0,1 1-1,0 0 1,0-1 0,1 1 0,0 1-18,-1 4-62,-1-9 58,0-1 1,0 1-1,0 0 0,0-1 0,1 1 0,-1 0 0,1-1 1,0 1-1,0 0 4,0 2-45,-1 0-1,1 0 1,-1 0 0,0 0-1,0 0 1,-1 2 45,1 6 186,0-12-218,0 11-69,4-5 165,-4-6-55,1-1-1,-1 1 0,1 0 0,-1 0 0,0-1 0,1 1 0,-1 0 1,0 0-1,1 0 0,-1 0 0,0-1 0,0 1 0,0 0 0,0 0 1,0 0-1,0 0 0,0 1-8,1 0 26,2 4-10,-1 6 223,-3-12 196,1-8-175,8-113-244,2 17-395,-10 62 318,-1-16-203,6-35 264,0 60-73,2-1 0,1 1 0,3-4 73,0 13-159,-9 21 106,0 0 1,-1 0-1,1 0 0,-1 0 1,0 0-1,0-1 0,1-2 53,9-28-218,-4 13 79,-4 14 169,2-6 292,-5 13-322,0-1 1,0 1-1,0 0 1,0-1-1,0 1 1,0 0 0,0-1-1,0 1 1,0 0-1,0-1 1,0 1-1,1 0 1,-1-1-1,0 1 1,0 0-1,0 0 1,1-1-1,-1 1 1,0 0-1,0 0 1,0-1 0,1 1-1,-1 0 0,2-2-215,-1 5 196,0-1-1,0 1 1,0-1 0,0 1-1,0 0 1,-1 0 0,1-1-1,-1 2 20,-4 14-45,3-15 74,1 0-1,-1 0 1,0 0-1,0 0 1,0 0-1,0 0 1,0 0-1,-1 0 1,1 0-1,-1 0-28,1-2 42,-7 8 205,8-9-245,0 0 1,0 0-1,0-1 1,0 1-1,0 0 0,0 0 1,0 0-1,0 0 1,0 0-1,0 0 0,0-1 1,0 1-1,0 0 1,0 0-1,0 0 1,0 0-1,0 0 0,0 0 1,0-1-1,0 1 1,0 0-1,-1 0 1,1 0-1,0 0 0,0 0 1,0 0-1,0 0 1,0 0-1,0 0 0,0 0 1,0-1-1,-1 1 1,1 0-1,0 0 1,0 0-1,0 0 0,0 0 1,0 0-1,-1 0 1,1 0-1,0 0 0,0 0 1,0 0-1,0 0 1,0 0-1,0 0 1,-1 0-1,1 0 0,0 0 1,0 0-1,0 1 1,0-1-1,0 0 0,0 0 1,0 0-1,-1 0 1,1 0-1,0 0 1,0 0-1,0 0 0,0 0 1,0 0-1,0 1 1,0-1-1,0 0 0,0 0-2,-1-3 38,0 0-1,0 0 0,0 0 0,-1 1 0,1-1 0,0 0 0,-1 1 0,0-2-37,-4-6-35,-4-11-152,-11-18-42,19 36 223,1 0 0,-1 0 0,0 0 0,1 0 0,0-1 1,-1 1-1,1-1 0,1 1 0,-1-1 0,0 0 0,1 1 0,0-1 1,0 1-1,0-1 0,0 0 0,1 1 0,-1-1 0,1 1 0,0-1 0,0-1 6,-1 5-1,0 0 0,0 0 0,0 0 0,0 0 0,0 0 0,0 0 0,0 0 0,0 0 0,0 0 0,0 0 0,1 0 0,-1 0 0,0 0 0,0 0 0,0-1 0,0 1 0,0 0 0,0 0-1,0 0 1,0 0 0,0 0 0,0 0 0,0 0 0,0 0 0,0 0 0,0 0 0,0 0 0,0 0 0,0 0 0,0 0 0,0 0 0,1 0 0,-1 0 0,0 0 0,0 0 0,0 0-1,0 0 1,0 0 0,0 0 0,0 0 0,0 0 0,0 0 0,0 0 0,0 0 0,0 0 0,0 0 0,0 0 0,0 0 0,1 0 0,-1 0 0,0 0 0,0 0 0,0 0 0,0 1 0,0-1-1,0 0 1,0 0 0,0 0 0,0 0 0,0 0 0,0 0 0,0 0 0,0 0 0,0 0 0,0 0 1,3 7 17,0 10 66,7 74 189,-2 24 102,-8-77-157,-3 1 0,-1-1-1,-2 4-216,-29 168 48,34-197-55,0 0 0,1 10 7,-2 17 73,2-34-80,0-1 0,0 1 0,0-1 0,1 1 0,-1-1 0,1 1 0,1-1 0,0 3 7,-1-3-19,0 18 139,-1-21-127,0 0 0,0 1 0,0-1 0,0 0 1,0 1-1,0-1 0,1 0 0,-1 1 0,1-1 0,0 0 1,-1 0-1,2 2 7,4 15 59,-6-17-36,1 0-1,-1 0 1,1 0-1,-1 1 1,1-1 0,0 0-1,0 0 1,1 2-23,-1-1-18,1 0 0,-1 0 0,0 0 0,-1 1 0,1-1 0,0 0-1,-1 0 1,0 3 18,1 29-49,-1-34 51,5 173 568,-6-174-463,1 0-112,0 0 1,0 0-1,-1 0 0,1 0 1,0 0-1,0 0 0,-1 0 1,1 0-1,0 0 0,0 0 1,0 0-1,-1 0 0,1 0 1,0 0-1,0 0 0,-1 0 1,1 0-1,0-1 0,0 1 1,-1 0-1,1 0 0,0 0 1,0 0-1,0 0 0,-1 0 0,1-1 1,0 1-1,0 0 0,0 0 1,0 0-1,-1-1 0,1 1 1,0 0-1,0 0 0,0-1 1,0 1-1,0 0 0,0 0 1,0 0-1,0-1 0,0 1 1,0 0-1,0 0 0,0-1 1,0 1-1,0 0 0,0-1 5,0 1-9,0 0-1,0 0 1,0 0-1,0-1 1,0 1-1,0 0 1,0 0-1,0 0 1,0 0-1,0-1 1,0 1-1,0 0 1,0 0-1,0 0 1,-1-1-1,1 1 1,0 0-1,0 0 1,0 0-1,0 0 1,0 0-1,0-1 1,0 1-1,-1 0 1,1 0-1,0 0 1,0 0-1,0 0 1,0 0-1,0-1 1,-1 1-1,1 0 1,0 0-1,0 0 1,0 0-1,-1 0 1,1 0-1,0 0 1,0 0-1,0 0 0,-1 0 1,1 0-1,0 0 1,0 0-1,0 0 1,0 0-1,-1 0 10,-2 0 67,2 0-62,0 0 0,0 0 0,0 0 0,0 0-1,-1 0 1,1 0 0,0 0 0,0 0 0,0 0-1,-1 1 1,1-1 0,0 0 0,0 1 0,0-1 0,0 1-1,0-1 1,0 1 0,0 0 0,0-1 0,0 1-1,0 0 1,0 0 0,0 0 0,1 0 0,-1-1-1,0 2-4,-10 13-16,1 1 0,1 0 0,0 1 0,0 1 16,0-4 123,8-13-244,7-8 45,-5 7 40,0-1 0,0 1 1,0-1-1,0 1 0,0 0 1,0 0-1,1-1 0,-1 1 0,0 0 1,0 0-1,0 0 0,0 0 1,0 0-1,0 1 0,0-1 0,0 0 1,0 0-1,0 1 0,1-1 1,-1 1-1,0-1 0,-1 1 0,1-1 1,0 1-1,0-1 0,0 1 36,1 0-31,0 0-39,-2-1 69,0 1-1,1-1 0,-1 0 0,0 1 0,1-1 0,-1 1 0,0-1 0,0 1 1,1-1-1,-1 1 0,0-1 0,0 1 0,0-1 0,0 1 0,0 0 0,0-1 0,0 1 1,0-1-1,0 1 0,0-1 0,0 1 0,0 0 2,0 0-25,0-1 0,0 1 0,0 0 0,0 0 0,0 0 0,0 0 0,0 0 0,1-1 0,-1 1 0,0 0 1,0 0-1,1 0 0,-1-1 0,1 1 0,-1 0 0,0 0 0,1-1 0,0 1 25,-1 0 15,1-1 0,-1 0 0,0 0-1,1 0 1,-1 1 0,1-1 0,-1 0 0,0 0 0,1 1 0,-1-1 0,0 0 0,0 1 0,1-1-1,-1 0 1,0 1 0,0-1 0,1 0 0,-1 1 0,0-1 0,0 1 0,0-1 0,0 0 0,0 1 0,1-1-1,-1 1 1,0-1 0,0 1 0,0-1 0,0 0 0,0 1 0,0-1 0,-1 1 0,1-1 0,0 1 0,0-1-1,0 0 1,0 1 0,0-1 0,-1 1-15,-9-8 88,9 6-80,-12-11 40,4 4-93,0 0 0,0 0 0,-1 0 0,0 2 0,0-1 0,-1 1 0,1 1 0,-1-1 0,-1 2 45,0-1-14,1 0 0,-1 0 0,1-1 0,-1-1 14,-1 0 100,1 0 1,-1 1-1,-3-1-100,0 2 66,0 1 0,0 1-1,0 0 1,0 1 0,0 1 0,0 1 0,-1 0-1,1 1 1,-2 1-66,-14 3-10,23-3 72,0-1 0,-1 0 0,-6 0-62,-24 4 352,29-3-376,0-1-1,0 2 1,1-1 0,-1 2-1,1-1 1,0 1-1,-1 1 25,7-3-20,-3 1 37,1-1 0,0 1 0,0 1 0,0-1-1,-2 3-16,7-5-64,13 0 86,-10-1-30,0 1 1,0-1 0,0 0 0,0 0 0,-1 0 0,1 0 0,0 0 0,0-1 0,0 1 0,0-1 0,0 1-1,0-1 8,4-2 11,-1 0 0,1-1-1,-1 1 1,0-1 0,0 0-1,0-1 1,0 1-1,-1-1 1,2-2-11,12-11 22,28-30-73,-17 17-330,6-2 381,-24 22-190,0-1 1,-1 0 0,-1 0-1,8-13 190,-16 24 1,-1 0 0,1 1 0,-1-1 0,1 0 0,-1 0 0,1 0 0,-1 0 0,0 0-1,1 1 1,-1-1 0,0 0 0,0 0 0,0 0 0,0 0 0,1 0 0,-1 0 0,0 0-1,-1 0 1,1 0 0,0 0 0,0 0 0,0 0 0,-1 0 0,1 0 0,0 1 0,-1-1-1,1 0 1,-1 0 0,1 0 0,-1 0 0,1 1 0,-1-1 0,1 0 0,-1 0 0,0 1-1,0-1 1,1 1 0,-1-1 0,0 0 0,0 1 0,0 0 0,0-1-1,-1 1-25,-1 0 1,1 0 0,-1 0-1,1 1 1,-1-1 0,1 1-1,-1 0 1,1-1-1,0 1 1,-1 0 0,1 1-1,0-1 1,0 0-1,-1 1 25,-95 53 368,91-52-389,6-2-96,1-1 53,2 0 69,1-1 0,-1 1 1,1-1-1,-1 0 0,0 1 1,1-1-1,-1 0 0,0 0 1,1-1-1,0 1-5,6-5 10,-1 0 0,1 0 0,1-3-10,15-11 55,-20 17-20,-1 0 0,0-1 0,0 1 0,0-1 0,0 0 0,0 0 0,-1-1 0,3-3-35,-5 6 12,0 1 0,-1 0 0,1-1 0,0 1 0,-1 0 0,1-1 0,-1 1 0,0-1 0,1 1 0,-1-1 0,0 1 0,0-1 0,0 1 1,0-1-1,0 1 0,0-1 0,0 1 0,-1-1 0,1 1 0,0-1 0,-1 1 0,1-1 0,-1 1 0,0 0 0,1-1 0,-1 1 0,0 0 0,0 0 1,0-1-1,0 1 0,0 0 0,0 0 0,-1-1-12,-8-5-41,0 1 0,-1-1 1,1 2-1,-4-2 41,3 2 36,0-1-1,1 0 1,0 0-1,0-1 0,-5-5-35,12 10-10,1 0 0,0 0 0,0 0 0,0-1 0,1 1-1,-1-1 1,0 1 0,1-1 0,0 0 0,0 0 0,0 1-1,0-1 1,0 0 0,0 0 0,1 0 0,-1 0 0,1 0-1,0 0 1,0 0 0,0 0 0,0 0 0,0 0 0,1 0-1,0 0 11,2-11-257,2 0 0,3-9 257,1-1-152,18-45-68,-14 39 274,9-32-54,-12 34 99,-8 22-20,1-1 1,-1 1 0,0-1-1,-1 1 1,1-1-1,-1-6-79,0 9 29,-2 0 0,1 1 0,0-1 0,-1 1 0,1-1 0,-1 1 0,0-1-1,0 1 1,0 0 0,-1 0 0,1-1 0,-1 0-29,0 2 5,0 0-1,1 0 1,-1 0 0,0 0 0,0 1-1,0-1 1,-1 0 0,1 1-1,0-1 1,-1 1 0,1 0 0,0 0-1,-1 0 1,1 0 0,-1 0-1,0 1 1,0-1-5,-11-1-13,-1 0-1,1 1 1,-13 1 13,-31-3 13,27 2-49,19 1-294,11 1 90,5-1-50,0-1 250,0 1 0,-1-1 0,1 0-1,-1 0 1,1 0 0,-1 0-1,1-1 1,-1 1 0,1-1 40,-2 1-5,1-1-1,0 1 1,0 0 0,0 0-1,0 0 1,0 0 0,1 1-1,1-1 6,-5 1 17,0 0-1,0 0 0,0 0 1,0 0-1,0 0 1,0 0-1,0 0 0,0 0 1,0 0-1,0 0 1,0 0-1,-1 0 0,1-1 1,0 1-1,0 0 0,0 0 1,0 0-1,0 0 1,0 0-1,0 0 0,0 0 1,0 0-1,0 0 1,0 0-1,0 0 0,0 0 1,0 0-1,0 0 1,0 0-1,0 0 0,0 0 1,0 0-1,0 0 1,0 0-1,0 0-16,-9-3 230,-15-1-101,-10 5 51,-1 3 0,-13 3-180,-17 2 126,42-7-120,-35 5 70,-1-3 0,0-2 0,-9-3-76,42-2 203,0-2 0,-11-3-203,24 5-6,-2-1 67,-1-2 0,1 0 0,1-1 0,-1 0 0,-7-6-61,3 2 109,-1 1 0,-12-5-109,-7 3 58,-1 2-1,0 1 0,-9 1-57,4 0-39,34 7 63,0 0-1,0 0 0,0 1 0,-3 1-23,3 0-15,0-1 0,0 0 0,0-1-1,-3-1 16,-52-5 26,30 3 188,17 3-155,12 1 10,1 0 1,-1-1-1,1 0 0,-2 0-69,-17-3-23,-2-1-124,19 2 192,0 1 1,0 0 0,0 0 0,0 1-1,0 0 1,0 0 0,-8 1-46,3 0 3,-10 0 74,-15 2-66,10-1 106,2 0-210,22-1 93,1 0 0,-1 0 1,0 0-1,1 0 0,-1 1 1,1 0-1,-1 0 0,0 0 0,-71 23 101,4-4-63,51-16-33,8-1 8,0-1 0,1 0 1,-1-1-1,-1-1-13,-17 4 107,27-4-122,1 0 0,0 1 0,-1-1 0,1 1 0,-1 0-1,1 0 1,0 0 0,0 0 0,-1 0 0,1 0 0,0 1 0,0-1 15,0 1 4,0-1 0,0 0 0,0 0 0,-1 1 0,1-1 0,0-1 0,0 1 0,0 0 0,-1-1 0,1 1 0,-1-1 0,1 1-4,1-1 6,0 0 0,0 0 0,-1 0 0,1 1 0,0-1 0,0 0 0,0 1 0,0-1 0,0 1 0,0 0 0,1-1 0,-1 1 0,0 0 0,0-1 0,0 1 0,0 0 0,0 0-6,-6 5 52,4-4 343,4-2 368,4-2-811,-4 3 35,-1 1-1,1-1 1,-1 0 0,1 0 0,-1 0 0,1 0 0,-1 0 0,1 1 0,-1-1 0,0 0-1,0 0 1,0 1 0,0-1 0,0 0 0,0 0 0,0 1 0,0-1 0,0 1 13,0 3 14,0 0 0,-1 0 0,1 0 0,-1-1 0,-1 5-14,-3 4 39,0 1 1,1-1-1,-1 6-39,-2 8 141,4-19-129,1 0 1,1 0-1,-1 0 0,1 0 0,0 7-12,0-4 16,0 1-1,-1-1 1,0 1-16,-1 6 12,-1-1 10,2-14-20,1 1 1,1-1-1,-1 1 1,0-1 0,1 1-1,0 1-2,-1 2-6,0 0-1,0 1 0,-1-1 1,0 0-1,0 0 0,-2 5 7,-5 17 19,-13 29 168,12-33-89,10-24-79,-1 0-1,1 0 1,-1 1-1,1-1 1,-1 0-1,0 0 1,0 0-1,1 0 1,-1 0-1,0 0 1,0 0 0,0 0-1,0 0 1,0-1-1,0 1 1,-1 0-1,1-1 1,0 1-19,0-1 37,1 0 16,0 0-15,0 0 10,-1 1-38,0 0-1,0 1 1,-1-1 0,1 0 0,-1 0 0,1 0 0,-1-1 0,1 1 0,-1 0 0,1 0-1,-1-1 1,0 1 0,1-1 0,-2 0-10,0 2 32,-7 3 77,9-5-69,-1 1-1,1 0 1,-1 0 0,1-1-1,-1 1 1,1-1 0,0 1-1,-1-1 1,0 0-1,1 0 1,-1 1 0,1-1-1,-1 0-39,-29 0 320,31 0-272,-6 11-480,-16 5 699,12-10-279,9-6 8,0 0 0,0 0 0,0 1-1,1-1 1,-1 0 0,0 1 0,0-1-1,1 1 1,-1-1 0,0 1 0,1-1 0,-1 1-1,0-1 1,1 1 0,-1 0 0,1-1-1,-1 1 1,1 0 0,-1-1 0,1 1 0,0 0-1,-1 0 1,1 0 0,0-1 0,-1 1 4,1 5 32,0-5 112,0-1-38,0 0-104,0 0-1,0 0 1,0 0 0,0 0-1,0 0 1,0 0-1,0 0 1,0 0 0,0 0-1,0 0 1,0 0-1,0 0 1,0 0 0,0 0-1,1 0 1,-1 0 0,0 0-1,0 0 1,0 0-1,0 0 1,0 0 0,0 0-1,0 0 1,0 0-1,0 0 1,0 0 0,0 0-1,0 0 1,0 0-1,0 0 1,0 0 0,0 0-1,0 1 1,0-1-1,0 0 1,0 0 0,0 0-1,0 0 1,0 0-1,0 0 1,0 0 0,0 0-1,0 0 1,0 0-1,0 0 1,0 0 0,0 0-1,0 0 1,0 1-1,0-1 1,0 0 0,0 0-1,0 0 1,0 0-1,0 0 1,0 0 0,0 0-1,0 0 1,0 0-1,0 0 1,0 0-2,-4 5-47,-6 4-174,7-7 242,-1-1 1,1 1-1,-1 0 1,0-1 0,0 0-1,0 0 1,1 0-1,-1 0 1,0-1 0,-2 1-22,-44-1 246,23-1-148,4-2-188,19 2 70,0 0 0,0 1 0,0 0 1,0-1-1,0 1 0,0 0 0,0 1 0,1-1 0,-1 1 1,-1 0 19,5-1-1,-1 0 0,1 0 0,0 0 1,0 0-1,0 0 0,0 0 0,0 1 0,0-1 1,0 0-1,0 0 0,0 0 0,0 0 1,0 0-1,0 0 0,-1 0 0,1 0 0,0 1 1,0-1-1,0 0 0,0 0 0,0 0 1,0 0-1,0 0 0,0 0 0,0 0 1,0 1-1,0-1 0,0 0 0,0 0 0,0 0 1,1 0-1,-1 0 0,0 0 0,0 0 1,0 0-1,0 1 0,0-1 0,0 0 0,0 0 1,0 0-1,0 0 0,0 0 0,0 0 1,0 0-1,1 0 0,-1 0 0,0 0 1,0 0-1,0 1 0,0-1 0,0 0 0,0 0 1,0 0-1,0 0 0,1 0 0,-1 0 1,0 0 0,11 6-100,6 1-76,-15-5 169,-1-1-1,0 0 1,1 1 0,-1 0 0,0-1 0,0 1 0,0 0 0,0-1 0,0 1 0,0 0-1,0 0 1,-1 0 0,1 0 0,-1 0 0,1 0 0,-1 0 0,0 0 0,0 0 7,0 147-512,-10-70 517,6 8-165,4 31-5,0-110 165,1-5 0,0-1 0,0 0 1,0 1-1,0-1 0,0 0 1,1 0-1,-1 1 0,0-1 1,1 0-1,3 5-19,-4-5 8,0-1 1,0 1 0,0-1 0,0 1 0,0-1 0,0 0-1,0 1 1,0-1 0,1 0 0,-1 0 0,2 1 10,33 27-134,-33-27 127,0 0-1,0 1 1,0-1-1,0 0 1,0 0 0,1-1-1,-1 1 1,0-1-1,1 1 1,0-1-1,-1 0 1,1-1-1,0 1 1,-1-1-1,3 1 8,-3-1 16,0 0-1,-1 1 0,1-1 0,0 1 1,0 0-1,0 0 0,2 1-15,-4-2 59,9 1-51,-10-1-7,0 0 1,1 0 0,-1 0-1,0 0 1,1 0-1,-1 0 1,1 0 0,-1 0-1,0 0 1,1 0-1,-1 1 1,0-1 0,1 0-1,-1 0 1,0 0 0,1 1-1,-1-1 1,0 0-1,1 0 1,-1 1 0,0-1-1,0 0 1,1 1 0,-1-1-1,0 0 1,0 1-1,0-1 1,1 1-2,-2 0-11,1 1 1,0 0-1,0 0 0,-1 0 1,1 0-1,-1-1 0,0 1 1,1 0-1,-1 0 0,0-1 1,0 1-1,0-1 0,0 1 1,0-1-1,0 1 0,-1-1 1,1 0-1,0 1 0,-1-1 1,1 0-1,-1 0 0,1 0 1,-1 0-1,0 0 0,1 0 1,-1-1-1,0 1 0,0-1 1,1 1-1,-1-1 0,0 1 1,0-1-1,0 0 0,0 0 1,0 0 10,2 0 3,-1 0 0,0 0 0,0 1 1,1-1-1,-1 0 0,1 0 1,-1 1-1,0-1 0,1 0 0,-1 1 1,1-1-1,-1 1 0,0-1 0,1 1 1,-1-1-1,1 1 0,-1 0-3,1-1-3,0 1 0,-1-1-1,1 1 1,-1-1 0,1 1 0,-1-1-1,1 0 1,-1 1 0,1-1 0,-1 1-1,0-1 1,1 0 0,-1 0-1,0 1 1,1-1 0,-1 0 0,0 0 3,1 0-54,0 0 118,0 0-21,0 0-107,0 0 0,14-1 101,0 0 1,-1-1-1,1 0 0,0-1 1,-1 0-1,11-5-37,15-3-63,-25 7-95,0 0 0,12-5 158,-19 6-42,23-10-188,23-6 230,-33 15-60,1 0-1,12 0 61,3-1 57,81-8 66,-54 7-166,18-6 43,66-16 6,-95 17 114,1 1 0,0 4 0,0 1 0,20 2-120,-51 4 10,-1 0 1,1 2 0,17 4-11,-16-4 42,-1-1 0,1-1 1,0-1-1,7-2-42,15 1-137,-40 1 119,19 1 56,0-2 0,0-1 0,19-4-38,-28 4 54,1 0-1,-1 1 1,11 1-54,-7 0-25,0-1 1,1 0 24,13-2 21,-1 2 0,0 1 1,1 2-1,1 1-21,68 3 75,28 2 85,-21 0 138,-109-8-298,12 1 17,-1-1-1,1 0 1,-1-1 0,1-1 0,-1 0-1,0 0 1,0-1 0,11-4-17,-18 6 19,1-1 0,0 1 0,0 0 0,0 0 0,-1 1 0,6-1-19,18-3-226,-1 1 152,-22 2 63,0 1 0,-1-1 0,1 0 1,0 0-1,1 0 11,21-6-118,-24 7 91,0-1 0,0 1 1,0-1-1,0 0 1,0 0-1,0 0 0,-1 0 1,1-1-1,0 1 1,0-1-1,-1 1 0,1-1 1,-1 0 26,-2 2-5,1-1 1,-1 1-1,0 0 0,0 0 1,0-1-1,0 1 1,0 0-1,0 0 1,1-1-1,-1 1 0,0 0 1,0 0-1,0-1 1,0 1-1,0 0 1,0-1-1,0 1 0,0 0 1,0 0-1,0-1 1,0 1-1,0 0 1,-1 0-1,1-1 0,0 1 1,0 0-1,0-1 1,0 1-1,0 0 1,0 0-1,-1 0 0,1-1 1,0 1-1,0 0 1,0 0-1,-1 0 1,1-1-1,0 1 5,-12-9-290,4 3 236,4 2 32,-1-1 0,0 1 0,0 0-1,0 0 1,-1 0 0,1 1 22,-2-2-25,1 1-1,-1-1 1,1 0 0,-3-3 25,-4-5-63,0 0 1,-1 1 0,-1 0-1,1 2 1,-2-1 0,1 2-1,-2 0 1,1 1-1,-1 1 1,0 0 0,-1 1-1,1 1 1,-18-2 62,-226-31 1,234 35 35,-164-20 466,-66 6-502,-13 11 10,222 4 21,1-2-1,0-2 0,-34-9-30,48 9 60,-27-1-60,15 3-140,-9 1 68,0 2 0,-1 3-1,-48 7 73,99-8 9,-20 3-10,-1 1 0,1 1 0,0 2 0,0 0 0,-11 7 1,31-14 10,-6 4-8,1-1 0,0 2-1,1-1 1,-1 1 0,1 0-1,0 1 1,-3 3-2,4-4-28,-3 0-64,2 0 99,7-5 89,1-1-37,0 0-75,0 0 10,0 0 97,0 0-32,14 1-36,-13 0-17,0-1-1,1 0 0,-1 0 0,1 0 0,-1 0 0,0 0 1,1 0-1,-1 0 0,1 0 0,-1 0 0,0-1 0,1 1 1,-1-1-1,1 0-5,11-4 99,-1-1 0,0-1 0,3-3-99,18-9 124,11-6 152,-1-1-1,-1-3 1,29-25-276,-65 48 39,-1 0 0,1 0 1,-1-1-1,-1 0 0,5-6-39,-5 7 65,-3 3-56,1 0-1,-1-1 1,1 1-1,-1 0 1,0-1 0,0 1-1,0 0 1,-1-1 0,0 1-1,1-1 1,-1 1 0,0-1-1,0 1 1,-1-2-9,-1-8-43,0-1-1,-1 1 1,-1-2 43,-4-17 52,2 3-103,2 0 0,1-1 1,2 1-1,0-1 0,2 1 1,4-27 50,-1 31-107,2 1 0,0 0 1,1 0-1,1 1 0,1 0 1,5-8 106,-14 31-7,0-1 0,0 1 0,1-1 0,-1 1 0,0 0 0,0-1-1,0 1 1,0 0 0,0-1 0,0 1 0,1 0 0,-1 0 0,0-1 0,0 1 0,1 0 0,-1-1 0,0 1 0,0 0 0,1 0 0,-1 0 0,0-1 0,0 1 0,1 0 0,-1 0 0,0 0 0,1 0 0,-1-1 0,0 1 0,1 0 0,-1 0 0,0 0 0,1 0 0,-1 0 0,1 0 0,-1 0 0,0 0 0,1 0 0,-1 0 0,0 0 0,1 0 7,8 13-328,-7-10 313,20 31 25,1-1 1,13 13-11,-2-6 377,19 16-377,-38-42 43,0 0 0,1-2 0,1 0 0,0 0 0,7 2-43,2-1 113,1-2 0,0 0 0,1-2 1,0-1-1,6 0-113,146 22 136,-141-25-75,205 31 104,-156-28-153,-50-5 93,-1-2-168,1-1-1,34-5 64,-20 0-17,1 4 17,98-4-613,-145 4 620,-1 0 1,0-1-1,-1 1 1,1-1-1,0 0 0,0-1 1,-1 1-1,1-1 0,-1 1 1,0-1-1,0-1 1,0 1-1,3-4-7,-4 4 3,0-1 0,0 1 0,-1-1 0,0 0 0,1 0 1,-1 0-1,-1 0 0,1 0 0,0-3-3,1-5 34,0 0 0,0-11-34,-3 20 11,1-3-37,0 1 1,1-1-1,-1 1 0,1 0 1,0-1-1,1 1 1,-1 0-1,1 0 0,0 1 1,0-1-1,1 0 1,-1 1-1,4-3 26,6-5-92,0 0 1,1 1-1,10-6 92,-23 16-2,0 0 0,0 1 0,-1-1 0,1 1 0,0-1 0,0 1 0,0-1-1,-1 1 1,1-1 0,0 1 0,0 0 0,0 0 0,0-1 0,0 1 0,0 0 0,0 0 0,0 0 0,0 0 0,0 0 0,0 0 0,0 0 0,-1 0 0,1 1 0,0-1 0,0 0 0,0 0 0,0 1 0,0-1 0,0 1 0,0-1 0,0 1 2,1 1 15,0 1 0,0-1 0,0 1 0,0 0 0,0 0 0,-1-1-1,1 1 1,0 2-15,2 3 18,3 7 45,-6-12 10,0 0-1,0 0 1,0 0-1,1-1 1,0 1-1,-1-1 1,3 3-73,-3-4 245,-1-1-26,13-1 42,-12 1-274,-1 0-1,1-1 0,-1 1 1,1 0-1,-1-1 1,1 1-1,-1 0 0,1 0 1,-1-1-1,1 1 0,0 0 1,-1 0-1,1 0 0,-1 0 1,1 0-1,-1 0 1,1 0-1,0 0 0,-1 0 1,1 0-1,-1 0 0,1 0 1,0 0 13,-1 1-12,1 0 1,-1-1-1,1 1 0,-1 0 1,0 0-1,1-1 1,-1 1-1,0 0 1,1 0-1,-1 0 1,0-1-1,0 1 0,0 0 1,0 0-1,0 0 1,0 0-1,0-1 1,0 1-1,0 1 12,-4 40 8,-1-9-149,2-12 92,-1 0 0,-6 19 49,-3 18 66,-3 7 198,11-46-160,0-1 0,1 1 0,1 0 0,1 0 0,1 0-104,-4 23 176,5-40-219,0-2 43,0 0 139,0 0-33,0 0-42,2-1-37,0 0 0,0 0-1,0-1 1,0 1 0,0 0-1,0-1 1,0 1 0,0-2-27,1-1 59,0 0 1,-1-1-1,0 0 0,0 0 1,0 1-1,0-1 1,-1 0-1,0-1 1,0 1-1,0 0-59,1-13 67,-1 0-1,-1-6-66,1-17 89,20-190-767,-20 215 577,4-38-116,-4 48 118,0 0 0,0 0-1,1 1 1,0-1 0,0 1-1,0-1 1,2-2 99,-3 8-8,-1 0 0,0 0 0,1 0 0,-1 0 0,0 0 0,1 0 0,-1 0 0,0 0 0,0 0 0,1 0 0,-1 0 0,0 0 0,1 0 0,-1 0 0,0 1 0,1-1 0,-1 0 0,0 0 0,1 0 0,-1 0 0,0 1 0,0-1 0,1 0 0,-1 0 0,0 0 0,0 1 0,0-1 0,1 0 8,5 9-59,-1 0 0,0 0 0,0 1 0,-1-1-1,0 1 1,-1 0 0,0 0 0,1 4 59,-2-6-12,5 22-12,-1 0 0,1 29 24,0-5 277,-2-13-39,-2-15-107,1 0-1,1 0 1,1 0-1,1-1 1,2 2-131,0-10-580,-7-13-234,0-1-1,0 1 1,0 0-1,0 1 1,-1-1-1,1 4 815,-1 7-2789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10.7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8 1568,'0'0'30,"0"-1"0,0 1 0,0-1 0,1 1 0,-1 0 0,0-1 0,1 1 0,-1 0 0,0-1 0,1 1 0,-1-1 0,0 1 0,1 0 0,-1 0 0,1-1 0,-1 1 0,0 0 0,1 0 0,-1 0 0,1-1 0,0 1-30,4-1 2842,1 3-2234,-6 1 134,-1 0-188,1-3-410,0 0 16,0 0-32,5 5 400,-5 9-128,0-13-272,1 0-6,25 22 726,-23-20-814,1 0 0,-1-1 0,0 1-1,1-1 1,0 0 0,-1 0 0,1 0 0,0 0-1,0-1 1,0 0 0,0 0 0,0 0-1,1 0 1,-1 0 0,0-1 0,0 0 0,1 0-1,1 0-33,161-3 182,-38-2-28,-96 4-56,-14 0-86,-1 1 0,0 1 0,4 0-12,-18 0-226,0 0 1,0 0 0,0 0 0,0 1 0,0-1-1,-1 1 1,1 0 0,0 0 0,-1 0-1,0 1 1,1-1 0,-1 1 0,3 2 225,-2 3-2400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16:37.01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30 41 1152,'-2'-1'87,"0"0"0,-1-1 0,1 1 0,0-1 0,1 1 0,-1-1 0,0 0-1,0 0 1,1 0 0,-1 0 0,0-2-87,-1 2 169,2-1 745,-2-1 361,11 2-1197,0 3 82,-1 0 0,1 0 1,0 0-1,-1 1 0,7 2-160,-7-1 197,0-1 0,1-1 0,-1 1 0,1-1 0,6 0-197,-12-1 46,4 1 1,0-1 0,1 0 0,-1-1 0,0 1 0,0-1-1,0 0 1,-1-1 0,1 1 0,0-1 0,0 0 0,-1 0-1,1-1-46,-6 3 11,0-1 0,1 1-1,-1 0 1,0 0 0,0-1-1,0 1 1,1 0 0,-1-1-1,0 1 1,0 0 0,0-1-1,0 1 1,0 0 0,0-1-1,0 1 1,0 0 0,0-1-1,0 1 1,0 0 0,0-1-1,0 1 1,0 0 0,0-1-1,0 1 1,0 0 0,0-1-1,0 1 1,0 0 0,-1-1-1,1 1 1,0 0 0,0-1-1,0 1 1,-1 0 0,1 0-1,0-1 1,0 1 0,-1 0-1,1 0 1,0 0 0,0-1-1,-1 1 1,1 0 0,0 0-1,-1 0 1,1 0 0,0 0-1,-1-1 1,1 1 0,0 0-1,-1 0 1,1 0 0,0 0-1,-1 0 1,1 0 0,0 0-1,-1 0 1,1 0 0,0 0-1,-1 1 1,1-1 0,0 0-1,-1 0-10,-2 2 1,1-1 0,-1 1 0,1 0 0,-1 0 0,1 0 0,-1 1 0,1-1 0,0 1 0,0-1 0,1 1 0,-1 0 0,0-1 0,1 1 0,-1 1-1,0 2 95,1-1 0,-1 1 0,1 0-1,0-1 1,1 1 0,-1 0 0,1 4-95,10 16-224,6 9-75,-8-19 378,-1 0-1,-1 0 1,0 0 0,-1 1-79,-2-3 10,0-1 1,-1 1 0,-1-1-1,0 10-10,2 54 91,-3-76-73,0 0 0,-1 0 0,1 0-1,0 0 1,-1 0 0,1 1 0,-1-1 0,0 0 0,1 0-1,-1-1 1,0 1 0,1 0 0,-1 0 0,0 0 0,0 0-1,0 0 1,0-1 0,0 1 0,0 0 0,0-1 0,0 1-1,0-1-17,-24 11-81,22-10 31,-2 1 78,0 0-1,0-1 0,0 0 1,0 0-1,0 0 0,0-1 1,0 1-1,-2-1-27,6-1 1,0 1-1,0 0 1,0 1 0,0-1 0,0 0-1,0 0 1,0 0 0,1 0-1,-1 1 1,0-1 0,0 0-1,0 1 1,0-1 0,1 1-1,-1-1 1,0 1 0,0-1-1,1 1 1,-1 0 0,0-1 0,1 1-1,-1 0 1,1-1 0,-1 1-1,1 0 1,-1 0 0,1 0-1,-1-1 1,1 1 0,0 0-1,-1 0 1,1 0 0,0 0-1,0 0 1,0 0 0,0 0 0,0 0-1,0 1-1,0-1 1,0 0-1,0 1 1,0-1 0,1 1-1,-1-1 1,0 0-1,1 1 1,-1-1 0,1 0-1,0 0 1,-1 1-1,1-1 1,0 0 0,0 0-1,-1 0 1,1 0-1,0 0 1,0 0 0,0 0-1,0 0 1,1 0-1,-1-1 1,1 2 0,4 0 2,0 0-1,1 0 1,-1 0 0,1-1-1,-1 0 1,1 0 0,-1-1-1,1 0 1,0 0 0,1-1-2,15-1-57,-1-2 1,7-2 56,-17 4-53,-5 0-13,0 0 0,0-1 0,-1 0 0,1 0 1,-1 0-1,1-1 0,3-3 66,17-9-526,-114 59 457,71-37-9,0 0 0,0-1 0,-12 2 78,13-4-304,0 1 0,0 1-1,0 0 1,-9 5 304,11-3-176,7-5-234,1 1 0,-1 0 0,1 0 0,0 1 1,0-1-1,0 1 0,-3 3 410,3 0-1600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16:48.42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328 52 832,'-1'0'8,"1"1"0,0-1 0,0 0 0,0 0-1,-1 0 1,1 1 0,0-1 0,-1 0 0,1 0 0,0 0 0,0 0 0,-1 0 0,1 1 0,0-1-1,-1 0 1,1 0 0,0 0 0,-1 0 0,1 0 0,0 0 0,-1 0 0,1 0 0,0 0 0,-1 0-1,1 0 1,0 0 0,-1-1 0,1 1 0,0 0 0,0 0 0,-1 0 0,1 0 0,0 0-1,-1-1 1,1 1 0,0 0 0,0 0 0,-1 0 0,1-1 0,0 1 0,0 0 0,0-1 0,-1 1-1,1 0 1,0 0 0,0-1 0,0 1 0,0 0 0,0-1 0,0 1 0,0 0 0,-1-1-8,-18-4 629,8 1-283,0 0 0,0 1 0,0 0 0,-1 1-1,1 0 1,-1 1 0,-2 0-346,-3 1 111,12 1 41,0-1 0,0 0-1,0 0 1,0 0 0,0 0 0,0-1 0,0 0 0,0 0-1,-4-2-151,3 0 144,0 1-1,0 0 1,-1 0-1,1 1 1,-1 0-1,1 0 1,-1 0-1,0 1 1,1 0-1,-4 1-143,9-1 1,1 0 1,0 0-1,-1 1 0,1-1 1,-1 0-1,1 1 0,0-1 0,-1 1 1,1-1-1,0 1 0,-1-1 1,1 0-1,0 1 0,0-1 0,0 1 1,-1-1-1,1 1 0,0-1 1,0 1-1,0-1 0,0 1 0,0-1 1,0 1-1,0 0 0,0-1 1,0 1-1,0-1 0,0 1 0,0-1 1,0 1-1,1-1 0,-1 1 1,0-1-2,0 5 106,16 14 369,-12-16-460,1 0-1,0 0 1,0 0-1,0 0 1,0-1 0,1 0-1,-1 0 1,1-1-1,-1 1 1,1-1 0,5 0-15,12 1 175,1-1 0,9-2-175,-6 1 161,-6-1-163,-11 1-23,0 0-1,-1 0 0,1 1 1,0 0-1,0 0 0,-1 1 1,6 2 25,-9-2-19,-1-1 1,1 1 0,0-1 0,-1-1-1,1 1 1,0-1 0,0 0 18,15 3 28,-19-2-27,0 0 0,0-1 0,1 1 1,-1-1-1,0 0 0,0 0 0,1 0 0,-1 0 1,0 0-1,1 0 0,-1-1 0,0 1-1,8-2 111,0 1-1,0 0 1,0 0-1,4 1-110,-13 0 1,33-3 180,-30 2-131,1 1 0,-1-1-1,0 0 1,1 0 0,-1-1-1,0 1 1,0-1-1,0 0 1,0 0 0,3-3-50,-2 2 26,0 0 1,0 1-1,0 0 1,0 0 0,6-2-27,26-6 55,-27 6-61,0 1 1,0 1-1,0 0 0,0 0 1,0 1-1,4 0 6,84-7 219,-83 8-282,0 0-1,-1 1 1,1 1 0,-1 1 0,1 0 0,0 1 63,-2-1-3,0 0 0,0-1 1,0-1-1,6 0 3,31 4 64,-35-3-27,-11-1-45,0-1 1,0 1-1,-1-1 1,1 1-1,-1 0 1,1 1-1,1 0 8,37 9 16,-30-5-13,0-1-1,1 0 0,0-1 0,0 0 1,0-2-1,3 1-2,10 0 89,1-1 0,15-1-89,23-6-10,-28 3 38,-1-1-1,5-2-27,-5 0 149,1 1-1,4 2-148,-18 2-49,15 0 140,38 5-91,15 2-128,-63-6 173,-23-1 8,0 0 0,-1 0 0,1 1 0,0 0 0,-1-1 0,1 2-53,-3-2-6,-1 0 0,1 0-1,0 0 1,-1 0 0,1 0 0,-1 0 0,1 0-1,-1-1 1,1 1 0,-1 0 0,2-1 6,10-2-28,0 3-49,-4 0 41,0 0 0,1 0 1,-1 1-1,0 0 0,2 2 36,-9-3-1,0 1 1,0-1-1,-1 1 1,1-1-1,0 0 1,0 1-1,0-1 0,0 0 1,0 0-1,-1 0 1,1-1-1,0 1 0,1-1 1,3 0-13,76-7 359,-55 6-396,0-1 0,0 0 0,20-7 50,-35 7 97,-3 1-105,-1 0 20,0 0-1,0 1 1,0 0 0,1 0-1,-1 1 1,0 0 0,0 0-1,3 1-11,-1 1-33,1-2 0,-1 0 0,1 0-1,5-1 34,16 0-75,92-3 278,-56 8 261,60-4-672,-68 5 59,56-4 232,8 0-198,66-9 115,-157 5 89,42-5 30,-67 6-106,-6 2-9,-1-1 0,0 1 0,0 0 0,0-1 0,1 1 0,-1 0 0,0 0 0,0 0-1,1 0 1,-1 0 0,0 0 0,0 1 0,1-1 0,-1 0 0,0 1 0,0-1 0,1 1-4,12-6-144,-13 5 101,1 1 80,3 3 1,-3-3-30,0-1 0,-1 1 0,1 0 0,0-1 0,-1 1 0,1-1 0,0 1 0,-1-1 1,1 0-1,0 0 0,0 1 0,0-1 0,-1-1 0,1 1 0,0 0 0,0 0 0,-1-1 0,1 1 1,0-1-1,-1 1 0,1-1 0,0 0 0,-1 1 0,1-1 0,-1 0 0,1 0 0,0-1-8,-2 1 38,19-10-257,5 8 212,-21 2 8,1 1-1,0 0 0,-1-1 0,1 0 0,-1 0 1,4-1-1,-4 1 2,-1 0 0,1 0-1,0 0 1,0 1 0,0-1 0,0 1 0,0 0 0,1 0-2,-2 0 4,1 0 0,-1 0 0,0 0 0,1-1 0,-1 1 0,0-1 0,0 1 0,1-1-1,-1 0 1,0 0 0,1-1-4,-1 2-7,0-1 0,0 0 0,0 1 0,0-1-1,0 1 1,0-1 0,-1 1 0,1 0 0,0 0 0,0 0-1,0 0 1,0 0 0,0 0 0,0 0 0,0 1-1,0-1 1,0 1 0,0 0 0,0-1 0,-1 1 0,1 0-1,0 0 1,-1 0 0,1 0 0,0 0 0,-1 1 7,0-2-4,0 1 0,0-1 0,0 0 0,0 1 0,0-1 0,0 0 0,-1 0 0,1 0 0,0 0 0,0 1 1,0-1-1,0-1 0,0 1 0,0 0 0,0 0 0,0 0 4,4 0 52,21 4-36,0 0 0,0-2 0,3-1-16,138-4-107,-166 3 114,0 0-1,0 0 1,0 0-1,0 0 0,0-1 1,0 1-1,0 0 1,-1 0-1,1-1 0,0 1 1,0-1-1,0 1 1,0 0-1,-1-1 0,1 0 1,0 1-1,0-1 1,-1 1-1,1-1 0,0 0-6,0 0 0,-1 1-138,0 0 31,0 0 95,0-1 0,0 1 1,0-1-1,0 1 0,0 0 0,0-1 0,0 1 0,-1-1 1,1 1-1,0 0 0,0-1 0,0 1 0,0-1 0,-1 1 1,1 0-1,0-1 0,0 1 0,0 0 0,-1-1 1,1 1-1,0 0 0,-1-1 0,1 1 12,-16-3-377,15 2 371,1 1-1,-1 0 1,1 0 0,-1 0-1,1 0 1,-1 0 0,1 0-1,-1 0 1,1 0 0,-1 0-1,1 0 1,-1 0 0,1 1-1,-1-1 1,1 0 0,-1 0-1,1 0 1,-1 1 0,1-1-1,0 0 1,-1 0-1,1 1 1,-1-1 0,1 0-1,0 1 1,-1-1 0,1 1-1,-1-1 7,1 2 2,-1-1 1,0 0-1,1 1 0,-1-1 0,0 0 0,0 0 0,0 0 0,0 0 0,0 0 0,0 0 1,0 0-1,0 0 0,-1 0 0,1 0 0,-1 0-2,1 0 3,-1 0 0,0 0 0,1 0 0,-1 1 0,1-1 0,-1 0 0,1 1 0,0 0 0,-2 1-3,1 0-4,0 0-1,-1 1 1,0-1 0,0 0 0,0 0-1,0-1 1,0 1 0,-1-1-1,1 1 1,-4 0 4,-18 15-42,22-15 50,-1 1 0,1-1 0,0 1 0,0 0 0,0 0 1,1 0-1,0 0 0,-1 0 0,1 0 0,0 1 0,1-1 1,-1 1-1,1 0-8,-1 6 109,0 1 1,1 0-1,0-1 1,1 11-110,5 31-75,-5 3 560,-1-54-492,1-1 1,-1 1-1,0-1 0,1 1 0,-1-1 0,0 1 0,0-1 0,0 1 1,0-1-1,0 0 0,0 1 0,-1-1 0,1 0 0,-1 0 7,-7 13 294,9-13-364,0-1 44,0 0 68,0 34-42,-1-33 7,1 0-1,0 0 1,0 0-1,-1 0 0,1 0 1,0 1-1,-1-1 1,1 0-1,-1 0 1,0 0-1,1-1 1,-1 1-1,0 0 0,1 0 1,-1 0-1,0 0 1,0-1-1,0 1 1,0 0-1,0-1 0,0 1 1,0-1-1,0 1 1,-1 0-7,-33 11-15,14-5 35,4-2-17,1 1-1,-1-2 0,0 0 0,0-2 1,-12 2-3,0-1-150,-16 5 150,26-4 2,-1-2 1,0 0-1,0-2 1,0 0-1,-6-1-2,6-1 7,0 2 0,0 0 0,-1 2 1,1 0-1,-2 1-7,-57 6 0,-60 20-288,117-25 380,1-1 0,-15-1-92,-4 1 34,19-1-188,12-2 156,0 1 0,0 1 0,1-1 0,-1 1 0,-3 2-2,-16 8-163,20-8 140,1-1 1,-1 0 0,0 0-1,0-1 1,0 0 0,0 0-1,-8 0 23,-3 0-82,16-1 92,0-1 0,1 1 0,-1-1 0,0 0 0,1 0-1,-1 0 1,0 0 0,0-1 0,1 1 0,-1-1 0,0 0-10,-5 0 62,-1-1 1,0 1-1,-6 0-62,-18-2 37,18 1-62,-1 1 0,1 0 0,-1 2 0,-2 0 25,-18 0-1,26-1 13,-91 0-83,-48 9 71,83-4 100,33-3-214,0 1 0,-13 4 114,-117 22-59,-51-11 101,186-16-78,-1-2 52,-1-1 0,-20-3-16,10 0-32,-29 1 70,27 1 36,-33-5-74,22-9-16,31 11-71,14 3 142,-1 0 0,1 1 0,-1 0 0,-4 0-55,-88-3-57,-17-6 57,86 7-76,-10 1 20,-6 2 56,-30-1 50,44-2-42,0-1 0,-30-7-8,-9-2-118,25 6 23,32 5 75,0 1 0,-1 1 0,1 0 0,-2 1 20,-19 0-155,33-1 170,0 0 0,0 0-1,0-1 1,0 0 0,0 0-1,0 0 1,-1 0-15,4 0 4,0 1-1,0-1 1,0 1-1,0-1 1,0 1-1,0-1 1,0 1-1,0-1 1,0 0-1,0 1 1,0-1-1,1 0 1,-1 0-1,0 0 1,1 0-1,-1 0 1,0 0-1,1 0 1,-1 0-1,1 0 1,0 0-1,-1 0 1,1 0-1,0 0 1,0 0-1,-1 0 1,1-1-4,1-7-5,0 0 1,1 0 0,0 0 0,0 0-1,1 0 1,0 1 0,1-2 4,11-34-8,23-84-104,-32 108-36,-4 17 151,-1-1-1,0 1 1,0-1-1,0 1 1,0-1-1,-1 0 1,0 0-1,1-1-2,3-11 134,-4 15-132,1 0 0,-1 0 1,0 1-1,1-1 0,-1 0 0,0 0 0,0 0 0,1 0 0,-1 1 0,0-1 0,0 0 1,0 0-1,0 0 0,0 0 0,0 0 0,0 1 0,-1-1 0,1 0 0,0 0 0,0 0 1,-1 0-1,1 1 0,0-1 0,-1 0 0,0 0-2,-2-4-97,3 4 79,0 1 0,0-1 1,0 1-1,-1-1 0,1 1 0,0-1 1,0 1-1,-1-1 0,1 1 1,0-1-1,-1 1 0,1 0 0,-1-1 1,1 1-1,0 0 0,-1-1 1,1 1-1,-1 0 0,1-1 1,-1 1-1,1 0 0,-1 0 0,1 0 1,-1-1-1,1 1 0,-1 0 1,1 0-1,-1 0 0,1 0 0,-1 0 1,0 0-1,1 0 0,-1 0 1,1 0-1,-1 0 0,1 0 0,-1 1 1,1-1-1,-1 0 0,1 0 1,-1 1-1,1-1 0,-1 0 0,1 0 1,-1 1-1,1-1 18,-28 14 29,-1-1-1,-26 7-28,47-17-9,5-2 21,0 1 0,1-1-1,-1 1 1,1-1 0,-1 1-1,1 0 1,0 0 0,0 0 0,-1 1-12,-9 8-106,11-11 117,1 0-54,0 1-19,0 0 60,0 0-1,1 0 1,-1-1-1,0 1 1,0 0-1,0 0 1,0 0-1,0 0 1,0 0-1,0-1 1,0 1-1,0 0 1,0 0-1,0 0 1,-1-1-1,1 1 1,0 0-1,-1 0 3,1 1 36,-1-1-1,0 1 1,0 0-1,0-1 0,0 0 1,0 1-1,-1-1 1,1 1-1,0-1 0,-1 0-35,1 0-15,-1 0-1,1 1 0,0-1 0,0 0 1,0 0-1,0 1 0,0-1 0,0 0 1,0 1-1,1-1 0,-1 1 0,0-1 0,1 1 1,-1 0 15,-1 35-62,2-28 25,0 0 1,-1-1 0,-1 8 36,0 11 80,3-23-70,-1 1 0,-1-1 0,1 0 0,0 1-1,-1-1 1,0 0 0,-1 2-10,-4 23 307,6-23-299,-1 1 1,-1-1 0,1 1 0,-2 3-9,-1-1 33,0 1 0,-1-1 0,0 0 0,0 0 0,-1 0 0,0-1 0,-1 0-1,1 0 1,-2 0 0,1-1 0,-5 3-33,4-3 23,0 0 1,-1 0-1,0-1 0,-1 0 0,1-1 0,-1 0 0,0 0 0,0-1 0,-4 1-23,1-2-161,10-1 186,0-1 0,0 0 0,0-1 1,0 1-1,-1-1 0,-2 1-25,5-1-16,1 0-22,0 0-20,0 0 36,0 0 156,0 0-28,0 0-42,0 0-21,0 0 10,0 0-31,0 0-65,6 8 6,-4-7 42,1 0 1,-1 1-1,1-1 1,-1 0-1,1 0 1,-1 0-1,1-1 1,-1 1-1,1 0 1,0-1-1,-1 0 1,1 0-1,1 0-5,38-1 106,-36 0-97,33-4 13,-1-2-1,1-2 0,-1-1 1,-1-2-1,4-3-21,0-3 62,0-2 0,-2-2-1,0-1 1,16-14-62,47-29-92,-5 13 165,2 3-1,1 5 1,8 3-73,-86 34-58,0 2-1,1 0 0,0 1 1,0 2-1,0 0 0,0 1 1,1 1 58,-23 1-22,0 0 1,0 0 0,0 0 0,-1 0 0,1 0-1,0 0 1,0 0 0,0 0 0,0 0-1,0 1 1,0-1 0,0 0 0,0 0 0,-1 1-1,1-1 1,0 1 0,0-1 0,0 1-1,-1-1 1,1 1 0,0-1 0,-1 1-1,1 0 1,0-1 0,-1 1 0,1 0 0,-1 0-1,1-1 1,-1 1 0,1 0 0,-1 0-1,0 0 1,1-1 0,-1 2 21,2 2 23,-3-3-24,0 0 0,0-1 0,1 1 0,-1 0 0,0 0 0,0-1 0,0 1 0,0 0 0,0-1 0,0 1 0,0-1 0,0 1 0,0-1 1,1 0 2,-10 4-24,0 0 0,0-2-1,0 1 1,0-1 0,0-1 0,0 1-1,-3-2 23,-13 3-30,-82 8 71,33-3 46,-29 7-87,91-12-53,1 0 1,-1 0-1,0 1 0,1 1 1,0 0-1,0 1 1,-8 5 52,19-10-6,1 0-1,-1-1 1,0 1 0,0 0 0,1-1 0,-1 1 0,0 0 0,1 0 0,-1-1-1,0 1 1,1 0 0,0 0 0,-1 0 0,1 0 0,-1 0 0,1 0 0,0 0-1,0 0 1,-1 0 0,1 0 0,0 0 0,0 0 0,0 0 0,0 0-1,0 0 1,0 0 0,1 1 6,-1-1 13,1 0 0,-1 1 0,1-1-1,0 0 1,-1 0 0,1 1 0,0-1 0,0 0-1,0 0 1,0 0 0,0 0 0,0 0 0,0 0 0,0 0-1,0-1 1,1 1 0,-1 0 0,0 0 0,0-1-1,1 1-12,8 2 75,-1 0 0,1-1 0,0 1 0,0-2-1,0 0 1,0 0 0,7-1-75,19-1 143,20-4-143,-7 0 53,30 0 75,0-4 0,54-14-128,-42 6 155,1 5 0,18 2-155,-42 4 74,240-14-15,296 14 17,-499 6 29,-46 2-211,-37 0 170,0-2 0,0 0 0,0-1 0,3-2-64,129-17-48,-120 15 19,-1 3 0,1 0 1,14 3 28,-10-1-128,-31 0 129,1 0-1,0 1 1,0-1-1,-1 1 1,1 1-1,-1 0 1,1 0-1,-1 0 1,0 1-1,1 0 1,2 2-1,-3-1-43,43 25-362,-34-19 380,0 0 0,1-1 0,7 3 25,-22-11 16,0-1 1,0 1-1,-1 0 1,1-1-1,0 1 1,0-1-1,0 0 0,0 0 1,-1 1-1,1-1 1,0 0-1,0-1 1,0 1-1,0 0 0,0 0 1,-1-1-1,1 1 1,0-1-1,0 0 1,-1 1-1,1-1 0,0 0 1,-1 0-1,1 0 1,0-1-17,7-5 54,-8 5-54,1 1-1,0 0 0,-1-1 0,1 0 1,-1 1-1,0-1 0,1 0 0,-1 1 1,1-2 0,0-1-38,1 0 1,0 0 0,0 0-1,0 0 1,1 1 0,0 0-1,1-1 38,9-10-122,-6 6 66,0 1 0,0 1 1,0 0-1,1 0 1,0 0-1,0 1 0,7-2 56,-16 6-25,1 1-1,0-1 1,-1 1-1,1 0 1,0-1-1,0 1 0,0 0 1,-1 0-1,1 0 1,0-1-1,0 1 1,0 0-1,0 0 0,0 0 1,-1 0-1,1 0 1,0 1-1,0-1 1,0 0-1,0 0 1,-1 0-1,1 1 0,0-1 1,0 1-1,-1-1 1,1 0-1,0 1 1,0-1-1,-1 1 0,1 0 26,1 1-46,-1 1 0,1-1 0,-1 1 0,1-1 0,-1 1 0,0 0 0,0 0 0,0 0 46,0 1 58,24 65 470,16 26-528,-36-87-21,0 0-1,1 0 1,1-1 0,-1 1-1,1-1 1,0-1 0,1 1-1,-1-1 1,1-1 0,5 3 21,-8-6 28,-1 1 0,1-1 0,0-1 0,1 1 0,-1-1 0,0 1-1,0-2 1,1 1 0,-1 0 0,0-1 0,1 0 0,3-1-28,-6 1 1,21-5-49,-25 24 170,-1-16-72,0 0-1,0 1 1,-1-1-1,1 0 1,-1 0-1,0 0 1,0-1-1,0 1 0,0-1 1,0 1-1,-4 1-49,-6 8-16,13-11 9,-1 0 1,0 0-1,0 0 1,0 0-1,0 0 1,0 0 0,0 0-1,0 0 1,0-1-1,0 1 1,0 0 0,-1 0-1,1-1 1,0 1 6,-1-1-10,-6 7-71,7-6 6,17 3 28,-15-3 54,1-1 0,-1 1 0,1-1 0,0 1 0,-1-1 0,1 1 0,0-1 0,-1 0 0,2 0-7,14 0 182,-15 0-97,-1 0 0,2 0-21,-189 4 75,160-3-176,0 1-1,1 1 1,-11 4 37,-79 20-107,76-17 97,-43 7 4,-43 3 6,-38-8 75,47-2-128,107-10-17,6 0-8,0 0 0,1 1-1,-1-1 1,0 0 0,1 1 0,-1-1 0,0 1 0,1 0-1,-3 1 79,5-2-96,14 0 54,130-20 410,9-1-208,-22-10 120,26-14-280,11-3 93,-143 42-31,61-15-149,-72 19 122,0 0 0,0 1 0,0 0-1,0 1 1,2 1-35,-8 0 21,0 0-1,0 0 0,0 1 0,0 0 1,4 2-21,-3 3-43,-8-3 15,-2-3 13,3 4 43,-1 0 0,0 0 0,-1-1-1,1 1 1,-1 4-28,3 0-16,5 0-27,-2-9 80,-3-1 156,-2 1-191,0 0 1,0 0-1,-1 0 1,1 0-1,0 0 1,0-1-1,-1 1 1,1 0 0,0 0-1,0-1 1,-1 1-1,1 0 1,0-1-1,-1 1 1,1-1-1,-1 1 1,1-1-1,0 1 1,-1-1-1,1 0 1,-1 0-3,1 1 96,-1-1-96,1 1 0,-1 0 0,1-1-1,-1 1 1,0 0 0,1-1 0,-1 1 0,0-1 0,0 1 0,1-1-1,-1 1 1,0 0 0,0-1 0,1 1 0,-1-1 0,0 1 0,0-1-1,0 1 1,0-1 0,0 1 0,0-1 0,0 1 0,0-1 0,0 1-1,0-1 1,0 0 0,0-17-1,0 17-53,0-9 98,1 5-100,-1-1-1,0 0 1,0 0-1,-1 1 1,0-1-1,0 0 1,0 1-1,0-1 0,-1 1 1,0-1-1,0 1 1,-2-2 56,-19-31-5029,22 31 2410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23:49.93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20 992,'2'0'163,"0"1"1,-1 0-1,1 0 1,0 0-1,-1 0 1,1 0-1,0 0 0,-1 0 1,1 0-1,-1 1 1,0-1-1,0 0 1,1 1-1,-1-1 1,0 1-1,0 0 0,0-1 1,0 2-164,2 1 45,0 1 0,-1 0 1,1 1-1,-1-1 0,-1 0 0,1 1 1,0 2-46,-1-2 32,1 0 1,-1 1 0,1-1 0,1 0 0,-1 0 0,3 4-33,-4-8 17,0-1 1,-1 1 0,1 0-1,-1 0 1,1 0-1,-1 0 1,1 0 0,-1 0-1,0 0 1,0 1-18,0-2 43,0-1 5,0 0 26,0 0-10,0 0 59,0 0-38,1-2-72,0 0 0,1 1 0,-1-1 0,0 0 0,0 0 0,0 0 0,-1 1 0,1-1 1,0-2-14,2-10-16,-3 12 16,1 0 1,-1 0-1,1 0 0,-1 0 1,1-1-1,0 1 1,0 0-1,0 0 0,0 0 1,0 0-1,0 1 0,1-1 1,0-1-1,23-30-264,-19 24 377,-1 1-1,2 0 1,-1 1 0,4-3-113,6-9 191,-16 18-207,1 1 32,0 0 0,-1 0-1,1 1 1,0-1-1,-1 0 1,1 0 0,-1 1-1,1-1 1,0 0-1,-1 0 1,1 1-1,-1-1 1,1 1 0,-1-1-1,1 0 1,-1 1-1,0-1 1,1 1-1,-1-1 1,1 1 0,-1 0-1,0-1 1,1 1-1,-1-1 1,0 1 0,0-1-1,1 2-15,3 18-35,-3-13 12,7 17 162,-6-19-87,0 0 1,-1 0-1,1 0 1,-1 0 0,-1 1-1,1-1 1,0 2-53,4 22 442,-5-31-429,0 0-1,1 0 0,-1 0 0,1 0 0,0 0 0,0 0 0,0 0 0,0 0 0,0 0 0,0 0 1,1 1-1,-1-1 0,0 1 0,1-1 0,-1 1 0,1-1-12,6-7 62,37-41-318,-44 49 260,0-1 0,1 1 0,-1 0 0,0 0 0,1 0 0,-1 0 0,1 0 0,-1 0 0,1 1 0,-1-1-1,1 0 1,0 1 0,-1-1 0,1 1 0,1-1-4,-2 1 69,-1 0-31,5 25 244,-4-20-241,-1-1-1,1 1 0,0 0 1,0 0-1,0-1 0,1 1 1,-1-1-1,1 0 0,1 1-40,-3-3 32,0-2 21,0 0-5,13 23 480,-13-20-524,-1-3-2,1 1-1,0-1 1,0 1 0,0 0-1,0-1 1,0 1 0,0 0-1,0-1 1,0 1 0,0 0 0,0-1-1,0 1 1,0-1 0,0 1-1,1 0 1,-1-1 0,0 1-1,0-1 1,1 1 0,-1 0-2,2 5 431,-1 1 1,0 0-1,-1-1 0,1 1 1,-2 3-432,1-7-3,0-1 20,0-1-1,0 1 0,-1-1 1,1 1-1,-1-1 0,1 1 1,-1-1-1,0 0 0,1 1 1,-1-1-1,0 0 0,0 1 1,0-1-1,0 0 0,0 0 1,-1 1-17,1-1 42,1-1-170,0 0-581,4-4-1856,1-1 1365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23:51.03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36 1728,'8'9'2895,"7"7"-1092,-14-13-1686,1 0-1,-1-1 0,0 1 0,-1 0 1,1 1-1,0-1 0,-1 0 0,0 0 1,0 3-117,0-3 25,1 0 0,-1 0 0,0 0 1,1 1-1,0-1 0,-1 0 0,1 0 0,1 2-25,3 6 9,-4-8-22,1 0 1,-1 0-1,0 0 0,1 0 0,0-1 0,0 1 0,0 0 1,0-1-1,0 1 13,14 13 149,-14-13-123,1 0 0,-1-1 1,1 1-1,-1-1 1,1 1-1,0-1 0,0 0 1,0 0-1,0 0 1,1 0-1,-1-1 1,0 1-1,1-1 0,-1 0 1,1 0-1,-1 0 1,1 0-1,0-1 0,2 1-26,-2-1 17,0-1-1,0 1 0,0-1 1,0 1-1,0-1 0,-1-1 0,1 1 1,0 0-1,0-1 0,1 0-16,5-4 16,-1-1-1,1 0 0,-1 0-15,-2 2-6,9-5-58,-11 7 54,1 0 0,-1-1 0,0 1 0,0-1 0,1-1 10,-5 4 12,0 0 0,-1 1 0,1-1 0,0 0 0,0 0 0,-1 0 0,1 0 0,0 0 0,-1 0 0,1-1-1,-1 1 1,0 0 0,1 0 0,-1 0 0,0 0 0,0-1 0,1 1 0,-1 0 0,0 0 0,0-1 0,0 1 0,-1 0-1,1 0 1,0 0 0,0-1 0,-1 1 0,1-1-12,-3-7 183,0 0-1,1 0 1,0-1 0,0 1-1,1 0 1,1-1 0,0 1-1,0-3-182,-3-8-282,3 19 10,0 1-75,0 0-485,0 2-32,12 13-2266,-8-7 783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23:51.91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102 0 1472,'-1'0'450,"0"0"0,0 1 0,0-1 0,0 0 0,0 0 0,1 0 0,-1 1-1,0-1 1,0 1 0,0-1 0,1 1 0,-1-1 0,0 1 0,0-1-450,-15 19 630,6-8-450,-9 13-85,10-12-73,1 3-18,8-13 1,-1-1 0,0 1 0,0 0 0,0-1 0,0 1 0,0-1 0,0 1 0,0-1 0,0 0 0,0 1 0,-1-1 0,0 1-5,-2-1 38,3-1-1,1 0 16,10-1-10,42-10-214,-50 10 173,0 1-1,0-1 0,0 1 0,0 0 0,0 0 0,0 0 0,0 0 1,-1 0-1,1 1 0,0-1 0,0 1 0,0-1 0,0 1 0,-1-1 1,1 1-1,0 0 0,0 0 0,-1 0 0,1 0 0,-1 0 1,1 0-1,-1 1 0,1-1 0,-1 0 0,0 1 0,0-1 0,0 1 1,1-1-2,-1 2 34,1-1 0,0 1 0,-1 0 0,0-1 1,1 1-1,-1 0 0,0 0 0,-1-1 0,1 1 0,0 0 1,-1 0-1,1 0 0,-1 0 0,0 0 0,0 0 1,0 0-1,-1 2-34,-1 4 247,-1 0 0,0 0 0,0 0 0,-1 0 0,0-1 0,-1 1 0,0-1 1,0 0-1,-5 4-247,4-3 127,2-4-135,0 0 1,1-1 0,-1 1-1,-1-1 1,1 1-1,-1-1 1,0-1 0,0 1-1,0-1 1,-1 1 7,-6 1-145,-1 1-736,6-2-2456,10-7 2287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23:52.7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30 1 1408,'-1'13'3829,"-8"26"-2106,8-35-1611,-1 1-1,1-1 1,1 1 0,-1-1 0,1 1 0,-1-1-1,1 1 1,1-1-112,-1 2 110,0 0 1,-1-1-1,1 1 0,-1 0 0,0-1-110,-2 9 75,1-1-1,1 0 1,0 0-1,1 1-74,-2 22 11,0-19 41,1-1 0,1 0 0,1 1-1,0-1 1,3 11-52,-2-19 22,0 1 0,0-1 0,1 0 0,0 0 0,0 0 0,1-1 0,0 1 1,0-1-1,1 0 0,0 0 0,3 4-22,-4-8 42,-1 0 1,1 0-1,-1 0 0,1 0 1,0-1-1,0 0 1,0 1-1,0-2 0,0 1 1,1 0-1,-1-1 1,0 0-1,1 0 0,-1 0 1,1 0-1,-1-1 1,1 0-1,-1 0 0,1 0 1,0 0-1,2-2-42,12-1 295,0-1-1,-1-2 1,0 1-1,11-7-294,-9 5 76,21-11 39,-25 11-482,1 0 0,15-4 367,-28 11-931,4-4 424,-6-1-6023,-2 1 4877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23:53.1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 1 3136,'-1'0'194,"0"1"1,1-1-1,-1 1 1,0-1-1,0 0 1,0 1-1,0-1 1,0 0-1,1 0 1,-1 0-1,0 0 1,0 0-1,0 0 1,0 0-1,0 0-194,-3 20 2581,4-18-2464,0 0 1,1 0-1,-1 1 0,1-1 0,-1 0 0,1 0 0,0 0 0,0 0 0,0 0 0,0-1 0,0 1 0,0 0 0,1 0 0,-1-1 0,1 1 0,-1 0 0,1-1 0,-1 0 1,3 2-118,-1-1 62,0 0 0,0 0 0,0 0 0,1 0 0,-1-1 0,0 1 0,1-1 0,0 0 0,-1 0 0,1 0 0,0-1-62,23 1-25,0-1 0,0-2 0,-1 0 0,1-2 0,19-5 25,13-2-3758,-33 7 1567,-3-4-844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23:54.6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 5 2144,'-1'-5'18,"-1"6"2053,0 10 1306,3 20-2646,2-1-1,2 1 1,6 23-731,-10-47 38,3 36 225,-4-38-208,0 1 1,0-1 0,0 1-1,1-1 1,0 0 0,0 1-1,0-1 1,1 0 0,0 1-1,0-1 1,0 0 0,1 0-1,0 0-55,-2-4 24,-1-1-1,1 0 0,0 0 1,-1 0-1,1 0 0,0 0 0,-1 0 1,1 0-1,-1-1 0,1 1 1,0 0-1,-1 0 0,1 0 1,0-1-1,-1 1 0,1 0 0,-1 0 1,1-1-1,0 0-23,21-19 189,-3 2-250,-2 6 35,1 0 0,-1 2 0,4-1 26,-11 6-76,0 1 0,0 0 1,0 1-1,1 0 0,-1 0 0,11 0 76,-19 3-9,1 0 1,0 0 0,0 1-1,0-1 1,0 1 0,0 0-1,0-1 1,0 1-1,-1 1 1,1-1 0,0 0-1,-1 1 1,1-1 0,-1 1-1,0 0 1,1 0 0,-1 0-1,2 2 9,-1-1 10,0 0-1,-1 0 1,1 1-1,-1-1 0,1 1 1,-1-1-1,0 1 1,0 0-1,-1 0 0,1 0 1,-1 0-1,1 4-9,-1-1 19,0 1 0,-1-1 0,0 0 0,0 1 0,-1-1 0,0 5-19,0-10 41,1 0 1,0 0 0,-1-1 0,1 1 0,-1 0 0,1 0 0,-1-1 0,0 1 0,0 0-1,0-1 1,0 1 0,0-1 0,0 1 0,0-1 0,-1 0 0,1 0 0,0 1 0,-1-1-1,1 0 1,-1 0 0,1 0 0,-1 0 0,1-1 0,-1 1 0,0 0 0,0-1 0,1 1-1,-1-1 1,0 1-42,-8-1 52,-1 0 0,1 0 0,0-1 0,0-1 0,0 1 0,1-2 0,-1 1 0,0-1 0,1-1 0,-1 0 0,1 0 0,0-1 0,1 0 0,-1 0 0,1-1 0,-4-4-52,11 9-61,-2-1-146,0-1 0,0 1 0,0-1-1,1 0 1,-1 0 0,1 0 0,0 0 0,0 0 0,-1-2 207,3 4-853,0-2-1590,0 3 310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23:55.53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 45 3136,'-1'0'147,"1"0"0,0 0 1,-1 0-1,1 0 0,-1 0 1,1 0-1,0 0 0,-1 0 1,1 0-1,-1 1 0,1-1 0,0 0 1,-1 0-1,1 1 0,0-1 1,-1 0-1,1 0 0,0 1 1,-1-1-1,1 0 0,0 1-147,61 33 1424,-59-33-1386,1 1 1,-1-1-1,1 0 0,-1 0 1,1-1-1,0 1 0,0 0 1,-1-1-1,1 0 0,0 0 0,0 1 1,-1-2-1,1 1 0,0 0 1,0-1-1,-1 1 0,1-1 1,0 0-1,-1 1 0,1-2 0,-1 1 1,1 0-39,-1 0 10,-1 0-1,0 0 1,1 0 0,-1-1 0,0 1 0,0 0 0,1-1-1,-1 1 1,0-1 0,0 1 0,-1-1 0,1 1 0,0-1 0,-1 0-1,1 0 1,-1 1 0,1-1 0,-1 0 0,0 0 0,1 1-1,-1-1 1,0-1-10,0 1 3,0 0 0,0 0-1,0 0 1,0 0-1,-1 0 1,1 0 0,0 0-1,-1 0 1,0 0 0,1 0-1,-1 0 1,0 0 0,0 0-1,0 0 1,0 1-1,0-1 1,-1 0 0,1 1-1,-1-2-2,1 2-8,0 1-1,0-1 0,0 0 0,0 0 0,0 0 0,-1 1 0,1-1 0,0 1 0,0-1 1,0 1-1,-1-1 0,1 1 0,0 0 0,-1-1 0,1 1 0,0 0 0,-1 0 0,1 0 1,0 0-1,0 0 0,-1 0 0,1 1 0,0-1 0,-1 0 0,1 1 0,0-1 0,0 1 1,-1-1-1,1 1 0,0 0 0,0-1 0,0 1 0,0 0 0,0 0 0,0 0 0,0 0 1,0 0-1,0 0 0,0 0 0,1 0 0,-1 0 0,0 1 9,-17 12 121,17-13-78,0-1 0,-1 1 0,1 0 0,0 0 0,0-1 0,0 1 0,-1 0 1,1 0-1,0 0 0,0 0 0,0 1 0,1-1 0,-1 0 0,0 0 0,0 1 0,0-1 0,1 0 0,-1 1 0,1-1 1,-1 0-1,1 1 0,0-1 0,-1 1 0,1-1 0,0 1 0,0-1 0,0 1 0,0-1 0,0 1 0,1 0-43,0 8 128,-1-6-83,1-1-1,-1 1 1,1-1-1,0 1 1,0-1-1,0 1 0,1-1 1,-1 1-1,2 1-44,13 22 75,-10-17-49,0 0-1,0 0 1,1-1-1,0 0 1,8 7-26,-10-11-518,0-1 1,1 1-1,-1-1 0,1 0 0,0 0 1,0-1-1,2 1 518,-5-3-430,1 1 0,1-1 0,-1 0 0,0 0 0,0-1 0,0 1 0,0-1 0,1 0 0,-1 0 0,0 0 0,0-1 0,1 1 430,31-8-1269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23:56.61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196 5 2400,'0'0'72,"0"0"0,-1-1 0,1 1 1,0 0-1,-1-1 0,1 1 0,0 0 0,-1-1 0,1 1 0,0 0 1,-1 0-1,1 0 0,0-1 0,-1 1 0,1 0 0,-1 0 0,1 0 1,0 0-1,-1 0 0,1 0 0,-1 0 0,1 0-72,-6 7 872,3-1-499,-14 25 338,2 1-1,2 0 1,0 0 0,1 6-711,-16 42 549,10-30-132,1 0 1,3 1 0,-4 38-418,12-51 181,2 0 0,1-1 1,3 1-1,0 0 1,5 22-182,-2-44 36,0 0 0,0 0 0,2-1 0,0 0 0,0 1 0,2-1 0,2 3-36,5 7 191,1-1 1,2 0-1,12 14-191,23 32 136,4 12-136,27 40-3122,-56-89-1342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12.4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33 992,'0'0'16,"0"0"0,0 0 1,0 0-1,0 0 0,0 1 1,0-1-1,-1 0 0,1 0 0,0 0 1,0 0-1,0 0 0,0 0 0,0 0 1,0 0-1,0 0 0,-1 0 0,1 0 1,0 0-1,0 0 0,0 1 0,0-1 1,0 0-1,0 0 0,0 0 1,0 0-1,0 0 0,0 0 0,0 0 1,0 1-1,0-1 0,0 0 0,0 0 1,-1 0-1,1 0 0,0 0 0,0 0 1,0 1-1,0-1 0,1 0 1,-1 0-1,0 0 0,0 0 0,0 0 1,0 0-1,0 0 0,0 1 0,0-1 1,0 0-1,0 0 0,0 0 0,0 0 1,0 0-1,0 0 0,0 0 0,0 0 1,1 1-1,-1-1 0,0 0 1,0 0-1,0 0 0,0 0 0,0 0 1,0 0-1,0 0 0,1 0 0,-1 0 1,0 0-17,0 1 172,1-1-1,0 1 1,-1-1 0,1 1 0,-1-1 0,1 1 0,0-1 0,0 0 0,-1 1 0,1-1-1,0 0 1,-1 0 0,1 1 0,0-1 0,0 0 0,0 0-172,2 0 172,1 0 0,-1 0 1,1 0-1,0-1 0,-1 1 0,1-1 1,-1 0-1,1 0 0,-1 0 0,4-2-172,-7 3 6,0 0-1,0 0 1,1-1-1,-1 1 1,0 0-1,1 0 1,-1 0-1,0 0 0,0-1 1,1 1-1,-1 0 1,0 0-1,1 0 1,-1 0-1,0 0 0,1 0 1,-1 0-1,0 0 1,1 0-1,-1 0 1,0 0-1,1 0 0,-1 0 1,1 0-6,13 2 67,6-3 250,0-2-1,-1 1 1,18-6-317,-18 3-7,1 2-1,-1 0 1,19 0 7,51 0 656,-46-2 58,-42 5-708,-1 0-118,0 0 37,0 0-64,-1 15-1674,-12 6-1216,9-13 997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23:57.59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 13 2912,'-3'-8'1146,"2"3"1214,5 7-1104,6 5-1038,-1 0 0,0 0-1,-1 1 1,0 1 0,0-1-1,2 5-217,25 26 316,39 29-258,38 39-68,-102-97 103,-1 1 1,0 0-1,-1 0 1,0 1-1,-1 0 1,0 0-1,-1 1 1,-1 0-1,5 13-93,-5-7 184,-1 1 0,0 1 1,-1-1-1,-2 0 0,0 1 0,-1 11-184,-2-5 163,-1-1-1,-1 1 0,-1-1 0,-1 1 0,-2-2 1,-5 15-163,-13 22 137,-2 0 0,-4-1-137,10-14-410,3 2-1,1 1 0,-2 20 411,-1 3-1436,7-18-2989,-19 45 4425,10-52-2917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24:07.20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36 480,'8'-35'1979,"-17"35"-1131,7 1-772,1 0-4,0 0 0,0 0 0,0-1-1,0 1 1,1 0 0,-1 0 0,0 0 0,0 0 0,1 0 0,-1 0-1,1 1 1,-1 0-72,1-2 64,0 0 288,-5 10 1360,5-7-1621,-1 0 0,1 1-1,-1-1 1,0 0 0,0 0 0,0 1-1,-1 0-90,1 0 124,0-1-1,0 0 0,0 1 1,0 0-1,1-1 0,-1 1 1,1 1-124,5 58 416,0-35-208,-2 47-187,2 47 203,3-62-224,-8 60 352,0-118-299,0-2-31,0 0-65,0 0 22,1 0 25,-1-1 1,1 1 0,0 0 0,-1-1-1,1 1 1,0 0 0,-1-1 0,1 1-1,0-1 1,-1 1 0,1-1 0,-1 1-1,1-1 1,-1 1 0,1-1 0,-1 1-1,1-1 1,-1 0 0,0 1 0,1-1-1,-1 0 1,0 0 0,0 1 0,1-1-1,-1 0 1,0 0 0,0 1 0,0-1-1,0 0 1,0 0 0,0 1-1,0-1-4,0-32 80,0 26-77,0-10 21,-1 4-20,1 0 1,0 0-1,1 1 1,1-1-1,0 0 1,0 0-1,2 1 1,-1-1-1,2-1-4,36-68-58,-40 79 67,1 0 1,0 1 0,-1-1-1,1 0 1,0 1-1,1-1 1,-1 1 0,0 0-1,1 0 1,-1 0-1,1 0 1,0 0 0,0 0-1,-1 1 1,1-1-1,0 1 1,0 0 0,0 0-1,1 0 1,0 0-10,4-1 27,0 1 1,0 0-1,0 0 0,0 1 1,0 0-1,0 0 1,6 2-28,-12-1-3,1 0-1,0 0 1,0 0 0,-1 0 0,1 1 0,-1-1 0,1 1-1,-1 0 1,0 0 0,0 0 0,0 0 3,23 24 45,-12 2 375,-5-10-322,-4-12-19,2 6-49,0 1 0,3 8-30,-7-16 23,-1 0 0,0 0 0,0 0 0,0 0 0,0 0 0,-1 0 0,0 0 0,0 0 0,-1 1-23,0 1 32,0 1-1,-1-1 0,0 0 0,-1 0 0,0 1 1,0-2-1,0 1 0,-1 0 0,0-1 0,0 0 1,-1 2-32,-4 3 96,0 0 1,-1-1 0,0 0-1,-1-1 1,-6 5-97,2-4 358,0-1 1,-1-1-1,-1 0 1,1-1-1,-12 3-358,20-8 77,0-1 1,0 0-1,0 0 0,-1 0 0,1-1 1,0-1-1,-2 1-77,-10-1-29,19 1 9,0 0 0,0 0 0,0-1 0,0 1 0,0 0 0,0 0 0,0-1 0,0 1 0,0-1 0,0 1 0,0-1 0,0 1 0,0-1 0,1 0 0,-1 1 0,0-1 0,0 0 0,1 0 0,-1 0 0,0 1 0,1-1 0,-1 0 0,1 0 0,-1 0 0,1 0 20,0 0-109,-1 1 1,1-1-1,0 1 1,0-1-1,0 0 1,-1 1-1,1-1 1,0 1-1,0-1 1,0 0-1,0 1 1,0-1-1,0 0 1,0 1-1,0-1 1,0 1-1,1-1 0,-1 0 1,0 1-1,0-1 1,0 1-1,1-1 1,-1 0-1,0 1 1,1-1-1,-1 1 1,1-1-1,-1 1 1,0-1-1,1 1 1,-1 0-1,1-1 1,-1 1-1,1 0 1,-1-1-1,1 1 1,0 0-1,0-1 109,11-2-3285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24:08.58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23 125 1472,'-1'0'20,"1"0"1,0 0-1,0-1 0,-1 1 1,1 0-1,0 0 0,0 0 1,0 0-1,-1-1 0,1 1 0,0 0 1,0 0-1,0 0 0,0-1 1,-1 1-1,1 0 0,0 0 1,0 0-1,0-1 0,0 1 1,0 0-1,0 0 0,0-1 1,0 1-1,0 0 0,0 0 1,0-1-1,0 1 0,0 0 1,0-1-1,0 1 0,0 0-20,4-12 1449,0-4 2217,-6 13-3247,5 6-241,32 20 649,-31-21-731,0 1 0,0-1 1,1 0-1,-1 0 0,0-1 0,1 1 0,-1-1 0,1 0 1,0 0-1,-1-1 0,1 1 0,0-1 0,3 0-96,1-1 144,0 0 0,0 0-1,0-1 1,0 0-1,0 0 1,4-3-144,-7 3 47,0-1-1,0 1 1,0-2 0,0 1-1,0-1 1,-1 0 0,1 0-1,-1 0 1,0-1 0,-1 0-1,1 0 1,0-1-47,-4 5 9,-1 0 0,1 0 0,-1 0 0,1 0-1,-1 1 1,1-1 0,-1 0 0,0 0 0,1 0 0,-1 0 0,0 0 0,0 0 0,0 0-1,0 0 1,0 0 0,0 0 0,0-1 0,0 1 0,0 0 0,0 0 0,-1 0 0,1 0 0,0 0-1,-1 1 1,1-1 0,0 0 0,-1 0 0,1 0 0,-1 0 0,0 0 0,1 0 0,-1 1-1,0-1 1,0 0 0,1 1 0,-1-1 0,0 0 0,0 1 0,0-1 0,0 0-9,-6-2 35,1 0 1,0 1-1,-1 0 0,0 0 1,-6-1-36,4 0 11,-2 0 24,-1 1-1,1 0 1,0 0 0,-1 1-1,-5 1-34,11 0 15,0 0-1,0 1 0,0 0 0,0 0 1,1 1-1,-1 0 0,0 0 1,1 0-1,-1 0 0,1 1 1,-4 2-15,4 0 45,0-1 1,0 1 0,0 0 0,1 1 0,-1-1-1,1 1 1,0 0 0,1 0 0,0 0-1,0 0 1,0 1 0,-1 2-46,3-3-4,0-1 0,0 0 0,0 0 0,1 1 0,0-1 0,0 0 0,0 1 0,0-1 0,2 5 4,12 45-34,-13-50 35,1 0 13,0 1 1,1-1 0,0 0 0,0 0-1,0 0 1,0 0 0,1-1 0,1 2-15,15 23 170,-18-27-162,-1 1 0,1-1-1,-1 0 1,1 1 0,0-1 0,0 0 0,0 0 0,0 0 0,0-1 0,1 1 0,-1 0 0,0-1 0,1 0 0,-1 1 0,1-1 0,1 0-8,5 2 26,-1-1 1,1-1-1,0 1 1,5-1-27,13 2-31,-17-2-33,-1 0 0,0 0-1,1-1 1,-1-1 0,1 0 64,-3 1-549,0-1 0,0-1-1,0 0 1,0 1 0,0-2 0,-1 1 0,1-1-1,-1 0 1,0-1 0,1 0 0,-1 0 549,21-18-3712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6T23:17:00.3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1947 366 832,'0'-1'104,"0"4"362,0-1 149,0-5-61,0 3-528,0-1 1,0 1 0,0 0 0,0 0-1,0-1 1,0 1 0,0 0 0,0-1 0,0 1-1,0 0 1,0-1 0,0 1 0,0 0-1,-1 0 1,1-1 0,0 1 0,0 0-1,0 0 1,0-1 0,-1 1 0,1 0-1,0 0 1,0 0 0,0-1 0,-1 1 0,1 0-1,0 0 1,0 0 0,-1 0 0,1-1-1,0 1 1,-1 0-27,-9 1 741,9-1-711,0 0-1,0 0 1,0 1 0,1-1-1,-1 0 1,0 0-1,0 0 1,1 0 0,-1 0-1,0 0 1,0 0-1,0-1 1,1 1 0,-1 0-1,0 0 1,0-1-1,1 1 1,-1 0 0,0-1-30,0 1 32,0-1 0,0 0 0,-1 1 0,1-1 0,0 1 0,-1-1 0,1 1 0,0 0 0,-1-1 1,1 1-1,0 0 0,-1 0 0,1 0 0,0 0-32,-25 1 510,14 0-99,-24-4 257,28 2-498,-1 1-1,1-1 1,-1 1 0,1 1 0,-1-1-1,1 1 1,-5 2-170,8-2 141,0 0 1,-1 0-1,1-1 0,0 0 0,-1 0 1,1 0-1,-1 0 0,0-1-141,-45-9 421,13 2-228,-6 2 104,-10 2-297,33 3 34,1 0-35,1 2 0,-1 1 1,0 0-1,-4 2 1,-23 3 72,6-2-11,0 2 1,0 1-1,0 3 0,-22 9-61,21-6 13,17-6 348,-20 9-361,18-6-293,-28 7 293,-4 1 79,14-4 131,-11 0-210,9-2-114,-5 4 114,22-5-69,0 2-1,-3 4 70,6-4 86,13-5-91,0 0 1,1 0-1,-1 2 1,-9 10 4,4-5 45,13-9-77,0-1 1,0 1-1,1-1 1,-1 2-1,-2 5 32,-13 17-130,-3 4 175,2 2 0,-2 5-45,10-15 6,7-15 48,-1-1 1,0 0 0,-7 7-55,5-6-23,0 1-1,-4 7 24,3-4-2,0-1 0,0-1 0,-6 4 2,5-4 1,5-4-1,0 0 0,1 0 0,-2 3 0,-8 12 0,7-8 27,0 0 1,1 0 0,0 1-1,1 0 1,-3 14-28,-9 22 48,6-20-8,2 1-1,1 1 1,2 0-1,1 0 1,2 1-40,3-10 34,2 0-1,1 13-33,-1 0 2,1-30-9,0-1-1,0 0 1,1 1-1,0-1 1,1 3 7,1 5-112,-2-10 121,1 1 0,-1-1 1,1 0-1,0 0 1,0 0-1,1 0 0,0-1 1,0 1-10,38 42 10,-14-17 54,23 35-82,32 54 18,-53-74-99,-20-32 131,0-1 0,0 0 0,1 0 0,1-2 0,0 1 0,1-2 0,0 1 0,1-2 0,0 0 0,5 2-32,-8-6 2,0 0 0,0-1 0,1-1 0,0 0 0,6 1-2,62 5-67,-14-2 17,-30-3-1,-1-1 0,5-3 51,0 1-63,17 3 63,67 17 259,-69-10-166,-2 1-34,-34-8-29,-1 0 1,1 0-1,-1-2 1,11 0-31,1 0-96,0 1 1,22 5 95,17 2-65,-33-5 179,-8-2 56,-1 0-1,2-2-169,65 7 155,-74-7-124,1 1 0,13 3-31,-13-1 4,-1-2-1,14 0-3,126-10 411,-60 7-390,93 2 1,-142-2 75,-37 0-63,0 1 0,0 0 1,0 1-1,0 0-34,25 3-58,1-2-1,-1-2 1,24-3 58,26 0 127,-14 3-9,139 3-124,-143-2 49,-39-1-62,1 1 1,0 2 18,4-2-159,-26-1 212,1 0 0,-1 1 0,2 1-53,6 0 80,0-1 0,1 0 0,-1-2 0,12-1-80,-6 0 10,69 0-50,30-3 91,-77 3-57,31 3 6,-22 0-63,-28 0 115,-18-1-18,1 0 0,0 0 0,1-1-34,0 1 24,1 0-1,0 0 1,8 2-24,-7-1 69,0 0 0,0-1 0,2 0-69,77-5-17,13 5 17,-45 1 129,-26 0-101,34 6-28,-9 0 62,-2 3-24,14 1-438,-2 1 602,-8 1-157,-40-7 53,1-2-1,1 0-97,100 16 315,-64-15-352,0 4-1,49 13 38,-108-22 3,92 25 410,5-3-413,-75-18 150,59 11 4,9-3-154,210 16 816,-251-26-614,7-3-202,-9 0 172,103-3-156,-123 4-27,36 0 171,1-3 0,1-2-160,-28 1 173,0 3 0,14 2-173,-8-1-95,7 3 148,-35-1-32,0-1 0,0-1 1,-1-1-1,1 0-21,55-4 18,0 2 0,31 5-18,0 0-212,0 4 496,-66-3-253,-26-2-56,1 1 0,-1 0 0,9 4 25,-10-3 36,0-1 0,0 0 1,0 0-1,0-1 0,6 0-36,46 4-64,-39-4 30,0 1-1,10 3 35,-11-2 72,0-1 0,10 0-72,97 3 139,11-2-150,11 8 11,-136-10 14,0 0 0,0-1-1,1 0 1,-1-1 0,0-1 0,7-2-14,-14 2-1,0 0 1,-1 0 0,1-1 0,0 0 0,-1 0-1,0 0 1,0-1 0,0 0 0,0 0 0,-1 0 0,1-1-1,-1 0 1,4-5 0,-3 4-15,1 0-1,0 0 0,0 0 1,0 1-1,1 0 1,-1 1-1,1 0 0,7-3 16,25-14-83,-29 15 70,1 1 0,0 0 0,0 1 0,0 0-1,12-2 14,12-4 7,-21 6-59,0 1-1,0 1 1,1-1 52,17-1-40,-29 2 98,1 1 0,0-1-1,-1 0 1,1 0 0,-1 0-1,1-1 1,0 0-58,-1 0-18,1 0-1,0 1 1,0 0 0,4-2 18,-1 1 3,0-1 1,0 0-1,-1 0 1,1-1 0,-1 1-1,0-2 1,-1 1-1,1-1 1,-1 0-1,0 0 1,0-1-1,-1 0-3,-1 1 18,0 0 0,-1 0-1,0 0 1,0 0 0,-1 0-1,0 0 1,0-1 0,0 0-18,2-13-34,-1 1 1,0-4 33,8-115-288,1-13 235,8 35 80,0 0 196,-10 63-524,-6 42 224,-2-1 1,1-1-1,-2 1 1,1-10 76,-1-2 28,-1-16 2,-1 20-8,0 0-1,2 1 1,1-8-22,0 4-11,-2 1 0,0-4 11,-7-151-96,3 141-44,-1-1 1,-2 1 0,-3-1 139,-5-33-179,10 44 102,-1-1-50,1 0-1,2 0 1,0-17 127,2 3-425,-7-31 425,3 30-23,-1 7-143,3 26 158,2 0 0,-1 0 0,1 0 1,0-2 7,0-10 68,-1 0-1,-1 0 1,-4-14-68,0-1-129,3 9-64,3 17 194,-1 0 0,0 0 1,0 0-1,-1 0 1,-2-4-2,-35-93-294,38 98 298,0-1 0,0 1-1,1-1 1,0 0 0,0 0-1,1-1-3,-3-34 10,2 40-32,-1 0 0,0 0 0,1 0-1,-2 0 1,1 1 0,-1-1 0,1 0 0,-1 1 0,0 0-1,-1 0 1,1 0 0,-1 0 0,0 1 0,0-1-1,0 1 1,0 0 0,0 0 0,-1 0 0,1 1 0,-1-1-1,0 1 1,0 1 0,0-1 0,0 0 0,-2 1 22,-68-13-27,-6 2 27,-13-2-32,41 9-2,-1 1 0,1 3 1,-10 3 33,-11-1 128,23 1-210,1 2 1,-14 5 81,-27 3-61,-44 5 99,56-6 15,-1-4 0,-14-2-53,-341-5 0,335-5-136,20 1 186,-467 5-434,377 8 275,-51 1 266,-90-1 30,298-7-214,0 1 0,0 0 0,1 0 0,-1 2 0,1-1 0,-4 3 27,-35 13 183,36-17-133,0 0 0,0-1-1,-1 0 1,-1-1-50,-29 3 105,-40 4-109,0-3-1,-19-5 5,97 0 57,-93-5-83,-64 2-54,-340-2 138,348 14-267,38-1 360,5 2-117,29-1-175,-74 10 358,95-10-210,-24-1-60,-43 7 122,72-11-77,38-4 44,1 2 0,-6 1-36,-160 20 0,122-12 27,15-6 138,38-3-165,1 0 0,-1 0 0,0-1 0,-1-1 0,2 1 2,0 0-1,0 0 0,0 1 0,-6 2-1,9-3 1,0 1 1,0-1-1,0-1 0,-8 1-1,-14 1-133,8 0 133,0-1-1,0-1 1,-8-1 0,-11 0 44,10 1 13,-100 3 25,99-4-165,22 1 98,1-1 1,0 2-1,0-1 0,-3 1-15,-6 2 75,0 0 0,0-2-1,-8 1-74,20-2 1,1 0-1,-1 1 1,0 0-1,0 0 1,-1 1-1,2-1 1,-1 1 1,1-1 0,0-1 0,-1 1-1,1-1 1,0 1 0,-1-1-1,-1-1-1,-5 1 59,-1 0-1,1 0 1,0 1-1,-1 1 0,-2 0-58,3 0 54,0 0 0,0-1-1,0-1 1,-1 0-1,-3 0-53,5-1-28,0 1-1,0 0 1,-9 2 28,-13-1-101,-93 4-31,46-1 40,3 2-582,-35 9 674,-40 3-3790,45-7-1085,44-6 2086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4:09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95 832,'0'0'69,"0"1"1,0-1-1,0 0 1,0 1-1,0-1 0,1 0 1,-1 0-1,0 1 1,0-1-1,0 0 0,0 0 1,0 0-1,1 1 1,-1-1-1,0 0 0,0 0 1,0 0-1,1 1 1,-1-1-1,0 0 0,0 0 1,1 0-1,-1 0 1,0 0-1,0 1 0,1-1 1,-1 0-1,0 0 1,0 0-1,1 0 0,-1 0 1,0 0-1,0 0 1,1 0-1,-1 0 0,0 0 1,1 0-1,-1 0 1,0 0-1,0 0 1,1-1-1,-1 1 0,0 0-69,3 0 189,-2 0-50,0 0-127,0 0-1,0 0 1,0 0 0,0 0 0,0 0-1,0 0 1,0 0 0,0-1 0,0 1-1,0 0 1,0-1 0,0 1 0,-1-1-1,1 1-11,4-2 209,0 2-209,-4 1 20,0-1-1,0 0 1,0 0-1,0 0 1,0 0-1,0-1 0,1 1 1,-1 0-1,0 0 1,0-1-1,0 1 0,0 0 1,0-1-1,0 0-19,0 1 267,47-3-86,-47 2-282,-1-2 37,0 2 91,3 1 32,-1 0 0,0 0 0,0 1 1,0-1-1,0 1 0,0-1 1,0 1-1,0 0 0,0 0 1,0 0-1,0 0-59,7 3-50,-8-4-41,-1 0 33,0 0 74,0 0 0,0 0-59,0 0 22,2 1 63,35 17 97,-35-17-54,-2-1-85,1 1-1,-1-1 1,0 1-1,1-1 1,-1 1-1,1-1 1,-1 0-1,1 1 1,-1-1-1,1 0 1,0 1-1,-1-1 1,1 0-1,-1 0 1,1 1-1,-1-1 1,1 0-1,0 0 1,-1 0-1,1 0 1,0 0 0,12 2-160,-10-1 85,-1 0 80,0 0 0,0 0 1,0 0-1,0-1 0,0 1 0,0-1 0,1 1 0,-1-1 0,0 0 1,0 0-1,1 0 0,-1 0 0,0 0 0,0 0 0,1-1 0,-1 1-5,3-1 67,20 1 56,-23 0-230,-1 0 65,61-5-60,-51 5 239,-6-1-121,-1 1 0,0 0 1,0 1-1,0-1 0,1 1 0,-1-1 0,0 1 1,0 0-1,0 1 0,0-1 0,0 1-16,21 3-142,-5-2 140,-11-2 56,-1 0 0,1-1-1,0 0 1,4-1-54,18 0 68,-7-3-90,-22 4-2,-1 0 20,0 0 1,0 0 0,-1-1-1,1 1 1,0 0 0,0 0-1,-1 0 1,1-1 0,0 1-1,0 0 1,-1-1-1,1 1 1,0-1 0,-1 1-1,1-1 1,-1 1 0,1-1-1,0 1 4,0-1 96,-1 1-37,8 1 63,-8 41-10,-3-42 367,7 0-531,-3 0 55,-1-1 0,0 1 0,0 0-1,1 0 1,-1 0 0,0 0 0,0 0 0,1 0 0,-1 0-1,0 0 1,1 0 0,-1 0 0,0 0 0,0 1 0,1-1 0,-1 0-1,0 0 1,0 0 0,1 0 0,-1 0 0,0 0 0,0 1-1,0-1 1,1 0 0,-1 0 0,0 0 0,0 0 0,0 1-1,1-1 1,-1 0 0,0 0 0,0 1 0,0-1 0,0 0-1,0 0 1,0 1 0,0-1 0,1 0 0,-1 0 0,0 1-1,0-1 1,0 0 0,0 0 0,0 1 0,0-1 0,0 0-1,0 0-2,0 2 86,0-2-28,0 0-42,0 0-80,0 0 38,0 0 68,0 0-4,-1 0-12,-2 3-36,2-3-60,-4 10 33,5-5 5,6 20 27,-1-11-123,-3-9 129,0 0 0,0 1-1,0-1 1,-1 1 0,0 0 0,1 2-1,6 36-101,-8-35 118,1-1-1,1 0 1,-1 0 0,1 0 0,1 2-17,-1-2 5,0 0 1,0 0 0,-1 1-1,0-1 1,0 2-6,9 80-112,-7 10 170,-2-87-48,0 0 0,1-1 0,0 1-10,3 15-83,1-4 128,-5-21-38,0 0 0,0 0 1,0 0-1,0 0 0,-1 1 1,1-1-1,-1 2-7,8 82 85,-3-8-106,0 45-102,-5-85 264,1-4-116,-1 1-1,-2 0 1,-2 0 0,-4 17-25,-6 10-117,12-44 53,0 0 0,2 14 64,0 201 757,3-136-746,-3-27-64,0-70 44,0 1 0,1-1 1,-1 0-1,0 0 0,0 1 0,1-1 1,-1 0-1,1 0 0,-1 1 1,1-1-1,-1 0 9,1 0 42,0 7 289,12 17-555,-8-19 192,3-2 27,0-1 15,-7-3 38,1 1-26,-1 0-27,1 0 0,-1-1-1,1 1 1,-1-1 0,1 1 0,-1-1 0,1 1 0,0-1 0,-1 0 0,1 0-1,0 0 1,-1 0 0,1 0 0,0 0 0,0-1 5,6 1-89,5 0 132,-13 0-22,8 0-117,-7 0 144,-1 0-26,0 0-65,0 0 22,0 0 63,0 0-31,0 0-102,0 0 22,0 0 48,0 0 63,0 0 6,0 0 27,0 0-59,0 0-107,4-4 49,-3 3 52,-1 1 0,1 0 0,-1 0 0,1-1 1,-1 1-1,1 0 0,-1 0 0,1-1 0,-1 1 0,0-1 0,1 1 0,-1 0 0,0-1 0,1 1 0,-1-1 0,0 1 0,1 0 0,-1-1 0,0 1 0,0-1 0,0 1 0,0-1 1,1 1-1,-1-1 0,0 0 0,0 1 0,0-1-10,-1 1-43,-2 0 22,3-8 63,0 7-36,14-9-65,-13 9 59,-1 1 0,0-1-1,1 1 1,-1-1 0,1 1 0,-1 0-1,1-1 1,-1 1 0,1 0 0,-1 0-1,1-1 1,-1 1 0,1 0 0,-1 0-1,1 0 1,-1 0 0,1 0 0,0 0-1,-1-1 1,1 1 0,-1 1 0,1-1-1,-1 0 1,1 0 0,6 1 11,-6-1 37,18 0-181,23 3 186,-41-3 22,0 0-61,0 1-18,-1 0 0,1-1-1,0 0 1,-1 1-1,1-1 1,0 1 0,-1-1-1,1 0 1,0 1-1,0-1 1,0 0 0,-1 0-1,1 0 1,0 0-1,0 0 1,0 0 0,-1 0-1,1 0 1,1 0 4,-1 0-70,-1 0 44,0 0 68,10 0 107,-7 0-139,0 0 1,0-1 0,0 1 0,0 1 0,-1-1 0,4 1-11,-5 0 10,13 0 70,-12-1-144,-2 0 59,0 0 144,24 0-177,-22 0 86,-2 0 0,0 0 27,18 0 352,-16 0-431,-1 0-1,1 0 1,0 1 0,0-1 0,0 0 0,0 1 0,-1-1 0,1 1-1,0-1 1,0 1 0,-1 0 0,1 0 0,1 0 4,6 3 64,17-2 91,-13 0-244,-1 0 0,1 0 0,10-1 89,-22-1 64,1 1-56,-1-1 0,1 1 0,0-1-1,0 1 1,-1-1 0,1 0-1,0 0 1,0 0 0,0 0-8,117 0 106,-114 0-119,0-1 0,0 0 0,0 0 0,0 0-1,0-1 1,0 1 0,3-3 13,16-5-4,-21 9 33,-2 0-40,1-1 0,-1 1 0,0 0 0,0 0 0,0 0 0,0-1 0,0 1 0,0-1 0,0 1 0,0 0 0,-1-1 0,1 0 0,0 1-1,0-1 1,0 0 0,0 1 0,-1-1 0,1 0 0,0 0 11,0 0 20,1 0 1,0 1-1,-1-1 0,1 1 0,-1-1 0,1 1 1,0-1-1,-1 1 0,1 0 0,0 0 0,-1 0 1,1 0-1,0 0 0,-1 0 0,3 1-20,1-1-180,30 0 228,-29 0-50,-4 0 1,0 0 0,1 0-1,-1 0 1,0 0 0,0 0-1,0-1 1,0 1 0,0-1-1,0 1 1,0-1 0,0 0 1,8 0 10,-1 2-66,-8 3 26,2 1-129,-3-5 158,1 1 1,-1-1 0,0 1 0,1-1 1,-1 1-1,0-1 0,1 0 0,-1 1 1,1-1-1,-1 0 0,0 1 0,1-1 1,-1 0-1,1 1 0,-1-1 0,1 0 0,-1 0 1,1 0-1,0 1 0,-1-1 0,1 0 1,-1 0-1,1 0 0,-1 0 0,1 0 1,-1 0-1,1 0 0,-1 0 0,1 0 0,0-1 0,-1 1 5,1 0 0,-1 0-1,1 1 1,-1-1 0,0 0-1,1 0 1,-1 0-1,1 0 1,-1 0 0,0 0-1,1 1 1,-1-1 0,0 0-1,1 0 1,-1 1-1,0-1 1,1 0 0,-1 0-1,0 1 1,0-1 0,1 0-5,-1 1 12,0-1 0,1 0 0,-1 1 0,0-1 0,1 0 0,-1 1 0,0-1 1,1 0-1,-1 0 0,0 1 0,1-1 0,-1 0 0,1 0 0,-1 0 1,0 0-1,1 0 0,-1 0 0,1 1 0,-1-1 0,0 0 0,1 0-12,5-1-20,23 2-66,-23 1 70,-4-1-54,-1-1 33,1 0 20,-1 0 1,1 0-1,-1 0 1,1 0-1,-1 0 0,0 0 1,1 0-1,-1 1 1,1-1-1,-1 1 0,0-1 1,1 1 16,6 1 311,5 10-364,-9-9 85,3 1-22,-5-3-74,-2-1 38,0 0 68,0 0-20,2 2-85,-1 1 59,8-2 87,-7 0-57,6 2-20,0-3-6,6-6-140,-14 6 141,0-1 0,0 1 0,0 0-1,1 0 1,-1 0 0,0 0 0,0-1 0,1 1-1,-1 0 1,0 0 0,0 0 0,0 0-1,1 0 1,-1 0 0,0 0 0,1 0 0,-1 0-1,0-1 1,0 1 0,1 0 0,-1 0 0,0 0-1,0 1 1,1-1 0,-1 0 0,0 0-1,0 0 1,1 0 0,-1 0 0,0 0 0,0 0-1,1 0 1,-1 0 0,0 1 0,0-1-1,1 0 5,0-1-1,-1 1 1,1 0 0,-1-1 0,1 1-1,0-1 1,-1 1 0,1-1 0,-1 1-1,1-1 1,-1 1 0,0-1 0,1 1-1,-1-1 1,0 1 0,1-1 0,-1 0-1,0 1 1,1-1 0,-1 0 0,0 1 0,0-1-1,0 0 1,0 1 0,0-1 0,0 0-1,0 1 1,0-1-5,0 0 1,0 1-1,1 0 1,-1 0 0,0 0 0,0-1-1,0 1 1,0 0 0,0 0-1,0 0 1,0-1 0,0 1 0,0 0-1,0 0 1,0-1 0,0 1-1,0 0 1,-1 0 0,1 0 0,0-1-1,0 1 1,0 0 0,0 0-1,0 0 1,0-1 0,0 1 0,-1 0-1,1 0 1,0 0 0,0 0-1,0-1 1,0 1 0,-1 0-1,1 0 1,0 0 0,0 0 0,0 0-1,-1 0 1,1 0 0,0 0-1,0-1 1,-1 1 0,1 0 0,0 0-1,0 0 1,0 0 0,-1 0-1,1 0 1,0 0 0,0 0 0,-1 0-1,1 1 1,0-1 0,0 0-1,0 0 0,-4 0 37,-5-20-75,6 16 76,2 3-12,1-2-36,0 3-60,-2 0 44,1 0 68,-1 0 14,-5-1-45,7 1-10,0 0 0,0 0 0,0 0 0,-1 0 0,1 0-1,0 0 1,0 0 0,0 0 0,0 0 0,0 0 0,0 0 0,0 0 0,0 0 0,0 0 0,0 0-1,-1 0 1,1 0 0,0-1 0,0 1 0,0 0 0,0 0 0,0 0 0,0 0 0,0 0 0,0 0 0,0 0-1,0 0 1,0 0 0,0 0 0,0-1 0,0 1 0,0 0 0,0 0 0,0 0 0,0 0 0,0 0-1,0 0 1,0 0 0,0 0 0,0 0 0,0-1 0,0 1 0,0 0 0,0 0 0,0 0 0,0 0-1,0 0 1,0 0 0,0 0 0,0 0 0,0 0 0,0 0 0,0 0 0,0-1 0,1 1 0,-1 0 0,0 0-1,0 0 1,0 0 0,0 0 0,0 0 0,0 0-1,0 0-2,0 0 1,0 0-1,0 1 0,0-1 1,-1 0-1,1 0 0,0 0 1,0 0-1,0 0 0,0 0 1,0 0-1,-1 0 0,1 0 1,0 1-1,0-1 0,0 0 1,0 0-1,0 0 0,-1 0 1,1 0-1,0 0 0,0 0 1,0 0-1,-1 0 0,1 0 1,0 0-1,0 0 0,0 0 1,0 0-1,-1-1 0,1 1 1,0 0-1,0 0 0,0 0 0,0 0 1,0 0-1,-1 0 0,1 0 1,0 0-1,0 0 0,0-1 1,0 1-1,0 0 0,0 0 1,0 0-1,-1 0 0,1 0 1,0-1-1,0 1 0,0 0 1,0 0-1,0 0 0,0 0 1,0-1-1,0 1 0,0 0 1,0 0-1,0 0 0,0 0 1,0-1 1,0 1-5,0-1 1,0 0 0,0 1 0,0-1-1,0 1 1,0-1 0,0 0 0,0 1-1,0-1 1,0 0 0,0 1 0,0-1-1,0 1 1,1-1 0,-1 1 0,0-1-1,1 0 1,-1 1 0,1-1 4,0-1 0,0 1 0,-1-1 0,1 1 0,0-1 0,0 0 0,-1 0 0,1 1 0,-1-1 0,1 0 0,-1-2 0,3-6 0,4-38 0,-6 41 0,-1 7 0,0-1 0,0 1 0,0-1 0,0 1 0,0 0 0,0-1 0,0 1 0,0 0 0,0-1 0,0 1 0,0 0 0,0-1 0,1 1 0,-1 0 0,0-1 0,0 1 0,0 0 0,0-1 0,1 1 0,-1 0 0,0 0 0,0-1 0,1 1 0,-1 0 0,0 0 0,1-1 0,-1 1 0,0 0 0,1 0 0,-1 0 1,0-1-1,1 1 0,-1 0 0,0 0 1,0 0-1,0-1 0,1 1 0,-1 0 1,0 0-1,0-1 0,0 1 0,0 0 1,1 0-1,-1-1 0,0 1 0,0 0 1,0 0-1,0-1 0,0 1 0,0 0 1,0-1-1,0 1 0,0 0 0,0-1 1,0 1-1,0 0 0,0-1 1,0 1-1,0 0 0,0 0 0,0-1 0,0 1-5,0-1 0,-1 0 0,1 1 0,0-1 0,0 1 0,0-1 0,0 0 0,0 1 0,1-1 0,-1 1 0,0-1 0,0 1 0,0-1 0,0 1 0,1-1 0,-1 0 0,0 1-1,0-1 1,1 1 0,-1-1 0,0 1 0,1 0 0,-1-1 0,1 1 0,-1-1 0,1 1 5,-1-1-6,1 0-1,0 0 1,-1 0 0,1 1-1,-1-1 1,1 0 0,-1 0-1,0 0 1,1 0-1,-1 0 1,0 0 0,0 0-1,1 0 1,-1-1 6,0 1 1,0-1 0,0 1 0,0 0 0,1 0 0,-1 0 0,0 0 0,1 0 0,-1-1 0,1 1 0,-1 0 0,1 0 0,0 0-1,-1 0 1,1 1 0,0-1-1,13-19-80,-14 20 86,1-1-1,-1 1 0,1-1 0,-1 1 0,1-1 0,-1 0 1,1 1-1,-1-1 0,1 0 0,-1 1 0,0-1 0,1 0 1,-1 0-1,0 1 0,0-1 0,1 0 0,-1 0 0,0 0 1,0 1-1,0-1 0,0 0 0,0 0 0,0 0 0,0 1 1,0-1-1,-1 0 0,1 0 0,0 0 0,0 1 0,-1-1 1,1 0-1,-1 0-5,1-2 20,0 3-21,0 0 0,0-1 0,0 1 0,0 0 0,0 0 0,0-1 0,0 1 0,0 0 0,0 0 0,0-1 0,0 1 0,0 0 0,0-1 0,0 1 0,0 0 0,0 0 0,0-1 0,0 1 0,0 0 0,-1 0 0,1 0 0,0-1 0,0 1 0,0 0 0,0 0 0,-1 0 0,1-1 0,0 1 0,0 0 0,0 0 0,-1 0 0,1 0 0,0-1 0,0 1 0,-1 0 0,1 0 1,-1 0-4,1 0 1,-1 0-1,1 0 0,-1 0 1,1-1-1,-1 1 1,1 0-1,-1 0 0,1-1 1,-1 1-1,1 0 1,-1-1-1,1 1 0,-1 0 1,1-1-1,0 1 1,-1-1-1,1 1 1,0-1-1,-1 1 0,1-1 1,0 1-1,0-1 1,-1 1-1,1-1 0,0 0 4,-3-17-45,1 8 184,2 9-145,0-1-1,0 1 1,-1 0-1,1 0 1,0 0-1,0 0 1,0 0-1,0 0 1,0-1-1,1 1 1,-1 0-1,0 0 1,0 0-1,1-1 7,0-1 9,-1-1-1,1 1 1,-1-1-1,1 0 1,-1 1-1,-1-1 1,1 0-1,-1-1-8,1-8-57,0-94 126,4 83-133,1-7 59,0-16 186,-4 35-219,-1 7 34,0 1 0,1 0-1,-2 0 1,1-1-1,0 1 1,-1-2 4,0 0-49,0-1 1,0 1-1,1-1 0,0 1 1,1 0-1,0-4 49,0-17 116,-1-194 151,3 177-264,-2 28 39,0 1 0,-1-1 0,-1 0-1,0 1-41,-2-3-10,-2-11 159,5 27-159,0-1 0,0 1-1,-1 0 1,1-1 0,-1 1 0,0 0-1,1 0 1,-2-1 10,-2-16-94,-5-36 179,10 38-64,-1 8-37,0 1 0,0-1 0,0 1 0,-1-1 1,-1 0-1,0-1 16,1 5-14,0 0 1,1-1 0,-1 1-1,1 0 1,0-1 0,1 1-1,-1-2 14,1-12-29,4-99 98,-5 105-55,1-12 27,-2-1 0,-3-10-41,2 7-37,0 0 0,2-6 37,0 26 64,-5-34-22,0 4 76,-2 22-170,6 15 62,0 0-1,1 1 1,-1-1-1,0 0 0,1 1 1,-1-1-1,1 0 1,0 0-1,-1 1 0,1-1-9,-13-38 6,11 33-48,2 7 35,-1-1 1,1 0-1,0 1 0,-1-1 0,1 1 1,0-1-1,0 0 0,-1 1 0,1-1 0,0 0 1,0 1-1,0-1 0,0 0 0,0 1 1,0-1-1,0 0 0,0 1 0,0-1 0,0 0 1,1 1-1,-1-1 0,0 0 0,0 1 1,1-1-1,-1 0 0,0 1 0,1-1 0,-1 1 1,0-1-1,1 1 0,-1-1 0,1 1 1,-1-1-1,1 1 7,-1-1-11,3-2-58,-2-12 37,-1 14 28,0 1 0,0-1 1,0 0-1,0 1 0,0-1 1,1 1-1,-1-1 0,0 1 0,0-1 1,0 0-1,1 1 0,-1-1 1,0 1-1,1-1 0,-1 1 0,1-1 1,-1 1-1,0 0 0,1-1 1,-1 1-1,1-1 0,-1 1 1,1 0-1,-1-1 0,1 1 0,-1 0 1,1 0-1,0-1 0,-1 1 1,1 0-1,-1 0 0,1 0 1,0 0 3,26-1-54,-16 1 198,4-8-43,-6 7-119,0 0 0,0 1 0,0 0 0,0 1-1,0-1 1,0 2 0,0-1 0,0 1 0,0 1 0,4 1 18,3 3 1,21 5-18,-16-9 143,-17-3-94,0 0 0,0 1 1,0-1-1,0 1 0,0 0 0,0 0 1,0 1-33,24 7-144,-19-7 149,-1 1 0,1-1 1,-1-1-1,1 0 0,8 1-5,-16-2 75,17 0 58,35 3-165,-39-3 43,-1-1 0,1-1-1,11-2-10,-7 2 54,29-4-129,-44 5 43,-1-1 42,-2 2-9,0-1-1,0 1 1,1 0 0,-1 0-1,0 0 1,0-1 0,0 1-1,0 0 1,0 0-1,1 0 1,-1 0 0,0 0-1,0-1 1,0 1 0,1 0-1,-1 0 1,0 0-1,0 0 1,0 0 0,1 0-1,-1 0 1,0 0 0,0 0-1,1 0 1,-1 0 0,0 0-1,0 0 1,0 0-1,1 0 1,-1 0 0,0 0-1,0 0 1,1 0-1,14 1 60,-6-1-60,0 0 0,-1-1 0,8-2 0,5-1 105,-17 4-98,-3 0-50,1 1 53,0 0 0,-1 0 0,1 0-1,0 0 1,0 0 0,0-1 0,-1 1 0,1-1 0,0 1 0,0-1-1,0 0 1,0 0 0,1 0-10,15 4-37,-17-3 37,-1-1 0,1 1 0,0-1 1,1 1-1,-1-1 0,0 0 0,0 0 1,0 1-1,0-1 0,0 0 0,0 0 1,0 0-1,0 0 0,0 0 0,0 0 1,0-1-1,17-1-20,-2 2-52,-8 1 107,-1-1 0,1 0 0,-1 0 0,0-1 0,1 0 0,-1 0 0,0-1 0,7-2-35,-9 2-37,0 0 0,0 1 0,1 0 0,4-1 37,-4 1 3,-1 0 1,0 0 0,0-1-1,5-1-3,-7 2 20,0 0-1,0 0 0,0 1 1,0-1-1,0 1 0,0 0 0,0 0 1,2 0-20,-2 0-3,0 0 0,0 0 1,0 0-1,0-1 1,0 1-1,0-1 0,0 0 1,2 0 2,-2-1 1,1 1-1,0 0 1,-1 0 0,1 0 0,3 0-1,19-5 86,-7 4-299,-18 2 240,11 0 47,-8 0-26,-10 0 214,6 0-252,0 0-74,0 0 38,-18 4 74,17-2-30,1-2-16,-1 0 0,1 1 0,0-1-1,0 0 1,0 1 0,0-1 0,-1 0 0,1 1-1,0-1 1,0 0 0,-1 0 0,1 0 0,0 1 0,-1-1-1,1 0 1,0 0 0,-1 0 0,1 1 0,0-1-1,-1 0 1,1 0 0,0 0 0,-1 0 0,1 0 0,0 0-1,-1 0 1,1 0 0,-1 0-2,-13 19-112,-3 0 32,16-17 53,1 18 118,0-18-84,-1-1 1,1 1-1,-1 0 1,1-1-1,-1 1 0,0-1 1,0 1-1,0-1 1,1 0-1,-1 1 0,-1-1 1,1 0-1,-1 2-7,1 0-11,0 0 1,1 0-1,-1 0 0,1 0 1,-1 0-1,1 2 11,0-2 12,0-1 0,0 1-1,0 0 1,0-1 0,0 1-1,-1-1 1,1 1 0,-1-1 0,0 0-1,0 1-11,1-2-18,-1 0-1,1 0 1,0 0-1,-1 0 0,1 0 1,0 0-1,0 0 0,0 0 1,0 0-1,0 0 1,0 0-1,0 0 0,0 0 1,0 0-1,1 0 19,-2 13 55,0-9-20,-1-1 0,1 1 0,0 0-1,0 0 1,0 5-35,-4 21-120,1-14 127,1 0 0,0 0 0,2 0 0,0 0 1,1 0-1,1 14-7,0 10-97,-1 125-164,5-122 480,-5-39-206,1 0 0,0 0 0,-1 0 0,2 0 0,-1 0 0,1 0 0,-1 0 0,1 0 1,1-1-1,-1 1 0,1 0-13,-1 0-9,-1-1 1,1 0-1,-1 1 0,0 0 1,0-1-1,-1 1 1,1-1-1,-1 1 0,0 0 1,-1 3 8,1 0 59,6 6 38,-1-3-93,-4-7-25,0-1 0,0 0 0,1 0 0,-1 0-1,1 0 1,0 0 0,1 2 21,9 16 164,-7 2-366,-4-13 223,2 3 11,-1-9-22,0 1 0,-1-1 0,1 1 0,-1 0-1,0 0 1,0-1 0,0 1 0,-1 0 0,0 0-10,0 48-108,-2-22 132,-2 20-29,4 107 42,8-91-47,-7-61 10,0-1 0,0 1 0,0 0 0,1-1 0,0 1 0,1-1 0,0 3 0,1 1 0,-3-5 11,1 0 0,-1 0 0,-1 0-1,1 1 1,0 3-11,-1-7 6,0 1-1,0 0 0,0-1 0,0 1 1,0 0-1,0-1 0,0 1 0,-1-1 1,1 1-1,-1 0 0,1-1 0,-1 1 1,0-1-1,1 1 0,-1 0-5,0-2-5,1 1 0,0-1 0,-1 1 0,1-1 0,0 1 0,0 0 0,0-1 0,-1 1 0,1 0 0,0-1-1,0 1 1,0-1 0,0 1 0,0 0 0,0-1 0,0 1 0,1 0 0,-1-1 0,0 1 0,0 0 0,0-1 0,1 1 0,-1-1 0,0 1 0,1 0 5,6 12 113,-6-12-137,0 1-88,-1 14 181,-1-8-62,1-5 0,-1 0-1,1-1 0,0 1 0,1 0 0,-1-1 1,0 1-1,1-1 0,-1 1 0,1-1 0,0 2-6,0 17 6,-1-21-6,-2 28 84,2-27-80,0-1-1,0 1 0,0 0 0,0 0 1,0-1-1,0 1 0,0 0 1,0 0-1,0-1 0,-1 1 0,1 0 1,0-1-1,-1 1 0,1 0 0,0-1 1,-1 1-1,1 0 0,-1-1 0,1 1 1,-1-1-1,1 1 0,-1-1 0,0 1 1,1-1-1,-1 1 0,0-1 0,1 0 1,-1 1-4,0-1-16,1 28-144,-1-24 145,1 1 1,0 0 0,0-1 0,0 1 0,1-1-1,0 1 15,38 65 134,-38-69-150,2 2 40,-3-2-27,1 0 1,-1-1-1,1 1 1,-1-1 0,1 1-1,-1-1 1,1 1-1,-1-1 1,1 1 0,-1-1-1,1 1 1,0-1-1,-1 0 1,1 0 0,0 1-1,0-1 1,-1 0-1,1 0 1,0 0-1,-1 1 1,2-1 2,-2 0 4,0 0 0,0 0 1,0 0-1,1 0 0,-1-1 0,0 1 0,0 1 0,0-1 1,1 0-1,-1 0 0,0 0 0,0 0 0,0 0 0,1 0 1,-1 0-1,0 0 0,0 0 0,0 0 0,1 0 0,-1 0 1,0 1-1,0-1 0,0 0 0,0 0 0,1 0 0,-1 0 1,0 0-1,0 1 0,0-1 0,0 0 0,0 0 0,0 0 1,0 1-1,1-1 0,-1 0 0,0 0 0,0 0 1,0 1-1,0-1 0,0 0 0,0 0 0,0 0 0,0 1 1,0-1-1,0 0 0,0 0 0,0 0 0,0 1 0,0-1 1,-1 0-1,1 0 0,0 1 0,0-1 0,0 0 0,0 0-4,-18 8 32,17-7 16,1-1-48,0 0-138,0 0 31,0 1 48,-1 0 62,1-1 0,-1 1 0,1-1 0,0 1 0,-1-1 0,1 1 0,0-1 0,0 1 0,-1 0 0,1-1 0,0 1 0,0-1 0,0 1 0,0 0 0,0-1 0,0 1 0,0 0 0,0-1 0,0 1 0,0-1 0,0 1 0,0 0 0,0-1 0,0 1-3,3 13 14,-2-1-14,-1-13 2,1 1 0,-1-1 0,0 1 0,1-1 0,-1 1 0,0-1 1,1 1-1,-1-1 0,1 1 0,-1-1 0,0 1 0,1-1 0,-1 0 0,1 1 0,0-1 1,-1 0-1,1 1 0,-1-1 0,1 0 0,-1 0 0,1 0 0,0 0 0,-1 1 0,1-1-2,16 2-88,-5-1 210,-9-1-78,0 1 0,0-1 0,0 0 0,0 0 0,-1 0 0,1 0 0,0-1 1,0 1-1,0-1 0,0 0 0,0 1 0,2-2-44,-4 1-8,1-1-1,0 1 1,-1 1 0,1-1-1,0 0 1,0 0 0,0 1-1,0-1 1,0 1 0,0-1-1,0 1 1,0 0 0,0 0-1,0 0 1,0 0 0,0 0-1,2 1 9,2-1 46,-4 0-163,13 0 239,4 3-180,-17-3 74,8 6-144,-8-6 139,0 1 1,0 0 0,0 1 0,0-1-1,0 0 1,0 1 0,0-1 0,0 1-12,13 8-20,-14-9 68,1 0-53,-1-1-1,1 1 1,-1 0 0,0 0-1,0 0 1,1 0-1,-1 1 1,0-1-1,0 0 1,0 0-1,0 1 6,6 4-14,-3-3 16,1-1 1,-1 0-1,1-1 1,0 1 0,0-1-1,-1 0 1,1 0-1,0 0 1,0-1-1,0 1 1,0-1-1,0-1 1,1 1-3,5 0-55,-6-1 49,-1 0-1,0-1 0,0 1 0,0-1 0,0 0 0,-1 0 0,2 0 7,7-4-27,-10 5 26,0 0-1,0 0 1,1 0 0,-1-1 0,0 1 0,0 0 0,0-1-1,-1 1 1,1-1 0,0 0 0,-1 0 0,1 1 0,0-2 1,-1 1 4,1-1 0,0 1 0,0 0 0,0 0 1,0 0-1,1 0 0,-1 0 0,0 0 0,1 1 0,-1-1 1,1 1-1,0 0 0,-1-1-4,9-4-12,-7 6-10,-1-1 0,0 1-1,0-1 1,0 1-1,1 0 1,-1 0 0,0 0-1,0 1 1,0-1-1,3 1 23,1 1 8,0 1 0,0-1 0,-1 1 0,1 0 0,-1 1 0,1 0 0,-1 0 0,0 0 0,-1 0 0,1 1 0,-1 0 0,4 5-8,-4-6 19,-1-1-1,1 1 0,-1-1 1,1 0-1,0 0 0,0-1 0,2 2-18,-4-3 10,0 0 0,0 0-1,-1 0 1,1 0-1,0 0 1,0 0 0,0-1-1,0 1 1,0-1-1,0 0 1,0 0 0,1 0-10,0 0-110,-2 0 126,-1 0-10,0 0 1,1 0-1,-1 0 1,0 0-1,0-1 1,1 1-1,-1 0 1,0 0-1,0-1 0,0 1 1,1 0-1,-1-1 1,0 0-1,1 0-6,2-3 21,0-1 0,0 1 0,1-1 0,-1 1 0,3-1-21,12-11 13,3-3 237,-21 18-324,13-7-54,10 8 240,-23 0-128,-1 0-22,2 1-20,2 1 41,-1-1 4,0 0-1,-1 1 0,1-1 0,0 0 0,-1 1 0,1 0 0,-1 0 1,0 0-1,0 0 0,0 0 0,0 0 0,0 0 0,0 1 1,0-1-1,1 3 14,-3-4 53,0-1 16,0 0 75,0 0-74,2 0-86,6 1-11,-1 2-26,19 4-187,-24-7 230,-1 1 1,1-1 0,-1 0 0,1 0-1,0 0 1,-1 0 0,1 0 0,-1 0-1,1-1 1,0 1 0,-1 0 0,1-1-1,-1 1 1,1-1 0,-1 0 0,0 1-1,1-1 1,-1 0 0,0 0 0,1 0-1,-1 0 10,2-1-8,-1 1 45,-1 0-21,-1 1-1,1-1 0,0 0 0,0 0 1,0 0-1,-1 0 0,1 0 0,0 0 1,-1 0-1,1 0 0,-1 0 0,1 0 0,-1 0 1,1-1-16,-2 0-17,1 1 0,0 0 0,0 0 0,0 0 0,0 0 0,-1 0 0,1 0 0,0 0 0,-1 0 0,1 0 0,-1 0 0,0-1 17,0 1-34,1 0 0,-1-1 0,0 1 0,1-1 0,-1 1-1,1-1 1,-1 1 0,1-1 0,0 1 0,0-1 0,0 0-1,0 0 35,0 1-53,0 1-22,-1 1 38,-2 1 16,2-1-49,1-1 44,0 0 28,0 0 0,0 1 1,0-1-1,0 1 1,1-1-1,-1 1 0,0-1 1,0 1-1,0-1 0,0 1 1,0-1-1,-1 1 1,1-1-1,0 1 0,0-1 1,0 1-1,0-1 0,0 1 1,-1-1-1,1 0 1,0 1-1,-1 0-2,-1 5-148,2-4 160,0-1 0,0 0 0,0 0 1,-1 0-1,1 0 0,0 0 0,-1 0 1,1 0-1,-1 0 0,0 0 0,1 0 1,-1 0-1,0 0 0,1 0 0,-1 0 1,0 0-1,0 0 0,0-1 0,0 1-12,0 0 13,0 0-77,1-1 11,-3-2 73,3 2-22,-1 0 0,0 0 0,0-1 0,0 1 0,1 0 0,-1-1 1,0 1-1,0-1 0,1 1 0,-1-1 0,0 1 0,1-1 0,-1 1 1,1-1-1,-1 0 0,1 1 0,-1-1 0,1 0 0,-1 0 1,1 1-1,0-1 0,-1 0 0,1 0 0,0 0 0,0 1 0,0-1 1,-1 0-1,1 0 2,0-1 23,0 1-26,0 1-1,0 0 1,0-1 0,0 1 0,0-1 0,0 1-1,0 0 1,0-1 0,0 1 0,0 0-1,0-1 1,0 1 0,0 0 0,0-1-1,0 1 1,0 0 0,0-1 0,1 1 0,-1 0-1,0-1 1,0 1 0,0 0 0,1-1-1,-1 1 1,0 0 0,1 0 0,-1-1 3,19-28-3062,-10 15 1436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4:20.2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11 497 1472,'-1'2'503,"-3"-6"-154,-1-7 490,5 6-692,0-2-63,0 1 0,0-1 1,1 0-1,-1 0 0,2 1 0,-1-1 1,1 1-1,2-7-84,1 0 42,0 1 0,-1-1 0,0-1-1,-1 1 1,-1 0 0,0-1 0,-1 0-42,8-81 459,-9 94-462,0 0 1,0 0 0,0 0-1,0 0 1,0 0-1,1 0 1,-1 1 0,0-1-1,1 0 1,-1 0-1,1 0 1,-1 0 0,1 1-1,0-2 3,-1 2-4,1-1 0,-1 0 0,1 0 0,-1 1 0,0-1 0,1 0 0,-1 0 0,0 0 0,1 0-1,-1 0 1,0 0 0,0 0 0,0 1 0,0-2 4,0 2 14,0-1-1,0 1 1,0-1 0,0 0-1,1 1 1,-1-1-1,0 1 1,0-1-1,0 1 1,0-1 0,1 1-1,-1-1 1,0 1-1,0-1 1,1 1 0,-1-1-1,0 1 1,1 0-1,-1-1 1,1 1-1,-1 0 1,0-1 0,1 1-1,-1 0 1,1-1-1,-1 1 1,1 0-14,0-1 124,0 0-124,1 0 1,-1 1-1,0-1 1,0 1-1,0 0 1,0-1-1,0 1 1,1 0-1,-1-1 1,0 1-1,0 0 1,1 0 0,-1 0-1,0 0 1,0 0-1,0 0 1,1 1-1,0-1 0,10 0-25,7-3 130,0 1 0,0 0 0,0 1 0,11 2-105,-13-1 38,1 0 125,-11-1-150,0 1 0,-1 0 0,1 1 0,0 0 0,0 0-1,6 1-12,67 18 96,-45-11 297,21 3-393,-5-2-179,-25-3 243,1-2 0,0-1 0,1-1 0,6-2-64,-28-1 17,-1 0 1,1 1 0,0-1-1,-1 1 1,1 1 0,-1-1-1,1 1 1,-1-1 0,0 1-1,0 1 1,0-1 0,0 1-1,0 0 1,-1 0 0,1 0-1,0 1-17,28 35 192,-26-30-250,11 9 167,-15-15-120,1 1 0,-1-1 0,0 1 0,0-1 0,0 1 0,-1 0 0,3 4 11,-4-7 0,-1 1 0,1-1 0,0 1 0,0-1 0,0 0 1,0 0-1,0 0 0,0 1 0,1-1 0,-1 0 0,0 0 0,1 0 0,0 0 0,1 1 29,1 0 0,-1 1 0,0-1-1,0 1 1,-1-1 0,1 1-1,1 2-28,-3-2 2,0-3-2,-1 1-1,1-1 1,-1 1-1,0 0 1,1-1-1,0 1 0,-1-1 1,1 1-1,-1-1 1,1 1-1,0-1 1,-1 0-1,1 1 0,0-1 1,-1 0-1,1 0 1,0 1-1,0-1 1,-1 0-1,1 0 0,0 0 1,0 0 0,1 1-70,-1 0 33,8 4 54,-6-4 25,1 1 1,-1 0 0,0 0-1,0 0 1,0 0-1,-1 1 1,1-1-1,1 3-42,-3-5-7,-1 1-1,1-1 0,0 1 0,-1-1 0,1 1 0,0-1 0,0 1 0,-1-1 0,1 0 0,0 1 0,0-1 0,0 0 0,-1 0 0,1 1 0,0-1 0,0 0 0,0 0 0,0 0 1,-1 0-1,2 0 8,-2 0-7,3 1-52,0 6 49,10 14 20,-12-19 38,-1-2-26,4 8-86,0 0 154,-4-8-15,6 8-144,9 22-65,-15-30 134,0 1-1,0-1 0,0 0 0,0 0 0,0 0 0,1 0 1,-1 1-1,0-1 0,0 0 0,0 0 0,0 0 0,0 0 0,0 0 1,0 1-1,1-1 0,-1 0 0,0 0 0,0 0 0,0 0 1,0 0-1,0 0 0,1 0 0,-1 0 0,0 0 0,0 0 0,0 0 1,0 0-1,1 1 0,-1-1 0,0 0 0,0 0 0,0 0 1,1 0-1,-1-1 0,0 1 0,0 0 0,0 0 1,1 0 3,-1 0 0,0 0-1,0 0 1,0 0 0,1 0 0,-1 0-1,0 0 1,0 0 0,1 0-1,-1 0 1,0 0 0,0 0 0,0 1-1,1-1 1,-1 0 0,0 0 0,0 0-1,0 0 1,1 0 0,-1 0-1,0 0 1,0 1 0,0-1 0,0 0-1,1 0 1,-1 0 0,0 0 0,0 1-1,0-1 1,0 0 0,0 0-3,3 4-15,0 0 0,0-1-1,0 1 1,0-1 0,1 0 0,1 2 15,-3-4 2,0 1 0,-1-1 0,0 1 0,1 0 0,-1 0 0,0-1 0,0 1 0,0 0 0,0 0 0,0 0 0,1 2-2,2 5 10,-2-4 14,0 0 1,0 1-1,0-1 0,-1 0 0,0 1 1,0-1-1,0 1 0,0 4-24,3 20 115,-1-15-121,-1 1-1,-1 0 0,0 0 0,-1 0 0,-2 6 7,1 15-136,1-21 69,0 4 79,0 0 1,1 0 0,1 0 0,5 19-13,-5-25 18,0 0 1,-1 0-1,0 0 1,-1 12-19,-1-9 28,2 0 1,0 0 0,1 3-29,24 114-128,-24-113 109,-1-1-1,0 0 1,-3 11 19,1 12-12,-1-17 163,0-1-1,-2 0 1,-6 21-151,0-3-62,6-18 26,1-5 144,-1 0-1,-1 0 0,-1 0 1,0-1-1,-5 8-107,6-18 28,0-1 0,0 0-1,-1 0 1,0 0 0,-6 5-28,11-12-3,0 0 0,1 1 0,-1-1 0,1 0 0,-1 0 1,1 1-1,-1-1 0,1 0 0,0 1 0,-1-1 0,1 1 0,0-1 1,0 0-1,0 1 0,0-1 0,0 1 0,0-1 3,1 3 43,-1-3 5,0-1 27,0 1-32,0 6-17,0 0-10,0-6 32,0-1-10,0 0-1,0 0 16,0 0-15,0 0-38,0 0-112,0 0 37,0 0 64,0 0 102,27 3-144,-22-3 29,-3 1 50,0-1 1,1 0 0,-1 0 0,0 0 0,1 0 0,-1 0 0,0-1 0,0 1 0,1 0 0,-1-1-1,0 0 1,1 0-27,-2 1-69,113 0-96,-113 0 181,1 0 0,-1 0 0,1 0 0,-1-1 0,0 1 0,1 0 0,-1-1 0,1 1 0,-1-1 0,0 1 0,0-1 0,1 0 0,-1 1 0,0-1 0,1-1-16,-1 2 64,-1 0-80,0 0-22,0 0-20,0 0 15,0 0 80,11-5-95,-9 5 84,-2 0 38,0 0 80,0 0-85,0 0-123,25-7-21,-24 7 127,-1 0-42,1-1-1,-1 1 1,0 0-1,1-1 1,-1 1-1,0 0 0,1-1 1,-1 1-1,0 0 1,1-1-1,-1 1 1,1 0-1,-1 0 0,1 0 1,-1-1-1,1 1 1,-1 0-1,0 0 1,1 0-1,-1 0 0,1 0 1,0 0 0,8-4-25,-2-3 372,-7 7-417,0 0 22,0 0-10,0 0 36,0 0 156,0 0-44,0 0-106,0 0-42,0 0 15,0 0 80,0 0-15,0 0-65,38 0-5,-37-1 77,13 5 97,22-4-25,-28 0-53,-6 0-112,-2 0 0,8 0 27,5 1 28,-8-1-1,-1 1 1,1-1-1,-1-1 1,1 1-1,0-1 0,-1 1 1,1-1-1,0-1 10,1 2-53,-5 0-22,13-12 326,-11 10-280,-3 1 45,1 1 0,0-1 1,0 1-1,-1-1 1,1 0-1,-1 1 0,1-1 1,0 0-1,-1 1 0,1-1 1,-1 0-1,0 0 1,1 1-1,-1-1 0,0 0 1,1 0-1,-1 0 1,0 0-1,0 1 0,1-1 1,-1-1-17,0 2 69,4-13 128,-5 12-198,1 1 0,0 0 0,0 0 1,-1 0-1,1 0 0,0-1 0,0 1 0,-1 0 0,1 0 0,0-1 0,0 1 0,0 0 0,-1 0 0,1-1 0,0 1 0,0 0 0,0-1 0,0 1 0,0 0 0,0-1 0,0 1 0,-1 0 0,1-1 0,0 1 0,0 0 0,0-1 0,0 1 0,0 0 0,1-1 1,-2-16 118,1 3-85,-2 0 56,0 4 86,0 0 0,1 0-1,0-5-174,-3-16-16,3 24 25,0 0-1,0 1 1,0-1 0,-1 0-1,0 1 1,-1-3-9,0 1 6,0 0 0,1 0 0,0-5-6,-5-20-20,5 26 4,0-1-1,1 1 1,0 0-1,0-7 17,1 10 14,-1-1 0,1 1 0,-1 0 0,0 0 0,0 0 0,-1 0 0,1 0-14,-1 0 12,1 0 0,0 0 0,0 0 0,0 0 0,0 0 0,1 0 0,-1-1-12,1-6-119,0 5 147,0 0 0,0 1 0,0-1 0,1 0 0,-1 0 0,1 1 0,1-1 0,-1 1 0,2-5-28,-2 10 4,-1-1-1,0 1 1,0-1 0,0 1-1,0-1 1,0 1 0,0 0-1,1-1 1,-1 1 0,0-1-1,-1 1 1,1-1 0,0 1-1,0-1 1,0 1 0,0-1-1,0 1 1,0 0-1,0-1 1,-1 1 0,1-1-1,0 1 1,0-1 0,-1 1-1,1 0 1,0-1 0,-1 1-1,1 0 1,0-1 0,-1 1-4,1 0 1,-1-1 0,1 1 0,-1-1 1,1 0-1,0 1 0,-1-1 0,1 1 0,0-1 1,-1 0-1,1 1 0,0-1 0,0 0 1,0 1-1,-1-1 0,1 0-1,0-1-3,0-1 0,0 1 0,0 0 1,0 0-1,0 0 0,-1 0 0,1 0 0,-1 0 0,1 0 1,-1 0-1,0 0 0,0 1 0,0-1 0,0 0 0,0 0 3,-1-3 7,1 0 1,-1 0-1,1 0 0,0 0 0,0 0 0,1 0 0,0-1 0,0 1 0,0-2-7,-5-23 82,4 25-86,-1-1-1,1 1 1,1-1-1,-1-3 5,-4-119 59,6 78 40,0 13-125,-1 1 1,-2-2 25,-1 19 142,-1 0 0,-3-7-142,-4-25 169,9 31-81,-1-6-117,-11-38 381,10 49-374,1 1 0,0-1 1,1 0-1,1 0 0,0 0 0,2-15 22,-1 19-24,5-68-136,-5-232 112,-1 308 28,1 0 0,0 0 0,0 1 1,1-1-1,-1 0 0,1 0 0,-1 1 0,1-1 0,0 0 0,0 1 0,0-1 0,0 1 0,0-1 0,1 1 0,-1 0 0,1 0 0,-1-1 0,1 1 0,0 0 0,0 0 0,0 0 0,0 1 0,0-1 1,1 1-1,-1-1 0,0 1 0,1-1 20,4-1 24,0 1 1,0-1 0,0 1-1,0 1 1,0-1 0,1 1-1,-1 0 1,1 1-25,-7 0-91,19 4-37,-10 0 114,1 1 19,0-1-1,0 0 1,0 0-1,0-1 0,1-1 1,0 0-1,-1-1 1,3 0-5,27 8-134,8-1 124,-34-8 0,-3-1 14,1 1 1,-1 1-1,0 0 0,0 1 0,0 0 1,1 1-5,36 4 0,-33-4-8,-1-2 1,1 1 0,0-2 0,0 0-1,0-1 8,18 1 26,13-5 129,-14 1-251,-18 2 94,0-1 1,7-2 1,28-5-35,49-10 14,-79 13 80,-16 6-56,-1 0 0,0-1 0,0 1 0,0 0 0,1 0 0,-1 1 0,0-1-1,1 1 1,0 0-3,9-1 7,-3 1 5,-1 0 0,1 0 0,0 1 0,-1 0 0,1 1 0,-1 0 0,3 1-12,19 10-50,-24-9 32,0 0 0,1-1-1,-1-1 1,1 1-1,0-1 1,-1 0-1,1-1 1,7 1 18,303-2 181,-318 0-181,1 0 1,-1 0-1,1 0 0,-1 0 1,0 0-1,1 0 0,-1 0 1,0 0-1,1 0 0,-1 1 1,0-1-1,0 0 0,1 0 1,-1 0-1,0 0 0,1 1 1,-1-1-1,0 0 0,0 0 1,1 1-1,-1-1 0,0 0 1,0 1-1,2 0-3,-1 0 0,0 0 0,0 1 0,1-1 0,-1 0 0,1 0 0,-1 0 0,1-1 1,0 1-1,-1 0 3,24 11 10,-24-11 38,19 11-16,-19-12-31,1 1 0,-1-1 0,0 1 0,1-1 0,-1 1 0,0 0-1,0-1 1,1 1 0,-1 0 0,0 0 0,0 0 0,0 0 0,0 0-1,0 0 1,0 0 0,-1 0 0,1 1-1,0 0 7,0 0-1,0 1 1,-1-1 0,1 0-1,-1 1 1,1-1 0,-1 0-1,0 1 1,0 2-7,2 0-106,-1-5 108,-1 0 0,0 0-1,0 0 1,0 0 0,0 1 0,0-1-1,1 0 1,-1 0 0,0 0 0,0 0-1,0 0 1,0 1 0,0-1 0,0 0-1,0 0 1,0 0 0,0 0 0,0 0-1,0 1 1,0-1 0,0 0 0,0 0-1,0 0 1,0 1 0,0-1 0,0 0 0,0 0-1,0 0 1,0 0 0,0 1 0,0-1-1,0 0 1,0 0 0,0 0 0,0 0-1,0 1-1,-1-1 5,1 0-1,0 1 0,0-1 0,0 1 0,-1 0 1,1-1-1,0 1 0,0-1 0,0 1 1,0-1-1,0 1 0,0-1 0,0 1 0,0 0 1,0-1-1,0 1 0,0-1 0,0 1 1,0-1-1,1 1 0,-1-1 0,0 1 0,0-1 1,1 1-5,-1-1 1,0 0-1,0 0 1,0 0 0,0 1 0,0-1 0,0 0 0,0 0 0,0 0-1,0 0 1,0 0 0,0 0 0,0 0 0,0 0 0,0 0 0,0 1 0,0-1-1,0 0 1,0 0 0,0 0 0,0 0 0,0 0 0,0 0 0,0 0 0,0 0-1,0 0 1,0 0 0,0 0 0,0 1 0,0-1 0,-1 0 0,1 0 0,0 0-1,0 0 1,0 0 0,0 0 0,0 0 0,0 0 0,0 0 0,0 0 0,0 0-1,0 0 1,0 0 0,-1 0 0,1 0 0,0 0 0,0 0-1,0 0-3,0 0 1,0 0-1,0 0 0,0 0 1,0 0-1,0 0 0,-1 0 1,1 0-1,0 0 1,0 0-1,0 0 0,0 1 1,0-1-1,0 0 1,0 0-1,0 0 0,0 0 1,0 0-1,0 0 1,0 0-1,0 0 0,-1 0 1,1 0-1,0 0 0,0 0 1,0 0-1,0 1 1,0-1-1,0 0 0,0 0 1,0 0-1,0 0 1,0 0-1,0 0 0,0 0 1,0 0-1,0 0 1,0 0-1,0 1 0,0-1 1,0 0-1,0 0 0,0 0 1,0 0-1,0 0 1,1 0 2,-1 1 1,4 5 65,-4-5-55,0 0-1,0 0 1,0 1 0,-1-1 0,1 0 0,0 0 0,-1 0-1,1 0 1,0 1 0,-1-1 0,0 0 0,1 0 0,-1 0-11,-3 22-160,1-18 106,6 2 44,-3-6 1,0 1 0,1-1 0,-1 1 0,1-1 0,0 0 0,-1 1 0,1-1 0,0 0 0,0 0 1,0 1-1,0-1 0,0 0 9,2 2-5,-3-1 4,0-1 0,1 0 0,-1 0 0,0 0 0,0 0 1,0 0-1,0 1 0,-1-1 0,1 0 0,0 0 0,0 0 1,-1 0-1,1 0 0,-1 1 1,0 7-95,1-6 72,1-3 23,-1 1-1,0 0 0,0-1 0,0 1 1,0 0-1,0 0 0,0-1 0,0 1 1,0 0-1,0-1 0,0 1 1,0 0-1,0-1 0,0 1 0,-1 0 1,1-1-1,0 1 0,0 0 0,-1-1 1,1 1 0,-1 7-29,-1-2-22,2-5 67,3 3 16,-2-3 5,-1-1 16,0 0-15,0 0-28,0 0-74,-1 0 27,-1 2 32,9-1 5,10-1-16,-15 0-54,-2 0 17,1 0-11,-1 0 68,0 0-1,0 0 0,0 0 0,0 0 0,-1 0 0,1 1 0,0-1 0,0 0 0,0 0 0,0 0 0,0 0 0,0 0 0,0 0 0,0 0 0,0 1 0,0-1 0,0 0 0,0 0 0,0 0 0,0 0 0,0 0 0,0 0 0,0 0 0,1 1 0,-1-1 0,0 0 1,0 0-1,0 0 0,0 0 0,0 0 0,0 0 0,0 0 0,0 0 0,0 0 0,0 1 0,0-1 0,1 0 0,-1 0 0,0 0 0,0 0 0,0 0 0,0 0 0,0 0 0,0 0 0,0 0 0,1 0 0,-1 0 0,0 0 0,0 0 0,0 0 0,0 0 0,0 0 1,0 0-1,0 0 0,1 0 0,-1 0-3,-1 1 37,1-1 16,0 0-42,0 0-102,0 0 33,2 0 74,4 0 16,-4 0-22,-2 0-74,0 0 38,0 0 68,0 0 6,0 0 27,0 0-32,0 0-33,0 0-14,0 0 0,-1 0 0,1 0 0,0 0 0,0 0 0,0 0 0,0 0 0,0-1 0,0 1 0,0 0 0,0 0 0,0 0 0,0 0 0,-1 0 0,1 0 0,0 0 0,0 0 0,0 0 0,0 0 0,0 1 0,0-1 0,0 0 0,0 0 0,0 0 0,0 0 0,0 0 0,-1 0 0,1 0 0,0 0 0,0 0-1,0 0 1,0 0 0,0 0 0,0 0 0,0 0 0,0 0 0,0 0 0,0 0 0,0 1 0,0-1 0,0 0 0,0 0 0,0 0 0,0 0 0,0 0 0,0 0 0,0 0 0,0 0 0,0 0 0,0 0 0,0 1 0,0-1 0,0 0 0,0 0 0,0 0 0,0 0 0,0 0 0,0 0 0,0 0 0,0 0 0,0 0 4,8 12 16,-6-10-19,-1-2 7,-1 0 0,0 0-1,1 0 1,-1 1-1,1-1 1,-1 0 0,0 1-1,1-1 1,-1 0-1,0 1 1,1-1-1,-1 1 1,0-1 0,0 0-1,1 1 1,-1-1-1,0 1 1,0-1 0,0 1-1,0-1 1,0 0-1,1 1 1,-1-1 0,0 1-1,0-1 1,0 1-4,13 35-134,-4-17 156,0 2-6,-8-16-22,1 0 0,0 0 0,0-1 0,0 1 0,1 0 6,-1-2-4,0 1 0,-1-1 0,1 1 0,-1 0 0,1-1 0,-1 1 0,0 0 0,-1 0 0,1 0 0,-1 0 4,4 15 101,0 3-138,6 51-85,-5 3 111,3 7 128,-7-39-157,-1 26 182,-5 25-142,2 35-192,1-106 250,2-14-27,-1 0 0,0 0 0,-1-1 0,0 1 0,-1 1-31,-5 23 29,6-24-35,0 0 0,-1 0 0,-2 4 6,1-2 5,0-1-1,1 1 1,1-1 0,-1 3-5,-5 26-73,4-20 161,0 0-1,1 5-87,2-12 1,0 0-31,0 1 0,2 9 30,-1-10-34,0 0 0,-1 9 34,-5 7-51,5-22 32,-1 1 0,1 0 0,0-1-1,0 5 20,-4 18 58,4-26-32,0 1 0,0-1 0,0 0 0,1 1 0,0-1 0,0 1 0,0 1-26,1-1-4,-1-1 0,0 1 0,0 0 0,0 0 0,0 0 0,-1 0 0,1 0 0,-2 0 4,3 18-53,-1 7-38,-1-17 257,2-11-209,-1-2 32,0 0 102,0 0-43,0 0-112,0 0 11,1 1 69,2 5 16,4 3-75,-4-3 103,-7-5-58,0-1-21,3 0 29,1 0-74,0 0 48,0 0 107,0 0-32,4 3-102,-2-2-34,-7 0 37,6-1-94,0 0 1,-1 1 0,1-1-1,0 1 1,0 0-1,0-1 1,0 1 0,-1 0-1,1-1 1,0 1-1,-1 0 1,1 0 0,-1-1-1,1 1 1,-1 0 133,11 10-2346,2-9-1067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4:23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6 992,'-5'-5'1008,"10"5"195,13 8-593,-9 2-35,-8-9-444,-1 1-1,1-1 1,0 0-1,0 0 1,0 0-1,0 0 1,0 0 0,0 0-1,0-1 1,0 1-1,0 0 1,0-1-1,1 1 1,-1 0 0,0-1-1,1 1 1,-1-1-131,2 2 71,0 0 0,-1 0 0,1 0 0,-1 1 0,0-1 0,0 1 0,0-1-1,1 3-70,5 4 158,-6-7-146,0 1-1,0 0 1,-1-1 0,1 1-1,-1 0 1,1 0 0,-1 0-1,0 0 1,0 1 0,-1-1-1,1 0 1,0 0 0,-1 1-1,0-1 1,0 0 0,0 4-12,-1 4 154,-1 1 1,-1 0-1,1-1 0,-2 2-154,-1 6 369,2-4-270,1-1 0,1 1-1,0-1 1,1 5-99,-1 19-91,0-23 13,0 0-1,-1-1 1,0 1 0,-1-1-1,-1 1 1,-1-1-1,0 2 79,4-14-161,0 1 0,0-1 0,0 0-1,1 0 1,-1 1 0,1-1 0,0 0 0,0 1-1,0 0 162,0 9-2170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4:26.1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0 320,'0'1'15,"0"0"1,0-1-1,0 1 0,0-1 1,0 1-1,0 0 0,-1-1 1,1 1-1,0-1 0,0 1 1,-1-1-1,1 1 0,0 0 1,-1-1-1,1 1 0,0-1 1,-1 0-1,1 1 0,-1-1 1,1 1-1,-1-1 0,1 0 1,-1 1-1,1-1 0,-1 0 1,0 1-1,1-1 0,-1 0-15,-2 1 126,3 0-3,-1-1 0,1 1 1,-1-1-1,0 1 1,1-1-1,-1 0 1,0 1-1,0-1 0,1 0 1,-1 1-1,0-1 1,0 0-1,0 0 0,0 0-123,1 0 44,0 0-1,0 0 0,-1 0 0,1 0 0,0 0 1,0 0-1,0 0 0,0 0 0,0 0 1,-1 0-1,1 0 0,0 0 0,0 0 0,0 0 1,0 0-1,-1 0 0,1 0 0,0 0 1,0 0-1,0 0 0,0 1 0,0-1 0,0 0 1,-1 0-1,1 0 0,0 0 0,0 0 0,0 0 1,0 0-1,0 1 0,0-1 0,0 0 1,0 0-1,0 0 0,-1 0 0,1 0 0,0 1 1,0-1-1,0 0 0,0 0 0,0 0 1,0 0-1,0 1 0,0-1 0,0 0 0,0 0 1,0 0-1,0 0 0,0 0 0,0 1 0,0-1 1,1 0-1,-1 0 0,0 0 0,0 0 1,0 0-1,0 1 0,0-1 0,0 0 0,0 0 1,0 0-1,0 0 0,1 0 0,-1 0 1,0 1-1,0-1 0,0 0 0,0 0-43,1 1-11,0 2 54,1-1-1,-1 1 1,1-1-1,0 0 0,-1 1 1,1-1-1,2 2-42,-1-1-30,0 0 48,-1 0 0,1 0-1,-1 0 1,0 0 0,0 1 0,0-1 0,-1 1-1,1-1 1,-1 1 0,0-1 0,0 1-1,1 4-17,6 18 12,0-2 40,-7-17-33,2 5 10,-1 0 1,0 0-1,-1 8-29,3 5 232,-3-22-197,0 0 0,0 0 1,-1 0-1,1 0 0,-1 0 1,0 0-1,0 0 0,0 0 0,0 1-35,-2 15 97,3-14-78,-2 0 0,1 0 0,-1 1 0,0-1 0,0 0 0,0 0 0,-2 4-19,1-2 61,-1 0 0,1 1 0,0 0 0,1-1 0,-1 9-61,-2 12 148,3-24-189,1 1 0,-1-1 0,1 1 0,0-1 0,1 0 0,-1 1 0,1-1 0,-1 1 0,1-1-1,1 3 42,-1-7-88,-1 1-1,1-1 0,-1 1 0,1-1 0,-1 0 0,1 1 0,-1-1 0,1 0 0,-1 1 0,1-1 1,-1 0-1,1 0 0,0 1 0,-1-1 0,1 0 0,-1 0 0,1 0 0,0 0 0,-1 0 0,1 0 1,0 0-1,-1 0 0,1 0 89,16-3-3552,-15 2 3597,14-4-952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4:27.3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0 992,'0'1'58,"-1"1"0,0-1 0,0 1 0,1-1 0,-1 1 0,0-1 0,1 1 0,0-1 0,-1 1 0,1-1 0,0 1 0,0 0 0,0-1 0,0 1 0,0-1 0,0 1 0,0 0-58,0 0 101,0 1 0,0 0-1,0 0 1,-1-1-1,1 1 1,-1 0 0,0 1-101,-2 4 187,1 0 0,0-1 0,0 1 0,1 0 0,0 1 1,1-1-1,0 0 0,0 0 0,0 0 0,1 2-187,0 19 566,8 29-422,-4-8 85,-5-49-133,0-1 53,0 0-31,0 0 79,0 0-42,0 0 69,0 0-150,0 0-223,0 0 58,0 0 123,14-7-165,42 7-3845,-46 0 2815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4:38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1804 1056,'-1'-1'127,"1"1"0,-1-1 0,0 1 0,1 0 0,-1-1 0,1 1 0,-1 0 0,0-1 0,1 1 1,-1 0-1,0 0 0,0-1 0,1 1 0,-2 0-127,0 2 1306,6 4-1266,-2-3-25,-1-3-9,-1 0-1,0 0 1,0 1-1,0-1 1,1 0-1,-1 0 1,0 0-1,0 0 1,0 1-1,0-1 1,0 0 0,1 0-1,-1 1 1,0-1-1,0 0 1,0 0-1,0 1 1,0-1-1,0 0 1,0 0-1,0 1 1,0-1-1,0 0 1,0 0 0,0 1-1,0-1 1,0 0-1,0 0 1,0 1-1,0-1 1,0 0-1,0 0 1,0 1-1,0-1 1,-1 0-6,1 2 79,4 5 476,-4-7-553,0 0 1,0 0-1,0 0 1,0 0-1,-1 0 1,1 0-1,0 0 1,0 0-1,0 0 1,0 0-1,0 0 1,0 0-1,0 0 0,0 0 1,0 0-1,0 0 1,-1 0-1,1 0 1,0 0-1,0 0 1,0 0-1,0 0 1,0 0-1,0 0 1,0 0-1,0 0 1,0 0-1,0 0 1,0 0-1,0 0 0,0 0 1,-1 1-1,1-1 1,0 0-1,0 0 1,0 0-1,0 0 1,0 0-1,0 0 1,0 0-1,0 0 1,0 0-1,0 0 1,0 0-1,0 1 1,0-1-1,0 0 1,0 0-1,0 0 0,0 0-2,4 4 445,-4-4-437,0 0 0,0 0 0,0 0 0,1 0 0,-1 1 0,0-1 0,0 0 0,0 0 0,1 0 0,-1 0 0,0 0 0,0 0 0,0 0 0,1 0 0,-1 0 0,0 0 0,0 0 0,1 0 0,-1 0 0,0 0 0,0 0 0,0 0 0,1 0 0,-1 0 0,0 0 0,0 0 0,0 0 0,1-1 0,-1 1 0,0 0 0,0 0 0,0 0 0,1 0 0,-1 0 0,0 0 0,0-1 0,0 1 0,0 0 0,0 0 0,0 0 0,1 0 0,-1-1 0,0 1 0,0 0 0,0 0 0,0 0 0,0-1 0,0 1 0,0 0 0,0 0 0,0-1 0,0 1 0,0 0 0,0 0 0,0 0 0,0-1 0,0 1 0,0 0 0,0 0-8,1 0 44,-1-1 0,1 1 0,0 0-1,0 0 1,-1-1 0,1 1 0,0 0 0,-1 0 0,1-1 0,0 1 0,-1-1 0,1 1-1,0-1-43,23-2 571,-22 1-387,-2 2-183,0-1 0,0 1 1,0 0-1,0 0 1,0 0-1,0 0 0,0 0 1,0 0-1,0 0 0,0 0 1,0 0-1,0-1 1,1 1-1,-1 0 0,0 0 1,0 0-1,0 0 0,0 0 1,0 0-1,0 0 1,0 0-1,0 0 0,0 0 1,0 0-1,0-1 1,0 1-1,0 0 0,0 0 1,1 0-1,-1 0 0,0 0 1,0 0-1,0 0 1,0 0-1,0 0 0,0 0 1,0 0-1,0 0 1,0 0-1,1 0 0,-1 0 1,0 0-1,0 0 0,0 0 1,0 0-1,0 0 1,0 0-1,0 0 0,0 0 1,0 0-1,1 0 1,-1 0-1,0 0 0,0 0 1,0 0-1,0 1 0,0-1 1,0 0-1,0 0 1,0 0-1,0 0 0,0 0 1,0 0-1,0 0-1,5 2 51,-1-1 1,1 1-1,-1-1 0,1 0 0,1 0-51,-4-1 64,-1 0 59,61 3-6,-2 5-106,88-8 362,-136-1-271,0 0 0,1-1-1,10-3-101,1 0-17,-22 5 20,0-1 0,-1 1-1,1 0 1,-1-1 0,1 1 0,0-1-1,-1 0 1,1 1 0,-1-1-1,0 0 1,1 0 0,-1 0 0,2-1-3,-3 2 6,0-1 0,1 1 0,-1 0 0,0-1 0,1 1 0,-1 0 0,0 0 0,1-1 0,-1 1 0,1 0 0,-1 0 0,1 0-1,-1-1 1,1 1 0,-1 0 0,0 0 0,1 0 0,-1 0 0,1 0-6,14-9 16,-15 9-10,1 0-1,-1 0 1,0 0-1,1 0 1,-1 0-1,0-1 1,1 1-1,-1 0 1,0 0-1,1-1 1,-1 1-1,0 0 1,1 0-1,-1-1 1,0 1-1,0 0 1,1-1-1,-1 1 1,0 0-1,0-1 1,0 1-1,1 0 1,-1-1-1,0 1 1,0-1-1,0 1 1,0 0-1,0-1 1,0 1-1,0-1 1,0 1-1,0-1-5,0 0 6,0 1-118,0 0 26,0 0 1,0 0 37,0 0 85,2 0 11,27-15-117,-24 11 37,-4 3 31,-1 1 0,1 0-1,-1-1 1,1 1 0,-1-1 0,1 1-1,-1-1 1,1 1 0,0 0 0,-1 0-1,1-1 1,0 1 0,-1 0 0,1 0-1,0 0 1,-1-1 0,1 1 0,0 0 1,6-3-95,18-19 201,-24 19-116,-1 2-60,8-17 198,-8 17-133,0 1 144,0 0-33,0 0-42,0 0-58,-1-1-21,0 0 1,0 0-1,0 0 0,1 0 1,-1-1-1,0 1 0,1 0 1,-1 0-1,1 0 1,0 0-1,-1-1 0,1 1 1,0 0-1,-1 0 1,1-1-1,0 1 0,0 0 1,0-1-1,0 1 1,1 0-1,-1 0 0,0-1 1,0 1 14,1 0 2,0 0 0,0 0-1,-1 0 1,1 1 0,-1-1 0,1 0 0,0 0 0,-1 0 0,0 0 0,1 0 0,-1-1 0,0 1-1,1 0 1,-1 0-2,0 0-26,0 1 68,0 0-4,0-2-78,-3 9-16,2-1 40,1-5-54,0-1 22,0 1-10,-4 2-12,4-2-10,0-1 75,-2 0 185,0 0-136,1-8-295,1 7 268,-1 1-1,1-1 0,0 0 1,0 1-1,0-1 0,-1 1 1,1-1-1,0 0 0,-1 1 1,1-1-1,0 1 0,-1-1 0,1 1 1,-1-1-1,1 1 0,-1-1-16,0 0-11,1 1 0,-1-1 0,0 0-1,1 1 1,-1-1 0,1 0-1,-1 0 1,1 1 0,-1-1 0,1 0-1,0 0 1,-1 0 0,1 0 0,0 0-1,0 1 1,0-1 0,-1-1 11,1-5 74,0 6-68,0 0-1,0-1 0,0 1 0,-1 0 0,1 0 0,1-1 0,-1 1 0,0 0 0,0 0 0,0-1 0,1 1 0,-1 0 0,1 0 0,-1 0 0,1 0 0,-1-1 0,1 1 0,-1 0 0,1 0-5,1-1-16,-1 0 0,0 1-1,0-1 1,0 0 0,0 0-1,0 0 1,-1 0 0,1 0-1,0-1 1,-1 1-1,0 0 1,1-1 16,-1 0-17,1 0 0,-1 1 0,1-1 0,0 0 1,0 0-1,0 1 0,1-2 17,-1 3-3,0-1 20,1 0 0,-1 1 0,0-1 0,0 0 0,0 1-1,0-1 1,0 0 0,0 0 0,-1 0 0,1 0 0,-1 0 0,1 0 0,-1 0 0,0 0-1,1-1-16,4-30-197,-5 18 410,0 9-196,0-1 0,0 0 0,0 0 0,-1 1 0,0-1 0,-2-4-17,-2-13-155,4 21 164,0 0 1,0 0-1,0 0 0,0 0 1,0-1-1,1 1 0,-1 0 1,1 0-1,0-1 0,0 1 1,0 0-1,1-1-9,-1 0 14,0-1 1,0 1-1,0 0 0,-1 0 0,0 0 0,0-5-14,-4-3 22,3 9-34,1 0 0,0 0 0,0 0 0,0 0 0,1 0 1,-1 0-1,1 0 0,-1 0 0,1-1 12,-5-32-75,5 33 82,1-2 20,-1 0 0,-1 0 1,1 0-1,-1 0 1,0 0-1,-1-4-27,-3-28-181,4 31 195,0 0 0,1 1 0,-1-1 0,1 0 0,0 0 0,0 0 0,1-3-14,1-11 40,-2 6-20,0 0 0,2 0 0,0 0 0,3-9-20,0-13 96,-4 26-87,0 1 0,-1-1-1,1 1 1,-2-1 0,0-3-9,0-13-6,2 0 114,-1 10-45,0 0 1,-1-1 0,0 1-1,-2-3-63,2 11-42,0-1 0,1 1-1,0-1 1,1-6 42,-1-7-135,5-45 210,-1 54-55,-3 11-21,0 1 1,-1 0 0,1 0-1,-1 0 1,0 0 0,1-1-1,-1 1 1,0 0 0,0 0-1,0 0 1,1-1 0,-1-4-18,1 0-1,-1 0 0,2 1 1,-1-1-1,1-1 19,0 1-7,-1 0 0,0-1 0,0 1 0,0 0 0,0-3 7,4-65 91,-6 59-91,1 7-4,0 0 0,0 0 1,1 0-1,0 0 1,0 0-1,1 0 4,-1 1-12,0 0 0,-1 0 0,1 0 0,-1 0 0,-1 0 0,1-3 12,-1-12 120,1-89 19,-5 43-102,0 14-53,6 43 15,-1 11-2,1-1 0,-1 0 1,0 0-1,0 1 1,0-1-1,0 0 1,0 1-1,0-1 1,0 0-1,0 0 0,0 1 1,0-1-1,0 0 1,0 1-1,-1-1 1,1 0-1,0 0 0,-1 1 3,1-4-3,-1 0-1,1 0 1,-1-1-1,1 1 1,0 0-1,1 0 1,-1-1 3,1-1 51,0 1-89,-6-5 25,5 9 11,-1-2 0,0 0 0,0 0 0,0 0 1,1 0-1,0 0 0,-1-2 2,1 5-5,-3-3-342,8 5 326,-3-1-49,-2-1 44,2 0 73,4 2-17,2 3 15,-7-5-45,0 1-1,0-1 0,0 0 0,0 1 1,0-1-1,0 0 0,0 0 0,0 0 1,0 0-1,0 0 0,0 0 0,0 0 1,0 0-1,0 0 0,0-1 0,0 1 0,0 0 1,0-1-1,0 1 0,0 0 0,0-1 1,10-2-58,-2 2 90,-5-1-6,7 0-19,2 1-8,-5 0 1,-7 1-3,0 0 1,1 0 0,-1 0 0,1 0-1,-1 0 1,0 1 0,1-1-1,-1 0 1,0 1 0,1-1-1,-1 0 1,0 1 0,1 0 0,-1-1-1,0 1 1,0 0 0,0 0-1,1-1 1,-1 1 0,0 1 2,6 3-40,-2-4 48,0 1 0,0 0 0,1 0-1,-1 1 1,-1 0 0,1 0 0,0 0-1,-1 0 1,0 1 0,1-1 0,1 3-8,4 6 102,1-2 0,0 0 0,1 0 0,0-1 0,13 8-102,5 0 615,32 14-615,-56-29 100,-1-1-1,1 0 1,-1 0-1,1 0 1,0-1-1,3 1-99,-7-1 38,14-1 228,-11 1-402,17-7 155,-9 2-51,-2-1-1,1 0 1,4-4 32,-3 2 11,-1 1 0,14-6-11,0 4-42,19-5 42,-30 11-32,0 0 0,1 2 1,-1 0-1,1 1 0,1 0 32,0 0-7,40-8 135,13 3-169,-50 3 5,0 1 0,1 0 0,17 3 36,33 3 875,30-3-875,-101-2-9,0 0-1,0 0 1,0 0 0,0 0 0,0 0 0,0 0 0,1 0 0,-1 0 0,0 0 0,0 0 0,0 1 0,0-1-1,0 0 1,0 0 0,0 0 0,1 0 0,-1 0 0,0-1 0,0 1 0,0 0 0,0 0 0,0 0 0,0 0 0,0 0-1,1 0 1,-1 0 0,0 0 0,0 0 0,0 0 0,0 0 0,0 0 0,0 0 0,0 0 0,0 0 0,0-1-1,1 1 1,-1 0 0,0 0 0,0 0 0,0 0 0,0 0 0,0 0 0,0 0 0,0 0 0,0-1 0,0 1-1,0 0 1,0 0 0,0 0 0,0 0 0,0 0 0,0 0 0,0-1 9,0 1-62,0 0 1,-1 0 0,1 0-1,0 0 1,0 0-1,-1 0 1,1 0-1,0 0 1,0 0 0,-1 0-1,1 0 1,0 0-1,0 0 1,0 1-1,-1-1 1,1 0-1,0 0 1,0 0 0,0 0-1,-1 0 1,1 0-1,0 0 1,0 1-1,0-1 1,0 0 0,-1 0-1,1 0 1,0 1-1,0-1 1,0 0-1,0 0 1,0 0-1,0 1 1,-1-1 61,-3 7-2629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13.3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9 1152,'11'3'2304,"-9"-3"-2075,38 4 1099,-36-3-1260,0-1 0,0 0 0,-1 0 0,1 0 0,0 0 0,-1-1 0,1 1-1,0-1 1,-1 0 0,1 0 0,-1 0 0,3-2-68,24-5 289,-16 7-187,-1 1-1,1 1 1,5 0-102,19 1 36,55 6 1111,-43 0-838,-48-1-1759,-1-5-246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4:41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1553 1152,'0'0'656,"0"0"-357,0 0-97,0 0-31,0 0-6,0 0 161,0 0-44,0 0 129,0 0-123,0 0-16,0 0-53,0 0 159,0 0-143,0 0-128,4-12 938,-4 11-901,0 0-214,0-1 12,14-14 650,-13 14-608,0 1 0,0 0 0,0 0 0,0 0 0,0 1 0,1-1 0,-1 0 0,0 0 0,1 1 0,-1-1 0,0 1 0,1-1 0,-1 1 0,1-1 0,0 1 16,0 0 16,7 0-54,-3-1 78,0 0 0,0 0 0,0 0 0,-1-1 0,1 0-1,0 0 1,-1 0 0,1-1-40,26-9 60,-18 9 33,0 0-1,1 2 1,14-1-93,-13 1 76,-1 0 0,1-1 1,3-1-77,28-9-62,-26 5 83,-1 2 0,2 1 0,-1 0 0,0 2-1,7 0-20,47 2 262,-74 0-273,-1 0 192,0 0-37,0 0-53,0 0-70,4 8 118,-12-6 55,8-2-185,-1 0 0,0 0 0,0 1-1,1-1 1,-1 0 0,0 0 0,0 0 0,0 0 0,1 0 0,-1 0 0,0 0 0,0 0-1,0 0 1,1-1 0,-1 1 0,0 0 0,0 0 0,1-1 0,-1 1 0,0-1 0,1 1-1,-1-1-8,-16-10 279,-35-27 31,45 32-312,1 1 0,1-1 0,-1 0-1,1 0 1,0-1 0,-4-5 2,-12-23 40,15 27-29,0-1 1,0 0 0,1 0-1,1 0 1,-1-1 0,2 0-1,-1 0 1,1 0-1,0-3-11,-37-285 27,37 259-61,1-1 0,2 1 1,2-9 33,0 33-22,1 1 0,1 0 0,2-7 22,-1 7-21,-1-1 1,0 0-1,-1-3 21,0 0-15,1 0 0,1 0 0,1 1 0,1 0 0,3-6 15,-1 2-18,-1-1 0,-1 0 1,-1 0 17,48-195-102,-48 196 139,-4 14-24,1-1 0,-2 0 0,1 1 0,-1-1 0,0-4-13,0 8 7,-1 0 1,1 0 0,-1 0 0,1 1-1,0-1 1,1 0 0,-1 0-1,1 1 1,0-3-8,-1 5-10,1-1 1,-1 1-1,1 0 0,-1-1 1,1 1-1,0 0 0,0 0 1,-1 0-1,1 0 0,0 0 1,0 1-1,0-1 0,0 0 10,18-8-61,-17 6 59,1 1 0,0-1 0,-1 1-1,1 0 1,0 1 0,0-1 0,1 1-1,-1 0 1,0 0 0,1 0 2,46-4-23,-13 2 47,-16 1-50,0 1 1,11 1 25,27-1-120,11-2 401,19-2-135,113-8 781,-159 11-835,-19 2-2,-5-1-15,0 0 0,4-2-75,-17 2-133,10-2-545,0 1 1,12 0 677,-28 15-3643,-1-13 3275,-2 16-1525,-9 7 69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4:41.9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173 1 1824,'-34'31'2263,"20"-19"-1496,1 0 0,-9 11-767,-41 53 1808,60-72-1815,1-2-31,0 1-1,-1 0 1,1-1 0,0 1 0,1 0-1,-1 0 1,0 0 0,1 0 0,0 0-1,0 1 1,0-1 0,0 0-1,0 1 1,0-1 0,1 1 38,9-3-2693,4-6 1338,4-10-229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4:42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4 1664,'-1'0'87,"0"-1"-1,-1 0 1,1 1 0,-1 0-1,1-1 1,-1 1 0,1 0-1,-1 0 1,1-1 0,-1 1-1,1 0 1,-1 1 0,1-1-1,-1 0 1,1 0 0,-1 1-1,1-1-86,-17 2 1727,-4 2-47,21-4-1238,1 0-138,0 0 16,0 0-85,0 0 69,0 0-80,0 0 128,0 2-254,0 0-1,0 0 1,0 0-1,1 0 1,-1 0-1,0 0 1,1 0-1,0 0 1,-1 0-1,1-1 1,0 1-1,0 0 1,0 0-1,0-1 1,0 1-1,0 0 1,1-1-1,-1 1 1,1-1-1,-1 1 1,1-1-98,1 3 6,0 0 0,0 0 0,0 0 0,0 0 0,0 0 0,-1 1 0,0-1 0,0 1 0,1 2-6,1 9-21,0-1 0,0 6 21,6 24-375,-6-34-232,-4-7 294,1-1 0,0 1 0,1 0 1,-1-1-1,1 1 0,-1-1 0,1 1 1,0-1-1,0 0 0,1 0 0,-1 0 0,1 0 1,-1 0-1,3 2 313,15 7-2864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4:54.34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89 4 832,'-1'0'12,"1"0"1,0 0-1,0-1 0,0 1 0,0 0 1,0 0-1,0 0 0,0 0 1,0-1-1,-1 1 0,1 0 0,0 0 1,0 0-1,0 0 0,0 0 1,0-1-1,-1 1 0,1 0 1,0 0-1,0 0 0,0 0 0,-1 0 1,1 0-1,0 0 0,0 0 1,0 0-1,-1 0 0,1 0 0,0 0 1,0 0-1,0 0 0,-1 0 1,1 0-1,0 0 0,0 0 0,0 0 1,-1 0-1,1 0 0,0 0-12,-6 8 84,-2 1 292,7-8 45,-15 12 771,14-11-1154,1-1 0,-1 1 0,0-1 1,0 1-1,1-1 0,-1 0 0,0 0 1,0 1-1,-2-1-38,2 0 39,0 0 0,0 0 0,0-1 0,0 1 0,0 1 0,0-1-1,1 0 1,-1 0 0,0 1 0,1-1 0,-1 1 0,1-1 0,-1 1 0,1 0 0,0-1-39,0 0 4,1 0 0,0 1 0,-1-1-1,1 0 1,0 0 0,-1 0 0,1 0 0,0 0 0,0 0 0,0 0 0,0 0-1,0 0 1,0 1 0,0-1 0,0 0 0,1 0 0,-1 0 0,0 0-1,1 0 1,-1 0 0,1 0 0,-1 0 0,1 0 0,-1 0 0,1 0 0,0 0-1,-1 0 1,1-1 0,0 1 0,0 0 0,0 0-4,15 18-15,-13-14 45,1 0 0,0-1 0,0 1 0,0-1 0,1 0 0,0 0-30,-3-3 0,0 0 0,0-1 0,0 1 0,0-1 0,0 1 0,0-1 0,0 0 0,0 0 0,1 0 0,5 1-53,36 6 170,-36-6-115,-6-2 22,0 2 1,0-1-1,-1 0 0,1 0 0,0 1 1,0-1-1,0 1 0,0-1 0,-1 1 1,1 0-1,0 0 0,-1 0 0,1 0 1,0 0-25,6 4-94,-6-3 112,0 0 0,0-1 0,0 1 0,0-1-1,0 0 1,1 0 0,-1 1 0,1-2 0,-1 1 0,3 1-18,-3-2-59,1 2 38,-1 0 64,4 4-6,6 8 469,-12-13-500,0-1-1,1 1 0,-1 0 0,0-1 0,0 1 0,1 0 0,-1-1 0,0 1 0,0 0 0,0-1 0,0 1 0,0 0 0,0 0 0,0-1 0,0 1 0,0 0 1,-1-1-1,1 1 0,0 0 0,0 0 0,0-1 0,-1 1 0,1 0 0,-1-1 0,1 1 0,0-1 0,-1 1 0,1-1 0,-1 1 0,1 0 0,-1-1 0,1 0 0,-1 1 1,0-1-1,1 1 0,-1-1 0,1 0 0,-1 1 0,0-1 0,1 0 0,-1 0 0,0 1 0,0-1 0,0 0-5,-2 1 25,0-1 0,0 1 0,0-1-1,0 0 1,0 0 0,0 0 0,0-1 0,-1 1-25,0-1 74,1 1 1,0-1-1,0 0 0,-1 0 1,1 0-1,0 0 0,0-1 1,0 1-1,0-1 0,0 0 1,0 0-1,0 0 0,1 0 1,-1 0-1,1-1 0,0 1 1,-2-2-75,-2-4 29,-5-6-214,11 13 180,-1 1-1,1-1 1,0 1 0,0-1 0,0 1-1,0-1 1,0 1 0,0-1-1,0 1 1,0-1 0,0 1-1,0-1 1,0 1 0,0-1 0,0 1-1,0 0 1,0-1 0,1 1-1,-1-1 1,0 1 0,0-1-1,0 1 1,1-1 0,-1 1 0,0 0-1,1-1 1,-1 1 0,0 0-1,1-1 1,-1 1 0,1 0-1,-1-1 6,12-7 89,1 0-1,0 1 0,0 1 0,0 0 1,1 0-1,12-2-88,12-5-55,-32 11 54,0 1 0,0 0 0,0 0 0,0 0 0,0 1 0,-1 0 0,1 0 0,0 1 0,0 0 0,0 0 0,4 1 1,44 9-42,-49-10 27,0 0 0,-1 0 0,1-1 0,0 0 0,0 0 0,3-1 15,-3 1 9,-1 0 1,1 0 0,-1 0 0,1 0 0,-1 1 0,1-1-1,2 2-9,66 25-48,-59-26 91,-5 1 7,10 12-25,-11-8-25,0-1 10,-6-5 38,-2 0-37,0 0-19,1 0 0,0 1 0,-1-1 1,1 0-1,0 0 0,0 0 0,-1 1 0,1-1 0,0 0 0,-1 1 0,1-1 0,-1 0 0,1 1 1,0-1-1,-1 1 0,1-1 0,-1 1 0,1-1 0,-1 1 0,0 0 0,1 0 8,8 15 53,-4-5-47,20 48 69,-24-55-92,0 0 0,0-1 1,0 1-1,0 0 0,0 0 0,-1 0 0,1 0 1,-1 0 16,2 16 27,0-1 17,0 6 40,8 29-84,-5-33-84,0 0 0,1 19 84,4 21-162,21 88 386,-27-133-273,-2 0 1,0 7 48,3 17-95,0-7 180,-5-29-62,1 1-1,-1-1 0,0 1 1,0 0-1,-1-1 0,1 1 1,-1-1-1,0 1 1,-1 2-23,-3 27 177,-4 44-332,9-77 64,0-1 59,0 0 160,0 0 16,0 0 176,2-3-302,-1 1 0,0-1 0,0 0 0,0 1-1,-1-1 1,1 0 0,-1 0 0,1 0 0,-1 1-1,0-1 1,0 0 0,0-1-18,0-7 0,7-40-228,-3 24 0,-1 0 1,-2-10 227,8-54 240,-1 1-512,2 43 240,-10 36 58,1-1 0,1 0-1,-1 0 1,2 1 0,0-1 0,4-9-26,-2-7-101,-5 24 100,0 0-1,0 1 0,1-1 0,0 0 0,-1 1 0,1-1 0,1 1 0,-1-1 0,2-1 2,-2 0-32,-1 4 30,0 1 0,0-1 0,0 0 0,1 1 0,-1-1 0,0 0 0,0 1 0,1-1 0,-1 0-1,0 1 1,1-1 0,-1 1 0,0-1 0,1 1 0,-1-1 0,1 1 0,-1-1 0,1 0 2,0 1-117,10 25 213,-6 28-107,-1-1 1,-3 1 0,-3 8 10,1 11 57,2-19-30,-3 1 0,-2 0-1,-9 37-26,0-38 59,7-28-88,1-1-1,-3 24 30,-8 101-37,13-124 37,3-18-5,-1 1 0,1-1-1,-2 0 1,1 0-1,-1 0 6,-1 11-65,3-15 106,0 0 0,0-1 0,0 1 1,-1 0-1,1-1 0,-1 1 0,0-1 1,0 1-1,0-1 0,0 2-41,0-4 4,1 0 0,0 0 0,0 0 0,0 1 0,0-1 0,-1 0 0,1 0 0,0 0 0,0 0 0,-1 1 0,1-1 0,0 0 0,0 0 0,0 0 0,-1 0 0,1 0 0,0 0 0,-1 0 0,1 0 0,0 0 0,0 0 0,-1 0 0,1 0 0,0 0 0,0 0 0,-1 0 0,1 0 0,0 0 0,-1 0 0,1 0 0,0 0 0,0 0 0,-1 0 0,1 0 0,0-1 0,0 1 0,0 0 0,-1 0 0,1 0 0,0 0 0,0-1 0,0 1 0,-1 0 0,1 0-4,0-1-3,-1 0 1,0 0-1,1 1 1,-1-1-1,1 0 1,-1 0 0,1 0-1,-1 0 1,1 0-1,0 0 1,-1 0 0,1 0-1,0 0 3,-7-54-190,-14-154 65,11 104-1,4 49-41,0-39 167,-2-184-21,11 223 15,2 32 129,-4 21-223,1 4-50,1 5 85,3 24 423,-7-22-237,1-9-119,0 1 1,0 0 0,0 0-1,0 0 1,0 0 0,0 0-1,0 0 1,1 0 0,-1 0 0,0 0-1,0 0 1,0-1 0,0 1-1,0 0 1,0 0 0,0 0-1,0 0 1,0 0 0,0 0 0,0 0-1,0 0 1,0 0 0,0 0-1,-1-1 1,1 1 0,0 0-1,0 0 1,0 0 0,0 0-1,0 0 1,0 0 0,0 0 0,0 0-1,0 0 1,0 0 0,0 0-1,0 0 1,0 0 0,0-1-1,0 1 1,-1 0 0,1 0-1,0 0 1,0 0 0,0 0 0,0 0-1,0 0 1,0 0 0,0 0-1,0 0 1,0 0 0,0 0-1,-1 0 1,1 0 0,0 0 0,0 0-1,0 0 1,0 0 0,0 0-1,0 0 1,0 0 0,0 0-1,0 0 1,0 0 0,-1 1-1,1-1-2,1-12 21,-2 1-1,1-1 0,-1 1 0,-1-1 1,-3-9-21,4 18-2,0 0-1,1 1 1,-1-1 0,0 0 0,1 0 0,0 1 0,0-1 0,0 0 0,0 0-1,0 0 1,0 1 0,1-1 0,-1 0 0,1 0 0,0-1 2,2-3-51,-2 4-99,0 8 5,1 3 107,-1 5 70,-1 0 0,0-1 1,-1 1-1,0-1 0,-1 1 0,-3 11-32,-2 19 41,2-17 213,0 1-1,-8 16-253,13-42 3,0-1-1,0 0 1,0 0-1,0 0 1,0 0-1,0 0 1,0 1-1,0-1 1,0 0 0,0 0-1,0 0 1,0 0-1,0 0 1,0 1-1,0-1 1,0 0-1,0 0 1,0 0-1,-1 0 1,1 0-1,0 0 1,0 1 0,0-1-1,0 0 1,0 0-1,0 0 1,0 0-1,-1 0 1,1 0-1,0 0 1,0 0-1,0 0 1,0 0 0,0 0-1,-1 0 1,1 0-1,0 0 1,0 0-1,0 1 1,0-1-1,-1-1-2,-3-5 105,-1-11 38,-2-30-274,1 0 1,2-31 130,5 27-187,2 55 193,0 0 1,-1 0-1,1 0 1,-1 0-1,0 1 0,-1-1 1,1 1-1,-1-1 1,0 1-1,0 0 0,0 3-6,4 15-38,10 45 1,0 19 37,-4-16-1,-1-9 100,-2 1 0,-2 43-99,3 32 240,-9-52 24,-4 0 0,-5 14-264,-12 46 117,17-115-51,2 1-1,2 19-65,0-38 8,1-11-5,-1 1-1,1-1 1,-1 0 0,1 1-1,0-1 1,0 0-1,0 0 1,0 1 0,0-1-1,1 0 1,-1 0 0,1 0-1,-1 0 1,1-1-3,9 14 22,-4-7-68,-7-7 42,1-1 1,-1 1-1,0-1 0,1 1 1,-1-1-1,1 0 0,-1 1 1,0-1-1,1 1 0,-1 0 1,0-1-1,1 1 0,-1-1 0,0 1 1,0-1-1,0 1 0,0 0 1,1 0 3,-1 0 7,0 0 1,1-1 0,-1 1-1,1 0 1,-1 0-1,1 0 1,-1 0-1,1-1 1,0 1 0,-1 0-1,1-1 1,0 1-1,0 0 1,-1-1 0,1 1-1,0-1 1,0 1-1,0-1 1,0 0 0,0 1-1,0-1 1,-1 0-1,1 0 1,0 1 0,1-1-8,0 0 2,0 1-45,-2 0 11,8 15-3,-3-9 134,-5-7-94,1 0 0,-1 0 0,1-1-1,0 1 1,-1-1 0,1 1 0,-1 0 0,1-1 0,-1 1-1,1-1 1,-1 1 0,0-1 0,1 1 0,-1-1 0,0 0-1,1 1 1,-1-1 0,0 1 0,0-1 0,1 0 0,-1 1-1,0-1 1,0 0 0,0 1 0,0-1 0,0 0 0,0 1-1,0-1 1,0 0 0,0 1 0,0-1 0,0 0 0,-1 0-5,2-5-5,4-35-449,-2 0 1,-2-18 453,7-126 21,-3 0 38,-8 165-102,3 20 51,0-1 0,0 0-1,0 1 1,0-1 0,-1 0-1,1 1 1,0-1 0,0 1-1,0-1 1,-1 1 0,1-1-1,0 0 1,-1 1 0,1-1 0,-1 1-1,1-1 1,-1 1 0,1 0-1,-1-1 1,1 1 0,-1-1-1,1 1 1,-1 0 0,1 0-1,-1-1-7,0 21-74,-2 6-31,2-19 82,1-1 0,-1 1 0,1-1-1,1 6 24,0 18 19,0-1 0,-2 1 0,-3 19-19,0 2-62,0-16 213,-1-1 0,-2 1 0,-11 30-151,14-50 54,-1-1-1,-1 0 0,0-1 1,-1 1-1,-1-1 0,-4 6-53,11-18-10,1-1-28,0 0-20,0 0 26,0 0 117,0 0-16,0 0-31,1 3-66,0 1 1,0-1-1,0 0 0,1 1 1,-1-1-1,1 1 28,5 3-8,-1-1 0,1-1 0,0 1-1,0-1 1,3 1 8,13 10-23,2 5 124,-21-16-114,1 0 0,1-1 0,-1 1-1,1-1 1,-1-1 0,1 1-1,0-1 1,4 2 13,-9-5 19,0 0 0,0 1 1,0-1-1,-1 0 0,1 0 0,0 0 0,0 0 1,0 0-1,-1 0 0,1 0 0,0 0 0,0 0 0,0-1 1,-1 1-1,1 0 0,0 0 0,0-1 0,-1 1 0,1 0 1,0-1-1,-1 1 0,1-1 0,0 1-19,12-16 149,-4 4-174,-8 12 24,-1-1-1,1 1 0,-1 0 0,0-1 0,1 1 1,-1-1-1,0 1 0,1 0 0,-1-1 1,0 1-1,1-1 0,-1 1 0,0-1 0,0 1 1,0-1-1,0 1 0,0-1 0,1 1 1,-1-1-1,0 0 0,0 1 0,0-1 1,0 1-1,0-1 0,-1 1 0,1-1 0,0 1 1,0-1-1,0 1 0,0-1 2,-1 0 1,1-1 0,0 1-1,0 0 1,0-1 0,-1 1 0,1 0-1,1-1 1,-1 1 0,0 0 0,0-1-1,0 1 1,1 0 0,-1-1 0,1 0-1,11-15 0,-11 15 0,0 1 0,1-1 0,-1 1 0,0-1 0,0 0 0,0 0 0,0 1 0,0-1 0,0 0 0,-1 0 0,1 0 0,-1 0 0,1 0 0,-1 0 0,1-1 0,7-40 16,-8 35-71,0 16-166,-1 15 187,-1-16 29,-8 22-80,10-28 86,-1 0 1,1 1-1,-1-1 1,0 0 0,1 0-1,-1 0 1,0 0-1,1 0 1,-1 0 0,0 0-1,0 0 1,0 0-1,0 0 1,0 0-1,0 0 1,-1 0-2,1-1 2,0 0-1,0 0 1,0-1 0,0 1-1,0 0 1,0-1 0,0 1-1,0 0 1,1-1 0,-1 1-1,0-1 1,0 1 0,0-1-1,1 0 1,-1 1 0,0-1-1,1 0 1,-1 1 0,0-1-1,1 0-1,-1-1 10,-1 1-1,1 0 0,-1-1 0,1 1 0,-1 0 1,1 0-1,-1 0 0,1 0 0,-1 0 0,0 1 1,0-1-1,1 0 0,-1 1 0,0-1 0,0 1 1,0 0-1,0-1 0,0 1 0,1 0 0,-1 0 0,0 0 1,0 1-1,0-1 0,0 0 0,0 1 0,0-1 1,1 1-1,-1-1 0,0 1-9,-48 30 37,48-30-22,0-1-1,0 1 0,-1-1 0,1 1 0,0-1 1,0 0-1,0 0 0,0 0 0,-1 0 0,1 0 1,0-1-15,0 1-4,-1 0 1,1 0 0,0 0 0,-1 0 0,1 0 0,0 0 0,0 0-1,-1 1 1,1 0 3,2-1-2,0 0 0,0 0-1,-1 0 1,1 0 0,0 0 0,0 0-1,0 0 1,0 0 0,0 1-1,0-1 1,0 0 0,-1 0-1,1 0 1,0 0 0,0 0-1,0 0 1,0 0 0,0 0 0,-1 0-1,1 0 1,0 0 0,0 0-1,0 0 1,0 0 0,0 0-1,-1 0 1,1 0 0,0 0 0,0 0-1,0 0 1,0 0 0,0 0-1,0-1 1,-1 1 0,1 0-1,0 0 1,0 0 0,0 0-1,0 0 1,0 0 0,0 0 0,0 0-1,0 0 1,-1-1 0,1 1-1,0 0 3,2-8 254,2-3-258,0-51-204,1-202-154,3 285 122,-7-12 265,-1 1 0,0 0 0,-1 0 0,0-1 0,-1 8-25,-2 16 24,3-24-19,-1 1 0,0-1 1,-1 1-1,-2 6-5,-5 19 6,7-27 12,0-1 0,0 1 0,-1-1 0,0 0 0,0 1 0,-1-2 0,-1 3-18,-2 2 7,6-9 18,1 1-1,-1-1 1,0 0-1,0 0 1,0-1-1,-1 1 1,1 0-1,0-1 0,-1 1 1,-1 0-25,-6 4-133,-3 15-54,10-16 218,2-3-35,0-1-1,1 0 1,-1 0 0,0 1 0,0-1-1,1 0 1,-1 0 0,0 0 0,0 0 0,0 0-1,0 0 5,0-1-26,1 0 68,0-3-40,1 1-1,0-1 0,0 1 0,0-1 0,0 1 0,1-1 0,-1 1 0,1 0 1,-1 0-1,1-1 0,0 1-1,5-8-2,46-86-94,-44 79 103,0 0 0,-2-1 0,1-1-7,11-27 6,-15 35-6,0 1 0,0-1 0,-2 0 0,2-7 0,6-23 0,-5 25 0,-1 0 0,0-6 0,-1 7 0,0 1 0,1 0 0,0 0 0,-2 8-17,0 1 0,-1-1 1,0 0-1,0-5 17,0 6-16,-1 1 1,1-1-1,0 1 0,0-1 1,0 1-1,0 0 0,1 0 1,1-2 15,-1-7 15,-2 12-7,0 1 1,0-1 0,0 0-1,1 0 1,-1 0 0,0 0-1,0 1 1,0-1 0,0 0-1,1 0 1,-1 1-1,0-1 1,1 0 0,-1 1-1,1-1 1,-1 0 0,1 1-1,-1-1-8,1 0-64,-1 1 27,0-4 42,0 3 43,0 1-10,0 0-12,0-2-36,0-1 3,1 0 0,-1 0 0,1 0 0,0 0 0,0 0 1,0 0-1,1-1 7,-1 1 7,0 0 1,0 0 0,0 0-1,0 0 1,-1 0-1,1 0 1,-1-2-8,0 4 48,-3 22-208,-7 25 268,2 1 0,1 18-108,-4 24 371,7-63-248,1-1-84,-1 0-1,-2-1 1,0 0-1,-7 17-38,5-14-43,6-22 237,-2 0-665,2-3 226,3-3-416,6-4-1174,-3 0-837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5:00.50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98 104 992,'-1'3'576,"-2"-3"-388,1 1 0,0 0 0,0-1 0,0 1 1,0 0-1,0 0 0,-1 0 0,2 0 0,-1 0 0,0 1 0,-2 0-188,4-1 496,-12-1 603,10 0-1045,1 0 0,0 0 0,-1 0 0,1-1 0,0 1 1,0 0-1,-1-1 0,1 1 0,0-1 0,0 0 0,0 1 0,0-1 0,0 0 0,-1 0-54,1 1 2,1-1 0,-1 0 0,0 1 0,0-1 0,0 1 0,-1-1 0,1 1 0,0-1-1,0 1 1,0 0 0,0-1 0,0 1 0,0 0 0,-1 0-2,1 0 170,1 0-47,0 0-11,-1 0-67,1 0-40,-1 0 0,1 0 0,0 0 0,-1 0 0,1 0 0,-1 0 0,1 1-1,0-1 1,-1 0 0,1 0 0,0 0 0,-1 0 0,1 0 0,0 1 0,-1-1 0,1 0 0,0 0-1,0 1 1,-1-1 0,1 0 0,0 0 0,0 1 0,-1-1 0,1 0 0,0 1 0,0-1-1,0 0 1,-1 1 0,1-1 0,0 0-5,-2 23 257,1-19-268,0 0-1,0 0 1,1-1 0,0 1-1,0 0 1,0 0 0,0-1-1,1 1 1,0 1 11,1 6 56,-1 0 1,0 0 0,0 0-1,-1 0 1,-1 6-57,0 9 165,-2 2 160,3-28-319,0 0 0,-1 0 0,1 1 0,0-1 0,0 0 0,0 0 0,0 1 0,-1-1 0,1 0 0,0 0 0,0 0 0,-1 0 0,1 1 0,0-1 0,0 0 0,-1 0 0,1 0 0,0 0 0,0 0 0,-1 0 0,1 0 0,0 0 0,-1 1 0,1-1 0,0 0 0,0 0 0,-1 0 0,1-1 0,0 1 0,-1 0 0,1 0 0,0 0-6,1-1 23,0 0 0,0 0 0,0-1-1,0 1 1,0 0 0,0-1 0,-1 1 0,1-1-1,0 1 1,-1-1 0,1 1 0,-1-1 0,1 1 0,-1-1-1,0 0 1,0 1-23,1-32 272,-1 5-82,1 20-203,0 0 0,-1 1 0,0-1 1,0 1-1,-2-8 13,2 11-3,-1 0-1,2-1 1,-1 1 0,0-1 0,1 1 0,0-1 3,1-18-152,2 9 237,-4 13-84,1 0 0,-1 0 0,0 0 0,1 1-1,-1-1 1,0 0 0,0 0 0,1 0 0,-1 1 0,0-1 0,0 0-1,0 0 1,0 0 0,0 0 0,0 0 0,-1 1 0,1-1 0,0 0-1,0-1 0,-1 2-14,1-4-46,7-4 49,-2 8 38,-4 0-11,-1 0 37,0 0 70,2 0-81,14-1-264,28 2 314,-40-1-59,-1 1 0,1-1 1,0 1-1,-1 0 0,1 0 1,-1 1-1,1-1 0,-1 1 1,0-1-1,2 2-33,1 1-4,1 0 0,0 0 0,-1-1 1,2 0-1,-1-1 0,0 1 0,0-1 0,1-1 0,-1 1 0,1-1 4,-2 0 20,-1-1-1,1 0 0,0 0 1,0 0-1,-1-1 1,1 1-1,-1-1 0,1-1 1,0 1-1,-1-1 1,0 0-1,1 0 0,2-2-19,6-4 18,1 1-1,-1 0 0,1 1 1,7-1-18,99-37-112,-114 40 147,-6 3-31,1 0 0,-1 0-1,1 0 1,-1 0 0,1 1 0,0-1 0,-1 1-1,1-1 1,0 1 0,-1-1 0,1 1 0,0 0-1,0 0 1,-1 0 0,1 0 0,0 0-4,10-2-103,-8 0 119,-6 1 183,0 18-167,-2-9-54,0 1 1,1-1 0,-1 1-1,2 0 1,-1 0 0,1 2 21,1-5 0,0-1 0,-1 1 0,1-1 0,-1 0 0,0 1 0,-1-1 0,1 0 0,-4 4 0,-4 5 38,0 0-1,-4 2-37,-11 15-33,22-27 49,-1 1-1,-1-1 0,1 0 0,-1 0 0,1 0 0,-1-1 0,-4 3-15,-18 14 145,23-17-137,0-1-1,1 1 1,-1-1-1,0 0 1,0-1 0,-1 1-1,1-1 1,0 1 0,0-1-1,-1-1 1,1 1-1,-1-1 1,1 1 0,-1-1-1,1 0 1,-4-1-8,8 1-5,-2 0-34,2 0 27,-1 0-1,1 0 1,-1 0 0,0 0-1,1 0 1,-1 0 0,0 0-1,1 0 1,-1 1 0,1-1-1,-1 0 1,0 0 0,1 1-1,-1-1 1,1 0 0,-1 1-1,1-1 1,-1 0-1,1 1 1,-1-1 0,1 1 12,0-1-64,1 0 80,36 0-1,10-3-15,-36 2 6,0-1-1,0 0 0,0-1 1,0 0-1,8-4-5,-8 2-4,-1 0-1,0-1 0,-1-1 0,0 0 0,0 0 1,0-1-1,-1 0 0,0 0 0,0-1 0,4-7 5,-8 11-7,0-1-1,0 1 1,1 1-1,-1-1 0,1 1 1,0-1-1,3 0 8,-7 4 0,-1 1 0,0 0 0,1-1 0,-1 1 0,1 0-1,-1 0 1,1-1 0,-1 1 0,1 0 0,-1 0 0,1 0 0,-1 0 0,1 0 0,-1 0-1,1-1 1,-1 1 0,1 0 0,-1 1 0,1-1 0,-1 0 0,1 0 0,-1 0 0,1 0 0,-1 0-1,1 0 1,-1 1 0,1-1 0,-1 0 0,1 0 0,-1 1 0,1-1 0,-1 0 0,0 1-1,1-1 1,-1 0 0,0 1 0,1-1 0,-1 1 0,0-1 0,1 1 0,-1-1 0,0 0-1,0 1 1,1-1 0,-1 1 0,0-1 0,0 1 0,4 5 0,-2-3 1,0 0 0,-1 1 0,1-1 0,0 0 0,-1 1 0,0 0 0,0-1 0,0 1 0,0 0 0,0-1 0,-1 1 0,0 0 0,0 0 0,0-1-1,0 1 1,0 1-1,1 23 65,-1 20-209,0-38 196,2-1 0,-1 1 0,1 0 0,1 1-52,-2-8 0,-1 1 0,1-1 1,-1 0-1,0 0 0,0 1 1,-1-1-1,1 0 0,-1 0 1,0 1-1,-1 15 39,2-6-66,-1 0 0,-1 0-1,-1 3 28,1-5 109,-10 36 104,7-30 59,4-13-245,0 0-1,0 0 0,0 0 0,1-1 0,0 1 0,0 0 1,0 0-1,0 0 0,0 0 0,1 0 0,0 1-26,8 94 139,-5-63-106,-3 1 0,0 0 0,-3 0 0,-1 0 0,-2 3-33,4-35 24,0-1-1,0 1 1,-1-1-1,0 1 1,1-1-1,-1 0 1,-1 1-1,1-1 1,-1 0-1,-1 2-23,4-6 5,-1 0 1,1 0-1,0 0 0,-1 0 0,1 0 1,0 0-1,-1 0 0,1 0 1,0 0-1,-1 0 0,1 0 1,0 0-1,-1 0 0,1 0 0,0 0 1,-1 0-1,1 0 0,0 0 1,0 0-1,-1 0 0,1-1 0,0 1 1,-1 0-1,1 0 0,0 0 1,0 0-1,-1-1 0,1 1 1,0 0-1,0 0 0,0-1 0,-1 1 1,1 0-1,0 0 0,0-1 1,0 1-6,-7-12-20,5 5-4,0 0 0,1 0 0,0 0 0,0-1 24,-2-15-80,-2-12-343,2-1 0,0-18 423,2 10-584,-4-17 584,1 2-22,2 14-30,-6 6 233,8 38-272,-5 10-74,0 0 170,0-1 1,1 2-1,0-1 0,1 0 0,-1 1 1,2-1-1,0 1 0,-1 5-5,-2 21 82,1 26-82,1-17 41,-2 59 63,3-44 59,-4 13-163,3-49 45,1-2 104,-1-1-1,-1 1 1,-1-1 0,-4 11-149,6-19 87,-3 6-5,6-19-76,0 1 0,-1-1 0,1 1 0,0-1 0,-1 1 0,1-1 0,-1 1 0,1-1 0,-1 1 0,1-1 0,-1 0 0,1 1 0,-1-1 0,0 0 1,1 1-1,-1-1 0,1 0 0,-1 0 0,0 1 0,1-1 0,-1 0 0,0 0 0,1 0 0,-1 0 0,0 0-6,1 0 0,-1 0-1,1 0 1,-1-1 0,1 1-1,-1 0 1,1 0 0,0 0 0,-1-1-1,1 1 1,-1 0 0,1-1-1,0 1 1,-1 0 0,1-1-1,0 1 1,-1 0 0,1-1-1,0 1 1,0-1 0,-1 1 0,1 0-1,0-1 1,0 1 0,0-1 0,-5-13-42,5 11 43,-3-8 4,1 0 0,1 0 1,0 0-1,0 0 0,1 0 0,1-3-5,2-22-164,4-9 164,-5 29-59,7-25 37,1 1 1,2 0-1,6-12 22,-1 4-4,-14 39-2,0 1 1,1-1-1,0 1 1,1-1 5,-3 6-13,-1 1 1,1-1 0,0 1 0,-1-1 0,1 1 0,0 0 0,1 0-1,-1 0 1,0 0 0,1 1 0,-1-1 0,1 0 0,-1 1 0,2-1 12,-3 2-6,0 0 0,0 0 1,0 0-1,0 0 1,1 0-1,-1 0 0,0 0 1,0 0-1,0 1 1,0-1-1,0 0 0,0 1 1,0-1-1,0 1 1,0-1-1,0 1 0,0-1 1,0 1-1,1 0 6,13 14 91,-15-13-1,1-2-85,-1 0-1,0 0 0,1 0 0,-1 0 1,0-1-1,1 1 0,-1 0 0,0 0 1,1 0-1,-1 0 0,0 0 0,0 0 1,1-1-1,-1 1 0,0 0 1,0 0-1,1-1 0,-1 1 0,0 0 1,0 0-1,0 0 0,1-1 0,-1 1 1,0 0-1,0-1 0,0 1 0,0 0 1,0 0-1,0-1 0,1 1 0,-1 0 1,0-1-5,0-13 152,2 3-259,-2 11 104,0 0 0,0 0 1,0 0-1,0 0 0,0-1 1,0 1-1,0 0 0,0 0 0,0 0 1,0 0-1,0 0 0,0 0 1,1 0-1,-1 0 0,0-1 1,0 1-1,0 0 0,0 0 1,0 0-1,0 0 0,1 0 1,-1 0-1,0 0 0,0 0 0,0 0 1,0 0-1,0 0 0,1 0 1,-1 0-1,0 0 0,0 0 1,0 0-1,0 0 0,0 0 1,1 0-1,-1 0 0,0 0 0,0 0 1,0 0-1,0 0 0,0 0 1,0 1 2,6 5-28,0 13-103,-3 13 122,-1 12 9,1 11-34,-1 13 142,-2-40 40,3 25-148,-3-28-8,-1-21-6,1 0 0,0 0 1,0 0-1,0 0 0,1 0 0,0 3 14,1 3-23,0 1 0,-1-1 0,0 0 0,0 1 0,-1-1 0,-2 11 23,2-19 1,0 1-1,0-1 1,0 1 0,0-1 0,1 1 0,-1-1-1,1 0 1,-1 1 0,1-1 0,0 0 0,0 1 0,0-1-1,0 1 0,0-2-16,-1-1 107,0 0 16,0-4 170,5-79-442,-6 44 115,0 23 19,1-1-1,0 1 1,2-11 31,1 5-66,-1 0 1,-1 0 0,-1 0-1,-2-7 66,2 12 27,0 1 0,1 0 0,1-1 0,2-7-27,-3 16-12,-1 5 30,1 1-1,-1-1 0,0 0 1,-1 1-1,1-1 0,0 0 1,-1 1-1,0-1-17,-1-13-283,2 15 166,1 9-107,12 15 272,-10-17 148,0-13 174,1-3-429,2-2-24,-1 0 1,0 0 0,-1-1 82,-1 3-1,1 1 1,-1 0-1,2 0 0,-1 0 1,1 1-1,3-4 1,-7 10 13,2-1-19,-1 0 1,1 0-1,-1 0 1,0 0-1,0 0 1,0-1-1,-1 1 0,1-1 1,-1 1-1,1-2 6,-2 4-4,0 0-1,0 0 0,0 0 0,0 0 0,0 0 0,0 0 0,1 0 1,-1 0-1,0 0 0,1 0 0,-1 0 0,1 1 0,-1-1 1,1 0-1,-1 0 0,1 0 0,-1 1 0,1-1 0,0 0 0,0 1 1,-1-1-1,1 1 0,0-1 0,0 1 0,0-1 5,7-5-129,-7 30 65,-6 49 250,2-15-67,-2 0 0,-3 1-119,3-16 66,0-14 32,-2 0-1,-1 2-97,-4 18 141,5-24 25,-9 23-166,-5 17 272,7-29-91,2-5-202,1-7 135,9-21-74,1 0 0,-1 0 0,1 1 0,-1-1 0,1 1 0,0-1 0,0 1 0,1-1 0,-1 3-40,-7 61-288,7-4 358,-2 0-70,2-47 51,1-1 1,1 1-1,0 1-51,2 30 230,-1 0-430,1-1 0,10 39 200,-13-79 15,1 1 1,-1-1-1,0 1 1,-1 0 0,0 1-16,1-2 25,-1 1 1,1-1 0,0 1 0,1 4-26,3 32 155,-6-30-209,2-13 61,0 1 0,0-1 0,-1 1 0,1 0 0,0-1 0,0 1 0,0 0 0,0-1 0,0 1 0,0 0 0,0-1 0,0 1 0,0 0 0,0-1 0,0 1-1,0-1 1,1 1 0,-1 0 0,0-1 0,0 1 0,1-1 0,-1 1 0,1 0-7,-1-1 38,0 0-28,10-20-319,-7 13 182,-1 0 0,0 0 0,0 0 0,-1 0 0,0 0 0,0 0 0,-1-5 127,6-31-460,-3 21 313,0 1 1,-1-1-1,-1 0 0,-2-3 147,2-19-112,10-164-315,-11 177 416,-1 26 17,1 0 1,0 0 0,0 0-1,0 0 1,1 1 0,0-1-1,0 0 1,0 0-1,1-3-6,2-2 57,-5 9 0,-6 17-123,-2 44 156,7-43-40,-1 1 0,-1 0 0,0 0-50,-23 85 22,22-86-28,0 0 1,-1 0 0,-1-1-1,-4 8 6,5-2 48,6-20-46,-1 1 0,1-1 0,-1 0 0,0 1 0,0-1 0,1 0 0,-1 1 0,-1 0-2,1-3 91,1 0-91,0 0-1,0 0 1,-1 0 0,1 0 0,0 0-1,0 0 1,-1 0 0,1 0 0,0 0-1,0 0 1,-1 0 0,1 1-1,0-1 1,0 0 0,-1 0 0,1 0-1,0 0 1,0 0 0,-1 0-1,1 1 1,0-1 0,0 0 0,0 0-1,-1 0 1,1 0 0,0 1-1,0-1 1,0 0 0,0 0 0,0 1-1,-1-1 1,1 0 0,0 0-1,0 1 1,0-1 0,0 0 0,0 0-1,0 1 1,0-1 0,0 0 0,0 0-1,0 1 1,0-1 0,4 14 10,-1-3-115,-3-7 96,1 1 7,8 8 3,-6-8-1,6 14-1,-8-17 3,0 1-1,0-1 1,1 0 0,-1 1-1,0-1 1,1 0-1,1 1-1,3 14 171,0-9-125,0-1-1,1 1 1,0-1 0,0-1 0,1 1-1,0-1 1,7 4-46,-13-9 107,8 3 324,-4 0-286,-1-1-151,-4-2 97,-1-1-22,10-1-79,6-4 84,0 2-5,-13 3-93,0 0 1,-1-1 0,1 1 0,0-1 0,-1 0-1,1 0 1,-1 0 0,2-1 23,18-2 53,-20 3-72,0 0-1,1 1 0,-1-1 1,1 1-1,-1-1 0,1 1 1,-1 0-1,1 0 1,-1 0-1,1 0 0,-1 1 1,1-1-1,-1 1 0,1-1 1,-1 1-1,0 0 0,1 0 1,-1 0-1,1 1 20,4 1 27,-4-1-1,4 0 1,-6-1 69,-1-1-16,0 0 5,0 0-37,0 0-85,-2-1 37,-1 1-1,0 0 1,0-1-1,1 0 1,-1 0-1,1 1 1,-1-1-1,0-1 1,1 1-1,0 0 1,-1-1-1,1 1 1,0-1 0,0 0-1,0 0 1,0 0-1,0 0 1,0 0-1,0 0 1,1 0-1,-1 0 1,1-1-1,-1 0 1,1 0-22,0 0 0,0-1 0,0 1-1,1 0 1,-1 0 0,1 0-1,0-1 1,0 1 0,0 0 0,1-3 22,-1-3-50,1 6-12,0 1-1,0-1 0,0 1 1,0-1-1,0 1 0,1 0 1,-1-1-1,2-1 63,-2 4-176,-11 9-784,9-6 876,-1 1 1,0-1-1,1 1 0,0 0 0,0-1 0,0 2 84,0 0-45,-1-1-1,1 0 1,0 0-1,-1 0 0,-1 3 46,-5 7-50,2 0 0,-1 1 0,2 0 0,0 0 0,-2 14 50,-1-3-53,6-21 62,0 0 0,0 0 0,1 0 0,0 0 0,0 0 0,0 0 0,1 2-9,0-2-24,-1 8 135,0-13-69,-1-7-91,1 4-26,0-1-1,1 1 0,0-1 1,0 1-1,0-1 0,0 0 0,1 1 1,-1-1-1,1 1 0,0-1 0,0 1 1,0 0-1,0-1 0,1 1 76,-1-1-396,1 1 0,0 0 0,0 0 0,0-1 0,0 1 0,0 1 1,1-1-1,-1 0 0,1 0 396,10-9-1627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5:14.99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86 1870 736,'-1'0'82,"0"0"0,0 1 0,0-1 1,1 0-1,-1 0 0,0 1 0,0-1 0,1 0 0,-1 1 0,0-1 1,0 1-1,1-1 0,-1 1 0,0-1 0,1 1 0,-1-1 0,1 1 1,-1 0-1,1-1 0,-1 1-82,-10 19 653,1-2-26,-3-5-344,-6 9-230,6-5 136,8-11 131,14-13-243,-7 4-88,1 0 0,-1 0 0,-1 0 0,1 0 0,0-1 0,-1 1 0,1 0 0,0-4 11,4-7-13,-3 7 0,0 0-1,-1 0 1,1 0 0,-2 0-1,1 0 1,-1-1 0,1 1-1,-1-8 14,-1 13 7,0-1 1,1 1-1,0-1 0,-1 0 0,1 1 0,0-1 1,0 1-1,0 0 0,1-1 0,-1 1 0,1 0 1,-1 0-1,1-1 0,0 1 0,0 1 0,0-1 1,0 0-1,0 0 0,0 1 0,1-2-7,4 2-17,0-1 0,0 1 0,1 0 0,-1 1 0,0 0 0,3 0 17,-9 0-20,0 0 14,0 0 1,-1 1-1,1-1 1,0 0-1,-1 0 1,1 1-1,-1-1 1,1 0-1,0 1 1,-1-1-1,1 1 1,-1-1-1,1 1 1,-1-1-1,1 1 1,-1-1-1,1 1 1,-1-1-1,0 1 1,1 0-1,-1-1 1,0 1-1,0 0 1,1-1-1,-1 1 1,0 0-1,0-1 1,0 1-1,0 0 1,0 0 5,2 23 89,-2-23-77,0 3 9,0 1 0,1 0 1,0-1-1,-1 1 0,2-1 1,-1 1-1,1 2-21,3 16 0,-4-22 0,-1 0 0,1 0 1,-1 0-1,0 0 0,1 0 0,-1 0 1,0 0-1,0 0 0,0 0 0,0 1 0,0-1 1,0 0-1,0 0 0,0 0 0,0 0 0,-2 12-19,2-11-50,-1 2 183,1-4-111,0 0 0,0 0 1,1 0-1,-1 0 0,0 0 0,0 0 0,0 0 1,0 0-1,0-1 0,0 1 0,0 0 0,0 0 1,0 0-1,0 0 0,0 0 0,0 0 0,0 0 1,0 0-1,0 0 0,0 0 0,0 0 0,1 0 1,-1 0-1,0-1 0,0 1 0,0 0 0,0 0 1,0 0-1,0 0 0,0 0 0,0 0 0,0 0 0,1 0 1,-1 0-1,0 0 0,0 0 0,0 0 0,0 0 1,0 0-1,0 0 0,0 0 0,0 0 0,0 0 1,1 1-1,-1-1 0,0 0 0,0 0 0,0 0 1,0 0-1,0 0 0,0 0 0,0 0 0,0 0 1,0 0-1,0 0 0,0 0 0,0 0 0,0 0 1,1 0-1,-1 1 0,0-1 0,0 0 0,0 0 0,0 0 1,0 0-1,0 0-3,1-1 13,0 0 0,0-1 0,0 1 0,0-1 0,-1 1 0,1-1 0,0 1-1,-1-1 1,1 1 0,-1-1 0,1 0 0,-1 1 0,0-1 0,0 0-13,0 1-64,0 1 0,0 17 27,0-8 33,0-5-12,-1 0 0,2 0 0,-1 0-1,0 0 1,1-1 0,0 1 0,0 2 16,-1-5 0,0-1 0,0 1 0,0 0 0,0-1 0,0 1 0,0 0 0,0-1 0,1 1 0,-1 0 0,0-1 0,0 1 0,1-1 0,-1 1 0,0-1 0,1 1 0,-1 0 0,0-1 0,1 1 0,-1-1 0,1 0 0,-1 1 0,1-1 0,-1 1 0,1-1 0,-1 0 0,1 1 0,-1-1 0,1 0 0,0 0 0,-1 1 0,1-1 0,0 0 0,-1 0 0,1 0 0,0 0 0,0 0 48,-1 0-27,17-3-90,-16 2 73,-1 0 0,1 0 0,-1 0 0,1 0 0,-1 0 1,1 1-1,-1-1 0,0 0 0,1 0 0,-1 0 0,0 0 0,0 0 1,0-1-5,5-11-49,-3 10 47,0 0 0,0-1 0,-1 1 0,1 0 0,-1 0 0,1-1 0,-1 1 0,0-1 0,-1 1 0,1-1 0,0-2 2,1-8 65,5-56-743,-2 22 684,-5 48-11,8-35 79,7-20-74,-10 43-153,-4 9 121,0 0-1,0 0 0,0 1 0,0-1 0,0 0 0,-1 0 1,1 0-1,-1 0 0,0 0 33,3-5 246,-3 8-252,1-1 0,-1 0 0,0 1 0,1-1 0,-1 0 1,0 1-1,0-1 0,0 0 0,1 1 0,-1-1 0,0 0 1,0 0-1,0 1 0,0-1 0,0 0 0,0 1 0,0-1 1,-1 0-1,1 0 0,0 1 0,0-1 0,-1 0 6,-10-22 272,5-4-496,-6-24 304,7 27-96,1-4-80,-1 0-496,0 8 566,5 17 58,-1 1 1,1-1-1,-1 0 0,1 0 1,-1 0-1,0 0 1,-2-2-33,2 2 22,0 1-1,0-1 1,0 0-1,0 0 1,1 0 0,-1 0-1,1-3-21,-1 1 15,1-1 0,-1 1 0,0 0-1,0-1 1,-2-2-15,2 3 24,-1 0-1,1-1 1,0 1 0,0-1-1,1-3-23,-6-53 528,-2 29-606,7 27 91,-1 0 0,0 0 0,1 0 0,0 0 0,1 0 0,-1 0-13,0-8 60,1 12-65,-1 0 0,1 0 0,0 0 0,0 0 0,0 0 0,0 0 1,0 0-1,1 0 0,-1 0 0,1 0 5,-1 0 4,0 1 1,1-1 0,-1 1-1,0-1 1,0 1 0,0 0-1,0-1 1,0 1-1,0-1 1,0 1 0,0-1-1,-1 1 1,1-1 0,0 1-1,-1-1 1,1 1-1,-1 0 1,0-1 0,1 1-1,-1 0 1,0 0 0,0-1-1,0 1 1,0 0-5,-5-7 12,6 6 1,-1 0 1,1 0-1,-1 0 1,1 1 0,-1-1-1,1 0 1,0 0-1,0 0 1,0 0 0,0 0-1,1 0-13,-1 0-3,0-1-1,0 1 1,0 0 0,0-1-1,-1 1 1,1 0 0,-1-1-1,0 0 4,-2-4-4,2 5 6,0 1-1,1 0 1,-1-1 0,1 1-1,-1-1 1,1 1 0,-1-1-1,1 1 1,0-1 0,0 1 0,-1-1-1,1 0-1,-1-25 57,0 22-50,0 1 0,1-1-1,-1 1 1,1-1 0,0 1-1,1 0 1,-1-1 0,1 1-1,0-1 1,0 1 0,0 0 0,0-1-1,2 0-6,-2 1-21,1 0 1,-1 0-1,0 1 0,1-1 0,-1-3 21,4-11-61,0-6 40,-2 19 29,0-1 0,-1-1 0,0 1 1,0 0-1,0 0 0,-1-1 1,0 1-1,0-3-8,0 1 3,0 0 1,1 0-1,0 0 1,2-5-4,7-23-11,-9 27-1,0 0 0,1 0 0,1 0 0,0-1 12,-2 5 3,-1 0 1,1 1 0,-1-1-1,-1 0 1,1 0 0,-1 0-1,0 0 1,0 0-1,0-2-3,2-29 27,-1 28-10,0 0 0,-1 0 0,0 0 0,-1-7-17,1-6-84,-5-14 324,5 31-222,-1 0 1,0 0 0,1 0-1,-2 0 1,1 0 0,-1-2-19,1 3-37,0-1 1,0 0-1,0 0 1,0 0-1,0 0 1,1-2 36,-1-1 57,0 0 1,0 0-1,0 0 1,-1 0-58,-1-9 111,-2 1-160,4 13 29,1 0-1,-1 0 1,0-1-1,1 1 1,-1 0 0,1-1-1,0-1 21,-1-12-117,1 8 180,0 0 0,0 0 0,1 0 0,0 0 0,0 1 1,1-2-64,-2 8 1,0 0 0,0 0 0,0 0 0,0 0 0,0 0 0,0 0 1,0 0-1,0 0 0,0 0 0,-1 0 0,1 0 0,0 0 0,-1 0 1,1 0-2,-1 0-3,1 0 0,-1 0 0,1 0 0,0 0 0,0 0 1,-1 0-1,1 0 0,0-1 0,0 1 0,0 0 1,0 0-1,0 0 0,0 0 0,0 0 0,1 0 0,-1 0 1,1-1 2,-1 0-11,0 2 10,1-1 1,-1 1-1,0-1 0,0 1 1,1 0-1,-1-1 0,0 1 0,0-1 1,0 1-1,0-1 0,0 1 1,0-1-1,0 1 0,0-1 0,0 1 1,0-1-1,0 1 0,0-1 0,0 1 1,0-1-1,0 1 0,0-1 1,-1 1-1,1 0 0,0-1 0,0 1 1,-1-1-1,1 1 0,0 0 1,0-1 0,-1-1 2,0-1 1,1 1 0,0 0 0,0-1-1,-1 1 1,1 0 0,1-1 0,-1 1-1,0-1-2,1-4 34,-1 7-124,0 0 42,-1 0 62,0-1 0,0 1 0,1-1 0,-1 1 0,0-1 0,1 1 0,-1-1 0,1 0 0,-1 1 0,0-1 0,1 0 1,-1 1-1,1-1 0,0 0 0,-1 0 0,1 0 0,0 1 0,-1-1 0,1 0 0,0 0 0,0 0 0,0 0 0,0 1 1,0-1-1,0 0 0,0-1-14,-2-26 39,1 21-49,0 0 0,0 0 0,-1-1 1,1 1-1,-2 0 0,-2-6 10,2 6 86,1-1 1,0 0-1,0 0 1,0 0-1,0-3-86,-3 35-149,7-14 101,-1 1-1,1-1 1,1 1 0,0-1 0,3 7 48,3 11-68,-5-14-6,4 16 191,0 0 0,-2 0 0,-1 8-117,-4-27-2,-2 0 1,1 0-1,-2 0 1,1 1 1,-3 31-10,3-39 15,1-1 0,-1 1 0,1 0 0,-1-1 1,0 1-1,0 0 0,-1-1 0,-1 4-5,0 0 17,-2-1 291,1-8-375,-1-9 72,5-19 24,-1 12 43,1-1 0,1 1 0,3-16-72,1-6-23,-2 0 1,-1-1-1,-2-7 23,-1 25 143,2 13-113,-1 0 1,1 0-1,0 1 0,1-1 1,0 0-1,1 0 1,0 1-1,0 0 0,1-1 1,4-5-31,-8 15 0,1-1 0,-1 1 0,1-1-1,-1 1 1,1 0 0,-1-1 0,1 1 0,0 0 0,-1-1 0,1 1 0,0 0 0,-1 0 0,1-1-1,0 1 1,-1 0 0,1 0 0,0 0 0,0 0 0,-1 0 0,1 0 0,0 0 0,-1 0 0,1 0 0,0 0-1,-1 1 1,1-1 0,0 0 0,0 0 0,18 10 72,-14-7-82,0 1 0,-1 0 0,0 0 0,0 0 0,0 1 0,0-1 0,-1 1 0,1 0-1,1 4 11,29 45 219,-33-53-206,0 1-1,0-1 0,0 1 1,0-1-1,0 0 1,0 0-1,0 0 0,0 0 1,1 0-1,-1 0 1,1 0-1,-1 0 0,1 0 1,-1 0-1,1-1 1,-1 1-1,1-1 0,1 1-12,1 0-6,0-1 0,-1 1 0,1-1 0,0 0 0,0-1 0,0 1 0,-1 0 0,4-2 6,8-2-27,-1 0 0,1-2-1,-1 0 1,0-1 27,-7 4 51,4-2-45,0-1-1,1 2 0,-1-1 1,1 2-1,0 0 0,0 0 1,0 1-1,0 0 0,8 1-5,-18 1-7,-1 0-1,1 0 0,0 0 0,0 0 0,-1 0 0,1 0 1,0 1-1,-1-1 0,1 1 0,0-1 0,-1 1 0,1 0 1,-1 0-1,1 0 0,-1-1 0,1 2 0,-1-1 0,1 0 0,-1 0 1,0 0-1,0 0 0,0 1 0,0-1 0,0 1 0,0-1 1,0 1-1,0-1 0,0 1 0,-1-1 0,1 1 0,-1 0 0,1-1 1,-1 1-1,1 0 8,-1-1 2,0 0 1,0 1 0,0-1 0,0 0-1,0 0 1,0 0 0,0 0-1,0 0 1,-1 1 0,1-1-1,0 0 1,-1 0 0,1 0-1,0 0 1,-1 0 0,1 0 0,-1 0-1,0 0 1,1 0 0,-1 0-1,0 0 1,0 0-3,-24 21 117,9-10-48,13-9-77,0 0-1,0 0 0,0 1 1,0-1-1,1 1 1,-1-1-1,0 3 9,3-4-27,-1-1-1,1 1 1,-1-1 0,1 1-1,0 0 1,0-1-1,0 1 1,0-1 0,0 1-1,0 0 1,0-1 0,1 1-1,-1-1 1,0 1 0,1-1-1,-1 1 1,1-1 0,0 1-1,-1-1 1,1 1-1,1 0 28,-1 0-44,0 0-1,0-1 1,0 1-1,0-1 1,0 1-1,0-1 0,1 0 1,-1 0-1,0 1 1,1-1-1,-1 0 0,1 0 1,-1 0-1,1 0 1,0 0 44,0-1-106,0 0 1,0 1-1,1-1 1,-1 0-1,0 0 1,0 0-1,0 0 1,1 0-1,-1-1 1,0 1-1,2-1 106,14-4-1813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5:21.08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135 1804 1312,'-1'-3'448,"-1"6"-326,-3 3 71,4-6 265,1 0-90,0 0 102,-22 0 660,20 1-1054,0-1-1,0 1 0,0 0 1,0 0-1,0 0 1,0 0-1,0 0 0,1 0 1,-1 0-1,0 1 0,1-1 1,-1 1-76,-5 3 492,6-4-300,5 11 363,-2-10 71,-4-8-452,-1-3-125,-1 1 0,-1 1 0,0-1 0,0 1 0,-3-4-49,6 9 10,1 0 0,-1 1-1,0-1 1,0 0 0,0 1-1,0-1 1,0 1 0,-1 0-1,1 0 1,0 0 0,-1 0-1,1 0 1,0 0 0,-1 1-1,1-1 1,-3 1-10,5 0-3,0-1 0,0 1 0,0 0 0,0 0 0,-1 0 0,1 0 0,0 0 0,0 0 0,0 0 0,-1 0 0,1 0 0,0 0 0,0 0 0,0 0 0,-1 0 1,1 0-1,0 0 0,0 0 0,0 0 0,-1 0 0,1 0 0,0 0 0,0 1 0,0-1 0,0 0 0,-1 0 0,1 0 0,0 0 0,0 0 0,0 0 0,0 1 0,-1-1 0,1 0 0,0 0 0,0 0 0,0 0 0,0 1 0,0-1 0,0 0 0,0 0 0,0 0 0,0 0 0,0 1 0,0-1 0,0 0 0,-1 0 3,9 9-80,17 6 84,6-7-84,-4 0 196,-14-5-51,-5-2-22,-5 0-17,10 5-109,-6-5 102,-7-1 40,0 0 64,0 0-81,0 0-154,0 0 27,0 0 96,-13 12 175,8-10-149,0-2 0,0 1-1,0 0 1,0-1-1,0 0 1,-3-1-37,-3 1 15,8 0-12,7-1 30,9-1 6,-5 1-56,0 0 0,1 0 1,-1 0-1,0-1 0,2-1 17,24-5 14,-11 3-22,-16 3-2,-1 1 0,1-1 0,-1 1 1,1 1-1,-1-1 0,1 1 0,-1 0 0,1 1 0,0-1 0,-1 1 0,5 2 10,56 13-80,-64-15 84,0-1 1,1 0-1,-1 0 0,0 0 0,1 0 1,-1 0-1,0-1 0,1 0 0,-1 1 1,2-2-5,0-3-29,-3 3 44,-2 3-97,0-1 87,0 0 0,0-1 0,0 1 0,1 0 0,-1 0 0,0-1 0,0 1 1,0 0-1,1-1 0,-1 1 0,0 0 0,0 0 0,0-1 0,0 1 0,0 0 0,0-1 0,0 1 0,0 0 1,0-1-1,0 1 0,0 0 0,0-1 0,0 1 0,0 0 0,0-1 0,0 1 0,0 0 0,0-1 0,0 1 1,0 0-1,-1 0 0,1-1-5,-10-8 21,7 8-32,0-1 0,0 1 0,0 0 0,0 0 0,0 0 0,0 1 0,0-1 0,-1 1 11,0-1-16,0 1 0,0-1 0,0 0 0,0 0 0,0-1 0,1 1 0,-4-2 16,-8-3-27,7 1-95,7 4 124,1 1 0,-1-1 0,0 1 1,1-1-1,-1 1 0,0-1 0,0 1 0,1 0 0,-1-1 1,0 1-1,0 0 0,0 0 0,0 0 0,1-1 0,-1 1 1,0 0-1,-1 0-2,2 0-5,-1 0 0,0 0 0,1 0 1,-1 0-1,0 0 0,1 0 0,-1 0 1,1-1-1,-1 1 0,0 0 0,1 0 1,-1-1-1,1 1 0,-1 0 0,1-1 0,-1 1 1,1 0-1,-1-1 0,1 1 0,-1-1 1,1 1-1,-1-1 0,1 1 0,0-1 0,-1 0 1,1 1-1,0-1 5,-2-2-95,1 2 4,1 1 75,0 0-75,0 0 1,16-1-179,-12 1 265,-1-1 1,0 1 0,0 0-1,0 0 1,0 0 0,1 1 0,-1-1-1,0 1 1,0-1 3,0 1 0,-1 0-1,1-1 1,-1 1-1,0-1 1,1 0 0,-1 0-1,1 0 1,-1 0-1,1 0 1,-1 0 0,0-1-1,1 1 1,-1-1-1,0 0 1,1 1-1,0-2 1,1 0 5,1 0 0,-1-1 0,0 1 0,0-1-1,0 0 1,0-1 0,2-1-5,-6 4 5,0 1 0,1 0 1,-1-1-1,0 1 0,0-1 0,1 1 1,-1-1-1,0 1 0,0-1 0,0 1 1,0 0-1,0-1 0,0 1 1,0-1-1,0 1 0,0-1 0,0 1 1,0-1-1,0 1 0,0-1 0,0 1 1,0-1-1,0 1 0,0-1 0,0 1 1,-1-1-6,0-5 28,-4 3-46,4 3 24,0 0 1,0 0-1,0-1 0,0 1 1,0-1-1,0 1 1,0-1-1,0 0 0,0 1 1,1-1-1,-1 0 1,-1 0-7,2-2 37,0 2 16,0 1-31,0 0-65,0 0 22,0 0 63,0 0-20,0 0-22,1 0 0,-1-1 0,0 1 0,1 0 0,-1-1 0,0 1 0,0 0 0,1-1 0,-1 1 0,0-1 0,0 1 0,1 0 0,-1-1 0,0 1 0,0-1 0,0 1 1,0 0-1,0-1 0,0 1 0,0-1 0,0 1 0,0-1 0,0 1 0,0-1 0,0 1 0,0 0 0,0-1 0,0 1 0,0-1 0,0 1 0,-1-1 0,1 1 0,0-1 0,-4-12 484,-8-7 188,4-6-823,-4-27 151,0-2-25,9 36 33,0 0-1,1-1 1,1 1-1,1-18-7,0 29-9,5-35-156,0 10 122,3 3-346,-8 28 376,0 1 1,0-1-1,1 1 1,-1 0-1,1-1 0,-1 1 1,1 0-1,-1-1 0,1 1 1,0 0-1,-1-1 0,1 1 1,0 0-1,0 0 0,0 0 1,0 0-1,0 0 0,1-1 13,-1 1 3,0 0 0,0 0-1,0 0 1,0 0-1,0 0 1,0 0-1,0 0 1,0 0 0,-1 0-1,1-1 1,0 1-1,-1 0 1,1 0-1,-1-1 1,0 1 0,1-1-1,-1 1 1,0-1-3,2-5-82,1 9-257,-2-2 328,-1 1-1,1 0 1,-1 0-1,1 0 1,-1 0-1,0-1 1,1 1-1,-1 0 1,0 0-1,1 0 1,-1 0-1,0 0 1,0 0-1,0 0 12,8 160-821,-8-137 830,1 10 152,-3 0 0,-2 20-161,3-41-3,2-3 16,-1-9 35,0-1 22,0 0-62,1 0 0,-1 0 0,0 0-1,0 0 1,0 0 0,0 0 0,0 0 0,1 0 0,-1 0 0,0 0 0,0 0 0,0-1 0,0 1 0,0 0-1,1 0 1,-1 0 0,0 0 0,0 0 0,0 0 0,0 0 0,0 0 0,0-1 0,0 1 0,0 0 0,0 0-1,1 0 1,-1 0 0,0 0 0,0-1 0,0 1 0,0 0 0,0 0 0,0 0 0,0 0 0,0 0 0,0-1 0,0 1-1,0 0 1,0 0 0,0 0 0,0 0-8,1-8 81,0-44-204,7-42 123,-7 81 81,-1-1-1,0 0 0,-1 0 0,0-2-80,-1 2-7,1 1 1,1-1-1,0 0 0,1-2 7,0 4-4,2-3 70,-2 0 0,0 0-1,0 0 1,-1 0 0,-2-11-66,0 6 135,-1-5 135,1 16-165,0 1-1,1-1 1,0 0 0,1 0-1,0-3-104,0-10-143,1 8 173,-1-1 1,-1 0-1,0 1 1,-2-8-31,0 8 12,1 1 1,1-1-1,1 0-12,-2-18-48,0-11 112,2-30-64,1 21-64,4-55 59,-4 83 74,2 1 0,1-7-69,-3 23 6,17-59 207,-12 47-147,-5 16-74,0 0-1,0 1 0,0-1 1,0 0-1,-1 0 0,1 0 0,-1-2 9,9-34 176,-9 30-152,1 1 0,0-1 0,1 1-1,1-4-23,-1 3 17,0 0-1,-1 0 0,0 0 0,0-4-16,-6-19 534,0-71-481,1 56-53,1 21-95,2 21 67,1 0 0,-1 0-1,1 0 1,0 0-1,0 0 1,0 0 0,2-4 28,-2 8-10,0 0 1,0 1-1,1-1 1,-1 0-1,0 0 0,1 1 1,-1-1-1,1 0 1,-1 0-1,0 1 1,1-1-1,0 1 1,-1-1-1,1 0 1,-1 1-1,1-1 1,0 1-1,-1-1 0,1 1 1,0 0-1,-1-1 1,1 1-1,0 0 1,0-1-1,0 1 1,-1 0-1,1 0 1,0 0-1,0 0 1,0 0-1,-1 0 0,1 0 1,0 0-1,0 0 1,0 0-1,-1 0 1,1 0-1,0 1 1,0-1-1,-1 0 1,1 0-1,0 1 1,0-1-1,-1 1 1,1-1-1,0 1 0,-1-1 1,1 1-1,-1-1 1,1 1-1,0-1 1,-1 1 9,6 11-24,-1-1 0,-1 1 0,0 0 1,-1 0-1,1 5 24,9 65-5,-8-40-69,-1-2 73,-1-1-1,-4 29 2,1-26 51,-3-6-68,-1-1 0,-1 1 0,-2-1 0,-7 16 17,12-42 15,-2 6-59,2-5 38,-1 0 0,1 0 0,1 1-1,-1-1 1,2 3 6,-8 64 214,7-72-201,-1-6 117,0-11-81,3 10-70,2-14 15,1 1 1,5-13 5,4-9-108,5-25 108,1-1 76,-9 31-60,6-15-191,-2 0 1,-2-2 0,2-24 174,-5 8 77,-3 28-86,-2 1 0,-1-22 9,-3 57-54,-1 5 54,0 0 0,0 1 0,0-1-1,0 0 1,1 0 0,0 1-1,-1-1 1,2 0 0,-1 1 0,0-1-1,1 0 1,0 1 0,0-1-1,0 0 1,0 0 0,1 0 0,0 0-1,0 0 1,1 2 0,-1-3-6,1 1-1,0-1 1,0 1-1,0-1 1,0 0-1,0 0 1,0 0-1,1-1 1,0 1-1,-1-1 1,1 0-1,0 0 1,0 0-1,0-1 1,0 1-1,1-1 1,-1 0-1,0 0 1,0 0-1,1-1 1,-1 1-1,1-1 1,3-1 6,39-5 362,2-2-362,-17 2 36,1 1-1,-1 2 1,6 1-36,-29 2 79,0-1-1,0 0 1,-1 0-1,1-1 1,0 0-1,0-1 1,-1 0-1,0 0 1,1 0-1,-1-1 1,5-4-79,33-19 54,11-6 15,34-13-69,-79 41-25,-1 1 1,1 0 0,0 1-1,0 0 1,0 1-1,2 0 25,21 0-10,18 1 10,-43 1 45,-5 0-46,1 1 0,-1 0 1,1-1-1,-1 1 0,0 1 1,1-1-1,-1 1 0,0 0 1,0 0-1,3 2 1,3 3-48,0 0 1,-1 1-1,7 5 48,-15-10 80,2 7 20,-1 3-61,-2-11-38,-1 0 0,-1-1 0,1 1-1,0 0 1,0 0 0,-1-1 0,1 1 0,-1 0 0,1-1-1,-1 1 1,0-1 0,1 1 0,-1-1 0,0 1 0,0-1-1,0 1 1,0-1 0,-1 0 0,1 0 0,0 1 0,-1-1-1,-1 1-11,-1 1 0,0-1 0,0 0 1,0-1-1,-1 1 0,-3 0 11,-15 8 111,15-6-104,0 0 0,0 0 0,0-1 0,0 0 0,-1 0 0,-8 1-7,-54 6 284,7-1-290,48-6-29,9-2 49,0 0 0,0 0 0,-1 1 1,1 0-1,0 1 0,1 0 0,-3 1-14,3-1-33,0 1-163,6-3 190,1-1-1,-1 1 1,0-1-1,0 1 1,0-1 0,1 1-1,-1-1 1,0 0-1,1 1 1,-1-1 0,0 0-1,1 1 1,-1-1-1,0 0 1,1 1-1,-1-1 1,1 0 0,-1 0-1,0 1 1,1-1 6,3 2 4,1 0 0,-1 0 1,0 0-1,1 0 1,0-1-1,-1 0 0,5 1-4,36 3 7,140 12 281,-123-8-107,-34-5-1103,-1 0-1,20-2 923,-44-1-450,0-1-1,0-1 0,-1 1 1,1 0-1,0-1 1,-1 1-1,1-1 1,2-1 450,-4 2-130,0-1 0,0 1 0,0-1 0,0 0 0,0 0 0,0 1 0,-1-1 0,1 0 0,0 0 0,0 0 0,-1 0 0,1 0 0,0 0 0,-1 0 0,1 0 0,-1 0 0,0 0 0,1 0 0,-1 0 0,0-1 0,1 1 0,-1 0 130,0-5-337,0 0 0,0 0 0,0 0 0,-1-4 337,1 10-1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5:51.76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25 156 64,'0'0'0,"0"0"0,0 0 1,0 0-1,0 0 0,0 0 0,0 0 1,-1 0-1,1 0 0,0 0 0,0 0 1,0 0-1,0 0 0,0 0 0,0 0 0,-1 0 1,1 0-1,0 0 0,0 0 0,0 0 1,0 0-1,0 0 0,0 0 0,0 0 0,-1 0 1,1 0-1,0 0 0,0-1 0,0 1 1,0 0-1,0 0 0,0 0 0,0 0 1,0 0-1,0 0 0,0 0 0,0-1 0,0 1 1,0 0-1,0 0 0,0 0 0,0 0 1,0 0-1,0 0 0,0-1 0,0 1 0,0 0 1,0 0-1,0 0 0,0 0 0,0 0 1,0 0-1,0-1 0,0 1 0,0 0 1,0 0-1,0 0 0,0 0 0,0 0 0,0 0 1,0 0-1,0 0 0,1-1 0,-1 1 1,0 0-1,-1 0 15,1 1 0,0-1 0,-1 0 0,1 0 0,-1 0 0,1 1 0,0-1 0,-1 0 0,1 0 0,0 1 0,-1-1 0,1 0 0,0 1 0,-1-1 0,1 1 0,0-1 0,0 0 0,0 1 0,-1-1 0,1 0 0,0 1 0,0-1 0,0 1 0,0-1 0,0 1 0,0-1-15,-1 3 187,1 0 1,0 0-1,-1 0 0,1 0 0,-1 0 0,0 0 0,0 0 0,0-1 0,-1 1 0,1 0 0,-1-1 1,0 2-188,2-4 52,0 0 1,-1 0-1,1 1 1,0-1-1,0 0 1,0 0-1,-1 1 1,1-1-1,0 0 1,0 0-1,0 1 1,0-1-1,0 0 1,0 1-1,-1-1 1,1 0-1,0 1 1,0-1-1,0 0 1,0 1-1,0-1 1,0 0-1,0 1 1,0-1-1,0 0 1,1 1-1,-1-1 1,0 0-1,0 1 1,0-1-1,0 0 1,0 1 0,0-1-1,1 0 1,-1 0-1,0 1 1,0-1-1,1 0 1,-1 0-1,0 1 1,0-1-1,1 0 1,-1 0-1,0 0 1,0 1-1,1-1 1,-1 0-1,0 0-52,17 1 1275,-14-1-1391,-3 0 292,0 0-16,0 0 112,5 0 2219,0 0-2375,0 0 0,1 0 0,-1 1 0,0-1 1,0 1-1,0 1 0,-1-1 0,1 0 0,0 1 0,0 0 0,-1 0 0,1 1 0,2 1-116,0 0 10,1 0 0,0-1 0,1 0 0,-1-1 0,1 1-10,-5-2 4,16 3 10,-1 0 0,1-1 0,0-1 0,-1-1 1,1-1-1,0-1 0,0 0 0,3-2-14,41-8 114,54-17-114,-81 19 87,10-4-26,25-6-196,-33 9 240,-28 6-88,1 1 1,0 1-1,0 0 0,0 0 1,0 1-18,-7 1 5,0 0-1,0-1 1,0 0 0,-1 0 0,3-1-5,-2 0 25,0 1 0,0 0 0,0 0 0,0 0 0,2 1-25,-3-1-7,0 1 1,0-1-1,-1 0 0,1 0 1,0 0-1,-1 0 1,2-2 6,18-4 30,-3 3 77,-19 4-150,8-13 406,-200 13 399,173 1-596,-1 1 0,0 1 0,-15 4-166,1 0 4,20-5-9,2 1-12,0-1-1,0 0 0,0-1 1,0-1-1,0 1 0,-1-2 1,-9-1 17,5-1 17,1-1 1,-1-1 0,1-1 0,0 0-1,0-1 1,1 0 0,0-1 0,0-1 0,-8-7-18,2 5-33,16 10 33,1 0 0,0-1 0,0 1 0,0-1 0,0 0 0,0 0 0,1 0 1,-1 0-1,0-1 0,1 1 0,-2-2 0,4 2-11,0 1 0,-1 0 0,1 0 0,0 0 0,0 0 0,0 0 0,0 0 0,0 0 0,0 0 0,1 0 0,-1 0 0,0 0 0,0 0 0,1-1 0,-1 1 0,1 1 0,-1-1 0,1 0 0,-1 0 0,1 0 0,0 0 0,-1 0 0,1 0 0,0 1 0,0-1 0,-1 0 0,1 0 0,0 1 0,0-1 0,0 1 0,0-1 1,0 1-1,0-1 0,0 1 0,0 0 11,4-1-1,1 0 0,-1 1 0,0 0 0,0 0 0,1 0 0,-1 1 0,0 0 0,0 0-1,0 0 1,0 1 0,0-1 0,2 2 1,18 4 13,-7-3-37,-6-2-64,0 0 0,-1 1 0,2 1 88,81 24 58,-63-18 166,30 4-224,-40-8-28,-1 0 0,9 4 28,-15-5 110,3 2-134,-12-4 38,-1-1-1,1-1 0,0 1 0,0-1 0,0 1 1,0-1-1,3 0-13,-6-1 8,-1 1 1,1-1-1,0 1 1,-1 0-1,0-1 1,1 1-1,-1 0 1,1 0-1,-1 0 1,0 0-1,0 0 1,1 1-1,-1-1 1,0 0-1,0 1 1,0-1-1,0 0 1,-1 1-9,3 2-10,0 1 1,-1-1 0,1 1 0,-1 0 0,0 0 9,-2-3 45,1-1 0,-1 1 1,1-1-1,-1 1 0,0-1 0,0 1 1,0 0-1,0-1 0,0 1 1,0-1-1,0 1 0,0-1 1,-1 1-1,1-1 0,0 1 1,-1-1-1,0 1 0,1-1 1,-1 1-1,0-1 0,0 0 1,1 1-1,-1-1 0,0 0 0,0 0 1,-1 1-46,-3 2 76,0-1 0,0 1-1,0-1 1,-1-1 0,1 1 0,-4 0-76,-18 11 164,19-10-114,0-1-1,1 0 1,-1 0-1,0 0 1,-1-1 0,1-1-50,-2 2 9,0 0 0,0 0 0,-9 5-9,7-6 76,11-2-62,0 0 0,0 0 0,0 0-1,0 0 1,0 1 0,0-1 0,0 0-1,0 1 1,0-1 0,0 0 0,0 1 0,0-1-1,0 1 1,0-1 0,0 1-14,0 0-27,1 0 15,-1-1-1,1 1 0,0-1 0,-1 1 0,1-1 0,-1 0 1,1 1-1,-1-1 0,1 1 0,-1-1 0,1 0 1,-1 0-1,1 1 0,-1-1 0,0 0 0,1 0 1,-1 0-1,1 0 0,-1 1 0,0-1 13,1 2-67,0-1 111,0-1 0,0 1 0,0 0 0,0-1-1,0 1 1,0 0 0,0-1 0,1 1 0,-1 0 0,0-1 0,0 1 0,0 0 0,1-1-1,-1 1 1,0-1 0,1 1 0,-1 0 0,1-1 0,-1 1 0,1-1-44,11 7 117,-11-6-114,1 0 1,-1 0 0,1 0-1,-1 0 1,1 0-1,0-1 1,-1 1 0,1-1-1,0 1 1,0-1-1,-1 0 1,3 1-4,-2-1-20,0 0 0,0 1-1,1 0 1,-1-1 0,0 1 0,0 0 0,0 0 0,0 0 0,0 0 0,0 0 0,0 1-1,1 0 21,-2-1 22,1 0 0,-1 0 0,1 0 0,-1 0 0,1 0 0,0-1 0,-1 1 0,1 0 0,0-1 0,0 1 0,1-1-22,-3 0 3,0 0 0,0 0 0,0 0 0,0 0 0,-1 0 0,1 0 0,0 0 0,0 0 0,0 0 0,0 0 0,0 0 0,0 0 0,0-1 0,0 1 0,0 0 0,0 0 1,0 0-1,0 0 0,0 0 0,0 0 0,0 0 0,0 0 0,0 0 0,0 0 0,0 0 0,0 0 0,0 0 0,0 0 0,0-1 0,0 1 0,0 0 0,0 0 0,0 0 0,0 0 0,0 0 0,0 0 0,0 0 0,0 0 0,1 0 0,-1 0 0,0 0 0,0 0 1,0 0-1,0 0 0,0 0 0,0 0 0,0 0 0,0 0 0,0 0 0,0 0 0,0 0 0,0-1 0,0 1 0,0 0 0,0 0 0,0 0 0,1 0 0,-1 0-3,-5-3 66,4 3-47,-23-23 269,-7 0-373,1-2-1,2-1 1,0-2 0,-4-7 85,5 3-539,68 63 289,-38-28 253,6 7 21,0-1-1,1 0 1,6 4-24,-2 3 21,-13-14 0,0-1 1,1 1-1,-1 0 1,0 0-1,1-1 0,0 1 1,-1-1-1,1 1-21,2 6 205,-5-6-273,-2-8-511,3 5 235,-1-1 1,1 0-1,-1 0 0,1 1 1,0-1-1,0 0 1,0 0-1,0 0 1,0 0-1,0 1 1,0-1-1,0 0 1,1 0-1,-1 0 1,1 1-1,-1-1 1,1 0-1,1-1 344,0-4-1070,9-34-1729,-5-6-332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5:53.42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306 1 640,'-9'12'2293,"1"1"1,0 0-1,-2 5-2293,-30 48 3989,40-64-3822,-1 0 0,1 0 0,-1 0 1,1 0-1,0 0 0,0 0 0,0 1 0,0-1 0,0 0 0,1 2-167,-1 3 590,0-7-504,0 0-145,0 0 16,0 0 107,0 0 0,0 0-26,0 0-1,0 0 16,1 12 246,2-7-340,-1 0 0,1 1 0,0-1 0,0 0 0,0 0 0,3 2 41,11 19-106,18 37-72,-20-39 138,-2 1-1,0 1 1,-1 4 40,3 7 20,-8-20 95,-1-1 0,-1 2 0,0-1 0,2 13-115,-6-25 59,-1 0-1,1 1 0,-1-1 0,0 0 1,0 1-1,-1-1 0,1 0 1,-1 1-1,-1-1-58,2-2 32,-1-1 0,0 0 0,0 0 0,0-1 1,-1 1-1,1 0 0,0 0 0,-1 0 0,1-1 0,-1 1 0,1-1 1,-1 1-1,0-1 0,0 0 0,0 0 0,1 1 0,-1-1 0,0-1 1,0 1-1,-1 0 0,1 0 0,0-1 0,-1 1-32,-9 1 216,-1 0 0,0-1 0,0 0 0,0-1 0,-10-2-216,-10 1 115,12 1-39,-11 0-39,1 0 0,-1 3 0,1 0 0,-7 3-37,33-5-102,0 1 0,0 0 0,0-1 0,1 2 0,-1-1 0,0 0 0,1 1 0,-1 1 102,3-4-83,1 1-1,0 0 0,1 0 0,-1-1 1,0 1-1,0 0 0,0 0 0,0 0 1,1 0-1,-1 0 0,0 0 0,1 0 1,-1 0-1,1 0 0,-1 0 0,1 0 0,-1 0 1,1 1-1,0-1 0,0 0 0,-1 0 1,1 0-1,0 1 0,0-1 0,0 0 1,1 0-1,-1 0 0,0 1 0,0-1 1,1 0-1,-1 0 0,0 0 0,1 0 1,-1 1-1,1-1 0,0 0 0,0 0 84,1 2-362,0-1-1,0 0 0,1 0 1,-1 0-1,1 0 0,-1 0 1,1-1-1,0 1 0,0-1 1,0 0-1,0 0 0,2 1 363,24 7-1866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5:54.5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64 0 1568,'-3'1'168,"2"-1"-143,1 0 0,0 0 0,-1 0 0,1 0 0,-1 0 0,1 0 0,-1 1 0,1-1 0,-1 0 1,1 0-1,-1 0 0,1 1 0,0-1 0,-1 0 0,1 1 0,-1-1 0,1 0 0,0 1 0,-1-1 0,1 0 0,0 1 0,0-1 0,-1 1 1,1-1-1,0 1-25,0-1 42,0 0-100,0 0 100,-1 0 60,1 0-1,-1 0 1,0-1-1,1 1 1,-1 0-1,0 0 1,1 0-1,-1 0 1,0 0-1,1 0 1,-1 0-1,0 0 1,1 0-1,-1 1 1,0-1-1,1 0 1,-1 0-1,1 0 1,-1 1 0,0-1-1,1 0 1,-1 1-1,1-1 1,-1 0-1,1 1 1,-1-1-1,0 1-101,-7 3 806,-10 0 303,18-4-869,0 0 251,0 0-150,0 0-21,0 0-101,0 0 111,0 0-84,0 0-1,0 0-64,0 0 49,0 0-129,0 0-138,1 1-1,6 0 89,0 1 0,0-1 0,1 0 0,-1 0 0,0-1 0,1 0 0,-1 0 0,7-1-51,11 0 94,35 3-106,-36 0 272,0-1 0,1-2 0,6-1-260,-26 1 101,0 0 0,0-1 1,0 0-1,0 0 0,0 0 1,0-1-1,4-2-101,-9 4 299,-13 9 58,-5-5-255,14-3-77,0 1 1,0 0-1,0 0 1,0 0-1,-2 1-25,-4 2 90,0-1 0,-1 1 0,1-2 0,-1 0 0,0 0-1,0-1-89,-65 3 597,45-4-821,-19 3 224,31-2-436,13-1-1021,16-1-2708,14-1 117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4:12.4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577 46 1248,'0'-1'120,"0"-1"1,0 0-1,0 0 1,0 0-1,-1 1 0,1-1 1,-1 0-1,0 1 1,1-1-1,-1 1 0,0-1 1,0 0-1,0 1 1,0 0-1,0-1 0,0 1 1,0-1-1,0 1 0,-1 0 1,1 0-1,-1 0 1,1 0-1,-1 0 0,1 0 1,-1 0-1,1 1 1,-1-1-1,0 0 0,1 1 1,-1-1-1,0 1 1,0 0-121,-9-2 150,0 0 1,0 1-1,0 1 1,0 0-1,-2 1-150,-3-1 355,-3 1-77,0 1 0,1 1 0,-17 5-278,7-2 216,-26 10 168,44-13-335,-1 1 0,1-1 0,0 2 0,0 0 0,0 0 0,-1 1-49,2-1 93,1 0 0,-1 1 1,1 0-1,0 0 0,1 1 1,-1 0-1,1 0 0,0 1 1,1 0-1,0 0 0,0 0 1,1 1-1,0 0 0,-1 4-93,0 0 87,-7 15 180,1 0-1,1 0 0,1 1 0,-1 11-266,1-1 152,5-25-54,1 1-1,0 7-97,1-7 113,2-4-49,-1 1-1,1-1 1,1 3-64,-1-5 131,0 0 0,0 0 0,-3 8-131,2-8 67,0 1 0,1-1 0,0 0 0,0 1-67,1 0 34,0-4-12,0 0 1,0 0-1,1 1 1,-1-1-1,1 0 1,1 0-1,-1 0 1,3 6-23,1 8 141,-5-18-143,1 0 0,-1 0 0,1 0 0,-1 0 0,1 1 0,0-1 0,0 0 0,0-1 0,0 1 0,0 0 0,0 0 0,2 1 2,4 7-3,-6-9-5,-1 0 0,1 0 0,0 0 0,0 0 0,0 0 0,0 0 0,0 0 0,0 0 0,0 0 0,0 0 0,1 0 0,-1-1 0,1 1 8,4 2 48,0 1 0,0-1 0,0 1 0,-1 0 0,0 0 0,2 2-48,-5-4 8,1 0-1,-1-1 0,1 1 1,0 0-1,0-1 1,0 0-1,0 0 0,0 0 1,0 0-1,0 0 0,0-1 1,3 1-8,39 0 97,-29-1-85,224 8 420,-206-10-280,-1-2 0,0-1 0,16-5-152,-29 6 8,-11 3 23,0-2 1,1 1-1,-1-1 0,0-1 1,0 1-1,-1-2 1,1 1-1,-1-1 1,0 0-1,2-3-31,79-52-32,-78 52 51,0-1 0,0 0-1,-1-1 1,0 0 0,-1-1-1,5-6-18,-11 12 14,0 1-1,0-1 1,-1 0 0,1 0-1,-1 0 1,0-1-1,0 1 1,-1 0 0,0-1-1,0 1 1,0-1-1,0 1 1,-1-1 0,0 1-1,0-1 1,-1 0-1,1 1 1,-1-1 0,-2-4-14,-3-11 1,-1 0 0,0 1 0,-2 0 0,-5-9-1,6 14-39,-5-16 21,-4-13 18,9 19 13,-2 1 0,-1 1 1,-2-4-14,9 19 0,0 0 0,1 0 0,-2-5 0,3 6 0,0 1 0,0 0 0,-1 0 0,0 0 0,0 0 0,-1 0 0,0 0 0,-14-15-16,-4-6-6,18 24 26,1 1 0,0-1-1,0 1 1,-1 0 0,1 0 0,-1 0-1,0 0 1,0 0 0,0 1 0,0 0-4,2 0 0,-5-1-12,0 0 1,-1 1 0,1-1-1,-1 2 1,0-1 0,1 1-1,-1 0 1,-2 0 11,-4 3-9,1 1-1,-1 0 1,1 0 0,-1 1 0,1 1 0,-6 4 9,-5 1-73,22-10 22,1 0 0,-1 0 0,1 0 0,0 0 0,-1 0 0,1 0 0,0 0 0,-1 0 0,1 1 0,0-1 0,0 1 51,0-1-177,1 0 0,-1-1 0,1 1 1,0 0-1,-1 0 0,1-1 0,0 1 1,0 0-1,-1 0 0,1-1 0,0 1 1,0 0-1,0 0 0,0 0 0,0-1 0,0 1 1,0 0-1,0 0 0,1 0 0,-1-1 1,0 1-1,0 0 0,1 0 0,-1-1 1,0 1-1,1 0 177,7 7-3808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14.32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54 5 992,'-1'1'60,"0"-1"-42,1 1 1,-1-1 0,0 0-1,1 0 1,-1 1-1,0-1 1,1 0 0,-1 0-1,0 0 1,1 0 0,-1 0-1,0 0 1,1 0-1,-1 0 1,0 0 0,1 0-1,-1 0 1,1 0 0,-1-1-1,0 1 1,1 0-1,-1 0 1,0-1 0,1 1-19,-13-1 1237,12 0-1170,1 1-1,0-1 1,-1 1 0,1 0 0,0-1-1,-1 1 1,1 0 0,-1 0 0,1-1-1,-1 1 1,1 0 0,-1 0 0,1 0-1,-1-1 1,1 1 0,-1 0 0,1 0-1,-1 0 1,1 0 0,-1 0 0,1 0-1,-1 0 1,1 0 0,-1 0 0,0 0-67,-1 0 75,1 0 128,-7 13 1210,8-12-1383,1 0 1,-1-1-1,0 1 1,1 0-1,-1-1 1,0 1-1,1 0 1,-1-1-1,1 1 0,-1-1 1,1 1-1,-1-1 1,1 1-1,-1-1 1,1 1-1,0-1 1,-1 0-1,1 1 1,0-1-1,-1 0 1,1 1-1,0-1 0,-1 0 1,1 0-1,0 0 1,0 0-31,26 5 36,-20-4 48,8 0 43,1 0 0,0-1-1,0 0 1,15-4-127,26 0-113,-18 0 327,-31 2-153,0 1 0,0 1-1,0-1 1,0 1 0,1 0-61,11 1 166,-15-1-143,0 1 0,1-1 1,-1 1-1,0-1 0,0 2 0,0-1 1,0 0-1,4 3-23,-7-4-214,-2 0-132,0 2 88,0-1 1,0 0 0,0 0-1,0 1 1,0-1-1,-1 0 1,1 0 0,0 0-1,-1 1 1,1-1-1,0 0 1,-1 0 0,0 0-1,1 0 1,-1 0-1,1 0 1,-1 0 0,0 0-1,-1 1 258,-3 6-1573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5:58.8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57 992,'2'2'701,"0"0"0,0 1 0,-1-1 1,1 1-1,0-1 0,-1 1 0,0 0 0,1 0-701,-1-2 75,-1 1 1,1-1-1,0 0 0,-1 1 0,1-1 0,-1 0 0,1 1 1,-1-1-1,0 1 0,0-1 0,1 0 0,-1 1 0,0-1 1,0 1-1,0-1 0,-1 1 0,1-1 0,0 1 0,0-1 0,-1 0 1,1 1-1,-1-1 0,0 0 0,1 1-75,-1-1 293,1-1-242,0 0 0,0 0 0,0 1 0,0-1-1,0 0 1,0 0 0,0 0 0,0 1 0,0-1-1,-1 0 1,1 0 0,0 0 0,0 1 0,0-1-1,0 0 1,0 0 0,0 0 0,-1 0 0,1 1-1,0-1 1,0 0 0,0 0 0,-1 0 0,1 0-1,0 0 1,0 0 0,0 0 0,-1 0 0,1 1-51,-2 1 1555,6 3-1442,1-2-119,-1 0 1,1-1 0,0 0-1,0 0 1,0 0 0,0-1-1,0 0 1,0 0 0,2 0 5,55 9 112,-50-8-79,-1 1-1,1 1 1,8 4-33,20 5 99,-22-9-65,1-2 0,0 0 0,-1-1 0,1-1 0,0-1 0,0-1 1,5-1-35,11-1 76,14 2-76,107-3 0,-131 4 182,-23 1-166,-1 0 0,1 0 0,-1 0 0,1-1 0,0 1 0,-1 0 0,1-1-1,-1 1 1,0-1 0,1 0 0,-1 1 0,1-1 0,0 0-16,-3 1 18,1 0-1,0 0 1,0 0-1,0 1 1,-1-1 0,1 0-1,0 0 1,0 0-1,0 1 1,0-1 0,0 0-1,-1 0 1,1 1-1,0-1 1,0 0 0,0 1-1,0-1 1,0 0-1,0 0 1,0 1 0,0-1-1,0 0 1,0 1-1,0-1 1,0 0 0,0 0-1,0 1 1,0-1-1,1 0 1,-1 0 0,0 1-1,0-1 1,0 0-1,0 0 1,0 1 0,1-1-1,-1 0 1,0 0-1,0 0 1,0 1 0,1-1-1,-1 0 1,0 0-1,0 0 1,0 0 0,1 1-1,-1-1 1,0 0-1,0 0 1,1 0-1,-1 0 1,0 0 0,1 0-1,-1 0 1,0 0-1,0 0 1,1 0 0,-1 0-1,0 0 1,1 0-18,-6 1 78,0 0 0,0 0 0,0-1-1,0 0 1,0 0 0,0 0 0,-4-1-78,-10 0 31,5 0 119,0-1-1,0 0 1,1-1-1,-3-1-149,-19-4 159,17 3-205,0 0 0,0-1 0,1-1-1,0-1 1,0-1 0,-15-10 46,28 17-9,1-1 1,0 0 0,0 0-1,0 0 1,0 0 0,0-1-1,1 1 1,-2-3 8,-13-16-2,14 16-59,3 5 49,0 0 0,0 0 1,0 0-1,0 0 0,-1 0 1,1 0-1,0 0 0,0 0 1,-1 0-1,1 1 0,-1-1 1,1 0-1,-1 0 1,1 0 11,-1 0-6,1 0 0,0 1 0,0-1 1,-1 0-1,1 0 0,0 0 0,0 0 0,0 0 1,0 0-1,0 0 0,0 0 0,1 0 1,-1 0-1,0 1 0,0-1 0,1 0 1,-1 0-1,0 0 0,1 0 6,2-8 131,-3 8-135,0 1 1,0 0-1,1-1 0,-1 1 1,0 0-1,1 0 1,-1-1-1,0 1 0,1 0 1,-1 0-1,1-1 1,-1 1-1,0 0 0,1 0 1,-1 0-1,1-1 1,-1 1-1,0 0 0,1 0 1,-1 0-1,1 0 1,-1 0-1,1 0 0,-1 0 1,1 0-1,-1 0 1,0 0-1,1 0 0,0 1 4,0-1-44,5 1-24,0 0 0,1 0 1,-1 1-1,0 0 1,0 0-1,0 1 0,0 0 1,0 0-1,4 3 68,13 6 102,9 1-330,32 8 228,-43-16 40,1 2 0,-2 1-1,1 1 1,-1 0 0,0 1 0,-1 2-40,-17-11 7,0 0 0,-1 1 1,1-1-1,-1 1 0,0 0 1,1 0-1,-1-1 0,0 1-7,0 0 75,-1-2 10,1 0-71,-1 1-1,1 0 1,-1-1-1,0 1 1,1 0-1,-1 0 1,0-1-1,1 1 0,-1 0 1,0 0-1,0-1 1,0 1-1,0 0 1,1 0-1,-1-1 1,0 1-1,0 0 1,-1 0-1,1 0-13,-5 6-30,5-7 35,0 0 0,-1 1 0,1-1 0,0 0 0,-1 0 0,1 1 0,0-1 0,0 0 0,-1 1 0,1-1 0,0 1 0,0-1 0,0 0 0,0 1 0,-1-1 0,1 1 0,0-1 0,0 0 0,0 1 0,0-1 0,0 1 0,0-1-5,0 2 19,0-1 0,0 0 0,-1 1 0,1-1 0,0 0 0,-1 0 0,1 0 0,-1 1 0,1-1 0,-1 0 1,0 0-1,1 0 0,-1 0 0,0 0 0,0 0 0,0 0 0,0 0 0,0-1 0,-1 2-19,-24 14 362,9-6-179,-23 19 94,20-15-330,0 1-1,1 0 1,-15 18 53,15-8-2234,11-14-1340,3-2 204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00.6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73 30 1472,'0'0'188,"0"0"0,-1 0 1,1-1-1,0 1 0,-1 0 0,1 0 0,0-1 1,-1 1-1,1 0 0,0-1 0,0 1 0,-1 0 1,1 0-1,0-1 0,0 1 0,0-1 0,-1 1 1,1 0-1,0-1 0,0 1 0,0 0 0,0-1 1,0 1-1,0-1 0,0 1 0,0 0 0,0-1 1,0 1-1,0-1 0,0 1 0,0 0 0,0-1 1,0 1-1,0 0 0,1-1 0,-1 1-188,9-11 85,-6 8 644,-2 3-505,-2 0-182,1 0 0,0 0 0,0-1-1,0 1 1,0 0 0,0 0 0,0 0 0,0 0 0,0 0 0,0 0-1,0 0 1,0 0 0,0 0 0,0 0 0,0-1 0,0 1 0,0 0-1,0 0 1,0 0 0,0 0 0,0 0 0,0 0 0,0 0-1,0 0 1,0 0 0,0 0 0,1 0 0,-1-1 0,0 1 0,0 0-1,0 0 1,0 0 0,0 0 0,0 0 0,0 0 0,0 0 0,0 0-1,0 0 1,0 0 0,0 0 0,0 0 0,1 0 0,-1 0 0,0 0-1,0 0 1,0 0 0,0 0 0,0 0 0,0 0 0,0 0-1,0 0 1,0 0 0,0 0 0,1 0 0,-1 0 0,0 0 0,0 0-1,0 0-41,2 6 880,0 3-837,-1 1 0,2-1 1,-1 0-1,1 0 1,0 0-1,1-1 1,0 1-1,0-1 0,2 2-43,-1-1-17,49 91-27,28 56 168,-72-136-60,25 59 763,-34-76-774,-1-1 1,1 1-1,0 0 1,-1 0 0,1 0-1,-1 0 1,0 0-1,0-1 1,0 1 0,0 0-1,-1 0 1,1 0-1,-1 0 1,0 1-54,0-2 50,1-1 0,-1 1 0,0-1 0,0 1 1,1-1-1,-1 1 0,0-1 0,0 0 0,0 0 0,0 1 0,-1-1 0,1 0 0,0 0 1,0 0-1,-1 0 0,1 0 0,0-1 0,-1 1 0,1 0 0,-1-1 0,1 1 0,-1-1 1,1 1-1,-1-1 0,0 0 0,1 1-50,-18 0 451,0-1-1,0-1 1,-15-3-451,-31 0 34,40 3-235,14 1 46,-1-1 0,1 2 0,-1 0 0,1 0 0,-8 2 155,12-2 376,-2 1-6476,17-1 923,8-1 2079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01.4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23 1472,'-2'-3'577,"0"0"-482,1 9 230,1-6-79,0 0 388,0 0-52,0 0 308,0 0-165,5-19 4683,-5 18-5232,0 1 176,0 0-74,0 0-6,0 0-64,0 0 122,9-1 220,-2 1-338,-1-1 1,1 1 0,0 0 0,0 0 0,-1 1 0,6 1-213,26 2-8,44-5 405,148 5 507,-167 4-768,-39-4-113,1-2 0,11 0-23,-5 0-411,-4 0-1665,-8-3-2179,-18 1 4057,0 0-1,0 0 0,0 0 0,0-1 1,0 1-1,0 0 0,0 0 0,0-1 1,0 1-1,0-1 0,0 1 0,0-1 1,0 1-1,0-1 0,0 0 199,0-1-503,1-1-1,-1 1 0,0 0 1,0-1-1,0 1 1,0 0-1,1-3 504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11.6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6 490 1248,'1'-6'497,"-1"5"-417,-4 5 442,4-4-192,0 0 113,0 0-91,0 0 91,0 0-102,0 0 144,0 0-165,0 0-69,0 0-64,-3-2 427,3-1-160,2 0-328,1-9 758,-3 12-870,0-1 0,0 1 0,0-1 0,0 1 0,0-1 0,0 0 0,0 1 0,0-1 0,0 1 0,0-1 0,0 1 0,1-1 0,-1 1 0,0-1 0,1 1 0,-1-1 0,0 1 0,1-1 0,-1 1 0,0-1 0,1 1 0,-1 0 0,1-1 0,-1 1 0,1-1 0,-1 1-14,12-9 68,0-1-1,-1-1 1,6-6-68,-2 1 133,8-9-20,-2 0 1,0-2-1,-2-1 0,8-15-113,-12 18 135,10-16-35,2-8-100,-22 41 3,0-1-1,1 1 1,5-6-3,-5 7 28,-1 0 0,0 0 1,0 0-1,-1 0 0,0-2-28,-3 8 9,-1 1 0,0-1 0,0 1 0,1-1 0,-1 0 0,0 1 0,0-1 0,0 1 0,0-1 0,0 0-1,0 1 1,0-1 0,0 1 0,0-1 0,0 0 0,-1 0-9,1 1 3,0 0-1,0 0 1,-1-1 0,1 1 0,0 0-1,-1 0 1,1-1 0,-1 1-1,1 0 1,0 0 0,-1 0 0,1-1-1,-1 1 1,1 0 0,0 0-1,-1 0 1,1 0 0,-1 0 0,1 0-1,-1 0 1,1 0 0,-1 0-1,1 0 1,0 0 0,-1 1-1,1-1 1,-1 0 0,1 0 0,0 0-1,-1 0 1,1 1 0,-1-1-3,-17 8 0,-57 23 250,53-21-183,18-7-20,0-1 0,1-1 0,-1 1 0,-1 0 0,1-1 1,0 0-1,0 0 0,0 0 0,-5 0-47,9-2 2,0 1-1,-1 0 1,1 0-1,0 0 1,0 1-1,0-1 1,-1 0-1,1 0 1,0 0-1,0 0 1,0 0-1,-1 0 1,1 0-1,0 0 1,0 0-1,0 0 1,-1 0 0,1 1-1,0-1 1,0 0-1,0 0 1,0 0-1,0 0 1,-1 1-1,1-1 1,0 0-1,0 0 1,0 0-1,0 0 1,0 1-2,0-1-5,0 0 1,0 0-1,0 0 0,0 0 1,0 0-1,0 0 0,0 1 1,1-1-1,-1 0 0,0 0 1,0 0-1,0 0 0,0 0 1,0 0-1,0 0 0,0 0 1,1 0-1,-1 0 0,0 0 1,0 0-1,0 0 0,0 0 1,0 0-1,0 0 0,1 0 1,-1 0-1,0 0 0,0 0 1,0 0-1,0 0 0,0 0 1,0 0-1,1 0 0,-1 0 1,0 0-1,0 0 0,0 0 1,0 0-1,0 0 0,0-1 1,0 1-1,1 0 0,-1 0 1,0 0-1,0 0 0,0 0 1,0 0-1,0 0 0,0 0 1,0-1-1,0 1 5,40-29-75,-25 16 30,2 2 0,9-6 45,-16 12 64,0-1 0,0 2 1,0 0-1,3-1-64,-9 4 29,0 0 0,0 0-1,0 0 1,0 1 0,1 0 0,-1-1-1,0 1 1,0 1 0,0-1 0,0 1 0,0-1-1,4 2-28,-8-1 32,1 1 0,-1-1-1,0 0 1,0 1-1,1-1 1,-1 0 0,0 1-1,0-1 1,0 0 0,0 1-1,0-1 1,-1 0-1,1 1 1,0-1-32,-5 17 174,-1-1 0,0 0 0,-4 6-174,1-1 219,-5 17-219,4-10-171,5-14 122,0 1-1,0 0 1,1 2 49,3-14-437,1 0-1,-1 0 1,1-1 0,0 1-1,0 0 1,0 0-1,1 0 1,-1-1 0,1 1-1,0 0 1,0 0 0,0-1-1,0 1 1,1-1 0,1 3 437,-3-5-149,1-1 0,-1 1 1,1 0-1,0 0 1,-1-1-1,1 1 1,0 0-1,0-1 0,-1 1 1,1-1-1,0 1 1,0-1-1,0 1 1,1-1 148,12 0-1595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17.0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520 17 992,'-2'1'108,"1"-1"0,0 1 0,0 0 1,-1 0-1,1-1 0,0 1 0,0 0 0,0 0 1,0 0-1,0 0 0,0 0 0,1 1 0,-1-1 0,0 0 1,1 0-1,-1 0 0,0 1 0,1-1 0,-1 0 0,1 2-108,-1 0 117,-1-1-1,1 1 0,-1 0 0,1-1 0,-1 0 0,0 1 0,0 0-116,-12 8 279,9-8-122,0 1 1,1 0-1,-1 0 1,1 0 0,-3 5-158,-3 2 453,1 0 1,-7 5-454,-11 13 346,7-8-281,0-1 1,-2-1-1,-6 4-65,10-9 223,1 0 1,0 2-1,1 0 0,1 0 0,-13 18-223,10-7 77,-1 0 0,-1-2 1,-1 0-1,-25 21-77,-2 6-48,40-49-197,12-5 254,0 0 1,0 0-1,0-1 1,-1 1-1,1-1 1,0 0 0,-1 0-1,1-1-9,28-30-307,-32 33 298,43-48 11,47-56 49,-29 34-60,-7 8-99,-30 34 164,-11 16-25,-2-2-1,3-2-30,5-10 76,-11 17-7,0-1 0,-1-1 0,4-7-69,0 0-2,-9 16 34,0 1-1,0-1 1,-1 0 0,1 0-1,-1 0 1,1 0 0,-1 0-1,0 0 1,0-1 0,-1 1-1,1-1-31,-8 4 112,6 0-37,1 0-48,0 0-70,0 0 11,0-1 30,0 1-1,0-1 1,0 1 0,0 0-1,-1-1 1,1 1-1,0-1 1,0 1 0,0 0-1,-1-1 1,1 1 0,0 0-1,0-1 1,-1 1 0,1 0-1,0 0 1,-1-1-1,1 1 1,0 0 0,-1 0-1,1-1 1,0 1 0,-1 0-1,1 0 1,0 0-1,-1 0 1,1-1 0,-1 1-1,1 0 1,0 0 0,-1 0-1,1 0 1,-1 0-1,1 0 1,0 0 0,-1 0-1,1 0 1,-1 0 0,1 1-1,0-1 1,-1 0 0,1 0-1,-1 0 1,1 0-1,-1 1 3,-5 4 121,-5 1 308,-10 4-66,16-7-326,0-1 1,0 0-1,0 0 0,0 0 0,0 0 1,0-1-1,0 0 0,0 0 0,-5 0-37,-29 4 555,38-5-619,1-1 0,-2-2 16,1 2-27,1 1 49,13-2 4,-5 3-24,1 0 0,0 0 0,-1-1 0,4 0 46,-8 0 27,-1-1 0,1 1 0,0-1 0,0 0 0,-1 0 0,1 0 0,0 0 0,-1 0-1,1-1 1,-1 0 0,1 0-27,15 0 64,-18 2-90,-1 0 68,0 0 28,5 23 959,-6-2-935,1-15-78,-1 1-1,1-1 1,0 0-1,1 1 1,-1-1 0,1 1-1,1-1 1,1 6-16,-2-11-173,-1 1 0,1-1 1,1 0-1,-1 1 0,0-1 1,0 0-1,0 0 0,1 0 1,-1 0-1,0 0 0,1 0 1,-1 0-1,1 0 0,0 0 1,-1-1-1,1 1 0,-1-1 1,1 1-1,0-1 0,-1 0 1,1 1-1,0-1 0,0 0 1,-1 0-1,1 0 0,0 0 173,7-1-1276,0 1 0,1-2 0,-1 1-1,5-2 1277,24-8-1029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19.4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63 1 480,'-21'7'395,"19"-6"250,-19 10 2603,21-11-3077,-2 1 211,0-1-1,0 0 1,0 0 0,0 1 0,1-1 0,-1 1 0,0 0 0,-1 0-382,3 0 12,0 0 0,1 0 0,-1 0-1,1 0 1,-1 0 0,1-1 0,-1 1-1,1 0 1,-1 0 0,1 0 0,0-1-1,-1 1 1,1 0 0,0-1 0,0 1-1,0 0 1,-1-1 0,1 1 0,0-1-1,0 1-11,26 12-35,-14-7-69,19 6-11,-23-9 125,-1 0 0,0 0 0,6 4-10,8 6-49,-2 1 0,0 0 0,0 2 0,-2 0 0,11 11 49,13 15-26,-28-30 188,-1 1-1,0 1 0,6 9-161,-12-15 33,-1 0-1,1-1 0,4 3-32,-5-4-3,0 0 0,1 1 1,-2-1-1,3 4 3,76 128-110,-75-122 108,22 23 92,-26-33-101,0 0-1,-1 0 0,2-1 0,1 1 12,11 12 213,-9-10 170,-14-11-110,-15-10-277,0 0 1,2 0-1,0-2 1,0 0-1,2-2 0,-12-12 4,2-2 51,0-2-1,2-1-50,-1-1-5,-24-26 5,24 31-21,19 21 7,-1 1 0,0-1 0,-1 1 1,0 1-1,-4-4 14,-23-16-41,15 10-30,-17-9 71,22 17 84,12 8-89,0 0 0,0-1 0,0 0 1,0 0-1,0 0 0,0 0 1,0 0-1,1 0 0,-1-1 0,1 1 1,-1-1 4,-8-9 20,10 11-32,0 1 0,0-1 0,0 0 1,1 1-1,-1-1 0,0 0 0,0 0 0,1 0 1,-1 0-1,0 0 0,1 0 0,-1 0 0,1 0 1,0 0-1,-1 0 0,1 0 0,0 0 0,-1 0 1,1 0-1,0 0 0,0-1 0,0 1 0,0 0 0,0 0 1,0 0-1,0 0 0,0 0 12,-3-31 0,1 28 9,2 4-10,0 0-1,-1-1 0,1 1 1,0 0-1,0 0 1,0-1-1,-1 1 0,1 0 1,0-1-1,0 1 0,0 0 1,0-1-1,0 1 0,-1 0 1,1-1-1,0 1 1,0 0-1,0-1 0,0 1 1,0 0-1,0-1 0,0 1 2,17 4-293,-14-1 291,0 0 0,0 0 0,0 0 0,0 0 0,-1 0 0,2 3 2,7 9-63,-7-10 74,-1 0-1,0 0 0,0 1 0,-1-1 1,1 1-1,-1 0 0,0-1 0,-1 1 0,0 0 1,0 0-1,0 0 0,0 1-10,-1-6 11,0 0-1,0-1 1,0 1-1,0 0 1,0 0-1,0-1 1,0 1-1,0 0 1,0-1-1,0 1 1,-1 0-1,1 0 1,0-1-1,0 1 1,-1 0-1,1-1 1,0 1-1,-1 0 1,1-1-1,-1 1 1,1-1-1,-1 1 1,1-1-1,-1 1 1,1-1-1,-1 1 1,1-1-1,-1 0 1,0 1 0,1-1-1,-1 0 1,0 1-1,1-1 1,-1 0-1,0 0-10,-7 5 107,8-5-106,0 0-1,0 1 0,0-1 1,0 0-1,-1 0 1,1 1-1,0-1 0,0 0 1,-1 0-1,1 0 1,0 1-1,0-1 0,-1 0 1,1 0-1,0 0 1,0 0-1,-1 0 0,1 1 1,0-1-1,-1 0 1,1 0-1,0 0 0,-1 0 1,1 0-1,0 0 1,-1 0-1,1 0 0,0 0 1,0 0-1,-1 0 1,1 0-1,0-1 0,-1 1 1,1 0-1,0 0 1,0 0-1,-1 0 0,1 0 1,0-1-1,-5-3 82,1 0-1,0-1 1,1 0 0,-1 0 0,1 0-1,0 0 1,0 0 0,0-1 0,1 1-1,0-1 1,0 0 0,-1-4-82,0-1 44,2 8-23,0 1 0,0-1 0,0 0 1,1 1-1,-1-1 0,1 0 0,-1-1-21,1-43 453,0 46-415,0 1-28,0 0-74,3 0 27,7 1 46,-1 1-1,1 0 1,0 0 0,0 1-1,-1 0 1,4 2-9,30 9 236,-17-7 159,18 6-395,-9 7 10,-21-10 651,-13-9-948,-1 0 1,1 0-1,0 0 0,0 0 1,0 0-1,0 0 0,0-1 1,1 1-1,-1-1 0,0 1 1,0-1-1,1 1 287,-1-1-216,0 0 1,0 0-1,0 0 1,0 0-1,0-1 0,0 1 1,-1 0-1,1-1 1,0 1-1,0-1 0,0 1 1,-1-1-1,1 1 0,0-1 1,0 1-1,-1-1 1,1 0-1,-1 1 0,1-1 1,0 0-1,-1 0 1,1 1-1,-1-2 216,13-19-2016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21.8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466 76 1312,'-6'0'339,"6"3"-99,1 1-30,-1-3 366,0-1-160,0 0-32,0 0-154,-8 9 4,3 1-155,4-9-34,0 1 0,0-1 0,0 1 1,0 0-1,0 0 0,1-1 0,-1 1 1,1 0-1,-1 0 0,1 0 0,-1 0-45,1 1 57,-1-1 0,0 0-1,0 0 1,0 0 0,0 0 0,0 1-1,0-1 1,0-1 0,-1 1 0,1 0-1,-1 0 1,0 0 0,1-1 0,-1 1-57,-3 3 160,-15 14 626,15-16-693,1 0 0,0 1 0,0 0 0,1 0 0,-1 0 0,-1 2-93,-14 22 424,-2 0 0,-13 11-424,21-23 166,1 1 0,1 0 0,1 1 0,-2 4-166,-11 19 104,-32 43 76,21-35-243,-19 25 80,23-35-215,-10 20 198,49-58 42,-6-2-30,1 0 0,0 0 0,0-1-1,-1 1 1,1-1 0,-1 0 0,0 0-1,1 0 1,-1 0 0,0-1 0,0 1-1,1-2-11,7-8 4,0 0 0,3-5-4,-7 9-69,29-42-237,-2-1 0,25-50 306,-6 11-172,-30 56 66,7-12 58,-5 4-155,2 1 0,24-28 203,-39 54 11,1 0 0,1 1-1,0 1 1,0 0 0,1 1-1,16-10-10,6-5 224,-37 27-229,1 0-1,-1-1 0,0 1 0,1 0 0,-1 0 0,1 0 0,-1 0 0,0-1 1,1 1-1,-1 0 0,0-1 0,0 1 0,1 0 0,-1 0 0,0-1 0,1 1 0,-1 0 1,0-1-1,0 1 0,0-1 0,0 1 0,1 0 0,-1-1 0,0 1 6,-8-2 176,-18 8 61,-182 88 1305,202-90-1539,-1-1 0,0-1 1,0 1-1,0-1 0,0 0 1,0 0-1,0-1 0,-4 0-3,5-8 406,6 7-408,0 0 0,0 0 0,0-1 0,0 1 0,0 0 0,-1 0 0,1 0 0,0 0 0,0-1 0,0 1 0,0 0 0,0 0 0,0 0 0,0-1 0,0 1 0,0 0 0,-1 0 0,1-1 0,0 1 0,0 0 0,0 0 0,0 0 0,0-1 0,0 1 0,1 0 0,-1 0 0,0 0 0,0-1 0,0 1 0,0 0 0,0 0 0,0 0 0,0-1 0,0 1 0,0 0 0,1 0 0,-1 0 0,0-1 0,0 1 0,0 0 0,0 0 0,0 0 0,1 0 0,-1 0 0,0 0 0,0-1 0,0 1 0,1 0 2,3-1-27,0-1 0,0 1 1,0-1-1,-1 0 0,1-1 1,0 1 26,-1-1-18,0 1 1,0 0 0,1 0-1,-1 1 1,1-1 0,0 1-1,-1-1 1,1 1 0,0 0-1,0 1 1,0-1 0,1 1 17,-1 0 3,1 0 0,-1 0 0,1 1 1,-1-1-1,1 1 0,-1 1 0,0-1 0,0 0 1,1 1-1,2 2-3,-4-3 5,-1 1 1,1 0 0,-1 0-1,0 0 1,1 0 0,-1 0-1,0 0 1,0 1 0,0-1-1,-1 1 1,1-1-1,-1 1 1,1 0 0,-1 0-1,0 0 1,0-1 0,0 2-6,6 16 209,-4-12-97,-1-1-1,1 1 1,-2 0 0,2 6-112,-3-5-409,1-1 1,0 0 0,1 0 0,-1 0-1,1 0 1,1 0 0,0 0-1,0 0 1,2 3 408,-4-10-136,-1-1 0,1 1-1,-1-1 1,1 1 0,0-1 0,-1 1 0,1-1-1,-1 1 1,1-1 0,0 0 0,-1 1-1,1-1 1,0 0 0,0 0 0,-1 0 0,1 1-1,0-1 1,0 0 0,-1 0 0,1 0-1,0 0 1,0 0 0,-1 0 0,1 0 0,0-1-1,0 1 1,-1 0 0,1 0 0,0 0-1,-1-1 1,1 1 0,0 0 0,-1-1 0,1 1-1,0-1 137,13-10-1077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31.1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517 542 832,'-22'-23'1691,"0"0"-1,2-2 1,-15-23-1691,3 1 794,28 42-720,-1 0 0,1 0 0,-1 0 0,-1 0 0,-4-3-74,-13-12 830,-21-18-291,5 9 453,10 2-451,21 19-378,1 0 1,-1 1-1,-1 0 1,-3-2-164,-10-9-23,19 14 13,-1 1 0,0 0 1,1-1-1,-1 2 0,0-1 1,-1 0-1,-3-1 10,5 2-33,0-1 0,0 1 0,0-1 0,0 0-1,0 0 1,0 0 0,1 0 0,-1 0 0,-1-4 33,-1 0-22,4 4 13,1 1 1,-1-1-1,1 1 0,0-1 1,0 1-1,0-1 1,0 1-1,0-1 0,1 1 1,-1-1-1,1 1 0,0 0 1,-1-1-1,2 0 9,-2 1-7,4-8-60,-3 5 59,1 1 0,-1-1 0,0 1 0,0-1 0,-1 1 0,1-1 0,-1 0 8,0 0-72,0 5 78,1-1 0,-1 1 0,0 0 0,0-1 0,0 1 0,0 0 0,0-1 0,0 1 0,0 0 0,0-1 0,0 1 0,0 0 0,0-1 0,0 1 0,0 0 0,0 0 0,0-1 0,0 1 0,0 0 0,0-1 0,0 1 0,0 0 0,-1-1 0,1 1 0,0 0 0,0 0 0,0-1 0,-1 1 0,1 0 0,0 0-1,0-1 1,0 1 0,-1 0 0,1 0 0,0 0 0,-1-1 0,1 1 0,0 0 0,0 0 0,-1 0 0,1 0 0,0 0 0,-1 0 0,1-1 0,0 1 0,-1 0-6,1 0-10,0 0 1,0 1-1,1-1 0,-1 0 1,0 0-1,0 0 1,0 0-1,0 0 0,0 0 1,0 0-1,0 0 0,0 0 1,0 0-1,0 0 0,0 0 1,0 1-1,1-1 0,-1 0 1,0 0-1,0 0 1,0 0-1,0 0 0,0 0 1,0 0-1,0 0 0,0 1 1,0-1-1,0 0 0,0 0 1,0 0-1,0 0 0,0 0 1,0 0-1,0 0 1,0 1-1,0-1 0,0 0 1,0 0-1,-1 0 0,1 0 1,0 0-1,0 0 0,0 0 1,0 0-1,0 0 0,0 1 1,0-1-1,0 0 1,0 0-1,0 0 0,0 0 1,-1 0-1,1 0 0,0 0 1,0 0-1,0 0 0,0 0 1,0 0-1,0 0 0,0 0 1,0 0-1,-1 0 1,1 0-1,0 0 0,0 0 1,0 0-1,0 0 0,0 0 1,0 0-1,0 0 10,3 8 72,-1-6-68,0 0-3,1 9 53,-3-6-27,1 0 0,-1 1 0,1-1-1,-1 0 1,-1 0 0,1 1-27,0-4-13,-1 0 0,1 0 1,0 0-1,-1 0 0,0 0 0,1 0 0,-1 0 0,0 0 0,0 0 0,0 0 1,0 0-1,0-1 0,-1 1 0,1 0 0,-1 0 13,-5 11 37,2-3-10,4-9 42,1-1-5,5 13-442,-5-12 408,0 1 1,0-1 0,0 0 0,0 0 0,1 0-1,-1 1 1,0-1 0,1 0 0,-1 0-1,1 0 1,0 1-31,3 11-157,-4-11 306,0-2-21,0 0 6,0 0-38,-8-8 554,-23-20-468,26 24-143,1-1 0,0 0 0,0 0 1,0 0-1,0 0 0,1-1 1,0 1-1,0-1 0,1 0 0,0 0 1,-1-2-40,1 2-18,1-1 0,0 1 0,1 0 0,0 0 0,0-1 0,0-3 18,0-2-132,0 11 57,10-2 507,2 4-414,0 0 0,0 1-1,8 2-17,-7-1-3,0-1-1,0 0 1,10 0 3,-15-2 31,0 1 0,0 1 1,0-1-1,0 2 0,0-1 1,0 1-1,-1 0 0,1 0-31,-6-2-106,6 2-41,-8-3 156,1 0-1,-1 0 1,0 0-1,0 0 0,1 0 1,-1 0-1,0 0 0,1 0 1,-1 0-1,0 0 0,0 0 1,1 0-1,-1 0 1,0 0-1,1 0 0,-1 0 1,0 0-1,0 0 0,1 1 1,-1-1-1,0 0 0,0 0 1,0 0-1,1 0 1,-1 1-1,0-1 0,0 0 1,0 0-1,1 1 0,-1-1 1,0 0-1,0 0 1,0 1-1,0-1 0,0 0 1,0 0-1,1 1 0,-1-1 1,0 0-1,0 0 0,0 1 1,0-1-1,0 0 1,0 1-1,0-1 0,0 0 1,0 0-1,-1 1 0,1-1 1,0 0-1,0 1 0,0-1 1,0 0-1,0 0 1,0 1-1,0-1 0,-1 0-8,0 2 22,0 0 0,-1 0 1,1 0-1,-1 0 0,0 0 0,1 0 0,-1 0 0,0-1 0,0 1 0,0-1 0,-1 1 0,1-1 1,0 0-1,0 0 0,-1 0 0,1 0 0,-1 0 0,1-1 0,0 1 0,-1-1 0,-1 1-22,2-1 3,1 0 0,-1 0 0,0 1-1,1-1 1,-1 1 0,1-1 0,-1 1 0,1 0-1,-1-1 1,1 1 0,-1 0-3,-11 5-36,2-2 156,0 0 0,1 0-1,-7 5-119,-6 2-172,12-3 247,10-7-88,-1 1 1,1-1-1,-1 0 0,0 1 0,0-1 0,0 0 0,0 0 0,0 0 0,0 0 0,0-1 13,0 3-1386,9-3 554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38.5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53 405 832,'0'-1'48,"-1"1"1,1-1-1,-1 1 0,1 0 1,-1-1-1,0 1 0,1-1 1,-1 1-1,1 0 0,-1 0 1,0-1-1,1 1 0,-1 0 1,0 0-1,1 0 0,-1 0 1,0 0-1,1 0 0,-1 0 1,0 0-1,1 0 0,-1 0 1,0 0-1,1 0 0,-1 0 1,0 1-1,1-1 0,-1 0 0,1 0 1,-1 1-1,0-1 0,1 0 1,-1 1-1,1-1 0,-1 1 1,1-1-1,-1 1-48,-11 4 1385,11-5-1011,1 0 116,0 0-111,0 0 133,-2 25 1721,1-19-2022,1 0 0,-1 1 0,1-1 0,1 6-211,3 34 683,-3 0 0,-1 0 0,-3 3-683,1-11 47,-4 60 106,-1 50 62,7-95-220,8-41 677,-8-11-448,0-1-80,0 0 16,-1-4-16,0-1-199,0 1 0,0 0 1,0 0-1,1 0 1,0 0-1,0-1 0,0 1 1,0 0-1,1 0 1,-1-1-1,1 0 55,2-21-66,-2 14 35,0 0 0,1 0 1,1 0-1,0 1 0,0-1 0,1 1 0,1 0 0,1-3 31,2-6 108,-6 16-104,1 0 0,-1 0 0,1 1 0,-1-1-1,1 0 1,0 1 0,1-1-4,13-17-69,-4 4 120,-12 16-42,0 0 0,0 0-1,0 1 1,0-1 0,0 0 0,0 0-1,0 1 1,0-1 0,0 0 0,0 1 0,0-1-1,0 1 1,1-1 0,-1 1 0,0 0 0,0-1-9,1 3 1,0 0 0,0-1 0,0 1 0,-1 0-1,1 0 1,-1-1 0,0 1 0,1 0 0,-1 1 0,0-1 0,0 1-1,7 16 78,-2 0-1,0 1 0,-1-1 1,-1 1-1,-1 0 0,-1 1-77,14 45-26,-15-63 36,-1 0 1,1-1-1,0 1 1,0 0 0,0-1-1,0 1 1,1-1-1,0 3-10,4 6 28,-4-9-41,-1 0 1,0 0 0,1 0-1,0 0 1,-1 0 0,1-1-1,0 1 1,0-1 0,0 1-1,0-1 1,0 1 0,0-1-1,0 0 1,1 0 0,-1 0-1,0 0 1,1-1 0,1 2 12,7 1-34,-6-1 19,0 0 0,0-1 0,0 0 0,1 0 0,-1 0 0,0-1 0,1 0 0,-1 0 0,0 0 0,1 0 1,-1-1-1,0 0 0,1 0 0,-1 0 0,0-1 0,2-1 15,4-1-36,0-1 0,0 0 1,0-1-1,-1 0 0,0-1 0,8-6 36,-13 8-8,-1 1 1,0-1-1,0 0 0,0 0 0,-1 0 0,1 0 1,-1 0-1,0-1 0,-1 0 0,0 1 0,1-1 1,-2 0-1,1 0 0,0-4 8,0-3-17,0 0 1,-1 0 0,-1-1-1,0 1 1,0 0-1,-2-5 17,1 11 14,0 0 0,0 1 0,0-1 0,-1 1 0,0-1 0,-1 1-1,1 0 1,-1 0 0,0 0 0,-1 0 0,1 0 0,-1 1 0,0-1-1,-1 1 1,-1-2-14,2 4 21,0 0 1,0 0-1,0 0 0,0 0 0,0 1 0,0 0 0,-4-2-21,6 4 7,0 0-1,0-1 1,1 1 0,-1 0-1,0 0 1,0 0-1,1 0 1,-1 0 0,0 0-1,0 1 1,1-1 0,-1 1-1,0-1 1,1 1-1,-1 0 1,0-1 0,1 1-1,-1 0 1,1 0-1,-1 0 1,1 0 0,-2 1-7,0 2 11,0-1 1,0 0-1,0 1 1,0 0-1,0 0 1,1 0 0,0 0-1,0 0 1,0 0-1,0 1 1,1-1-1,-1 2-11,-3 13 53,1 0 0,0 8-53,0-2 92,0-3-92,0-6-9,2 0 0,0 1 1,0 3 8,2-16-2,0 1 0,0-1 1,0 0-1,1 0 1,0 0-1,0 0 1,0 1-1,0-1 0,0 0 1,1-1-1,0 1 1,0 0-1,0 0 1,2 2 1,-1-2 3,-1-1 1,1 0 0,0 0-1,0 0 1,0 0 0,1 0-1,-1 0 1,1-1-1,0 0 1,-1 0 0,1 0-1,0 0 1,0-1 0,0 1-1,1-1 1,-1 0 0,0 0-1,0 0 1,4-1-4,20 3-55,1-1 0,0-1 0,0-2 0,0-1-1,-1-1 1,13-4 55,-34 5-20,1 0 0,0 0 0,0-1 0,-1 0 0,1 0 0,-1 0 0,0-1 0,0-1 0,0 1 0,-1-1 0,0 0 0,6-6 20,-8 7-30,0-1 1,-1 0-1,0 1 0,0-1 0,0-1 0,0 1 0,1-4 30,13-41 63,-12 34-29,12-42-268,-8 27 135,1 0 0,11-22 99,-19 46-45,-1 6 41,-1-1-1,0 1 0,1 0 1,-1 0-1,1 0 0,-1 1 0,1-1 1,-1 0-1,1 0 0,0 0 1,0 0-1,0 0 5,7-2-5,-7 3-1,0 0 1,0 1 0,0-1-1,0 1 1,0-1 0,-1 0 0,1 1-1,0-1 1,0 1 0,-1 0-1,1-1 1,0 1 0,-1-1 0,1 1-1,0 0 1,-1 0 0,1-1-1,-1 1 1,1 0 0,-1 0-1,0 0 1,1 0 0,-1-1 0,0 1 5,9 26-180,-7-19 161,0 0 79,0 1-1,-1 0 0,0 0 1,0 5-60,4 26 274,-5-38-266,1-1-1,-1 0 1,0 0-1,0 0 1,0 0-1,-1 0 1,1 0-1,0 1 1,0-1-1,0 0 1,-1 0-1,1 0 1,-1 0-8,-1 7 292,1-8-280,0 0 1,1 0 0,-1-1 0,0 1 0,0 0-1,0-1 1,0 1 0,0-1 0,1 1 0,-1-1-1,0 1 1,0-1 0,1 1 0,-1-1 0,0 0-13,-3-5 7,0 0 0,0 0 1,1-1-1,-3-5-7,-13-22 38,17 32-38,0-1-1,0 1 1,0 0 0,0 0 0,0 0-1,0 1 1,0-1 0,-1 0-1,1 1 1,-1-1 0,1 1 0,-3-1 0,4 1 6,-1 1 0,0-1 0,0 0 0,0 1 0,0-1 0,1 1 0,-1-1 0,0 1 0,0 0 0,0 0 0,0 0 0,0 0 0,0 0 0,0 0 0,0 0 0,0 1 0,1-1 0,-1 1 0,0 0 0,0-1 0,0 1 0,1 0 0,-1 0 0,0 0 0,1 0 0,-1 0 0,1 0 0,-1 1 0,1-1 0,0 0 0,-1 2-6,-2 1-10,1 1 0,0-1 0,0 1 0,0 0-1,1 0 1,0 0 0,0 1 0,0-1 0,1 0 0,-1 1 0,1-1-1,1 1 1,-1 0 0,1-1 0,0 1 0,0-1 0,0 1-1,1-1 1,0 1 0,0-1 0,1 2 10,16 48 44,-16-50-70,0-1-1,0 1 1,1-1 0,-1 1 0,1-1 0,0 0-1,1 0 1,-1 0 0,4 3 26,9 8-154,-14-13 154,-1 0-1,1 0 0,0 0 1,0-1-1,0 1 1,0 0-1,1-1 0,-1 1 1,0-1-1,1 0 1,-1 0-1,0 0 0,1 0 1,0 0-1,-1 0 0,1-1 1,-1 1-1,1-1 1,0 0 0,-1 0-13,-1 0 1,0 0 0,0 0 0,0-1-1,0 1 1,0 0 0,0-1 0,0 1-1,0-1 1,0 0 0,0 1 0,0-1-1,0 0 1,0 1 0,0-1 0,-1 0-1,1 0 1,0 0 0,-1 0-1,1 1 1,0-1 0,-1 0 0,1 0-1,-1 0 1,1-1 0,-1 1 0,0 0-1,1 0 13,1-6-9,-1 0 0,1 0 0,-1 0 0,0-2 9,-1 6-31,1-11 23,-1-1 0,-1 0-1,0 0 1,-2-7 8,-2-38-4,2-47 4,2 99 60,-1 8 72,1 2-115,1-1 1,0 0-1,-1 0 0,1 1 1,0-1-1,0 0 1,0 0-1,0 1 1,0-1-1,0 0 1,1 2-18,11 111 266,-9-94-82,1 10-52,2-1-1,4 12-131,-7-32 5,0 0 1,0 0-1,1 0 1,1 0-1,0-1 1,0 0-1,0 0 1,1 0-1,3 3-5,-8-10 4,1 1-1,-1-1 1,1 1-1,-1-1 0,1 0 1,0 0-1,-1 0 1,1 0-1,0 0 1,0 0-1,0 0 1,0 0-1,0-1 0,0 1 1,0-1-1,0 0 1,0 1-1,0-1 1,2 0-4,-1-1 12,1 1 0,-1-1 0,1 0 0,-1 0 0,0 0 0,1 0 0,-1-1 1,0 1-1,0-1 0,0 0 0,1 0-12,5-5 32,0-1 0,0 0-1,0 0 1,-1-1 0,-1 0 0,6-8-32,7-14 18,-2-2 1,-1 0-1,-2-1 1,1-5-19,32-69-26,-22 56-137,10-31 163,-26 57 42,-1-1 0,-2 0 0,-1-1 0,0-7-42,-3 7 18,-1-1 1,-1 0 0,-3-21-19,-14-86 136,16 134-135,-3-16 85,-1 0-1,-1-4-85,4 18-19,0 0-1,-1 0 1,1 0 0,-1 0 0,0 0 0,0 0-1,0 1 1,-1-1 0,1 1 0,-1-1-1,0 1 1,-1-1 19,4 4-4,-1-1 1,1 1-1,0 0 0,-1-1 0,1 1 1,-1 0-1,1 0 0,-1-1 0,1 1 0,-1 0 1,1 0-1,-1 0 0,1-1 0,-1 1 1,1 0-1,-1 0 0,1 0 0,-1 0 0,1 0 1,-1 0-1,1 0 0,-1 0 0,0 0 0,1 1 1,-1-1-1,1 0 0,-1 0 0,1 0 1,-1 1-1,1-1 0,0 0 0,-1 0 0,1 1 1,-1-1-1,1 0 0,-1 1 0,1-1 1,0 1-1,-1-1 0,1 0 0,0 1 4,-12 22 59,11-20-59,-4 13-4,0 1 1,1 1-1,1-1 0,1 0 0,-1 9 4,2 10 76,1 0 1,2 8-77,5 9 80,2 0 0,3 0 0,14 37-80,17 83 10,-36-140 108,1-1 1,2 0-1,1-1 0,1 0 0,2-1 1,6 9-119,-16-32 12,0 0 1,0-1-1,1 1 1,0-1-1,1 0 0,3 3-12,-6-7 10,-1 0-1,1 0 0,0 0 0,0 0 1,1 0-1,-1-1 0,0 1 0,0-1 1,1 0-1,-1 0 0,1 0 0,-1-1 0,1 1 1,-1-1-1,3 0-9,0 1 70,-5-1-123,1 0 0,-1 0 0,0 0 0,1 0 0,-1 0-1,0 0 1,1 0 0,-1 0 0,0-1 0,1 1 0,-1 0-1,0-1 1,0 1 0,1-1 0,-1 0 0,0 1 0,0-1 0,0 0-1,0 0 1,0 0 0,0 1 0,0-1 0,0 0 0,1-1 53,-1 0-175,2-1-250,-1 0 1,1 0-1,-1 0 1,0 0-1,0-1 0,-1 1 1,1-1 424,3-21-4720,-3 2 2662,-2-4 207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39.0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99 3968,'-1'0'317,"0"0"0,0 1-1,0-1 1,1 1 0,-1-1 0,0 1 0,1-1-1,-1 1 1,0-1 0,1 1 0,-1-1 0,0 1 0,1 0-1,-1-1 1,1 1 0,-1 0-317,2 0 212,0 0-1,-1 0 1,1-1-1,0 1 1,0 0-1,0-1 1,0 1 0,0-1-1,0 1 1,0-1-1,0 1 1,0-1-1,1 1-211,2 1-593,7 1 807,-1 0 0,1 0 0,0-1 0,0-1-1,0 0 1,0 0 0,7-1-214,18 2 375,34 0 224,0-2 0,22-5-599,11-1 301,-49 3-1829,1-3 0,28-8 1528,-76 13-438,1-1 1,-1 0-1,0 0 0,0 0 0,0-1 1,0 0-1,-1-1 0,1 1 1,-1-1-1,0 0 0,0-1 1,0 1-1,-1-1 0,1-1 438,2-4-1036,0-1-1,-1 1 1,5-12 1036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16.5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28 576,'4'0'200,"-8"0"149,4 0-109,0 0 256,0 0-74,0 0 164,0 0-186,0 16 560,-1-10-828,1 0 0,0 1 0,0-1 0,0 0 0,1 0-1,0 1 1,0-1 0,0 0 0,1 0 0,0 0 0,2 3-132,8 23 190,10 27-135,-14-34-67,2 1 1,0-1-1,10 16 12,45 71 187,-36-63-78,-20-35-134,9 19-72,-14-24 65,-3-8 74,-1 1 0,1 0 0,0 0 0,0 0 1,-1 0-1,1 0 0,-1 0 0,0 0 0,0 0 0,1 1-42,-1-1 69,0-2-15,0 0-70,0 1-11,1 0 30,0 1 17,0 0 0,0 0 1,-1 0-1,1 0 1,0 1-1,-1-1 1,1 0-1,-1 0 1,0 0-1,1 0 0,-1 1-20,0-2 2,0 1 73,0-2-22,0 17 143,0-9-89,0-11 204,0-2-255,1 0 1,0 0 0,0 0 0,0 0-1,1 1 1,-1-1 0,1 0-1,0 0 1,1 1 0,1-3-57,7-11-99,13-15 99,-22 31-26,55-70 122,-13 8-190,-2-1 0,-3-3 0,8-24 94,-47 92-7,7-15 7,0 0-1,0 1 0,2 0 0,0 0 0,6-7 1,-14 20 2,0 0 0,-1 0 0,1 1 0,0-1-1,-1 0 1,1 0 0,-1 0 0,1 0 0,-1 0 0,1 0 0,-1 0-1,0 0 1,0 0 0,1 0 0,-1 0 0,0 0 0,0 0 0,0 0 0,0 0-1,0 0-1,5-7 83,-3 5-36,-5 5-27,0-1 12,-30 2 741,8-4-327,-1-1 0,-18-5-446,-20-2 313,-44 1 391,-14 4-704,43 2 66,2-1-4670,76 3 3345,2 2 177,3 4-897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50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1 992,'3'0'216,"1"1"1,-1-1-1,1 1 1,-1 0-1,1 1 0,0-1-216,10 4 2382,-13-4-2265,0 0-1,0 1 1,0-1 0,0 0-1,-1 0 1,1 0 0,0 1-1,-1-1 1,1 0-1,-1 1 1,1-1 0,-1 1-1,0-1 1,1 1 0,-1-1-1,0 2-116,-1 20 370,0 1-1,-2-1 0,0 0 0,-2 1 0,-5 14-369,-10 50 467,3 2-1,4 1-466,11-78 43,-3 33-150,1 1 0,3 5 107,1-46-45,0 0 0,0-1 0,1 1 0,0 0 0,0-1 0,0 1 0,1-1 0,0 1 0,0-1-1,0 0 1,3 5 45,-3-9-570,7-1-1046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51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12 2144,'-6'-3'1141,"6"3"-1015,1-1 0,-1 1 0,0 0 0,0 0 0,0-1 0,0 1 0,0 0 0,0-1 0,0 1 0,0 0 0,0 0 0,0-1 0,0 1 0,0 0 0,0 0 0,0-1 0,0 1 0,0 0 0,0-1 0,-1 1 0,1 0 0,0 0 0,0 0 0,0-1 0,0 1 0,-1 0 0,1 0 0,0-1 0,0 1 0,0 0 0,-1 0 0,1 0-126,217 3 2757,-118-1-2287,-1 4-1,94 19-469,-164-19-112,23 9 112,-18-6-699,-15-5-1290,-4-4 560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52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0 736,'-14'20'3637,"9"-10"-2904,4-7-630,0 0-1,0-1 1,-1 1-1,1 0 1,-1 0-1,0-1 1,0 1 0,0-1-1,0 1 1,0-1-1,-3 1-102,4-2 71,-1 0 0,1 0 0,-1 1 0,1-1 0,-1 0 0,1 0 0,0 1 0,0-1 0,0 1 0,0-1 0,0 1 0,0-1 0,0 1 0,0 0-71,-9 28 387,3-9-434,-7 23 183,1 1 0,2 0 0,2 1 0,1 19-136,1-18 195,-4 38-50,4-1 0,3 17-145,4-99 96,0-2-16,14-4 304,2-2-332,1 0 0,-1 1-1,1 1 1,0 1 0,0 0 0,0 1 0,9 1-52,23-3 177,39-1 94,142 0-1839,-229 5 373,1-4-2602,4-4 1861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53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43 3232,'-5'-3'918,"5"3"-384,6 8 1363,-5-7-1787,0 1-1,0 0 1,0-1 0,0 1-1,1 0 1,-1-1 0,1 0-1,-1 1 1,1-1 0,-1 0-1,1 0 1,0 0 0,0 0-1,0 0 1,-1 0 0,1 0-1,0-1 1,0 1 0,0-1-1,0 0 1,0 1 0,0-1-1,0 0 1,2 0-110,7 0 216,0-1 0,-1 0 1,1-1-1,5-2-216,11-1 375,155-18-300,-148 17-1166,-1-1 0,1-1 1091,-15 1-1178,-1-1-998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53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0 2240,'-31'4'5141,"30"-4"-4789,1 0-91,0 0 145,0 0-97,0 0 64,2 1-294,-1 1 0,0-1-1,1 1 1,0-1 0,-1 0-1,1 1 1,-1-1 0,1 0-1,0 0 1,0 0 0,0 0-1,0-1-78,2 2 89,0-1-1,-1 0 0,1 0 0,0-1 1,1 1-1,-1-1 0,2 0-88,14 2 124,46 7-32,-30-4-13,0 1 0,33 10-79,-41-8-1126,1-2-1,1-1 1,0-1 1126,-26-3-167,-1-1-236,0 0 0,0 0 0,0 0 0,-1 0 0,1-1 1,0 1-1,0-1 0,0 0 0,-1 0 0,1 0 0,0 0 0,-1 0 1,1 0 402,16-10-1467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6:57.8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358 806 480,'-4'-16'-18,"3"14"177,1 0 0,0 0 0,-1 1 0,1-1 0,-1 0 0,0 0 0,1 0-1,-1 0 1,0 0 0,0 1 0,0-1 0,0 0 0,-1 1 0,1-1 0,0 1 0,-1-1 0,1 1 0,-1 0 0,1-1-1,-1 1 1,0 0 0,0 0 0,0 0-159,-23-12 1047,17 9-704,0-1-1,-1 1 0,-7-2-342,13 5 24,0 1 1,0-1-1,0 0 0,0 1 0,0 0 1,0 0-1,0 0 0,0 0 0,-1 0 1,1 1-1,0-1 0,0 1 0,-1 0-24,-8 4 111,2-1 0,-1 2 0,0 0-1,1 0 1,0 1 0,0 0-1,-3 4-110,-16 14 633,-15 21-633,38-40 37,0 1 0,0-1 0,1 2 0,0-1 0,1 1 0,-1-1-1,1 1 1,1 0 0,0 1 0,0-1 0,0 2-37,2-5-2,0 1 1,0-1-1,1 1 1,-1 0-1,1-1 0,1 1 1,-1 0-1,1-1 1,0 1-1,0-1 1,1 1-1,0-1 0,0 1 1,0-1-1,0 0 1,1 0-1,2 4 2,8 10-13,0-1 0,1 0 0,1 0 0,0-2 0,2 0 0,0 0 0,2-1 13,-13-10-7,0-1 0,0 0-1,1 0 1,-1-1-1,1 0 1,0 0-1,0-1 1,0 1-1,1-1 1,-1-1-1,0 0 1,1 0 0,2 0 7,4-1 10,-1-1 1,0 0 0,0-1 0,0 0-1,0-1 1,0 0 0,1-2-11,33-12-35,-1-2-1,-1-2 0,33-20 36,-57 28-55,0 0-1,-1-1 1,7-8 55,-19 16 36,0-1-1,-1-1 1,0 1 0,0-1-1,-1 0 1,0-1 0,-1 1-1,0-1 1,2-4-36,-5 0 137,-2 13-137,0 0 0,0-1 0,0 1 0,0 0 0,0 0 0,0 0 0,0-1 0,0 1 0,0 0 0,-1 0 0,1 0 0,0 0 0,0-1 0,0 1 0,0 0 0,-1 0 0,1 0 0,0 0 0,0 0 0,0-1 0,0 1 0,-1 0 0,1 0 0,0 0 1,0 0-1,-1 0 0,1 0 0,0 0 0,0 0 0,0 0 0,-2 0 0,1 0 1,0 0 0,0 1 0,0-1 0,-1 0-1,1 1 1,0-1 0,0 1 0,0-1 0,0 1-1,0 0 1,0-1 0,0 1 0,0 0-1,0 0 0,-14 13-11,2 0-1,0 0 0,0 2 0,1-1 1,-7 15 11,17-28-5,1 1 0,0-1-1,0 0 1,0 1 0,0-1 0,0 1 0,0-1 0,0 1 0,1 0 0,0-1 0,-1 1 0,1-1-1,0 1 1,0 0 0,0-1 0,1 1 0,-1 0 0,1 2 5,1-1-18,0 0 0,0 0 0,0 0 1,1 0-1,-1-1 0,1 1 0,0-1 0,0 1 0,1-1 1,-1 0-1,0 0 18,4 2 6,-1 1 1,1-1 0,0 0-1,0-1 1,0 0-1,1 0 1,0 0 0,-1-1-1,1 0 1,0-1-1,1 0 1,-1 0 0,0 0-1,1-1 1,-1-1-1,0 1 1,1-1 0,-1-1-1,1 1 1,-1-2-1,6 0-6,-8 0-5,-1 1-1,1-1 1,0-1-1,-1 1 1,0-1-1,1 0 1,-1 0-1,2-2 6,-4 3 19,-1 0-1,0 0 0,1-1 1,-1 1-1,0-1 1,0 1-1,-1-1 1,1 0-1,-1 0 0,1 0 1,-1 1-1,0-2 1,0 1-1,0 0 1,0 0-1,-1 0-18,1 0 23,-1 0 0,0 1 0,0-1 0,-1 0 0,1 1 0,0-1 0,-1 0 1,0 1-1,0-1 0,1 1 0,-1-1 0,-1 1 0,1-1 0,0 1 0,-1 0 0,1 0 0,-1 0 0,0-1 0,1 2 0,-1-1 0,0 0 0,0 0 0,0 0 0,-1 1 1,-1-2-24,-3-1 56,1 0 1,-1 0-1,0 1 1,-1 0 0,1 0-1,0 1 1,-1 0-1,-1 0-56,-12-1 433,0 2 0,0 0 0,-14 2-433,0 0 259,35-1-253,-1 0 0,1 0 0,0-1 0,-1 1 0,1 0 0,0 0 0,-1 0 0,1 0 1,0 0-1,-1 0 0,1-1 0,0 1 0,-1 0 0,1 0 0,0 0 0,0-1 0,-1 1 0,1 0 0,0 0 1,0-1-1,0 1 0,-1 0 0,1-1 0,0 1 0,0 0 0,0-1 0,0 1 0,0 0 0,-1-1 1,1 1-1,0 0 0,0-1 0,0 1 0,0 0 0,0-1 0,0 1 0,0 0 0,0-1 0,0 1 0,1 0 1,-1-1-1,0 1 0,0 0 0,0-1 0,0 1 0,0 0 0,0 0 0,1-1 0,-1 1 0,0 0 0,0-1 1,1 1-1,-1 0 0,0 0 0,0-1 0,1 1 0,-1 0 0,0 0 0,0 0 0,1 0 0,-1-1 1,0 1-1,1 0 0,-1 0 0,0 0 0,1 0 0,-1 0 0,0 0 0,1 0 0,-1 0-6,55-10-171,-40 8 99,0 0 0,0-1 0,-1-1 1,14-5 71,47-20-64,46-11 64,-104 36 19,0 1 1,18-2-20,-3 1 190,-10 4-265,-20 0 74,0 0 0,0 0 0,0 0 0,1 0 0,-1 0 0,0 0 0,0-1 0,0 1 0,0-1 0,0 1 0,0-1 0,0 0 0,0 0 0,0 0 0,0 0 0,1-1 1,-2 2 16,0-1 0,0 1-1,0-1 1,0 0-1,0 0 1,-1 1-1,1-1 1,0 0 0,0 0-1,-1 0 1,1 0-1,-1 0 1,1 0 0,-1 0-1,1 0 1,-1 0-1,0 0 1,1 0 0,-1 0-1,0-1 1,0 1-1,0 0 1,0 0-1,0 0 1,0 0 0,0-1-16,0 2-6,0 0 204,0 0-97,0 0-133,-8-12-37,6 11 71,1 1 1,-1-1 0,1 1-1,-1 0 1,0 0 0,1 0-1,-1 0 1,0 0 0,1 0-1,-1 0 1,1 0 0,-1 0-1,1 1 1,-1-1 0,0 1-1,1-1 1,0 1 0,-1 0-1,1 0 1,-1-1 0,1 1-1,0 0 1,-1 0-3,-4 4 19,0-1 1,1 1-1,-1 0 0,-1 2-19,-4 5-33,1 1 0,1 1-1,0-1 1,1 1 0,0 1-1,1 0 1,1 0 0,-2 6 33,7-13-10,-1-1 0,1 1 0,1 0 0,-1-1 0,1 1 0,0 0 0,1-1 0,0 1 0,0-1 0,1 1 0,0-1 0,0 1 0,1-1 0,0 0 0,1 3 10,-1-6-3,-1 0-1,0 0 0,1 0 0,0-1 1,0 1-1,0-1 0,0 1 0,0-1 1,1 0-1,0 0 4,-2-2-3,-1 1 0,1-1 0,0 0-1,0 0 1,0 0 0,0 0 0,0 0 0,0-1 0,0 1-1,0-1 1,0 1 0,0-1 0,1 0 0,-1 0 0,0 0 0,0 0-1,0 0 1,0 0 0,1 0 0,-1-1 0,0 1 0,1-1 3,3-2 15,0 0 1,0-1 0,0 1 0,-1-1 0,1-1-1,-1 1 1,0-1 0,0 0 0,-1 0-1,1 0 1,-1 0 0,0-1 0,-1 0 0,1 0-1,-1 0 1,0 0 0,-1 0 0,0-1-1,0 1 1,0-1 0,0 0 0,-1 0 0,0 1-1,-1-5-15,0 1 19,0-1 0,-1 0 0,0 1 0,-1-1 0,0 0 0,-1 0-19,2 7 23,0 1-1,0-1 1,-1 1 0,0 0-1,1 0 1,-1-1 0,-1 1-1,1 0 1,0 1-1,-1-1 1,1 0 0,-1 1-1,0-1 1,1 1 0,-1 0-1,-1 0 1,1 0 0,0 0-1,-2 0-22,-4-1 2,0 0-1,-1 0 1,1 1-1,0 0 1,-1 1-1,0 0 1,-4 0-2,-23-4-53,56 12 86,-6-2-136,-1-2 117,-1-2-1,1 1 0,-1-1 0,1-1 1,4 0-14,60-6 145,-70 5-143,20-2 71,-1-1 0,1-1 1,11-5-74,-24 6 39,0-1 0,0 0 1,0-1-1,-1-1 1,0 0-1,0-1 1,3-3-40,9-8 33,-2-2 0,0-1 0,-2 0 0,0-2 1,3-7-34,17-26 111,24-50-111,-50 82-27,-1-1 1,-2 0-1,0-1 0,-2-1 1,-1 1-1,-1-1 0,-1-1 1,-2 1-1,-1-1 0,-1 0 1,-1 0-1,-2 0 0,-3-18 27,4 37 16,-1-1-1,-1 1 0,0 0 1,0-1-1,-1 1 1,0 0-1,-1 0 1,0 1-1,-1-2-15,4 10-4,0-1-1,0 1 1,1 0 0,-1-1 0,0 1-1,0 0 1,0 0 0,-1 0-1,1 0 1,0 0 0,0 0 0,-1 0-1,0 0 5,1 1-7,0 0-1,0-1 1,0 1-1,1 0 0,-1 0 1,0 0-1,0 0 1,0 0-1,0 0 0,0 0 1,1 0-1,-1 0 1,0 0-1,0 0 0,0 1 1,0-1-1,1 0 1,-2 1 7,0 0-12,0 1-1,0-1 1,0 1 0,0 0 0,1-1 0,-1 1 0,0 0 0,1 0 0,-1 0 0,1 0 0,0 1 0,-1-1 0,1 0 0,0 1 0,0 0 12,-11 35-85,2 0 0,-3 26 85,4-21-22,-10 63 68,1 45-46,5-43-36,-2 14 180,1 101-144,15-196 98,2 20-98,-2-37-10,1 0 1,0 0 0,1 0 0,0-1 0,0 1 0,1 0 9,-3-8-13,1 0-1,-1 0 1,0 0 0,1-1-1,-1 1 1,1-1 0,0 1-1,-1-1 1,1 0-1,2 2 14,1 1 59,-4-4-51,0 1 0,1-1-1,-1 1 1,0-1 0,0 0 0,0 0-1,1 0 1,-1 1 0,0-1-1,0 0 1,0-1 0,1 1 0,-1 0-1,0 0 1,1 0-8,1-1 12,20 0-50,0-1 1,0-1-1,21-6 38,-6 1 156,-26 6-160,-1-1 1,0 0 0,0-1-1,0 0 1,0-1-1,-1 0 1,0-1-1,0 0 1,0 0-1,-1-1 1,4-3 3,-8 5 0,1 0 0,-1-1 0,-1 1 0,1-1 0,-1 0 0,0 0 0,0 0 0,-1 0 0,0-1 0,0 0 0,0 1 0,-1-1 0,0 0 0,0 0 0,-1 0 1,0-1-1,0 1 0,-1-5 0,1-1 21,-2-1 1,0 1-1,0 0 1,-1-1-1,-3-7-21,3 16 9,1 0-1,-1 0 1,0 1 0,0-1-1,-1 1 1,0 0-1,1 0 1,-1 0 0,0 0-1,-1 0 1,1 0-1,-1 1 1,0 0 0,0 0-1,0 0 1,-4-2-9,3 1-3,0 2 1,-1-1-1,0 0 0,1 1 1,-1 0-1,0 1 1,0-1-1,0 1 0,-1 0 1,1 1-1,-2-1 3,5 1-8,-1 0-1,1 1 1,-1-1-1,1 1 1,-1 0-1,1 0 1,0 0 0,-1 0-1,1 1 1,0 0-1,0-1 1,0 1 0,0 0-1,0 0 1,0 0-1,1 1 1,-1-1-1,1 1 1,0-1 0,-2 3 8,-2 3-13,1 1 0,0-1-1,0 1 1,1 1 0,0-1 0,0 0 0,1 1 0,0 0 0,1 0 0,-1 9 13,2-3-23,0 1 1,0-1-1,2 0 0,0 1 1,1-1-1,2 7 23,-2-15 0,1 1 1,0-1-1,0 0 1,0 0-1,1 0 0,0-1 1,1 1-1,0-1 1,0 0-1,0 0 1,1-1-1,0 0 0,0 0 1,1 0-1,0-1 1,0 1-1,0-2 0,1 1 1,3 1-1,2 0 74,0 0 1,0 0-1,1-1 1,0-1-1,0-1 0,0 0 1,1 0-1,-1-2 1,0 0-1,1 0 1,4-1-75,-12-1 31,1 1 1,-1-1 0,0-1 0,0 1 0,0-1-1,0-1 1,0 1 0,0-1 0,0 0-1,-1 0 1,0-1 0,1 0 0,-1 0 0,-1-1-1,1 0 1,-1 0 0,1 0 0,-1 0 0,-1-1-1,1 0 1,-1 0 0,0 0 0,-1 0-1,1-1 1,-1 0-32,6-12-35,0 0-1,-1-1 1,-1 0-1,-2 0 0,1-1 1,-1-9 35,-4 14-36,-1 14 20,0 0 0,0 1 0,0-1 0,0 0 0,0 0 0,0 0-1,1 0 1,-1 1 0,0-1 0,1 0 0,0 0 0,-1 0 0,1 1 0,0-1 0,0 1 0,0-1 0,1 0 16,16-2-235,-10 1 227,2 0 28,0 0 1,0 1 0,0 0-1,0 1 1,8-1-21,-16 2 13,1 0 0,-1 0-1,0 1 1,0-1 0,1 0 0,-1 1 0,0 0 0,0-1 0,0 1 0,0 0 0,0 0 0,0 0 0,0 0 0,0 0-1,0 1 1,0-1 0,-1 0 0,1 1 0,0 0 0,-1-1 0,1 1 0,-1 0 0,0 0 0,1-1 0,-1 1-1,0 0 1,0 0 0,-1 1 0,1-1-13,1 5 76,-1 0 0,0 0-1,0 0 1,0 0 0,-1 0 0,0 0-1,-1 0 1,0 0 0,0 5-76,-2 12 332,-8 45 510,8-52-649,0 0 0,0 0 0,2 0 0,0 1 0,2 14-193,-1-29-9,1 0 0,-1 0 0,1 0 0,0-1 0,0 1 0,0 0 0,1-1 0,-1 1 0,1-1 0,-1 0-1,1 1 1,0-1 0,0 0 0,0 0 0,0 0 0,0 0 0,0 0 0,0-1 0,1 1 0,-1-1 0,1 1-1,-1-1 1,1 0 0,0 0 0,-1 0 0,1 0 0,0 0 0,2-1 9,6 2-16,1 0-1,0-1 1,0 0 0,0-1 0,0-1 0,4 0 16,20-3-815,-1-1 0,0-1 0,2-3 815,-24 6-634,0-1 0,0-1 0,-1 0 0,1-1 1,-1 0-1,0-1 0,-1 0 0,0-1 0,9-8 634,-4-1-2165,0 0 0,6-11 2165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7:19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1071 0 1984,'-1'0'290,"0"1"0,-1-1 0,1 0-1,0 0 1,0 1 0,0-1 0,0 1 0,0-1 0,0 1 0,0-1 0,0 1-1,0 0 1,0-1 0,0 1 0,1 0 0,-1 0 0,0 0-290,-17 17 261,-4 7-135,-1-1 0,-22 19-126,-22 21 175,31-21 120,2 1-1,2 2 1,-7 16-295,-36 53 422,38-62-316,-53 69 186,73-102-249,-1 0 0,-1-2 1,-1 0-1,-15 11-43,-22 12 77,8-7 251,-31 30-328,68-53-2,-30 26-10,2 1 0,-21 29 12,-14 23-1627,66-77-490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7:23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348 0 1312,'-2'6'294,"1"1"1,0-1-1,0 0 1,1 1-1,-1 0-294,-1 16 475,-6 57 143,-7 49 84,10-106-496,0 1 0,-1-1 0,-1-1 0,-6 11-206,-34 67 765,-7 17-363,46-97-408,-15 37 103,-3-1-1,-2-1 0,-7 8-96,23-46 87,7-7-18,-1-1 0,-1 0 0,0 0 0,-1 1-69,8-10 3,0 0 0,-1 0 0,1 0 0,0 0 0,0 0 0,-1 0 0,1 0 0,0 0 0,0 0 0,0 0 0,-1 0 0,1 0 0,0 0 0,0 0 0,-1 0 0,1 0 0,0 0 0,0 0 0,-1 0 0,1 0 0,0 0 0,0 0 0,0 0 0,-1 0 0,1-1 0,0 1 0,0 0 0,0 0 0,0 0 0,-1 0 0,1 0 0,0-1 0,0 1 0,0 0 0,0 0 0,0 0 0,-1-1 0,1 1-3,-5-9-18,5 5 22,-1-1 0,1 1 1,-1-1-1,1 0 0,1 1 1,-1-1-1,1 0 0,-1 1 1,2-4-5,15-42-187,-13 39 116,5-12 19,0 0 1,2 1-1,1 0 0,0 1 0,8-8 52,-11 17-19,1 0-1,1 0 0,0 1 0,0 0 0,1 1 0,0 0 0,1 1 1,0 1-1,2-1 20,-11 6 8,1 1-1,0 0 1,0 0 0,0 1 0,0-1-1,0 1 1,0 0 0,0 0 0,1 1 0,-1 0-1,0 0 1,3 0-8,-6 0 6,1 0 0,-1 1 0,0-1 0,0 1 0,1 0 0,-1-1 0,0 1 0,0 0 0,0 0 0,0 0 0,0 1 0,0-1 0,-1 0 0,1 1 0,0-1 0,0 1 0,-1 0 0,1-1 0,-1 1 0,0 0 0,0 0 0,1 0 0,-1 0 0,0 0 0,-1 0 0,1 0 0,0 1-1,-1-1 1,1 1-6,1 12 47,0 1 0,-2 0-1,0 0 1,0 0-1,-1 0 1,-1-1-1,-4 13-46,2-4 77,1 1 0,1 16-77,2-32 6,-1 14 1,2-1 0,1 0 0,2 9-7,-3-24 0,0-1-1,1 1 1,0 0-1,1-1 1,0 1-1,0-1 1,0 0 0,1 0-1,-1 0 1,1 0-1,1-1 1,4 5 0,0 0-9,0-1 0,1-1 0,0 0 0,5 3 9,-12-9-3,1 0 0,-1 0 1,1-1-1,0 1 0,0-1 0,0 0 1,0 0-1,0 0 0,0 0 0,0-1 1,0 1-1,0-1 0,0 0 0,0 0 1,0-1-1,1 0 3,-2 0-1,1 0 1,-1-1-1,1 0 1,-1 0-1,0 0 0,0 0 1,0 0-1,0-1 1,0 0-1,0 1 1,-1-1-1,1 0 0,-1 0 1,0 0-1,0-1 1,0 1-1,0 0 1,-1-1-1,1-1 1,6-23-44,-3 11-59,0-1 1,-1 0-1,0-14 103,1-65-384,-4 75 320,-2-1 0,0 1 0,-3-12 64,4 28-9,-4-14 57,4 19-27,0 0 1,0 1-1,0-1 1,0 0-1,-1 0 1,1 1-1,0-1 1,-1 0 0,1 0-1,0 1 1,-1-1-1,1 0 1,-1 1-1,1-1 1,-1 1-1,0-1 1,1 1-1,-1-1 1,1 1-1,-1-1-21,0 1 0,0 1 0,0-1-1,1 0 1,-1 1 0,0-1-1,0 0 1,0 1 0,1-1-1,-1 1 1,0-1 0,1 1-1,-1-1 1,0 1 0,1 0-1,-1-1 1,1 1 0,-1 0-1,1-1 1,-1 1 0,1 0-1,-1 0 1,1-1 0,0 2 0,-4 3 39,-3 4 2,1 0-1,0 1 0,0-1 1,1 1-1,0 1 0,0 0-40,-4 14 125,1-1-1,0 5-124,5-12 31,1 1-1,1-1 1,0 1-1,2 0 0,0-1 1,1 1-1,0 0-30,5 10 54,-5-22-29,-1 0-1,1 0 1,-1 0-1,0 0 0,-1 2-24,0-7 10,0 1 0,1-1-1,-1 0 1,0 0 0,0 0 0,1 0-1,-1 0 1,0 0 0,1 0-1,-1 0 1,1 0 0,0 0-1,-1 0 1,1-1 0,0 1-1,0 1-9,4 5 165,-5-6-162,0-1-1,0 0 1,1 1-1,-1-1 1,0 1-1,0-1 1,0 0-1,1 1 1,-1-1-1,0 0 1,0 1-1,1-1 1,-1 0-1,0 1 1,1-1-1,-1 0 1,0 0-1,1 1 1,-1-1-1,0 0 1,1 0-1,-1 1 1,0-1-1,1 0 1,-1 0-1,1 0 1,-1 0-1,1 0 1,-1 0-1,0 0 1,1 0-1,-1 0 1,1 0-1,-1 0 1,1 0-3,0 0 3,2 1-3,0-1 1,0 1-1,0-1 0,0 1 0,0-1 0,0 0 1,-1 0-1,1 0 0,0-1 0,0 1 0,0-1 1,0 1-1,0-1 0,0 0 0,-1 0 0,1-1 1,0 1-1,-1 0 0,1-1 0,-1 1 1,0-1-1,1 0 0,-1 0 0,0 0 0,1-1 0,6-4-66,0 0 0,0 1 0,0 0 0,9-3 66,4-3-88,84-40-104,-70 31 114,0 1-1,1 2 0,1 2 1,23-7 78,-55 22-8,-1 0 1,1 0 0,-1 0 0,1 1-1,0-1 1,-1 1 0,3 1 7,16-1 13,-22 0 35,-2 0 11,0 0 64,-15-4 15,-18-10-36,21 9-126,1 0 1,-1 1-1,0 1 1,-1-1 0,-2 1 23,11 3-8,0-1-1,0 1 1,0 0 0,1 0 0,-1 1 0,0-1 0,0 1 0,1 0-1,-1 0 1,0 0 0,1 0 0,-1 1 0,1-1 0,-1 1-1,1 0 1,0 0 0,-1 0 0,1 1 0,-1 1 8,-4 3-7,0 1-1,0 0 1,1 1 0,0 0 0,1 0-1,0 0 1,0 1 0,1-1 0,0 2-1,1-1 1,0 0 0,0 1 0,1 0-1,0 4 8,3-10 4,0-1 1,0 1-1,0-1 0,1 1 0,-1 0 0,1-1 0,0 1 0,0-1 0,1 0 0,0 1 0,-1-1 0,1 0 0,1 1-4,-1-1 15,0-1-1,0 0 1,0 0 0,1 0-1,-1 0 1,1 0-1,0 0 1,-1-1 0,1 1-1,1-1 1,-1 0 0,0 0-1,0 0 1,1 0-1,3 1-14,-4-2 1,0-1-1,1 1 0,-1-1 1,0 0-1,1 0 0,-1 0 1,0-1-1,0 1 0,1-1 1,-1 0-1,0 1 0,0-2 1,0 1-1,1 0 0,-1 0 1,-1-1-1,1 0 0,0 0 0,2-1 0,0 0 0,-1 0 0,0-1 0,1 1 0,-2-1 0,1 0 0,0-1 0,-1 1 0,1-1 0,0-2 0,3-5 0,-2 0 0,0-1 0,0 1 0,-1-1 0,-1 0 0,0 0 0,-1 0 0,0 0 0,-1-1 0,0 1 0,-1 0 0,-1-4 0,0 16-4,1-1 0,0 1 0,0 0 0,-1 0 0,1 0 1,0 0-1,-1-1 0,1 1 0,-1 0 0,0 0 0,1 0 0,-1 0 0,0 0 1,1 0-1,-1 0 4,0 1-7,1 0 0,-1 0 0,1 0 0,0-1 0,-1 1 1,1 0-1,-1 0 0,1 0 0,0 0 0,-1 0 0,1 0 0,-1 0 1,1 0-1,-1 0 0,1 0 0,0 0 0,-1 0 0,1 1 0,-1-1 1,1 0-1,-1 0 0,1 0 0,0 1 0,-1-1 0,1 0 1,0 0-1,-1 1 0,1-1 0,0 0 0,-1 0 0,1 1 0,0-1 1,0 1-1,-1-1 0,1 0 0,0 1 0,0-1 0,0 0 0,-1 1 7,-3 7-31,-1-1-1,2 1 0,-1 0 1,1 1-1,0-1 0,0 1 0,1-1 1,0 1-1,1 0 0,0-1 1,0 9 31,1-6-7,0 1 0,0-1 0,2 0 0,-1 1 0,1-1 0,1 0 1,0 0-1,1 0 0,0 0 7,-1-4 54,0 0 1,1-1-1,0 1 0,0-1 1,1 0-1,-1 0 1,1 0-1,0-1 1,1 1-1,2 0-54,-6-4 27,0 0-1,1-1 1,-1 1 0,1-1-1,0 1 1,-1-1 0,1 0-1,0 0 1,0 0 0,-1-1-1,1 1 1,0-1 0,0 1-1,0-1 1,0 0-1,0 0 1,0-1 0,0 1-1,0 0 1,-1-1 0,1 0-1,0 0 1,0 1 0,0-2-1,-1 1 1,1 0 0,1-1-27,3-2-17,0-1 0,-1 0 0,1 0-1,-1 0 1,0-1 0,0 1 0,-1-2 0,0 1 0,0 0 0,0-1 0,-1 0 0,0 0 0,0-1 0,-1 1 0,2-7 17,14-35-134,-3-1 1,-1 0 0,5-47 133,-11 48-38,31-202-428,-33 192 645,-3-1-1,-3 1 1,-4-16-179,3 43 273,-1-10-125,1 42-147,0 0 0,0-1 1,0 1-1,0-1 0,0 1 0,0 0 0,0-1 0,0 1 1,0-1-1,0 1 0,0 0 0,0-1 0,0 1 1,0-1-1,0 1 0,-1 0 0,1-1 0,0 1 0,0 0 1,-1-1-1,1 1 0,0 0 0,0-1 0,-1 1 0,1 0 1,0 0-1,-1-1 0,1 1 0,0 0 0,-1 0 0,1-1 1,0 1-1,-1 0 0,1 0 0,-1 0 0,1 0 1,0 0-1,-1 0 0,1 0 0,-1 0 0,1 0 0,0 0 1,-1 0-1,1 0 0,-1 0 0,1 0 0,0 0 0,-1 0 1,1 0-1,-1 0 0,1 0 0,0 1 0,-1-1-1,0 1-2,-1 0-1,1 0 0,-1 0 0,1 0 1,0 1-1,-1-1 0,1 0 0,0 1 1,0-1-1,0 1 0,0 1 3,-2 3-16,1 0-1,0 1 1,1-1-1,-1 1 1,1 0-1,1 0 17,-4 18 19,-21 93 253,21-98-23,1-1 0,0 17-249,-1 13 243,-1-4-282,3 0 0,1 1 0,3 9 39,0 5 22,-2-25 11,2 0 0,1 0 0,2 0 1,7 25-34,-9-49 12,1 5 27,0-1 0,2 1 0,0-1-1,0 0 1,1 0 0,5 5-39,-9-16 4,0 0 0,0-1 0,1 1 0,-1-1 0,1 0 0,0 0 0,0 0 0,0-1 0,1 1-1,-1-1 1,0 0 0,1 0 0,-1-1 0,1 0 0,0 1 0,-1-1 0,1-1 0,0 1 0,0-1 0,0 0 0,0 0 0,-1 0 0,3-1-4,15 0 0,-12 1 0,-1-1 0,1 0 0,-1 0 0,0-1 0,9-3 0,-15 5-1,13-6-58,-1 0 0,1-1-1,-1 0 1,0-1 0,8-7 59,-19 12-13,-1 1 1,0-1 0,0 0 0,1 0-1,-2 0 1,1-1 0,0 1-1,-1-1 1,1 1 0,-1-1 0,0 0-1,0 0 1,-1 0 0,1 0-1,-1 0 1,0 0 0,0-1-1,0 1 1,-1 0 0,1-1 0,-1 1-1,0 0 1,0-1 0,-1-2 12,0 1-4,0 1-1,0-1 1,-1 0 0,0 0 0,0 1-1,0-1 1,-1 1 0,0-1 0,-1 0 4,3 3 13,0 1 0,-1 0-1,1 0 1,-1 0 0,0 0 0,0 1 0,0-1 0,0 0 0,0 1 0,0-1-1,0 1 1,0 0 0,-1 0 0,1 0 0,-1 0 0,1 0 0,0 0 0,-1 1-1,1-1 1,-1 1 0,0 0 0,0-1-13,0 1-1,1 0 0,-1 1 1,0-1-1,1 0 0,-1 1 0,0-1 0,1 1 0,-1 0 0,1 0 1,-1 0-1,1 0 0,-1 1 0,1-1 0,0 1 0,0-1 1,-1 1-1,0 1 1,0 0-9,1 0 0,0 0 1,0 0-1,0 0 0,0 0 1,0 1-1,1-1 0,0 1 0,-1-1 1,1 1-1,1-1 0,-1 1 9,-1 6-19,1 0 0,1 0-1,0 1 1,0-1-1,1 0 1,0 0 0,0 0-1,2 0 1,-1 1 19,1-3 43,0 1 1,0 0-1,1-1 1,0 0 0,0 0-1,1 0 1,0 0-1,1-1 1,6 7-44,-10-11 21,1 0 1,0 0-1,1 0 1,-1 0-1,0-1 0,1 0 1,-1 1-1,1-1 1,0-1-1,0 1 1,0 0-1,0-1 1,0 0-1,0 0 1,0 0-1,0-1 0,0 1 1,1-1-1,-1 0 1,0 0-1,0 0 1,2-1-22,4-1 62,-1-1 1,0 1-1,0-2 1,0 1-1,0-2 1,0 1-1,-1-1 1,0 0-1,0 0 1,0-1-1,2-2-62,11-13 26,-1 0 0,0-1-1,-1-2-25,4-3 9,-20 23-35,30-31-46,-31 33 50,-1 1 1,1-1-1,-1 1 0,1 0 0,0-1 0,0 1 1,-1 0-1,1 0 0,0 0 0,0 1 0,0-1 1,0 0-1,0 1 0,1-1 0,-1 1 0,0 0 1,0-1-1,0 1 0,1 0 22,-2 1-4,0-1 0,0 1 0,0 0 0,0-1 0,0 1-1,0 0 1,0-1 0,0 1 0,0 0 0,0 0 0,-1 0 0,1 0 0,0 0 0,-1 0-1,1 0 1,0 0 0,-1 0 0,1 0 0,-1 1 0,1-1 4,7 29 138,-6-20-55,6 24 272,-6-22-28,1 0 0,0 0 0,0-1-1,2 1 1,1 3-327,-4-12 77,0 1 1,0 0-1,1-1 0,-1 0 0,1 1 0,0-1 0,0 0 1,0 0-1,1-1 0,-1 1 0,1-1 0,-1 0 0,1 1 0,0-2 1,0 1-1,0 0 0,2 0-77,2 0-52,1-1-1,0 0 1,0 0-1,0-1 1,0 0 0,0 0-1,0-1 1,3-1 52,11 0-738,-1-1-4028,-1 0 1,5-2 4765,-23 5-1653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7:24.1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14 1056,'-3'-1'66,"0"0"0,0-1 0,0 1 0,0 0 0,-1 1 0,1-1 0,0 1 0,-2-1-66,-9-3 392,11 2 6314,57 14-4738,7 5-1584,2-2 0,0-4 0,1-2 0,51 1-384,100-3-148,-71-6-3560,-97-1 1580,-8 3-1258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7:34.5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404 581 1408,'-10'2'736,"7"-2"167,5-1-601,-1-1-204,-1 1-1,1-1 1,-1 1-1,0-1 1,0 0 0,0 1-1,0-1 1,0 1-1,0-1 1,0 1-1,0-1-97,-1-2 111,0 0-39,0 0 0,0-1 0,0 1 0,-1 0 0,1-1 0,-1 1 0,0 0-1,-1 0 1,1 1 0,-3-4-72,-5-10 380,5 11-287,0 0 0,0 0 0,0 0 0,-1 1 0,0 0 0,0 0 0,0 1 0,0-1 0,-6-1-93,-14-12-16,-2-5 331,2-2-1,-4-4-314,17 16 150,4 2-35,1 0 0,0-1 1,1 0-1,1 0 0,-1 0 0,-2-10-115,1 4 66,1 2-36,5 10-12,-1 1 0,0-1 0,1 1-1,-1 0 1,-1 0 0,1 0 0,-2-1-18,-10-11 58,1 0 1,0-1 0,-2-5-59,-4-6-6,15 22-52,12 11 50,-1 1 0,0 0 0,-1 0 0,1 1 0,-1 0 0,0 0 0,-1 0 0,1 0 0,-1 1 0,-1 0 8,3 3 16,-2 0 1,0 0-1,0 0 1,0 1-1,-2 0 1,1 0-1,-1 0 1,-1 0-1,0 0 1,-1 0-1,0 1-16,5 46 123,-5-56-161,1-1-20,2 4 26,-2-3 117,-1-2-16,0 0-31,0 0 10,0 0-44,0 1 1,0-1-1,0 1 1,0-1-1,0 1 1,-1-1-1,1 1 1,0-1-1,0 0 1,-1 1-1,1-1 1,0 1-1,0-1 1,-1 0-1,1 1 1,0-1-1,-1 0 1,1 1-1,-1-1-4,-10-5 67,6 3-35,3 9-126,2-3 59,-1 0 0,1-1 0,-1 1 0,0 0 0,0-1-1,-1 3 36,0-3 34,1 0-1,0 1 1,0 0-1,0-1 0,1 1 1,-1 1-34,1-4 9,-1 0-1,0 0 1,0 0 0,1 0 0,-1 0-1,0-1 1,0 1 0,0 0 0,0 0 0,0 0-1,0-1 1,0 1 0,0-1 0,0 1-1,0-1 1,0 1 0,-1-1-9,1 0 123,-11 0 319,6-20-143,4 11-277,-1 1 0,2 0 1,-1-1-1,1 1 0,0-1 0,1-1-22,-2-13 11,-2-35 164,3-54-175,2 55 86,-6 1 485,26 64-731,64 27 555,71 21 703,-155-56-1189,-1 0-1,1 0 0,0 0 1,-1 0-1,1 1 0,0-1 1,-1 0-1,1 1 0,-1-1 1,1 0-1,0 1 0,-1-1 1,1 1-1,-1-1 0,1 1 1,-1-1-1,1 1 0,-1-1 0,0 1 1,1 0-1,-1-1 0,0 1 1,1-1-1,-1 1 0,0 0 1,0-1-1,0 1 0,1 0 1,-1-1-1,0 1 0,0 0 1,0 0-1,0-1 0,0 1 1,0 0-1,-1-1 0,1 1 1,0 0-1,0-1 0,0 1 1,-1 0-1,1-1 0,0 1 1,-1 0-1,1-1 0,0 1 1,-1-1-1,1 1 0,-1-1 1,1 1-1,-1-1 0,1 1 1,-1-1-1,1 1 0,-1-1 0,1 0 1,-1 1-1,0-1 92,-3 1-3541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17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352 32 416,'-1'0'58,"1"-1"1,0 1-1,-1-1 1,1 0-1,-1 1 1,1-1-1,0 0 1,0 1-1,-1-1 1,1 0-1,0 0 1,0 1-1,0-1 1,0 0-1,0 0 1,0 1-1,0-1-58,0 0 108,0 1 0,0-1-1,0 0 1,0 1 0,0-1-1,0 0 1,-1 1 0,1-1-1,0 1 1,0-1 0,0 0-1,-1 1 1,1-1 0,0 1-1,-1-1 1,1 1 0,0-1-1,-1 1 1,1-1-108,-2 0 114,1 0 1,0 0-1,0 1 0,-1-1 1,1 0-1,0 1 0,-1-1 1,1 1-1,-1 0 1,1-1-1,-1 1 0,1 0 1,-1 0-1,1 0 0,-1 0 1,1 0-1,-1 0 1,0 0-116,1 0 25,0 0-1,0 1 0,0-1 0,0 0 0,0 0 0,0 1 0,0-1 0,0 1 0,0-1 0,0 1 1,0-1-1,0 1-23,-13 5 384,-10-1 809,-23 7-1193,21-5 247,16-4-225,1 1 1,0 0-1,0 0 0,-4 4-22,-21 9-4,29-15 33,1 0 0,0 1-1,0-1 1,1 1 0,-4 2-29,-5 5-64,5-4 66,1 0-1,0 0 0,0 0 1,0 1-1,1-1 1,0 2-1,1-1 1,-1 0-1,1 1 1,1 0-1,-2 4-1,4-9 8,0-1-1,0 1 1,1 0-1,0-1 0,-1 1 1,1 0-1,0 0-7,-2 14-25,2-14 26,-1 0 0,1 0 0,0 0-1,0 1 1,0-1 0,0 0 0,1 0 0,-1 0 0,1 0 0,0 1 0,0-1 0,0 0 0,0 0 0,1 0-1,0 2-19,1 0 0,-1-1 0,1 1 0,1-1 0,-1 1 0,1-1 0,-1 0 0,2 0 19,-1-1 14,0 0-1,0 0 0,1 0 1,-1-1-1,1 0 1,-1 0-1,1 0 1,0 0-1,0-1 1,0 0-1,0 0 1,0 0-1,0-1 1,2 1-14,24 4 35,-15-3-46,0 0 0,0-1 0,0 0 0,0-2 0,7 0 11,82-13 142,-83 11-181,-9 0 60,-1-1 0,1 0-1,-1-1 1,0 0 0,0 0 0,0-2-1,-1 1 1,0-1 0,6-6-21,-14 11 13,0-1 0,0 0 0,0 0-1,-1 0 1,1 0 0,-1 0 0,1-1 0,-1 1 0,0-1 0,0 1 0,-1-1 0,1 0 0,-1 0 0,0 0 0,0 0 0,0 0 0,0 0 0,-1 0-1,0 0 1,1 0 0,-2 0 0,1 0 0,0-2-13,-1 2 38,0-1-1,0 1 1,0-1 0,-1 1-1,1 0 1,-1-1 0,0 1-1,0 0 1,0 0 0,-1 0-1,0 1 1,0-1 0,1 0-1,-2 1 1,1 0-1,0 0 1,-1 0 0,0 0-1,1 1 1,-1-1 0,0 1-38,-13-6 67,0 0 1,-1 1-1,1 1 1,-1 1-1,0 1 1,-18-2-68,20 3-31,-30-3-332,42 6 244,0 0-1,0 0 0,0 0 1,1 1-1,-1 0 1,0-1-1,0 1 1,1 1-1,-1-1 1,-2 1 119,2 1-81,3-3-68,-1 0-1,1 1 1,0-1 0,0 1 0,-1 0 0,1-1 0,0 1 0,0 0 0,0 0 0,0-1 0,0 1-1,0 0 1,0 0 0,0 0 0,0 0 0,0 1 0,1-1 0,-1 0 0,0 0 0,1 0-1,-1 1 1,1-1 0,-1 0 0,1 1 0,-1-1 0,1 0 0,0 1 0,0-1 0,0 1 149,0 10-1947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7:38.6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 3 1888,'-12'3'477,"12"-3"-278,11-6 288,-14 8-184,-1-1 0,1 1 0,-1-1 1,1 0-1,-1 0 0,-3 1-303,-13 3 676,7-1-131,11-3-495,0-1-1,0 1 1,0 0 0,0-1 0,0 1 0,0 0 0,0 0 0,0 1 0,0-1 0,1 0 0,-2 1-50,0 1 34,0 0 0,1 0 1,-1 0-1,1 0 0,0 0 0,-1 0 1,2 0-1,-1 1 0,0-1 0,1 1 0,-1 0 1,1-1-1,0 1 0,0 0 0,0 0 1,1 0-1,0-1 0,-1 1 0,1 3-34,0 29 18,3 99 111,-1-111-148,1-1 0,1 0-1,1 0 1,6 15 19,-9-31-21,3 5 54,-2-1 1,1 1 0,-1 0 0,-1 1-1,-1-1 1,1 0-34,3 7 171,-5-18-187,6-5 5,-2-2 9,1 1 1,-1-1-1,0 0 0,-1-1 1,1 1-1,-1 0 0,0-4 2,1 3-19,-1-1-1,1 1 1,0 0 0,0 0-1,1 0 1,0 0 19,17-17-33,-3 1-30,21-17 63,-32 30-11,-7 9 17,-1 0-1,1 0 0,-1 0 0,1 0 0,-1 1 0,1-1 0,0 0 0,-1 0 0,1 1 0,0-1 0,0 1 0,-1-1 0,1 1 1,0-1-1,0 1 0,0-1 0,0 1 0,0 0 0,0-1 0,0 1 0,-1 0-5,3 11 85,0 49 246,-2-52-281,-1-1-1,0 1 0,0 0 1,-1 4-50,0-6-1,0 1-1,1 0 1,0-1 0,1 1 0,0 3 1,-2 7-151,1-16 150,0 0 0,0 0 0,0 1 0,-1-1 0,1 0 1,0 0-1,0 0 0,0 0 0,1 1 0,-1-1 0,0 0 0,0 0 0,1 0 0,-1 0 0,1 1 1,2 2 18,-3-3-11,1-1 0,0 1 0,-1 0 0,1 0 0,-1 0 0,0 0 0,1 0 0,-1-1 1,1 1-1,-1 0 0,0 0 0,0 0 0,0 0 0,0 0 0,0 0 0,0 0 0,0 0 1,0 0-1,0 0 0,0 0-7,0 1-6,0-1-1,1 0 1,-1 1 0,0-1 0,1 0 0,-1 0 0,1 0 0,0 1 0,-1-1-1,1 0 1,0 0 0,0 0 0,-1 0 0,1 0 0,0 0 0,0 0-1,0 0 1,0-1 0,0 1 0,0 0 0,1-1 0,-1 1 0,1 0 6,0 0 10,0 0 0,0 0 1,-1 1-1,1-1 0,0 0 1,-1 1-1,1 0 0,-1-1 1,1 2-11,-1-2-9,1 0 0,-1 0 0,0 0-1,1 0 1,-1 0 0,1 0 0,-1-1 0,1 1 0,0 0 0,-1-1 0,1 1 0,0-1 0,-1 0 0,1 0 0,0 1 0,-1-1-1,1 0 1,0 0 0,-1-1 0,1 1 0,0 0 0,1-1 9,7 0 44,0-1-1,-1 0 0,5-2-43,-7 2 30,0-1-1,1 0 1,-1-1-1,0 1 1,-1-1-1,2-1-29,-5 3 8,0-1-1,0 1 1,-1 0-1,1-1 1,0 0 0,-1 1-1,0-1 1,0 0-1,0 0 1,0-1-1,0 1 1,-1 0 0,1-1-1,-1 0-7,6-16 67,-4 14-58,-1 0 0,-1 1-1,1-1 1,-1 0 0,0 0-1,0 0 1,-1-3-9,0 2 2,0 0 1,0 0-1,-1 0 1,0 0-1,0 0 0,-1 0 1,0 0-1,0 0 0,-1-1-2,-1 0 34,1 1-1,-1-1 0,0 1 0,-1-1 0,-4-4-33,8 11 0,0-1 0,0 1 0,0 0-1,-1 0 1,1 0 0,0 0 0,-1 0 0,1 0 0,0 0 0,-1 1-1,1-1 1,-1 0 0,0 1 0,1-1 0,-1 1 0,1 0-4,-1 0 1,1 0-1,0 0 1,0 0-1,-1 1 1,1-1-1,0 0 0,0 1 1,0-1-1,-1 1 1,1-1-1,0 1 1,0-1-1,0 1 1,0 0-1,0 0 1,0-1-1,0 1 0,0 0 1,1 0-1,-1 0 1,0 1 3,-3 2-20,2 1 0,-1-1 0,0 1 1,1 0-1,0 0 0,0 0 0,0 0 0,1 0 1,-1 3 19,-7 52-72,5-29 103,4-22-9,0 1 1,1-1-1,0 0 1,0 1-1,1 1-22,-1-7-4,0-1-1,0 0 1,0 1-1,0-1 1,0 0-1,1 0 1,0 1-1,-1-1 1,1 0-1,0-1 1,1 1 0,-1 0-1,0-1 1,1 1-1,-1-1 1,1 0-1,0 1 1,0-1-1,0-1 1,0 1-1,0 0 1,0-1 0,1 0-1,-1 1 1,0-1-1,1 0 1,-1-1 4,6 2 17,-1-1 0,0 0 1,1-1-1,-1 0 1,0 0-1,0-1 0,1 0 1,-1 0-1,0-1 0,8-2-17,-1-2 10,0 1-1,0-2 0,0 0 1,-1-1-1,0 0 0,0-1 1,-1-1-1,1-1-9,23-22-186,2-4 186,-13 12 47,8-2-62,-11 11-87,-22 15 105,1 0 0,-1 0 0,0 0 0,0 1 0,1-1 0,-1 0 0,0 1 0,1-1 0,-1 1 0,0-1 0,1 1 0,-1 0 0,1-1 0,-1 1 0,1 0-1,-1 0 1,0 0 0,2 0-3,6 17 64,-9-14-52,1 0-1,-1 0 0,0 0 0,1 0 0,-2 0 0,1 0 0,0 1 0,0-1 0,-1 0 1,0 0-1,1 0 0,-1 0-11,0-2 14,1 0 1,-1 0 0,1 1-1,-1-1 1,0 0 0,1 0-1,-1 0 1,0 0 0,0 0-1,0 0 1,0 0 0,0 0-1,0 0 1,0 0 0,0 0-1,0-1 1,0 1 0,0 0-1,0-1 1,-1 1 0,1-1-1,0 1 1,0-1 0,-1 0-1,1 1 1,0-1 0,-1 0-1,0 0-14,-22 0 139,-23 4-139,43-3-30,0 0-1,0 0 1,-1 0-1,1 1 0,0 0 1,0 0-1,1 0 1,-1 0-1,-2 2 31,3-2 2,1 0-1,0 0 0,-1 0 1,1 0-1,0 0 0,0 0 1,1 0-1,-1 1 0,0-1 1,1 1-1,-1 0 0,1-1 1,0 1-1,-1 1-1,2-2-5,0 0 1,0 0-1,1 0 0,-1 0 0,0 0 1,1-1-1,-1 1 0,1 0 0,-1 0 0,1-1 1,0 1-1,0 0 0,0-1 0,0 1 1,0-1-1,0 1 0,0-1 0,0 1 1,1-1 4,0 1-3,0 1 0,0-1 0,0 0 0,1 0 0,-1 0 0,0-1 0,1 1 0,0-1 0,-1 1 0,1-1 0,2 1 3,-1-1 15,-1-1-1,1 1 1,0-1-1,0 0 0,0 0 1,0 0-1,0 0 1,0-1-1,0 0 0,0 1 1,0-1-1,3-2-14,-5 2 7,-1 1 0,1-1 0,0 0-1,0 0 1,0 0 0,-1-1 0,1 1 0,-1 0-1,1-1 1,-1 1 0,1-1 0,-1 1 0,0-1-1,0 0 1,1 1 0,-1-1 0,-1 0 0,1 0-1,0 0 1,0 0 0,-1 0 0,1 0 0,-1 0-1,1-1-6,2-22 11,1-21 74,-4-1-133,2 57-25,1 1-1,0-1 0,2 3 74,5 21-147,4 18 521,-13-50-364,-1 0 0,1-1 1,0 1-1,0-1 1,0 1-1,0-1 0,1 1 1,-1-1-1,0 0 0,0 1 1,1-1-1,-1 0 1,1 0-1,-1 0 0,1 0 1,0 0-1,-1-1 0,1 1 1,0 0-1,-1-1 0,1 1 1,0-1-1,0 0 1,-1 1-1,1-1 0,0 0 1,0 0-1,0 0 0,0-1 1,-1 1-1,1 0 1,0 0-1,0-1 0,-1 0 1,1 1-1,1-1-10,0-2 12,0 1 0,0-1 0,0 0-1,0 0 1,0 0 0,0-1 0,-1 1 0,0-1 0,1 1-1,-2-1 1,1 0 0,0 0 0,-1 0 0,1-1-12,2-7 25,-1-1 0,-1 1 0,0-1 1,0 0-26,11-114 992,-5-64-992,-11 164 84,3 26-80,0 0 0,0 0-1,0 1 1,0-1 0,-1 0 0,1 0 0,0 1 0,-1-1 0,1 0-1,0 1 1,-1-1 0,1 0 0,-1 1 0,1-1 0,-1 0-1,1 1 1,-1-1 0,0 1 0,1-1 0,-1 1 0,0-1 0,1 1-1,-1 0 1,0-1 0,1 1 0,-1 0 0,0-1 0,0 1-4,-1 2-9,1 1 1,0-1 0,0 0 0,0 1-1,0-1 1,1 1 0,-1-1 0,1 1-1,0-1 1,-1 1 0,1 2 8,0 25 55,2 0 1,0 0-1,2 0 0,2 0 1,0-1-1,2 0 0,1 0 1,4 5-56,-8-22 9,1-1 1,1 1 0,0-1-1,6 6-9,-9-11 2,1-1 1,-1 1-1,1-1 0,1-1 0,-1 1 1,1-1-1,0 0 0,0 0 0,2 1-2,1-1 17,-2 0-302,-1-1 1,1-1-1,-1 1 1,1-1-1,0 0 1,1-1 284,10 5-2816,-9-6 144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7:39.0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25 1984,'-4'-4'365,"3"3"-310,1 1 1,-1-1 0,0 1-1,1-1 1,-1 1 0,1-1-1,-1 0 1,0 0-1,1 1 1,0-1 0,-1 0-1,1 0 1,-1 1 0,1-1-1,0 0 1,0 0-1,-1 0 1,1 0 0,0 1-1,0-1-55,0 0 100,0 1-1,0 0 1,-1-1 0,1 1-1,0 0 1,0-1 0,0 1-1,-1 0 1,1 0 0,0-1-1,0 1 1,-1 0-1,1 0 1,0-1 0,-1 1-1,1 0 1,0 0 0,-1 0-1,1 0 1,0 0 0,-1-1-1,1 1 1,0 0-1,-1 0 1,1 0 0,0 0-1,-1 0 1,1 0 0,0 0-1,-1 0 1,1 0-1,0 0 1,-1 0 0,1 0-1,0 1 1,-1-1 0,1 0-1,0 0 1,-1 0 0,1 0-1,0 1 1,-1-1-1,1 0 1,0 0-100,0 4 76,1-1 0,0 1 1,0-1-1,0 1 0,1-1 0,-1 0 0,1 1 0,0-1 0,0 0 1,0 0-1,0 0 0,0-1 0,2 2-76,4 5 74,0 0-1,1 0 1,6 3-74,-8-7-106,0 0 1,1 0 0,0-1 0,-1 0-1,2-1 1,-1 0 0,0 0-1,1-1 1,-1 0 0,1 0 0,1-1 105,2 1-555,1-1 1,0-1-1,-1 0 0,1-1 1,0 0-1,-1-1 1,3-1 554,36-12-2288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7:48.49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144 40 576,'-6'-6'228,"3"4"-125,2 2 115,1 0-20,0 0 100,0 0-111,0-1-127,0 1-1,0-1 1,0 0 0,0 1-1,0-1 1,0 0 0,0 1-1,0-1 1,-1 1 0,1-1-1,0 0 1,0 1 0,-1-1-1,1 1 1,0-1 0,-1 1 0,1-1-1,0 1 1,-1-1 0,1 1-1,-1-1 1,1 1 0,-1-1-1,1 1 1,-1 0 0,1-1-1,-1 1 1,1 0 0,-1-1-1,0 1 1,1 0 0,-1 0-1,1 0 1,-1-1 0,0 1-1,1 0 1,-1 0 0,0 0-1,1 0 1,-1 0 0,0 0 0,0 1-60,1-1-6,0 0 0,-1 0 0,1 0 0,0 0 0,0 0 0,0 1 0,-1-1 0,1 0 0,0 0 0,0 0 0,0 1 0,-1-1 0,1 0 0,0 0 0,0 1 0,0-1 0,0 0 0,0 1 0,0-1 1,-1 0-1,1 0 0,0 1 0,0-1 0,0 0 0,0 1 0,0-1 0,0 0 0,0 0 0,0 1 0,0-1 6,1 13-165,-1-9 162,8 82-61,-8-85 32,-8 2 491,7-5-449,-1 0 0,0-1 0,1 1 1,0-1-1,-1 1 0,1-1 0,0 1 1,0-1-1,1 1 0,-1-1 1,0 0-1,1 1 0,0-1 0,-1-1-10,2-44 233,0 27-199,-6 0-23,5 21 32,0 0-22,-9 15 75,-14 22-70,15-24-30,0 0 0,0 1 0,1 0 1,-1 6 3,6-16 70,0-1 1,0 1 0,0-1-1,-1 1 1,1-1 0,-1 0-1,0 0 1,-1 2-71,4-5 1,1 0 1,0 1 0,-1-1-1,1 1 1,-1-1-1,1 1 1,0-1 0,-1 1-1,1-1 1,-1 1-1,1-1 1,-1 1 0,0-1-1,1 1 1,-1 0-1,1-1 1,-1 1 0,0 0-1,0-1 1,1 1 0,-1 0-1,0 0 1,0-1-1,0 1 1,0 0 0,0 0-1,0-1 1,0 1-1,0 0 1,0-1 0,0 1-2,1 10 120,0-9-103,0 0 0,0 0-1,0 0 1,0 0 0,0 0-1,-1 0 1,1 0 0,-1 0-1,0 0 1,0 0 0,1 1-1,-1-1 1,-1 0 0,1 0-1,0 0 1,0 0 0,-1 0-1,1 1 1,-1-1 0,0 0-1,0 0 1,0 0 0,0 0-1,-1 1-16,-2 4 119,5-6-44,10-10-55,29-50 246,-28 35-338,-10 20 89,0 0 1,0 0-1,0 0 0,0 1 0,1-1 0,-1 0 0,2 0-17,-3 3 16,0 0 0,0 0 0,-1 0 0,1 0 0,0 0 0,0 0 0,-1 0 0,1 0 0,-1 0 0,1 0 0,-1-1 0,1 1 0,-1 0 0,0 0 0,0 0 0,1-1-16,-1 1 38,0 1-42,0 0 0,0 0 1,0-1-1,0 1 0,1 0 0,-1 0 1,0-1-1,0 1 0,0 0 0,1 0 1,-1 0-1,0-1 0,0 1 1,1 0-1,-1 0 0,0 0 0,1 0 1,-1 0-1,0-1 0,0 1 0,1 0 1,-1 0-1,0 0 0,1 0 0,-1 0 1,0 0-1,1 0 0,-1 0 1,0 0-1,1 0 4,11 6 1,-11-5 12,1 0 1,-1 0 0,0-1-1,1 1 1,-1 0 0,1-1-1,-1 1 1,1-1 0,-1 1-1,1-1 1,-1 0 0,1 1-1,-1-1 1,1 0 0,-1 0-1,1 0 1,0-1 0,-1 1-1,1 0 1,-1 0 0,2-1-14,7-3-7,1 1 0,0 0 0,0 0 1,0 1-1,8 0 7,-6 0-46,51-2-2,-48 2 156,-1 1 1,12 1-109,21-1-164,-20 0 166,0 0 0,0 2 1,0 1-1,0 1 0,26 7-2,31 3-166,-70-10 182,0-1-1,0-1 0,0-1 1,0 0-1,1-1-15,18 0 9,16 0-6,-26 1-2,0 0-1,0 1 1,0 2-1,42 1 149,-59-3-154,-1 0-1,1-1 0,0 0 0,5 0 6,4-1 103,-10 0-107,0 0 0,-1 0-1,1 0 1,0-1 0,0 0-1,2-2 5,6-1 154,-1-5-75,-5 1-131,9-6 52,-14 13-13,-1-1 0,0 1 0,1 0 0,-1 0 0,1 0 0,-1 1 0,1-1 13,10-9 70,-9 6-6,0 4-95,-3 1 31,-1 1 0,0-1 0,0 0-1,0 0 1,0 0 0,0 0 0,0 0 0,1 0 0,-1 0 0,0 0-1,0 0 1,0 0 0,0 0 0,0 0 0,1 0 0,-1 0 0,0 0-1,0 0 1,0 0 0,0-1 0,0 1 0,0 0 0,1 0 0,-1 0-1,0 0 1,0 0 0,0 0 0,0 0 0,0 0 0,0 0-1,0 0 1,0-1 0,1 1 0,-1 0 0,0 0 0,0 0 0,0 0-1,0 0 1,0 0 0,0-1 0,0 1 0,0 0 0,0 0 0,0 0-1,0 0 1,0-1 48,0 1-10,0 0-28,0 0-74,1 0 60,-1 0 0,1 1 0,-1-1 0,1 0 0,-1 0 0,1 0 0,-1 1 0,1-1-1,-1 0 1,0 0 0,1 1 0,-1-1 0,1 1 0,-1-1 0,0 0 0,1 1 0,-1-1 0,0 1-1,1-1 1,-1 1 0,0-1 0,0 1 0,1-1 0,-1 1 0,0-1 0,0 1 0,0-1-1,0 1 1,0-1 0,0 1 0,0-1 0,0 1 0,0-1 0,0 1 0,0-1 0,0 1-1,0 0 5,-4 23 40,4-21-2,-3 5-35,0 0-1,0 0 1,0-1 0,-1 1 0,0-1-1,-1 0 1,0 0 0,0-1 0,0 1 0,-1-1-1,0 0-2,-5 7-9,-2 3-87,12-15 128,1-1-53,15 8-97,-5-9 133,0-1-1,0 1 0,-1-2 0,1 1 0,-1-1 0,7-4-14,24-6-63,-39 13 72,1-1 0,-1 1 0,0-1 1,1 1-1,-1-1 0,0 1 0,0-1 0,1 0 0,-1 1 1,0-1-1,0 0 0,0 0 0,0 0 0,0 0 1,0 0-1,0 0 0,0-1 0,0 0-9,-37-6 133,-3-2-19,0 1-1,-8 1-113,5 0 51,-61-4-41,76 9 33,1 1 0,0 2 0,-1 1-43,-9-1 79,-14 5-6,12-1-28,18-1 3,0 0 0,0 1 0,1 2 0,-15 5-48,-15 4 192,-1-1-132,-124 31 558,137-38-593,-1-1-1,0-2 1,-28-1-25,35-6-1723,26 3-266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7:58.84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254 138 1984,'-2'-1'90,"-1"1"1,0 0-1,1 0 0,-1 0 1,0 0-1,1 0 0,-1 1 1,0-1-1,1 1 1,-1 0-1,0 0-90,-22 4 638,-27 3-355,37-7 232,13 0-456,1-1-1,-1 0 0,0 0 1,1 1-1,-1-1 0,0-1 1,1 1-1,-1 0 0,0 0 1,1-1-1,-1 1 1,0-1-59,-3 1 87,5 0-80,0 0 1,-1 0-1,1 0 1,0 0-1,0 0 1,0 0-1,0 0 0,0 0 1,-1 0-1,1 0 1,0 0-1,0 0 1,0 0-1,0 0 1,0 0-1,-1 0 0,1 0 1,0-1-1,0 1 1,0 0-1,0 0 1,0 0-1,0 0 1,-1 0-1,1 0 0,0 0 1,0 0-1,0 0 1,0-1-1,0 1 1,0 0-1,0 0 1,0 0-1,0 0 0,0 0 1,0-1-1,0 1 1,-1 0-1,1 0 1,0 0-1,0 0 1,0 0-1,0-1 0,0 1 1,0 0-1,0 0 1,0 0-8,0-1 160,0 1-80,-33-3-347,33 3 269,0 0-1,0 0 1,0 0-1,-1-1 1,1 1 0,0 0-1,0 0 1,0 0-1,0 0 1,0 0-1,0 0 1,0 0 0,0 0-1,0 0 1,0 0-1,0 0 1,0-1-1,0 1 1,0 0 0,0 0-1,0 0 1,0 0-1,0 0 1,0 0-1,0 0 1,0 0-1,0 0 1,0 0 0,0-1-1,0 1 1,0 0-1,0 0 1,0 0-1,0 0 1,0 0 0,0 0-1,0 0 1,0 0-1,0 0 1,0 0-1,0-1 1,0 1 0,0 0-1,1 0 1,-1 0-1,0 0 1,0 0-1,0 0 1,0 0 0,0 0-1,0 0 1,0 0-1,0 0 1,0 0-1,0 0 1,1 0 0,-1 0-3,7-5 35,-3 4 14,-1 1 0,0-1 0,1 1 0,-1 0 0,1 0 0,-1 0 0,0 1 0,4 0-48,-6 0 245,-1-1-117,1 1-128,4 6-23,-5-6 20,0-1-1,1 0 0,-1 1 0,0-1 0,1 1 0,-1-1 0,0 1 1,0-1-1,0 1 0,1-1 0,-1 1 0,0-1 0,0 1 0,0-1 1,0 1-1,0-1 0,0 1 0,0-1 0,0 1 0,0-1 0,0 1 4,0 9 115,1-8-73,6-2-4,-7-1-28,0 0 0,1 0 1,-1 0-1,0 1 0,0-1 1,0 0-1,1 0 0,-1 0 1,0 0-1,0 1 0,0-1 1,0 0-1,-1 0 0,1 0 1,0 0-1,0 0-10,-2-1 0,1 0-1,0 0 1,0 1 0,0-1-1,1 0 1,-1 0 0,0 0-1,1 0 1,-1 0 0,1 0-1,0 0 1,-1-1 0,1 1-1,0 0 1,1 0 0,-10-18-272,7 15 118,2 5 158,0-1 0,0 1 1,-1 0-1,1 0 0,0 0 0,0 0 0,0 0 0,0-1 0,0 1 0,0 0 0,0 0 0,0 0 0,0 0 0,0-1 0,0 1 0,0 0 0,0 0 0,0 0 0,0 0 1,0-1-1,0 1 0,0 0 0,0 0 0,0 0 0,0 0 0,0-1 0,0 1 0,0 0 0,0 0 0,0 0 0,0 0 0,0 0 0,0-1 0,1 1 0,-1 0 0,0 0 1,0 0-1,0 0 0,0 0 0,0 0 0,0-1 0,1 1 0,-1 0 0,0 0 0,0 0 0,0 0 0,1 0-4,0-12-21,6 5-17,-6 6-127,-1 1 90,0 0 177,0 0-12,-1 5-110,0 0-1,0-1 0,0 1 0,0-1 0,0 1 1,-1-1-1,0 1 0,0-1 0,0 0 0,-2 2 21,3-3-2,0-1 0,0 1 0,0-1-1,1 0 1,-1 1 0,1-1-1,0 3 3,-3 9-69,1 1 91,-1-11 169,0 0-15,2-4-192,1 1-7,-1-1-1,1 0 1,-1 1-1,1-1 1,-1 0-1,1 1 0,0-1 1,-1 1-1,1-1 1,0 1-1,0-1 1,-1 1-1,1-1 1,0 1-1,0-1 0,0 1 1,-1 0-1,1 0 24,-7 13 280,7-13-402,0-1 58,0 0 80,0 0 26,0 0 33,0 0-59,0 0-107,8-12 225,-7 9-137,-1 1-1,1-1 1,0 1 0,0-1 0,0 1-1,0-1 1,0 0 3,4-8-36,-3 6 10,0 0 0,0 0 0,1 1 1,-1-1-1,1 1 0,0 0 0,3-3 26,-6 6-3,0 1 1,1 0-1,-1-1 1,0 1-1,1-1 1,-1 1 0,1 0-1,-1-1 1,1 1-1,-1 0 1,1-1-1,-1 1 1,1 0-1,-1 0 1,1 0-1,0-1 1,-1 1-1,1 0 1,-1 0-1,1 0 1,-1 0-1,1 0 1,0 0-1,-1 0 1,1 0 0,-1 0 2,14 8-104,-5-2 80,5 1 79,-12-5-27,0-1-1,1 1 1,0-1 0,-1 1-1,1-1 1,0 0 0,0 0-1,-1-1 1,1 1-28,0-1-14,-1 1 0,1-1-1,-1 0 1,1 1 0,-1 0 0,1 0 0,1 0 14,15 5-72,21-4 49,0-2 0,0-1 0,13-3 23,-14-4 0,-30 6 0,-1 0 0,1 0 0,0 1 0,5 0 0,58-6 128,11 2-80,-3 14 144,-62-8-54,0 0 0,0 2 0,0 0 0,2 2-138,22 4 24,-30-8 233,1 0 1,0-1-1,10-1-257,3 1 134,16-4-224,60 1 84,160 3-95,-236-4 217,-23 3-123,0 0 0,1 0 0,-1 0 0,0 1 0,1 0 0,-1 0 0,0 0 0,1 0 0,1 0 7,86 12-165,-77-9 164,11 1 183,-1-4-198,-22 0 0,-2 0 107,19 0 149,18-4-405,-36 4 218,0-1-48,0 0 0,0 1 0,-1-1 0,1 1 1,0 0-1,0-1 0,0 1 0,0 0 0,0-1 0,0 1 0,0 0 0,0 0 0,0 0 0,0 0-5,9-3 4,-8 1 6,1-1-7,-1 1 0,1 0-1,-1-1 1,1 1 0,0 0-1,0 0 1,0 1 0,0-1-1,1 0 1,0 1-3,-2 0-14,0-1 0,1 1-1,-1 0 1,0-1 0,-1 1-1,1-1 1,0 0 0,0 0 0,1-1 14,16-15-96,-19 17 101,1 1-1,-1-1 1,1 1 0,-1-1-1,0 1 1,1-1 0,-1 1-1,0-1 1,1 1 0,-1-1-1,0 1 1,0-1 0,1 1-1,-1-1 1,0 1-1,0-1 1,0 0 0,0 1-1,0-1 1,0 1 0,0-1-1,0 0 1,0 1 0,0-1-1,0 0 1,0 1 0,0-1-1,0 1 1,-1-1 0,1 0-5,0 0 15,-29 4 43,17-4-41,10 1-17,0-1-1,0 1 0,-1 0 1,1 0-1,0 0 1,-1 0-1,1 0 0,0 1 1,0-1-1,-2 1 1,-2 1-15,0-1 0,0 0 1,0 0-1,0-1 0,0 0 0,0 0 0,1 0 0,-1-1 0,0 0 0,0 0 1,-2-1 14,-34-2 51,-10 0 125,48 4-168,1 0 1,0-1-1,-1 0 0,1 0 0,0 0 0,0 0 1,0 0-1,0-1 0,0 1 0,-2-2-8,2 1-22,1 1 0,-1 0 0,1-1 0,-1 1 0,1 0 0,-1 1 0,0-1 0,1 0 0,-1 1-1,-1-1 23,-5 0 58,-1 1-9,9 1-42,-1-1 0,0 0 0,1 0 0,-1 0 0,1 0 0,-1-1 0,0 1 0,1 0 0,-1-1 0,1 1 0,-1-1 0,1 1 0,-2-2-7,1 2-7,1-1 1,-1 0-1,1 1 1,-1-1-1,0 1 1,1-1-1,-1 1 1,1 0-1,-1 0 1,0 0 0,1 0-1,-1 0 1,0 0-1,-1 0 7,-1 1 9,0 0 0,-1-1 0,1 1 0,-1-1 0,-4 0-9,-17 1-141,-18-1 194,27 1-35,-1 0-1,-16-2-17,4 0 61,-32-7-242,9 5 341,8-5-325,-70 4 37,86 5 155,17 0-11,-1-1 0,1 0 0,0-1 0,-1 0-1,-7-3-15,-29-7-101,42 9 117,-1 1-1,1 1 1,-1-1-1,0 1 1,1 1-1,-4 0-15,-14 0 30,-84 7-158,70-8 42,1 1 1,0 2 0,0 1-1,-9 4 86,18-4-131,22-3 98,1 0 1,-1 0 0,0 0-1,1 1 1,-3 1 32,-1 0 42,-1-1-1,1 1 0,-1-2 1,0 1-1,-1-1-41,-34 5-154,34-5 243,-3 0-12,10 1-73,1-1 0,0 0 0,-1 0 0,1 0 0,-1-1 0,1 1 0,-1-1 0,1 0-4,-9 3 0,1-1 130,11-2-131,1 0 0,-1 0 0,1 0 0,0 0 0,-1 0 1,1 0-1,-1 0 0,1 0 0,0 0 0,-1 1 1,1-1-1,0 0 0,-1 0 0,1 0 0,0 1 0,-1-1 1,1 0-1,0 0 0,-1 1 0,1-1 0,0 0 0,0 1 1,-1-1-1,1 0 0,0 1 0,0-1 0,0 0 0,-1 1 1,1-1-122,0 0 26,0 2 81,0 0 1,0-1-1,0 1 1,0 0-1,0-1 0,0 1 1,-1 0-1,1-1 1,-1 1-1,1-1 1,-1 1-1,0 1 15,1-3-7,0 1 9,0 0-1,-1 0 1,1-1-1,0 1 0,0 0 1,1 0-1,-1-1 1,0 1-1,0 0 0,0-1 1,0 1-1,1 0 1,-1-1-1,0 1 0,1 0-1,-1 0 1,0-1 0,0 1 0,1-1-1,-1 1 1,0-1 0,0 1 0,0-1-1,0 1 1,1-1 0,-1 1 0,0 0-1,0-1 1,0 1 0,0-1 0,0 1-1,-1-1 1,1 1 0,0 0 0,0-1-1,0 1 1,0-1 0,-1 1-1,0 2 1,-1-1 3,1-1 1,0 1 0,0 0 0,0 0 0,0 0-1,0 0 1,1 1 0,-1-1 0,1 0 0,-1 0 0,1 0-1,0 2-4,0-3 4,0 0-1,-1 0 0,1 0 0,0 0 1,0 0-1,-1 0 0,1 0 0,0 0 1,-1 0-1,1 0 0,-1 0 0,1 0 1,-1 0-1,1-1 0,-1 1 0,0 0 1,0 0-4,0 0-8,1-1 0,-1 1 1,1 0-1,-1-1 0,0 1 1,1 0-1,0 0 1,-1-1-1,1 1 0,-1 0 1,1 0-1,0 0 0,0 0 1,-1-1-1,1 1 0,0 0 1,0 0 7,0 1 3,0 0 1,0 0 0,-1 0 0,1 0-1,0 0 1,-1-1 0,0 1-1,1 0 1,-1 0 0,0 0-4,-8 21 0,9-23 3,0 1-1,-1-1 0,1 1 1,0-1-1,-1 1 1,1-1-1,0 1 1,-1-1-1,1 0 1,-1 1-1,1-1 1,-1 0-1,1 1 1,-1-1-1,1 0 0,-1 0 1,1 0-1,-1 1 1,1-1-1,-1 0-2,3 0-186,2 0 179,188-6 236,56 6 246,-227 1-404,-1 1-1,1 1 0,19 6-70,-1 0-67,-26-7 233,1 1-159,1-1 0,-1 0 0,11-1-7,-16-1 38,-6 1-23,-1-1 1,1 0-1,0 0 1,-1 0-1,1-1 0,-1 1 1,1 0-1,-1-1 0,1 0 1,1 0-16,-2 0-8,0 1 1,0-1 0,0 1 0,0 0-1,0-1 1,1 1 0,-1 0-1,0 1 1,0-1 0,0 0 0,1 1 7,15-1 0,25-6 302,-13 0-404,0 2 0,1 1-1,0 2 1,14 1 102,-26 1 74,1-1 1,11-2-75,19-1-16,5 4 80,0 1 0,31 8-64,-70-9 231,0 0-1,0-1 0,7-1-230,-8 0 157,0 1 1,0 0-1,14 3-157,-10-2-23,-16-1 62,0 0-1,0 1 0,0-1 0,0 0 1,0 1-1,0 0 0,3 0-38,-2 1 7,1-1 0,-1 0 0,1 0 0,-1-1 0,1 0 0,0 1-7,0-1 9,0 0-1,0 1 1,0-1-1,-1 1 1,1 1-1,0-1 1,-1 1-9,20 7-128,0-2 0,12 3 128,-9-8 268,-24-3-236,-1 1-1,1 0 1,0 0 0,-1 0 0,1 1 0,0-1 0,-1 1-1,2 0-31,-3-1-176,8 3-1834,-8-2-678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8:12.27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227 142 1056,'-7'4'212,"1"-1"-47,0-1 1,0 0 0,0 1-1,0-2 1,-1 1-166,-7 1 403,10-1-307,0-1 1,0-1-1,0 1 1,0-1-1,-4 1-96,4-1 97,-1 0 0,0 0-1,0 0 1,1-1 0,-1 0-1,0 1 1,1-2 0,-1 1-1,1 0 1,-1-1 0,1 0-1,0 0 1,-1 0 0,1-1-1,0 0 1,-2-2-97,5 5-2,0-1 0,0 0 0,0 0 0,0 0 1,0 0-1,0 0 0,0 0 0,1 0 0,-1 0 0,0 0 0,1 0 1,-1 0-1,1 0 0,-1-1 0,1 1 0,0 0 0,-1 0 0,1-1 1,0 1-1,0 0 0,0-1 0,0 1 0,0-1 2,0 1-1,0 0 1,0 0-1,-1 0 0,1 0 0,0 0 1,0 0-1,-1 0 0,1 0 1,-1 0-1,1 0 0,-1 0 0,1 0 1,-1 1-1,0-1 0,1 0 0,-1 0 1,0 0 9,0 0-1,1 0 1,-1 0-1,0 0 0,1 0 1,-1 0-1,1 0 1,-1 0-1,1 0 0,-1 0 1,1 0-1,0 0 1,0-1-1,-1 1 0,1 0 1,0-1-9,0 1 33,0 0-1,0 0 1,0 0 0,-1 0 0,1 0 0,0 0 0,-1 0-1,1 0 1,0 0 0,-1 0 0,0-1-33,-3-10 82,0 1 89,3 7 89,-15-15 354,16 19-599,0-1 1,-1 1 0,1 0-1,0-1 1,0 1-1,0-1 1,0 1-1,-1-1 1,1 1-1,0-1 1,0 1 0,0-1-1,0 1 1,0-1-1,0 1 1,0-1-1,0 1 1,0-1 0,1 1-1,-1-1 1,0 1-1,0 0 1,0-1-16,1 1 5,-1-1-1,0 1 1,0 0 0,0 0 0,0 0-1,0 0 1,0-1 0,0 1 0,1 0-1,-1 0 1,0-1 0,0 1 0,0 0-1,0 0 1,0 0 0,0-1 0,0 1-1,0 0 1,0 0 0,0-1 0,0 1-1,0 0 1,0 0 0,0 0 0,-1-1-1,1 1 1,0 0 0,0 0 0,0-1-1,0 1 1,0 0 0,0 0 0,0 0-1,-1 0 1,1-1 0,0 1 0,0 0-1,0 0 1,0 0 0,-1 0 0,1 0-1,0-1 1,0 1 0,0 0 0,-1 0-1,1 0 1,0 0 0,0 0 0,-1 0-1,1 0 1,0 0 0,0 0 0,-1 0-1,1 0 1,0 0 0,0 0-5,0 0 0,0 0 0,1 1 0,-1-1 0,0 0 0,1 0 0,-1 1 0,0-1 0,0 0 0,1 1 0,-1-1 1,0 0-1,0 1 0,0-1 0,1 0 0,-1 1 0,0-1 0,0 0 0,0 1 0,0-1 0,0 0 0,0 1 0,0-1 0,0 1 0,0-1 0,0 0 1,0 1-1,1 12 100,-1-11-85,0 1-18,1 1-1,0 0 0,1 0 1,-1 0-1,1-1 1,-1 1-1,1-1 0,0 1 1,0-1-1,1 0 1,-1 1 3,1-1 55,-1 1-51,1 0 1,-1-1-1,1 1 0,0-1 0,1 0 0,-1 0 0,0 0 1,1 0-1,0 0 0,0-1 0,-1 0 0,1 0 1,1 0-1,0 1-4,18 8 89,-20-9-70,0-1 1,-1 1 0,1-1 0,0 0-1,-1 1 1,1-1 0,0-1-1,0 1 1,0 0 0,0-1-1,0 1 1,2-1-20,27 4 115,-27-3-115,0 0 0,0 0 1,0 0-1,1-1 1,-1 0-1,0 0 0,2-1 0,21-2 43,-18 2-8,1 0 1,0-1 0,5-2-36,33-1-80,-49 5 91,1 0 0,-1 0-1,1-1 1,-1 1 0,1 0 0,-1 0 0,1-1 0,-1 1 0,1 0-1,-1 0 1,1-1 0,-1 1 0,0-1 0,1 1 0,-1 0 0,1-1 0,-1 1-1,0-1 1,0 1 0,1-1 0,-1 1 0,0-1 0,0 1 0,1-1 0,-1 0-1,0 1-10,-18-9 155,6 7-58,-1 0 0,-10 0-97,-2-1-7,-2 1-80,18 2 49,1 0 0,-1-1-1,0-1 1,-4 0 38,6 0-11,0 1 0,0 0 0,0 1 0,0-1 1,0 2-1,-1-1 11,-7 0-15,4 2 30,10-1-13,0-1 1,1 0 0,-1 0-1,0 1 1,0-1-1,0 0 1,0 0 0,0 0-1,1 0 1,-1 0-1,0 0 1,0 0 0,0 0-1,0 0 1,0 0-1,1 0 1,-1-1 0,0 1-1,0 0 1,0 0-1,0-1 1,1 1 0,-1-1-1,0 1 1,1-1-3,-22-14 517,21 14-554,1 1-22,0 0 11,22 1-14,0 1 0,4 1 62,-5 1 3,0-2 1,5-1-4,55-6-128,-61 4 170,0-1-1,12-3-41,15-1 45,-10-1 7,-28 5-61,0 0 0,0 1 0,0 0 0,2 0 9,8 0 60,-14 1-63,-1-1 0,1 1 0,-1 0 0,1 0 0,0 0 0,-1 1 0,1-1 0,-1 1 0,1 0-1,-1 0 1,1 1 3,-1 0 14,0 0-1,-1 0 1,1 0-1,0-1 0,0 0 1,0 0-1,0 0 0,0 0 1,1-1-1,-1 1 0,0-1 1,0 0-1,0 0 1,4-1-14,15 1 26,-3-1 64,-15 0-47,1 1 0,-1 0-1,0 0 1,0 0 0,2 1-43,6 1-113,-7-1 108,0 0 0,0 0 0,0 1-1,-1-1 1,6 3 5,1 1 4,0-1 1,0-1-1,1 0 0,-1-1 0,8 0-4,-10-1 2,-1-1 0,1 0 1,7-2-3,12 0 111,-2 3-175,-1 1 0,0 1 0,10 3 64,44 1-22,-76-6 29,1-1 0,-1 0-1,1 0 1,-1-1-1,0 0 1,1 1-7,18-3 115,86 0-131,-99 2-8,0 0 0,0 0 0,9-3 24,-9 2-109,0-1 127,-9 2-11,0 1 0,0-1 0,-1 1 1,1-1-1,0 1 0,0 0 0,0-1 0,0 1 1,1 0-1,-1 0 0,0 0 0,0 0 0,0 0 1,0 0-1,0 0 0,0 0-7,11 2-1,0 0-1,-1-2 0,1 1 1,0-2 1,-9 1 22,21-4-33,-22 4 49,-1-1-36,1 1 0,-1 1 0,0-1 0,0 0 1,0 0-1,0 0 0,0 1 0,1-1 0,-1 0 0,0 1 1,0-1-1,0 1-2,1 0-10,0 0 5,1 1 0,-1 0 0,1-1 0,0 1-1,0-1 1,-1 0 0,1 0 0,0 0 0,0-1 0,0 1 0,0-1 0,0 1 0,0-1 0,0 0 0,0 0 0,0 0 0,0 0 0,0-1 0,0 0 5,0 1 17,1-1 0,-1 0 1,0 0-1,0 1 0,1 0 1,-1 0-1,1 0-17,-3 0 1,1 0 47,-2 0-26,4-4-86,6 2 116,-8 2-56,-1 0 1,1-1 0,-1 1-1,0 0 1,1 0 0,-1-1-1,0 1 1,1-1 0,-1 1-1,0-1 1,0 0 0,0 1-1,1-1 1,-1 0 3,26-19 107,-25 19-111,1 0 0,-1 0 1,1 0-1,-1 0 0,1 0 1,0 1-1,0-1 0,-1 1 1,1 0-1,0 0 0,0 0 1,0 0-1,0 0 4,1 0-11,58 4-96,-12-1 97,-45-2-6,0 0 0,0 1 0,1-1 0,-1 1 0,0 1 0,0-1 16,-4-1-70,17 2 49,-12-3 79,13 8-127,-17-8 117,-2 0-26,0 0-65,0 0 43,8-2 62,-5 0-189,-6 2 235,2 2-104,1 1 0,-1 0 0,1 0 0,-1 0 0,0-1 1,0 1-1,0 0 0,-1-1 0,1 1-4,-5 4 4,0-1-1,-1 0 1,0 0-1,0-1 1,0 0-1,-1 0-3,-1 2 90,9-6-86,-1 0 0,0 0-1,0-1 1,0 1-1,1 0 1,-1-1 0,0 1-1,0-1 1,0 1-1,0-1 1,0 1 0,0-1-1,0 0 1,0 1-1,0-1 1,0 0-1,0 0 1,-1 0-4,-8 4 17,9-4-20,0 1 0,0-1 0,1 1 0,-1-1 0,0 1 0,0-1 0,0 0 1,0 1-1,0-1 0,0 0 0,0 0 0,0 0 0,0 1 0,0-1 0,-1-1 3,-43 5 123,37-4-77,1 1 0,-1 0 1,0 0-1,0 1-46,0 0 46,0 0-1,0-1 1,0 0 0,-1-1-46,-22 0 23,0 1 0,1 1 0,-11 4-23,-26 1 92,46-6-57,0 2 1,0 0-1,-6 2-35,-34 9 305,-1-4 0,-5-2-305,-22 4 200,-8-1-162,-28-7-118,111-4 100,0 1 0,0-2 0,0 0 0,-10-2-20,10 0-68,-7-1-51,-81 0 114,66-1 111,4 4-233,22 0 146,-1 1 0,1 0 0,0 1 0,0-1 0,0 2 0,0 0 0,-2 0-19,3 1-127,-1 0 0,0-1 0,0-1 0,1 1 0,-8-1 127,37-1-859,-2 0-1903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38:14.43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73 5 1248,'-2'2'236,"-1"-1"1,1 0-1,-1 0 0,1 0 1,0 0-1,-1 0 1,1-1-1,-1 1-236,1-1 78,1 0-1,0 1 1,0-1 0,0 0-1,0 0 1,0 0 0,0 0 0,0-1-1,0 1 1,0 0 0,0 0-1,0-1 1,0 1 0,0 0 0,0-1-1,0 1 1,0-1 0,0 1-1,0-1 1,-1 0-78,1 0 31,0 0 0,0 0-1,0 0 1,0 1 0,0-1 0,0 0-1,-1 1 1,1-1 0,0 1 0,0-1-1,-1 1 1,1 0 0,0 0 0,0-1-1,-1 1 1,1 0 0,-2 0-31,-2 3 20,6-2-115,-1 0-438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2:30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2400,'3'-3'559,"1"1"0,-1-1 0,1 1 0,-1 0 0,4-1-559,-5 2 272,-1 0-252,0 1 1,0-1 0,0 0 0,0 0-1,0 0 1,0 1 0,0-1 0,0 0-1,-1 0 1,1 0 0,0-1-21,0 2-21,-2-4 130,2 0 124,0 3-63,-1 1-20,0 0 74,0 0-80,2 1 16,-1-1-126,0 1 1,0-1-1,1 1 0,-1-1 1,0 0-1,0 0 1,1 0-1,-1 1 1,0-1-1,0 0 0,1-1 1,-1 1-1,0 0 1,0 0-1,1 0 1,-1-1-1,0 1 0,0-1 1,0 1-1,0-1 1,0 1-1,1-1 1,-1 0-1,0 1 0,0-1 1,0 0-1,-1 0 1,1 0-1,0 0 0,0 0 1,0 0-1,-1 0 1,1 0-35,0 0 7,0 0 0,0-1 1,-1 1-1,1 0 0,0 0 0,0 0 1,1 1-1,-1-1 0,0 0 0,0 0 1,0 1-1,0-1 0,1 0 0,-1 1 1,0-1-1,1 1-7,25-8 78,-22 7 16,2-1-19,1 1 1,-1 0 0,1 0 0,-1 1-1,4 0-75,16 6 96,26-4-26,-34 1-119,-16-3 43,-1 1 0,0-1 0,1 0 0,-1 1 1,0-1-1,1 0 0,-1 0 0,0 0 0,2-1 6,0 0 1,0 0 1,-1 1-1,1-1 0,0 1 0,0 0 0,0 0 0,-1 1 0,1-1 0,0 1 0,2 0-1,2 0 8,0 0 0,-1 0-1,8-1-7,-10 0 6,0 0-1,0 1 0,0-1 0,0 1 0,-1 0 0,1 0 0,0 0 0,0 1 0,3 1-5,0 0 23,0 0-1,1-1 0,-1 0 0,1 0 0,-1-1 1,1 0-1,5 0-22,20 2 74,-17-1-121,28 7 120,0 0 130,-31-6-182,-1-1 0,1 0 1,4-1-22,18 3 208,28-1-21,-45-2-43,-16-1-102,0 0-1,1 0 0,-1 0 0,1 1 1,-1-1-1,1 1 0,-1 0 0,0 0-41,1 0-6,0 0 0,0 0-1,0-1 1,0 1 0,0-1-1,-1 0 1,5-1 6,19 2-46,-14 1 76,0-2 0,1 0 0,-1-1 0,0 0 0,1-1-30,-1 1 4,61-4 389,46 4-393,-66 1 226,-11 5-338,4-1 309,13-4-181,-59 0 86,19 0-17,-19 0 52,-1 0-102,0 0 1,1 0 0,-1 0-1,0 0 1,0 0 0,0 0 0,1 0-1,-1 0 1,0 0 0,0 0-1,0 0 1,1 0 0,-1 0-1,0 0 1,0 0 0,1 0 0,-1 0-1,0 0 1,0 0 0,0 0-1,1 0 1,-1 0 0,0 0-1,0-1 1,0 1 0,1 0 0,-1 0-1,0 0 1,0 0 0,0 0-1,0-1 1,0 1 0,1 0-1,-1 0 1,0 0 0,0-1 0,0 1-1,0 0-35,-10-6 38,8 6-41,-1-1 0,1 1 0,0-1 0,0 0 0,0 0 1,0 0-1,0 0 0,1 0 0,-1 0 0,0-1 1,0 1-1,1-1 0,-1 1 0,1-1 0,-1 0 0,1 1 1,0-1-1,-1-1 3,0 0 37,0 1 1,-1-1 0,1 0 0,-1 1-1,0-1 1,1 1 0,-4-2-38,-7-1-135,-6-5 131,17 8 16,-1 1 0,1-1-1,-1 1 1,1-1 0,-1 1 0,1 0-1,-1 0-11,1 1 0,-1-1 0,1 0 0,0 0 0,0 0-1,0-1 1,-1 1 0,1 0 0,1-1-1,-1 1 1,0-1 0,-4-4 6,-1 1-1,0 0 0,0 0 1,0 1-1,0 0 0,-1 0 1,0 1-1,-2-1-5,-2 0-336,9 3-145,9 2 162,0 1 301,-1 0-1,1 1 1,0 0 0,-1-1 0,0 2-1,0-1 1,0 1 0,0-1 0,3 4 18,6 5-65,35 26 353,-27-24-330,-15-10 43,0 0 0,0 1 0,-1 0 0,2 2-1,-1-3 104,-7-4-98,1 0 1,-1 1-1,0-1 1,0 0-1,1 0 1,-1 0-1,0 0 0,0 0 1,0 0-1,0 0 1,1 1-1,-1-1 0,0 0 1,0 0-1,0 0 1,0 0-1,0 1 1,1-1-1,-1 0 0,0 0 1,0 0-1,0 1 1,0-1-1,0 0 1,0 0-1,0 0 0,0 1 1,0-1-1,0 0 1,0 0-1,0 1 1,0-1-1,0 0 0,0 0 1,0 0-1,0 1 1,0-1-7,0 1 197,0-1-80,0 0-53,0 0 0,0 0 86,0 0-60,0 0-74,0 0 75,0 0-32,0 0-75,0 2 30,0-1 1,0 0-1,-1 0 1,1 0-1,0 0 1,-1 0-1,1 0 1,0 0-1,-1 0 1,1 0-1,-1 0 1,0 0-1,1 0 1,-1 0-1,0 0 1,0 0-1,1 0 1,-1-1-1,0 1 1,0 0-1,0-1 1,0 1-1,0 0 1,0-1-1,0 1 1,-1-1-15,-4 3 40,-1-1 0,0 0 1,1-1-1,-4 1-40,-13 3-74,18-3 32,0 0 0,-1 0 0,1-1 0,-1 0 1,1-1-1,-2 1 42,6-1-40,-1 1 0,0-1-1,0 1 1,0-1 0,0 1 0,0 0-1,1 0 1,-1 0 0,-1 0 40,-2 4-173,5-4 172,0-1 1,0 0-1,0 0 1,0 0-1,0 0 1,0 0-1,0 0 1,0 0-1,0 1 1,0-1-1,0 0 1,0 0-1,0 0 1,0 0-1,0 0 1,1 0-1,-1 0 1,0 0-1,0 0 1,0 1-1,0-1 1,0 0-1,0 0 0,0 0 1,0 0-1,0 0 1,1 0-1,-1 0 1,0 0-1,0 0 1,0 0-1,0 0 1,0 0-1,0 0 1,1 0-1,-1 0 1,0 0-1,0 0 1,0 0-1,0 0 1,0 0-1,0 0 1,0 0-1,1 0 1,-1 0-1,0 0 0,0 0 1,0 0 0,1 0 85,-1 0-21,2 0-21,-1 0-31,0 0 0,0 0 0,1-1 0,-1 1 1,0 0-1,0 0 0,0-1 0,0 1 0,0-1 0,0 1 0,0-1 1,0 1-1,0-1 0,0 0 0,0 1 0,0-1 0,0 0 0,0 0 1,0 0-1,-1 1 0,2-2-12,10-23 238,-8 15-288,-4 8 83,1-1 1,0 1 0,-1 0 0,1-1-1,-1 1 1,1 0 0,-1-1-1,0 1 1,0-2-34,0 2 86,0 2 90,0 0-113,0 0-64,0-1 1,0 1 0,0 0 0,0 0-1,0 0 1,0-1 0,0 1 0,0 0-1,0 0 1,-1 0 0,1 0-1,0-1 1,0 1 0,0 0 0,0 0-1,0 0 1,0 0 0,0 0 0,0-1-1,0 1 1,-1 0 0,1 0-1,0 0 1,0 0 0,0 0 0,0 0-1,0-1 1,-1 1 0,1 0 0,0 0-1,0 0 1,0 0 0,0 0 0,-1 0-1,1 0 1,-4-1-37,4 1-28,-1 0 1,1-1-1,-1 1 0,1-1 1,-1 0-1,1 1 0,0-1 0,-1 1 1,1-1-1,0 0 0,-1 1 1,1-1-1,0 0 0,0 1 1,0-1-1,-1 0 0,1 1 1,0-1-1,0 0 0,0 1 1,0-1-1,0 0 0,0 1 1,0-1-1,1 0 0,-1 1 1,0-1-1,0 0 0,1 1 1,-1-1-1,0 0 0,0 1 1,1-1-1,-1 1 0,1-1 0,-1 0 1,1 1-1,-1-1 0,1 1 1,-1 0-1,1-1 0,-1 1 1,1-1-1,-1 1 0,1 0 1,0-1-1,-1 1 65,0 0-3493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2:31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1728,'0'0'43,"0"0"1,-1 0-1,1 0 1,0 0-1,0 0 1,0 0-1,0 0 0,0 0 1,0-1-1,0 1 1,0 0-1,0 0 1,0 0-1,0 0 0,0 0 1,0 0-1,0 0 1,0 0-1,0 0 1,0-1-1,0 1 0,0 0 1,0 0-1,0 0 1,0 0-1,0 0 1,0 0-1,0 0 0,0 0 1,0 0-1,0 0 1,1-1-1,-1 1 1,0 0-1,0 0 0,0 0 1,0 0-1,0 0 1,0 0-1,0 0 1,0 0-1,0 0 0,0 0 1,0 0-1,0 0 1,1 0-1,-1 0 1,0 0-1,0 0 0,0 0 1,0 0-1,0 0 1,0 0-1,0 0 1,0 0-1,0 0 0,1 0 1,-1 0-1,0 0 1,0 0-1,0 0-43,6-1 3804,2-9-3074,7-4-447,-12 12-253,0 1-1,0-1 1,0 1-1,1-1 1,-1 1-1,0 0 1,0 1-1,1-1 0,-1 0 1,0 1-1,1 0 1,-1 0-1,1 0 1,-1 0-1,0 0 1,1 1-1,-1 0 1,0-1-1,1 1 1,-1 0-1,0 1 0,0-1 1,0 0-1,2 2-29,2 1 57,-1 1 0,0-1 0,0 1-1,0 0 1,-1 1 0,0-1 0,0 1-1,0 0 1,0 1 0,2 4-57,0 2 126,1 1 0,-2-1 1,0 1-1,-1 0 0,0 0 0,-1 0 1,-1 1-1,0-1 0,0 7-126,0 7 26,1 10 225,-3-29-198,-1 0 0,1 0 0,1 0 0,0 0 0,0-1 0,0 1 0,1-1-1,1 0 1,-1 1 0,1-1 0,1-1 0,3 6-53,-7-11 50,1-1-1,-1 0 1,1 0-1,-1 1 1,1-1 0,0 0-1,-1 0 1,1-1 0,0 1-1,0 0 1,-1-1-1,1 1 1,0-1 0,0 1-1,0-1 1,0 0 0,0 0-1,0 0 1,1 0-50,43-3 272,-36 2-250,-7 0-94,-1 1-1,1 0 1,0 0 0,-1 0-1,1 0 1,0 0-1,-1 1 1,1-1 0,0 1-1,-1 0 1,2 0 72,-2 0-206,-1 0 0,1 0-1,-1 0 1,0 0 0,1 0 0,-1 0 0,0 1 0,0-1 0,0 0 0,0 1 0,0-1-1,0 0 1,0 1 0,0-1 0,-1 1 0,1 0 0,-1-1 0,1 1 206,4 20-3584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2:32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13 1664,'5'-10'835,"-5"10"-815,-1 0-1,1 0 0,0 0 1,0 0-1,0 0 1,0 0-1,0 0 0,0 0 1,0 0-1,0 0 1,0 0-1,-1 0 0,1 0 1,0 0-1,0 0 1,0 0-1,0 0 0,0 0 1,0 0-1,0 0 1,0 0-1,-1 0 0,1 0 1,0 0-1,0 0 1,0 0-1,0 0 0,0 0 1,0 0-1,0 0 1,0 0-1,0 0 1,0 0-1,-1 0 0,1 0 1,0 0-1,0-1 1,0 1-1,0 0 0,0 0 1,0 0-1,0 0 1,0 0-1,0 0 0,0 0 1,0 0-1,0 0 1,0-1-1,0 1 0,0 0 1,0 0-1,0 0 1,0 0-1,0 0 0,0 0 1,0 0-1,0-1-19,-2 3 358,0-1 0,1 0 0,-1 0 0,0 0 0,0-1 0,0 1 0,0 0 0,0-1 1,0 1-1,0-1 0,0 0 0,0 0 0,0 0 0,0 0 0,-1 0-358,0-6 618,3 6-600,0 0-1,0 0 0,0 0 1,0 0-1,0 0 1,0 0-1,0 0 0,0-1 1,0 1-1,0 0 0,0 0 1,0 0-1,-1 0 1,1 0-1,0 0 0,0 0 1,0 0-1,0-1 1,0 1-1,0 0 0,0 0 1,0 0-1,0 0 1,0 0-1,-1 0 0,1 0 1,0 0-1,0 0 1,0 0-1,0 0 0,0 0 1,0 0-1,0 0 1,-1 0-1,1 0 0,0 0 1,0 0-1,0 0 1,0 0-1,0 0 0,0 0 1,0 0-1,-1 0 1,1 0-1,0 0 0,0 0 1,0 0-1,0 0 1,0 0-1,0 0 0,0 0 1,0 0-1,-1 0 1,1 0-1,0 0 0,0 0 1,0 1-1,0-1 1,0 0-1,0 0 0,0 0 1,0 0-1,0 0 1,0 0-1,0 0-17,-2 5 48,1-1-1,-1 0 1,0 0-1,0 0 1,0-1-1,0 1 1,-1 0-1,0-1 1,0 0-1,-1 2-47,-10 13 229,-26 43-23,5-9 363,2 1 0,-19 43-569,40-68 162,-17 36-110,-2-1 1,-29 41-53,34-62-1840,19-32-2224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15.1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1568,'9'23'827,"0"0"-1,-1 3-826,-1 4 145,-2 1 0,-1 0 0,-2 0 0,-1 1-1,-2 14-144,1-22 23,5 65 137,-5-88-16,8-13-48,1-54-96,-5 44 57,2 1 0,0 0-1,1 0-56,-4 13 82,1 1 0,0-1 0,0 1 0,0 0-1,1 0 1,0 1 0,0-1 0,1 1 0,2-3-82,-6 8 7,0 0 0,0-1 0,0 1 0,0 0 0,0 0 0,1 0 0,-1 0 0,0 1 1,0-1-1,0 1 0,1-1 0,-1 1 0,0 0 0,1 0 0,-1 0 0,0 0 1,1 0-1,-1 0 0,1 1-7,0-1 47,0 1 0,-1-1 0,1 1 0,0 0 1,-1 0-1,1 0 0,-1 0 0,1 1 0,-1-1 0,1 1 1,-1 0-1,0-1 0,0 1 0,0 0 0,1 1-47,3 3 89,-1 1 0,1 1 0,-1-1 0,-1 1 0,1-1 1,-2 1-1,1 1 0,-1-1 0,0 0 0,1 5-89,-2-3 38,-1-8-1,0 0 1,-1 1-1,1-1 0,-1 1 0,0-1 0,1 1 0,-1 1-37,0-3-16,0-1-42,0 0 26,1-1 117,10-9-86,-1 0 0,9-11 1,18-16-195,-9 9 212,-24 23-28,0 1 0,0 0 1,0-1-1,0 2 0,1-1 0,-1 0 1,1 1-1,0 0 0,0 0 0,0 1 1,1-1-1,-1 1 0,1 0 0,3-1 11,-7 3 13,0 0-1,0 0 0,-1 0 0,1 0 0,0 0 0,-1 0 1,1 1-1,0-1 0,-1 1 0,1-1 0,-1 1 1,1-1-1,-1 1 0,1 0 0,-1 0 0,1 0 0,-1 0 1,0 0-1,1 0 0,-1 0 0,0 0 0,0 0 0,0 1 1,0-1-1,0 0 0,0 1 0,0-1 0,0 1 0,0 0-12,3 6 103,-1 1 0,1-1-1,-2 1 1,3 8-103,-3-9 127,1 3 28,-2-6-141,1 0 0,-1 0 0,0 0 1,0 0-1,-1 0 0,0 0-14,6 58 229,-5-54-263,2 0-1,-1 0 0,4 8 35,-2-4-18,0-7-436,-1 0 0,1 1 0,0-1 1,0-1-1,0 1 0,1-1 0,0 1 1,0-1-1,0-1 0,1 1 0,0-1 1,2 2 453,9 5-1499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18.9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89 12 1152,'1'0'9,"-1"-1"0,1 1 0,-1-1 0,0 1 0,1-1 0,-1 1 1,1-1-1,-1 1 0,1-1 0,0 1 0,-1 0 0,1-1 0,-1 1 0,1 0 0,0-1 0,-1 1 0,1 0 1,0 0-1,-1 0 0,1 0 0,0-1 0,-1 1 0,1 0 0,0 0 0,-1 0 0,2 1-9,7-2-273,13-2 1041,-20 3-112,-2 0-214,0 0 12,0 0-118,0 0 128,0 0-118,0 17 619,-1-13-914,0-1 0,0 1-1,0-1 1,-1 0 0,1 1-1,-1-1 1,0 0 0,0 0-52,-8 17-20,5-4 211,2 0 0,-1 0 0,1 7-190,0-3 118,0 11 89,1-1 0,2 0 0,1 4-207,-1 10 51,3 26-120,-1-46 220,-1 1-1,-1-1 1,-1 1 0,-4 20-151,1-34-27,1 0 0,-1 0 1,-1 0-1,0 0 0,-1 1 27,-16 36-10,10-14-12,4-14-625,1 0 0,1 1 0,-1 6 647,3-3-1333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15.9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59 9 2144,'-4'-4'303,"3"4"-254,1-1 1,-1 1-1,0-1 0,1 1 1,-1 0-1,0-1 0,1 1 0,-1 0 1,0-1-1,1 1 0,-1 0 1,0 0-1,0 0 0,1-1 1,-1 1-1,0 0 0,0 0-49,0 1 14,0-1-1,0 0 1,0 0-1,-1 1 1,1-1-1,0 1 1,0-1 0,0 1-1,0-1 1,0 1-1,1-1 1,-1 1-1,0 0 1,0 0-1,0-1 1,0 1-1,1 0 1,-1 0 0,0 0-14,-12 21 891,9-15 552,3-4-1375,0 1 1,0-1-1,0 1 0,1-1 0,-1 1 0,1-1 0,0 1 1,0-1-1,0 1 0,0 0-68,1 5-122,-1-7 125,0-1 0,0 1 0,1-1 0,-1 0 0,1 1 0,-1-1 0,1 0 0,-1 1 0,1-1 0,0 0 0,0 0 0,0 0 0,-1 0 0,2 1-3,6 11 566,-6-4-427,0 1 0,0 0 0,-1-1-1,0 1 1,-1 5-139,1-3 24,0 0-1,2 12-23,-2 4-1296,-1-28-106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16.27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42 17 3488,'-41'-13'1280,"41"13"-992,0-3-64,0 3-416,0 0 64,0 0-1504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17.07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115 0 1824,'0'0'73,"-1"0"0,1 0 0,-1 0 0,1 0 1,-1 1-1,1-1 0,-1 0 0,1 0 0,0 0 0,-1 0 0,1 1 1,-1-1-1,1 0 0,-1 0 0,1 1 0,0-1 0,-1 0 0,1 1 0,0-1 1,-1 0-1,1 1 0,0-1 0,0 1 0,-1-1 0,1 0 0,0 1 0,0-1-73,0 1 26,-1-1 0,1 1 0,0-1 0,0 1 0,-1-1-1,1 0 1,0 1 0,-1-1 0,1 1 0,0-1 0,-1 0-1,1 1 1,-1-1 0,1 0 0,0 0 0,-1 1 0,1-1-1,-1 0 1,1 0 0,-1 0 0,1 1 0,-1-1 0,1 0-1,-1 0 1,1 0 0,-1 0 0,1 0-26,-2 0 67,1 1 1,0 0-1,0-1 1,0 1-1,0 0 0,0 0 1,0-1-1,0 1 1,0 0-1,0 0 0,1 0 1,-1 0-1,0 1-67,-7 6 430,1-4-247,5-3-118,0 0-1,-1 1 1,1-1 0,0 1-1,0-1 1,0 1-1,0 0 1,1-1 0,-1 1-1,0 0 1,1 0 0,-1 0-1,1 1 1,0-1-1,-1 1-64,-16 28-42,10-14 76,7-15-50,-1 1-1,1 0 0,0-1 0,0 1 1,0 0-1,0-1 0,1 1 1,-1 0-1,1 0 0,-1 0 0,1 1 17,0 6 102,0-9-98,0 0 0,0 0 1,0-1-1,0 1 0,0 0 1,0 0-1,0-1 0,1 1 1,-1 0-1,0 0 0,0-1 1,0 1-1,1 0 0,-1-1 1,0 1-1,1 0 0,-1-1 1,1 1-1,-1-1 0,1 1 1,-1-1-1,1 1 0,-1-1 0,1 1 1,-1-1-1,1 1 0,0-1 1,-1 0-1,1 1 0,0-1 1,-1 0-1,1 1 0,0-1 1,0 0-1,-1 0 0,1 0-4,2 1 69,6 3 40,-1-1 0,1-1 1,0 1-1,0-1 0,0-1 1,1 1-110,2 1 122,-1 0 0,1 1-1,-1 0 1,0 1 0,2 2-122,-4-3-28,-3-1 55,-1 0 0,1 1 1,0-1-1,-1 1 0,0 0 0,2 3-27,-5-6 41,-1 1-1,1-1 1,-1 1-1,1 0 1,-1-1-1,0 1 1,0 0-1,0 0 0,0 0 1,0 0-1,0 0 1,0 0-1,-1 0 1,1 0-1,-1 1 1,1-1-1,-1 0 1,0 0-1,0 0 1,0 0-1,0 1-40,-2 6 30,0-1 0,-1 0-1,0 0 1,0 0 0,-1 0-1,0 0 1,0-1 0,-1 0-1,0 1 1,0-2 0,-1 1-1,0-1 1,0 0 0,0 0-1,-1 0 1,-2 0-30,5-3-50,0 0 0,0-1 0,-1 0 0,1 0 0,-5 1 50,7-2-105,0 0 0,0-1 0,0 1 1,1-1-1,-2 0 0,1 1 0,0-1 0,0 0 0,0 0 0,0 0 0,0-1 0,0 1 0,0 0 0,0-1 0,0 1 105,2-1-58,-1 1 0,1 0 0,0 0 0,-1 0 0,1 0 0,0 0 0,0-1 0,-1 1 0,1 0 0,0 0 0,0 0-1,0 0 1,-1-1 0,1 1 0,0 0 0,0 0 0,0-1 0,0 1 0,0 0 0,-1 0 0,1-1 0,0 1 0,0 0 0,0-1 0,0 1 0,0 0 0,0 0 0,0-1 0,0 1 0,0 0 0,0-1-1,0 1 1,0 0 0,0 0 0,0-1 0,0 1 0,0 0 0,1-1 0,-1 1 0,0 0 0,0 0 0,0-1 0,0 1 0,1 0 0,-1 0 0,0 0 0,0-1 0,1 1 58,11-11-1387,-9 9 1166,10-9-1646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18.1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281 1 1728,'-5'3'53,"5"-3"24,0 0 1,-1 1 0,1-1-1,0 0 1,-1 0 0,1 1 0,0-1-1,-1 0 1,1 1 0,0-1-1,0 0 1,-1 1 0,1-1 0,0 0-1,0 1 1,0-1 0,0 1-1,-1-1 1,1 0 0,0 1 0,0-1-1,0 1 1,0-1 0,0 1-78,-1 3 183,0 2-66,1-4-46,0 0-1,0 0 0,-1 0 1,1 0-1,-1 0 1,1 0-1,-1 0 1,0 0-1,0-1 0,1 1 1,-1 0-1,-1-1 1,1 1-1,0 0 0,0-1 1,0 1-1,-1-1 1,1 0-1,-1 1 0,0-1-69,0 1 110,0-1 25,0 1-1,0 0 1,-1-1-1,1 0 1,-1 1-1,1-1 1,-1 0-1,1 0 1,-1 0-1,0-1 1,1 1-1,-1-1 0,0 1 1,0-1-1,-2 0-135,0-1 161,0 1-23,-19 4-142,21-4-10,0 0 0,0 0 0,0 0-1,0 1 1,0 0 0,0-1 0,0 1 0,-1 1 14,-16 8 160,-22 11 336,31-14-516,1 1 0,0-1 0,-7 8 20,13-11-32,1-1-1,0 1 1,0 0 0,0 0-1,0 0 1,0 0-1,1 0 1,0 1 0,0-1-1,0 1 1,0 1 32,2-5 4,0 0 0,0 1 0,0-1 0,0 0-1,0 0 1,0 1 0,0-1 0,0 0 0,1 0 0,-1 1 0,0-1 0,1 0 0,-1 0 0,1 0 0,0 0 0,-1 0 0,1 0 0,0 1 0,0-2 0,-1 1 0,1 0 0,0 0 0,0 0-1,0 0 1,0 0 0,0-1 0,0 1 0,0-1 0,1 1 0,-1-1 0,0 1 0,0-1-4,7 4-29,0-1 0,0-1 0,-1 0 0,5 1 29,-9-2-53,21 2-23,-18-2 38,0 0 0,0 0 0,-1 0-1,1 0 1,5 3 38,3 2 74,1 1 0,-1 0 0,0 2 0,-1-1-1,1 2 1,1 1-74,-13-8 42,1 0-1,-1 0 1,0 0-1,0 0 1,-1 0-1,1 1 1,0-1-1,-1 0 1,0 1-1,0-1 1,0 1-1,0-1 1,-1 1-1,1 0 1,-1-1-1,0 1 1,0-1-1,0 1 1,-1 0-1,1-1 1,-1 1-1,0-1 1,0 2-42,-1-1 29,0 1-1,0-1 1,-1 0 0,0 1 0,1-1 0,-1 0-1,-1-1 1,1 1 0,-1-1 0,1 1 0,-1-1-1,0 0 1,0 0 0,0-1 0,-3 2-29,-7 3-212,1 0 0,-1-1 0,0-1 0,-8 2 212,14-5-618,-1 0 1,1 0-1,-1-1 0,1 0 1,-7 0 617,11-1-1631,8-1 350,3-3-159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18.75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 2 2496,'-8'-1'796,"8"1"-788,0 0 1,0 0 0,0 0-1,0 0 1,0 0 0,0 0-1,0 0 1,0 0-1,0 0 1,0 0 0,0 0-1,0 0 1,0 0 0,0 0-1,0 0 1,0 0 0,0 0-1,0 0 1,0 0-1,0 0 1,0 0 0,0 1-1,0-1 1,0 0 0,0 0-1,0 0 1,0 0 0,0 0-1,0 0 1,0 0 0,0 0-1,0 0 1,-1 0-1,1 0 1,0 0 0,0 0-1,0 0 1,0 0 0,0 0-1,0 0 1,0 0 0,0 0-1,0 0 1,0 0 0,0 0-1,0 0 1,0 0-1,0 0 1,0 0 0,0 0-1,0 0 1,0 0 0,0 0-1,0 0 1,0 0 0,0 0-1,-1 0 1,1 0-1,0 0 1,0 0 0,0 0-1,0 0 1,0 0 0,0 0-1,0 0 1,0 0 0,0 0-1,0 0 1,0 0-9,-1 0 303,0 0-1,0 1 1,0-1 0,-1 1-1,1 0 1,0-1-1,0 1 1,0 0 0,1 0-1,-1-1 1,0 1 0,0 0-303,0 2 119,0-1 1,0 0 0,0 1-1,0-1 1,1 0 0,-1 1-1,1-1 1,-1 1-1,1-1 1,0 1 0,0-1-1,0 1 1,1-1 0,-1 2-120,9 37 294,-7-32-151,14 50-99,2 8-808,1 18 764,-12-52-654,-4-23-114,0 1-1,-1 0 0,-1 0 1,0 4 768,-1-6-1728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19.0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31 1 3232,'-28'8'1184,"28"-8"-896,-3 3-96,3-3-1024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19.7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 10 3072,'-22'-10'2219,"23"12"-2166,-1 0 0,1 0 0,0 0 0,-1-1 0,0 1 0,1 0 0,-1 0 0,0 0 0,0 2-53,0-2 135,0 1-1,0-1 0,1 1 1,-1 0-1,1-1 1,0 1-1,0 2-134,4 8 241,0 0-1,-1 0 1,-1 1-1,0-1 1,-1 1-1,-1 3-240,8 35 157,-6-34-112,-1 0-1,0 0 0,-1 13-44,3 25 203,-8-76 96,4 19-298,0-45-81,1 0-1,3 1 1,4-20 80,-6 56-8,-1 2-25,1 0 0,0-1 1,0 1-1,0 0 33,-1 5-5,0 0-1,0 0 1,0 0 0,0 0-1,0 0 1,1 1 0,-1-1-1,1 0 1,-1 1 0,1-1-1,-1 1 1,1 0 0,0-1-1,-1 1 1,1 0 0,1 0 5,-2 0 11,0 1 0,0 0 0,0 0 0,0 0 0,0 0 0,1 0 0,-1 0 0,0 0 1,0 1-1,0-1 0,0 0 0,0 0 0,0 1 0,0-1 0,0 1 0,-1-1 0,1 1 0,0-1 1,0 1-1,0-1 0,0 1 0,-1 0 0,1 0 0,0-1 0,-1 1 0,1 0 0,0 0 0,-1 0 0,1 0 1,-1 0-12,4 5 78,0-1 0,-1 1 0,0 0 0,1 2-78,11 33 198,-2 1 1,-2 1-1,-1 2-198,2 6 152,15 41-152,-14-48 74,-10-31-995,0-1 1,1 0 0,1 0-1,0 0 1,1 0 920,-6-11-26,0-1 0,0 0 1,0 0-1,0 0 0,0 0 0,0 0 1,0 0-1,0 0 0,0 0 1,0 0-1,0 0 0,0 0 0,1 0 1,-1 0-1,0 0 0,0 0 0,0 0 1,0 0-1,0 0 0,0 0 1,0 1-1,0-1 0,0 0 0,0 0 1,0 0-1,0 0 0,0 0 0,1 0 1,-1 0-1,0 0 0,0 0 0,0 0 1,0 0-1,0 0 0,0 0 1,0-1-1,0 1 0,0 0 0,0 0 1,0 0-1,0 0 0,0 0 0,0 0 1,1 0-1,-1 0 0,0 0 1,0 0-1,0 0 0,0 0 0,0 0 1,0 0-1,0 0 0,0 0 0,0 0 1,0 0-1,0 0 0,0-1 26,11-5-2117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21.3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267 9 416,'-4'0'55,"-2"0"36,6 0-90,-1 0 1,1 0-1,0 0 0,0 0 1,0 1-1,0-1 0,0 0 1,0 0-1,0 0 0,0 0 1,0 0-1,0 0 0,0 0 1,0 0-1,0 0 0,0 1 1,0-1-1,0 0 0,0 0 1,0 0-1,0 0 1,0 0-1,0 0 0,0 0 1,0 0-1,0 0 0,0 1 1,0-1-1,0 0 0,0 0 1,0 0-1,0 0 0,0 0 1,0 0-1,1 0 0,-1 0 1,0 0-1,0 0 0,0 0 1,0 1-1,0-1 1,0 0-1,0 0 0,0 0 1,0 0-1,0 0 0,0 0 1,1 0-1,-1 0 0,0 0-1,-4-1 368,4 1-340,0 0 0,-1 0 0,1 0 0,-1 0 0,1 0 1,0 0-1,-1 0 0,1 0 0,-1 0 0,1 0 0,0 0 0,-1-1 1,1 1-1,0 0 0,-1 0 0,1 0 0,0-1 0,-1 1 1,1 0-1,0 0 0,0-1 0,-1 1-28,0-1 186,1 0-1,-1 1 1,0-1 0,0 0-1,0 1 1,0-1 0,0 1 0,0-1-1,0 1 1,0-1 0,0 1-1,-1 0 1,1-1 0,0 1-1,0 0 1,0 0 0,0 0 0,0 0-1,-1 0-185,-28 1 1338,18-1-1079,-14 0 326,18-1-509,0 0 1,0 1-1,0 0 1,0 1-1,0 0 1,0 0-1,0 1 0,0 0 1,1 0-1,-7 3-76,10-3 15,0 0 0,0 0-1,0 0 1,0 1 0,1-1-1,-1 1 1,1 0-1,0 0 1,0 1 0,0-1-1,0 1 1,0-1-1,1 1 1,-1 0 0,1 0-1,0 0 1,0 0 0,1 0-1,-1 1 1,1-1-1,0 0 1,0 1 0,1-1-1,-1 1 1,1-1-1,0 1 1,0 1-15,0 5-7,1 0-1,0 0 1,1-1-1,0 1 1,1 0-1,0-1 1,0 0 0,1 0-1,5 10 8,-7-16 14,1 1 1,-1-1-1,1 0 0,0 0 0,0 0 0,1 0 1,-1 0-1,1-1 0,0 1 0,0-1 0,0 0 0,0 0 1,0-1-1,1 1 0,-1-1 0,1 0 0,0 0 1,0-1-1,-1 1 0,1-1 0,0 0 0,3 0-14,-4 0 8,0-1 0,0 0-1,1 0 1,-1-1 0,0 1-1,0-1 1,0 1 0,1-1-1,-1-1 1,0 1 0,0-1-1,0 1 1,1-2-8,-2 1 3,-1 0 0,1 0 0,-1 0 0,1-1 0,-1 1 0,0-1 0,0 1-1,0-1 1,0 0 0,0 0 0,-1 0 0,1 0 0,-1 0 0,0 0 0,0 0 0,0 0 0,0-4-3,3-13-38,-1 0 1,-1 0 0,-1-1-1,0 1 1,-2 0 0,-1-1-1,-2-9 38,0 15-42,-1-2 159,5 17-122,-1 0 0,1 0 0,0 1 0,-1-1 0,1 0 0,-1 0 0,1 1 0,0-1-1,-1 0 1,1 1 0,-1-1 0,1 0 0,0 1 0,0-1 0,-1 1 0,1-1 0,0 0 0,0 1 0,-1-1 0,1 1 5,0 3-28,-1 0 0,1-1 0,0 1 0,0 0 0,1-1 1,-1 1-1,1 0 0,0 0 28,2 16 15,3 50 11,4-1 1,6 14-27,-10-46 120,-1 0 0,-2 1 0,-1-1 0,-4 28-120,2-59 18,-1 0 0,0 0 0,0 0 0,0 0-1,-1 0 1,0 0 0,0-1 0,-1 1 0,1-1 0,-1 0 0,-1 1 0,-2 3-18,3-6-10,0 0 1,1 0-1,-1 0 1,0 0 0,0-1-1,-1 0 1,1 1-1,-1-1 1,1 0 0,-1-1-1,1 1 1,-1-1-1,0 1 1,0-1 0,0 0-1,0-1 1,0 1 0,0-1-1,1 1 1,-2-1 9,-1-1-23,0 1 1,0-1-1,0 0 0,0 0 1,1-1-1,-1 0 0,0 0 1,1 0-1,-1 0 1,1-1-1,-4-3 23,7 5-5,1 0 0,-1 0 0,1 0 0,-1 0 0,1 0 0,0 0 0,0-1 0,-1 1 0,1 0 0,0-1 0,0 1 0,0-1 0,1 0 0,-1 1 0,0-1 0,1 1 0,-1-1 0,1 0 0,-1 0 0,1 1 0,0-1 0,-1 0 0,1 0 0,0 0 0,0 1 0,1-1 0,-1 0 0,0 0 0,1 1 0,-1-1 0,1 0 0,-1 0 0,1 1 0,0-1 0,-1 1 0,1-1 0,0 1 0,0-1 0,0 1 0,1-1 0,-1 1 5,7-8 57,1 0 0,0 1-1,0 0 1,1 1 0,0 0-1,1 0 1,10-4-57,6-5 179,34-22 1240,6 1-1419,-61 34-35,0 0 0,0 0 0,0 0 0,1 1 1,-1 0-1,0 1 0,1-1 0,-1 1 0,1 0 0,0 1 0,-1 0 0,1 0 0,-1 0 1,1 1-1,0 0 0,-1 0 0,1 0 0,-1 1 0,0 0 0,0 1 0,1-1 0,-2 1 1,1 0-1,3 3 35,-5-4-30,2 2-847,0 0 0,1 0 0,0-1 1,-1 0-1,1 0 0,7 2 877,-12-5-244,0 0 1,-1 0-1,1-1 0,-1 1 1,1-1-1,0 1 0,-1-1 0,1 1 1,-1-1-1,1 0 244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22.66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110 1 64,'-5'8'6076,"-13"5"-4048,14-11-2012,1 0-1,0 0 1,0 0-1,0 0 1,0 1 0,0 0-1,-1 1-15,-5 10 77,2 1 0,-1 0 0,2 1 0,0-1 1,1 1-1,0 0 0,1 1 0,1-1 0,1 1 0,0-1 0,1 10-77,0-1-19,0-21 18,1 0 0,-1 0 0,1 1 0,0-1 0,1 0-1,-1 0 1,1 0 0,-1 1 0,1-1 0,0 0 0,1 0-1,-1 0 1,1-1 0,0 1 0,0 0 0,1 2 1,0-2-302,0 0 0,1 1 0,-1-1 0,1-1 0,0 1 0,0-1 1,0 1-1,0-1 0,0 0 0,1-1 0,0 1 0,4 1 302,-5-3-260,0 0 0,1 0 0,-1 0 1,0 0-1,0-1 0,1 0 0,-1 0 0,0 0 0,1-1 0,-1 1 0,0-1 0,0 0 0,0 0 0,1-1 1,-1 1-1,1-2 260,17-7-891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22.9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37 0 4160,'-32'0'1536,"32"0"-1216,-5 0-64,5 0-1280,10 12 512,-10-1-2112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20.2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69 6 416,'-1'-5'118,"3"5"-170,6 2 1074,-7-2-281,16 12 1611,-16-8-2327,1-1 0,-1 0 0,-1 1-1,1-1 1,0 1 0,-1-1 0,0 1 0,0-1 0,0 1-1,0-1 1,-1 4-25,1 7 31,-2 19-46,-1 0 0,-2-1 1,-4 13 14,-3 25 583,8-51-483,0-1 1,0 0-1,-7 14-100,7-21 101,-1 0 0,0-1 0,0 0 0,-1 0 0,0 0-1,-6 6-100,12-16 9,0 0-1,0 0 0,0 0 0,0 0 0,0 0 0,0 1 0,0-1 1,0 0-1,0 0 0,0 0 0,0 0 0,0 0 0,0 0 0,0 0 0,0 0 1,0 0-1,-1 0 0,1 0 0,0 0 0,0 0 0,0 0 0,0 1 0,0-1 1,0 0-1,0 0 0,0 0 0,0 0 0,0 0 0,0 0 0,0 0 0,0 0 1,0 0-1,0 0 0,-1 0 0,1 0 0,0 0 0,0 0 0,0 0 0,0 0 1,0 0-1,0 0 0,0 0 0,0 0 0,0 0 0,0 0 0,0 0 1,0 0-1,-1 0 0,1 0 0,0 0 0,0 0 0,0 0 0,0 0 0,0 0 1,0 0-1,0 0 0,0-1 0,0 1 0,0 0 0,0 0 0,0 0 0,0 0 1,0 0-1,0 0 0,0 0-8,1-7 400,5-11-171,-5 17-233,1-1 0,-1 1 0,0 0 0,0 0 0,0 0 0,1 0 0,-1 0 0,0 1 0,1-1 0,-1 0 0,1 0 0,-1 1 0,1-1 0,0 1 0,-1 0 0,1-1 0,-1 1 0,2 0 4,33 1-107,-16 1 78,33 6 898,-29-6-240,-13 3-1389,-11-5 607,0 0 1,0 1-1,0-1 1,1 0 0,-1 0-1,0 1 1,0-1-1,0 0 1,0 0 0,0 1-1,0-1 1,1 0 0,-1 1-1,0-1 1,0 0-1,0 0 1,0 1 0,0-1-1,0 0 1,0 1-1,0-1 1,0 0 0,-1 1-1,1-1 1,0 0 0,0 0-1,0 1 1,0-1-1,0 0 1,0 0 0,0 1-1,-1-1 153,-3 4-1717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23.6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1 3552,'-9'4'1319,"12"3"-613,4 3-795,6 17 74,-1 0-1,-1 1 1,-1 1 0,-1 0 0,-2 0-1,-1 0 1,0 11 15,-6 8 976,-3-54-982,1-1 0,1 0-1,-1 0 1,1 0 0,0 0 0,1 0 0,-1 0-1,1 0 1,1 0 0,-1 0 0,2-4 6,1-3 11,0 0 1,1 1-1,0-1 1,1 0-1,2-3-11,-2 8-88,0 0 0,0 0 0,1 0 0,2-2 88,-7 9 15,2-1-1,-1 0 1,0 1-1,1-1 1,-1 1-1,1 0 1,-1 0-1,1 0 1,0 0-1,0 0 1,0 1-1,0-1 1,0 1-1,3-1-14,-4 2 50,0 0-1,0 0 0,-1 0 1,1 1-1,0-1 0,0 0 1,-1 1-1,1-1 1,0 1-1,-1 0 0,1-1 1,-1 1-1,1 0 0,-1 0 1,1 0-1,-1 0 1,0 0-1,1 1 0,-1-1 1,0 0-1,1 2-49,2 1 165,0 1 0,-1 0 0,1 0 0,-1 0-1,2 6-164,3 8 80,-1 0-1,0 1 0,-1 0 0,-2 0 0,0 1 0,1 20-79,2-6-1712,-6-23-501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25.3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140 1 3136,'-5'0'338,"5"1"1011,1-1-1289,-1 0 1,0 1 0,0-1-1,0 0 1,0 0 0,1 0-1,-1 1 1,0-1 0,0 0-1,0 0 1,0 0 0,0 1 0,0-1-1,0 0 1,0 0 0,0 1-1,0-1 1,0 0 0,0 0-1,0 1 1,0-1 0,0 0-1,0 0 1,0 0 0,0 1 0,0-1-1,0 0 1,0 0 0,0 1-1,0-1 1,-1 0 0,1 0-1,0 0 1,0 1 0,0-1-1,0 0 1,0 0 0,-1 0-1,1 0 1,0 0 0,0 1 0,0-1-1,-1 0 1,1 0 0,0 0-1,0 0 1,0 0 0,-1 0-1,1 0 1,0 0 0,0 0-1,-1 0-60,0 1 363,1-1-112,0 0-6,0 0-117,0 0-96,-8 14 277,-2 18-111,2-4-76,-9 21 164,2 1-1,-7 48-285,-10 106 172,24-146-195,8-55 36,-6 34 45,2 18-58,3-45 9,1 1-1,1 0 0,0-1 0,0 1 0,1-1 0,0 1 0,3 5-8,-3-12 36,0-1 0,0 1 0,0-1-1,0 1 1,1-1 0,0 0 0,-1 0 0,1 0-1,0 0 1,0-1 0,1 1 0,-1-1 0,0 0-1,1 0 1,0 0 0,-1 0 0,1-1-1,0 0 1,3 1-36,4 2 142,0-2 0,1 1 0,0-1-1,0-1 1,-1 0 0,3-1-142,5 0 24,-7-1-349,1 1 1,0 1 0,10 1 324,4 0-4806,-18 0 1468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26.0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 2 1056,'0'-1'436,"1"5"4,2 12 252,-2-11-70,0 0 0,-1-1 0,1 1 0,-1 0 0,0 0 1,-1 3-623,0 6 875,1-11-746,0 0 0,-1 0 0,0-1 0,1 1 0,-1 0 1,0-1-1,-1 4-129,1-6 21,1 1 1,0 0 0,-1 0-1,1 0 1,-1 0 0,1 0 0,-1-1-1,1 1 1,-1 0 0,0 0-1,1-1 1,-1 1 0,0 0-1,1-1 1,-1 1 0,0-1 0,0 1-1,0-1 1,0 1 0,0-1-1,1 0 1,-2 1-22,1-1 176,1 0-107,1 1-1,-1 0 1,0-1-1,1 1 1,-1-1-1,1 1 1,-1-1-1,1 1 1,-1-1-1,1 0 1,-1 1-1,1-1 1,-1 1-1,1-1 1,0 0-1,-1 0 1,1 1 0,-1-1-1,1 0 1,0 0-1,-1 0 1,1 1-1,0-1 1,-1 0-1,1 0 1,0 0-1,-1 0 1,1 0-1,0-1 1,0 1-69,23-1 419,173-17 1226,-191 18-1632,5 0-40,1 0 1,0 1-1,-1 0 0,0 1 27,20 2-458,-26-4-77,0 1 0,-1 0 0,1 0 0,0 0-1,0 0 1,0 1 0,-1 0 0,1 0 0,-1 0 0,0 1 0,1-1 0,2 4 535,11 9-3184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27.2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18 140 1984,'-1'-1'129,"0"1"0,0-1 0,0 1 0,-1-1 0,1 0 0,0 0 0,0 0 0,1 0 1,-1 0-1,0 0 0,0 0 0,0 0 0,1 0 0,-1 0 0,0 0 0,1 0 0,-1 0 0,1-1 0,-1 1 0,1 0 0,0 0 0,-1-1 0,1 1 0,0 0 1,0-2-130,19 12 1125,-1 0-956,1-1 0,1 0 1,15 4-170,-28-10 76,1-1 1,0 1-1,0-1 1,0-1-1,0 1 1,0-1-1,0-1 1,0 1-1,0-1 1,0-1-1,2 0-76,-5 0 32,0 1 0,-1-1 0,1 0 0,0-1 0,-1 1 0,1-1 0,-1 0 1,0 0-1,0-1 0,0 1 0,0-1 0,3-3-32,-2 0-22,0 0-1,0-1 1,-1 1 0,0-1 0,0 0 0,-1 0-1,1-2 23,-3 9-14,-1 0 0,0-1-1,1 1 1,-1 0-1,0-1 1,0 1-1,0-1 1,0 1-1,0 0 1,0-1 0,0 1-1,0 0 1,0-1-1,-1 1 1,1 0-1,0-1 1,-1 1 0,0 0-1,1 0 1,-1-2 14,-1 2-21,1-1 1,-1 0 0,1 0-1,-1 1 1,0-1-1,0 1 1,1 0 0,-1-1-1,0 1 1,0 0-1,0 0 1,-1 0 20,-2-1-17,0 0 0,0 1 0,0 0 0,0 0 0,0 0 0,0 0 0,0 1 0,-1 0 0,1 0 0,0 0 0,-2 1 17,1 0 3,0 1 0,0 0 0,1 0 0,-1 1 0,1-1 0,-1 1-1,1 0 1,0 1 0,0-1 0,0 1 0,1 0 0,-1 0-1,1 1 1,0-1 0,0 1 0,0 0 0,1 0 0,0 0-1,0 1 1,0-1 0,0 1 0,1 0 0,0-1 0,0 1 0,1 0-1,0 0 1,0 0 0,0 0 0,1 0 0,0 6-3,1-1 50,0 0 0,1-1 1,0 1-1,1 0 0,0-1 1,1 1-1,0-1 0,1 0 1,0 0-1,1-1 0,0 0 1,0 0-1,1 0 0,0 0 1,0-1-1,1-1 0,0 1 0,0-1 1,1 0-1,0-1 0,0 0 1,1-1-1,5 3-50,-11-6 23,1 0 1,-1-1-1,1 0 0,-1 0 0,1 0 1,0 0-1,-1-1 0,1 0 0,-1 0 1,1 0-1,0 0 0,-1-1 0,1 1 1,0-1-1,-1-1 0,1 1 0,-1 0 1,0-1-1,4-2-23,-2 1 30,-1 0 0,1-1 0,-1 0 0,1-1 0,-1 1 0,0-1 0,0 0 0,-1 0 0,0 0 0,0-1 0,0 1 0,0-1 0,0-2-30,2-4 16,9-18-24,1 1 0,18-23 8,-28 43-13,1 1 1,0 0-1,0 1 1,1 0-1,0 0 0,0 0 1,0 1-1,1 0 1,0 1-1,0 0 0,3-1 13,-4 3-2,1 0-1,-1 0 0,1 1 0,-1 0 1,1 0-1,0 1 0,-1 0 0,1 0 0,0 1 1,0 1-1,4 0 3,-1 1 28,-1 1 1,0 0-1,1 0 1,-1 1-1,-1 1 1,1 0-1,-1 0 1,6 4-29,16 14 242,-1 1-1,0 1 1,-2 1 0,20 25-242,46 41-1805,-77-77 3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27.7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375 9 1984,'0'-1'36,"0"1"0,-1-1 1,1 1-1,0-1 0,0 1 0,-1-1 0,1 1 0,-1 0 1,1-1-1,0 1 0,-1-1 0,1 1 0,-1 0 1,1 0-1,-1-1 0,1 1 0,-1 0 0,1 0 1,-1-1-1,1 1 0,-1 0 0,1 0 0,-1 0 0,1 0 1,-1 0-1,1 0 0,-1 0 0,0 0-36,-9 19 1104,-9 4 505,2 1 0,1 0 0,-8 17-1609,-33 68 912,-23 25-912,-44 35-4043,110-153 1542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28.7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161 0 1472,'0'2'96,"0"1"1,-1-1 0,1 1-1,-1-1 1,0 0-1,0 1 1,0 1-97,-4 11-95,4-12 274,0 1 0,0 0 0,-1 0 1,0-1-1,1 1 0,-1-1 0,-1 1-179,1 0 366,0-1 0,0 1 0,0 0 0,1-1 1,-1 1-1,1 1-366,-9 32 2838,-7 18-2838,6-23 759,2 0 1,-2 18-760,-17 91 352,14-36-85,2 19-267,6-49 136,1-13-156,3 1 0,2 15 20,1-69 4,-1-1-1,2 0 1,-1 0 0,1 0 0,0 0 0,1 0 0,0 0-1,0-1 1,0 1 0,1-1 0,1 1-4,-3-4 9,1-1 0,0 0 1,-1 0-1,1 0 0,0 0 0,1-1 1,-1 1-1,0-1 0,1 1 0,-1-1 0,1 0 1,0-1-1,0 1 0,0-1 0,0 0 1,0 1-1,0-2 0,0 1 0,0 0 1,0-1-1,0 0 0,2 0-9,83-5 1045,-42 0-543,-21 1-518,19 2 16,-10 0-1678,1-1 1,12-4 1677,-24 2-2629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29.1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76 5152,'-5'-8'1888,"5"8"-1440,5-12-160,3 12 352,6 0-416,4 0 768,8 0-576,10-3 1216,3 3-896,11 0 64,2 3-480,2-3-224,-1 0-32,1-3-1056,8-5 544,4-4-1952,9-1 1376,32-6-3936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53.0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5578 0 1248,'0'0'14,"0"0"1,0 0-1,0 0 0,0 0 0,0 0 1,-1 0-1,1 0 0,0 0 0,0 0 1,0 0-1,0 0 0,-1 0 0,1 0 1,0 0-1,0 0 0,0 0 1,0 0-1,0 0 0,-1 0 0,1 0 1,0 1-1,0-1 0,0 0 0,0 0 1,0 0-1,0 0 0,-1 0 1,1 0-1,0 0 0,0 0 0,0 1 1,0-1-1,0 0 0,0 0 0,0 0 1,0 0-1,0 0 0,0 1 1,0-1-1,0 0 0,0 0 0,-1 0 1,1 0-1,0 0 0,0 1 0,0-1 1,0 0-1,0 0 0,1 0 0,-1 0 1,0 0-1,0 1 0,0-1 1,0 0-15,-1 16 448,1 0-126,-4 21 688,3-31-859,1 1-1,-1-1 1,1 0 0,-2 1 0,1-1 0,-3 5-151,1-1 116,1-1-1,0 0 1,0 1-1,0-1 1,2 1 0,-1 2-116,-1 6-6,-3 36 101,-8 66 391,7-92-233,-2-1 0,0-1 0,-2 0-1,-3 7-252,10-27 34,-11 26 231,-2-2 0,-18 28-265,-43 56 129,63-95-132,-94 124 6,77-107 28,-2 0-1,-27 21-30,-77 64 235,114-101-210,-1-2 0,0-1 1,-2-1-1,0-1 0,0-2 0,-1 0 0,-7 0-25,-52 18 214,-62 11-214,117-34-43,-105 34 43,60-17 0,-43 7 0,-341 41 280,268-47-64,20-3-213,29-6-204,-90 26 201,-313 67 86,302-54 80,65-13-119,66-16-119,2 4 0,2 5-1,-53 26 73,82-26-20,2 4-1,2 2 1,2 4-1,-62 51 21,-7 24-274,-18 29 274,151-141-24,-29 31-114,1 2 0,-12 18 138,-63 95 77,40-53-38,3-6-143,-27 54 104,73-107-24,1 1 0,3 0 0,2 2 0,1 0 0,2 4 24,-21 92-40,-19 65 32,44-161-73,1 0 0,2 1 0,3 0 0,1 0-1,3 38 82,1-38 68,1 0 0,3 1-1,4 9-67,-7-52 6,14 79 82,5 0-1,23 65-87,2-11-245,-42-131 246,18 46 226,20 38-227,-32-74 26,1-1 0,0 0 0,1-1 0,1 0 0,0-1 1,1 0-1,5 3-26,11 8-19,0-2 1,20 12 18,-34-26 109,-1-1 1,1 0-1,1-1 0,-1-1 0,1-1 0,16 4-109,-25-7 39,29 6 213,2-1 0,-1-1 0,32-1-252,-62-5 37,0 1 1,1-1-1,-1 1 0,0 1 1,0-1-1,0 1 0,6 2-37,-9-3-155,0 0-1,0 0 1,0 0-1,0-1 0,0 0 1,0 0-1,2 0 156,-1 0-585,-5 0 488,0 1 1,0-1 0,0 0 0,0 0-1,0 0 1,0 0 0,0 1 0,0-1-1,0 0 1,0 0 0,0 0 0,0 1-1,0-1 1,0 0 0,0 0 0,0 0-1,0 0 1,0 1 0,0-1 0,0 0-1,0 0 1,0 0 0,0 1 0,0-1-1,0 0 1,0 0 0,0 0 0,0 0-1,0 1 1,0-1 0,-1 0 0,1 0-1,0 0 1,0 0 0,0 0-1,0 1 1,0-1 0,-1 0 0,1 0-1,0 0 1,0 0 96,-15 1-2293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04:56.3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281 73 1824,'-4'0'-203,"-2"0"3145,6 0-2914,0 0-1,0 0 1,0 0 0,-1 0-1,1 0 1,0 0-1,0 0 1,0 0 0,0 0-1,0 0 1,0 0-1,0 0 1,0 0-1,0 0 1,0 0 0,0 0-1,0 0 1,0 0-1,0 0 1,0 0 0,0 0-1,0 0 1,0 0-1,0 0 1,0-1-1,-1 1 1,1 0 0,0 0-1,0 0 1,0 0-1,0 0 1,0 0 0,0 0-1,0 0 1,0 0-1,0 0 1,0 0-1,0 0 1,0 0 0,0 0-1,1-1 1,-1 1-1,0 0 1,0 0 0,0 0-1,0 0 1,0 0-1,0 0 1,0 0-1,0 0 1,0 0 0,0 0-1,0 0 1,0 0-1,0 0 1,0 0 0,0 0-1,0 0 1,0 0-1,0 0 1,0 0-1,0 0 1,1 0 0,-1-1-1,0 1 1,0 0-28,0 0 128,0-1-91,0 1 0,0-1 0,0 0 0,0 1 0,0-1-1,0 0 1,0 1 0,0-1 0,0 0 0,0 1 0,0-1 0,1 1 0,-1-1 0,0 0 0,0 1 0,1-1 0,-1 1 0,0-1 0,1 1 0,-1-1 0,0 0 0,1 1-1,-1 0 1,1-1 0,-1 1 0,1-1 0,-1 1 0,1 0 0,-1-1 0,1 1 0,0 0 0,-1-1 0,1 1 0,-1 0 0,1 0 0,0 0 0,-1 0 0,1-1 0,0 1-1,-1 0 1,1 0-37,2 3 34,0 0-1,-1 0 1,1 1-1,-1-1 1,0 1-1,0-1 1,0 1-1,0-1 1,-1 1-1,0 0 0,1 3-33,-1-2 23,-1-1 0,-1 0 0,1 1 0,-1-1 0,1 0 0,-1 1 0,0-1 0,-1 0 0,1 0 0,-2 1-23,-13 46 421,5-25-401,6-16-15,1 0 1,-1 0 0,-1 0 0,0-1-6,-23 40-6,22-37 12,0 1-1,0-1 0,-1-1 1,-1 0-1,0 0 0,0 0 1,-8 5-6,-116 79 32,129-93-11,-5 4 38,9-5 42,0-1-32,18-1 1,-13-1-66,0 1 1,0-1 0,0 0-1,0 0 1,0-1-1,-1 1 1,1-1 0,-1 0-1,1-1 1,-1 1 0,0-1-1,0 0 1,-1 1-1,1-2 1,0 0-5,6-7 68,-5 6-45,0-1 0,0 0 0,-1 1 0,3-7-23,37-90 61,-27 60-89,1 1 0,21-33 28,-17 32 138,-15 29-143,0 0 0,7-10 5,17-24 144,-31 48-129,0-1 0,1 1 0,-1-1-1,0 0 1,0 1 0,1-1-1,-1 1 1,0-1 0,0 1 0,0-1-1,0 0 1,0 1 0,0-1-1,0 1 1,0-1 0,0 0 0,0 0-15,0 1-2,0 0 1,0 0 0,0 0-1,0 0 1,0 0 0,0 0-1,0-1 1,0 1 0,0 0 0,0 0-1,0 0 1,0 0 0,0 0-1,-1 0 1,1-1 0,0 1-1,0 0 1,0 0 0,0 0 0,0 0-1,0 0 1,0 0 0,0 0-1,0 0 1,-1 0 0,1 0-1,0 0 1,0-1 0,0 1-1,0 0 1,0 0 0,0 0 0,-1 0-1,1 0 1,0 0 0,0 0-1,0 0 1,0 0 0,0 0-1,0 0 1,-1 0 0,1 0 0,0 0-1,0 0 1,0 0 0,0 0-1,0 1 1,0-1 0,-1 0-1,1 0 1,0 0 0,0 0-1,0 0 1,0 0 0,0 0 0,0 0-1,0 0 1,0 0 0,-1 1-1,1-1 1,0 0 1,-9 4 113,2 0 275,7-4-396,-1 1 1,1 0-1,0 0 1,-1 0-1,1 0 1,0 1-1,0-1 1,-1 0-1,1 0 1,0 0-1,0 0 1,0 1 7,1 7-25,0 0 1,0-1 0,3 7 24,-2-5 22,0 0 1,-1 0-1,1 8-22,-2-10 16,-1 15 5,2 1 1,4 19-22,0-1 200,-3-26-86,0 0 1,1 0 0,2 6-115,7 19 18,-8-23 66,1 0 0,1 0 0,1 0 0,0-1 0,1 0 1,1 0-85,-4-10 85,1 0 0,0 0 0,0 0 0,0-1 0,1 0 0,0 0 0,0-1 0,2 1-85,12 7 174,1-1-1,6 2-173,-13-8-257,0 1-1,-1 1 1,0 1-1,0 0 1,-1 1-1,6 5 258,5 12-3642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08.32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1201 896,'0'2'946,"0"-2"-924,0 0 0,0 0 0,0 0 0,0 0 0,1 0 0,-1 0-1,0 0 1,0 1 0,0-1 0,0 0 0,0 0 0,0 0 0,0 0 0,0 0 0,0 0 0,0 0 0,0 0-1,0 0 1,1 0 0,-1 0 0,0 0 0,0 0 0,0 0 0,0 0 0,0 0 0,0 0 0,0 0 0,0 0-1,0 0 1,1 0 0,-1 0 0,0 0 0,0 0 0,0 0 0,0 0 0,0 0 0,0 0 0,0 0 0,0 0-1,0 0 1,1 0 0,-1 0 0,0 0 0,0 0 0,0 0 0,0 0 0,0-1 0,0 1 0,0 0 0,0 0-1,0 0 1,0 0 0,0 0 0,0 0 0,0 0 0,0 0 0,0 0 0,0 0 0,0-1 0,0 1 0,0 0-22,1 0 34,0 0 0,-1-1 1,1 1-1,0 0 1,0 0-1,-1 0 1,1-1-1,0 1 1,0 0-1,-1 0 0,1 0 1,0 0-1,0 0 1,-1 1-1,1-1-34,6 0 188,7-3 162,1-1 0,-1 0 0,1-1-350,17-5 262,21-8-20,-1-3 1,-1-2-1,-2-2 1,1-2-243,-40 22 21,23-16-66,0-1-1,-1-2 1,14-14 45,10-7 24,18-10 412,3 3 0,1 4-1,69-30-435,5 0 267,-123 62-260,0-1-1,-1-1 1,-1-2 0,12-11-7,-5 5-11,71-52-39,61-48 702,-113 87-486,-52 38-236,-1 1 44,0 0 68,0 0-4,0 0 10,0 0 53,0 0-21,0 0 5,13-11-309,23-9 397,-25 14-169,0 0 0,-1 0 0,0-1-1,0 0 1,8-8-4,58-49-85,-64 54-21,6-8 329,-18 18-219,0-1-1,0 1 0,-1 0 0,1 0 0,0-1 0,-1 1 1,1 0-1,0 0 0,0-1 0,-1 1 0,1 0 0,0 0 0,-1 0 1,1 0-1,-1 0 0,1-1 0,0 1 0,-1 0 0,1 0 1,0 0-1,-1 0 0,1 0 0,-1 0 0,1 0 0,0 0 0,-1 0 1,1 1-1,-1-1-3,-17-1-112,15 1 167,-77-3 41,-52-5 16,3 3-672,170 3 222,41-9 338,29-2 29,-74 10-61,-16 1-11,0 1 0,6 0 43,-21 2-4,-1-1 0,1 1-1,-1-1 1,1 1 0,-1 1-1,0-1 1,0 1 0,0 0-1,0 0 1,0 1 0,0-1 4,-4 0 9,1-1 1,-1 0-1,1 0 0,-1 1 1,0-1-1,0 0 1,0 1-1,0-1 0,0 1 1,0 0-1,0-1 1,0 1-1,-1 0 0,1-1 1,-1 1-1,1 0 1,-1 0-1,0 0 1,1-1-1,-1 1 0,0 0 1,0 0-1,-1 1-9,1 6 86,-2 0 0,1-1 0,-1 1 0,-2 3-86,1 1 64,-13 37 75,2-10-76,4-9-4,-1-1 0,-1 0-1,-13 22-58,-10 18-960,25-49-1450,10-11-502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20.7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21 1568,'0'-1'69,"0"0"0,0 1 0,0-1 1,0 0-1,1 0 0,-1 1 0,0-1 0,0 0 0,0 1 0,1-1 1,-1 0-1,0 1 0,1-1 0,-1 0 0,1 1 0,-1-1 0,0 1 1,1-1-1,0 0 0,-1 1 0,1-1 0,-1 1 0,1 0 0,-1-1 1,1 1-1,0-1 0,-1 1 0,1 0-69,1-1 156,1 1 0,-1-1 0,0 1-1,1-1 1,-1 1 0,0 0 0,0 0 0,1 0 0,-1 0-1,1 1-155,5 0 238,0 1 0,1 0-1,-1 0 1,0 1-1,3 1-237,-3-1 93,1 0 0,-1-1-1,0 0 1,1 0-1,0-1 1,-1-1-1,1 1 1,3-1-93,32 3-1397,-27 4-448,-15-6 901,-2-1-549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09.4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240 22 1888,'-1'-2'70,"-1"0"-1,1 1 1,-1-1 0,1 0-1,-1 1 1,0 0-1,0-1 1,0 1 0,1 0-1,-1 0 1,0 0 0,-1 0-1,1 0 1,0 0 0,0 1-1,0-1 1,0 1 0,-1-1-1,1 1 1,0 0-1,0 0 1,-1 0 0,1 0-1,0 1 1,0-1 0,0 0-1,-1 1 1,1 0 0,0-1-1,0 1 1,0 0 0,0 0-1,0 0 1,-1 1-70,-2 1 183,-1 1 0,1-1 1,0 1-1,0 0 0,0 1 0,0-1 1,1 1-1,0 0 0,0 0 1,0 1-1,-2 3-183,-20 40 256,1 2 0,-4 19-256,22-52 64,1 0 0,1 0 0,1 1 0,1 0 0,0-1 0,1 1 0,2 0 0,0 18-64,1-32 13,-1 0 1,1 0-1,1 1 1,-1-1-1,1 0 1,0 0-1,0 0 1,0 0-1,3 3-13,-4-5 6,1-1 0,-1 0 0,1 0 0,-1 0-1,1-1 1,0 1 0,0 0 0,0-1 0,0 1 0,0-1 0,0 0 0,0 1 0,0-1-1,1 0 1,-1 0 0,0 0 0,1-1 0,-1 1 0,1-1 0,-1 1 0,1-1-1,1 0-5,15 0 18,1-2 0,-1 0 0,1-1-1,-1-1 1,0-1 0,8-3-18,-13 3 39,-1 0 0,0-1 0,0 0 0,-1-1 0,0-1 1,0 0-1,-1 0 0,1-1 0,1-4-39,-10 10 25,1-1-1,-1 0 1,0 0 0,-1 0 0,1 0-1,-1-1 1,0 1 0,0-1-1,0 0 1,-1 1 0,1-1-1,-1 0 1,0 0 0,-1 0-1,1 0 1,-1 0 0,0 0-1,0 0 1,-1 0 0,0-2-25,-2-11 100,-1 0 1,-1 0-1,0 1 1,-8-15-101,6 13 130,-2-1 0,-1 1 0,0 0-1,-2-1-129,7 13 30,0-1-1,-1 1 0,0 1 0,0-1 0,-1 1 0,0 0 0,0 0 0,0 1 1,-1 0-1,-7-4-29,15 9-25,-2-1 0,1 0 1,0 1-1,0-1 0,0 1 1,0-1-1,0 1 0,0 0 1,0 0-1,-1-1 0,1 1 1,0 0-1,0 0 0,0 0 1,-1 0-1,1 0 0,0 0 1,0 1-1,0-1 0,-1 0 1,1 1-1,0-1 0,0 1 1,0-1-1,0 1 0,0-1 1,0 1-1,0 0 0,0-1 1,0 1-1,0 0 0,0 0 1,1 0-1,-1 0 0,0 0 1,0 0-1,1 0 25,-2 1-241,1 1 0,0-1-1,1 1 1,-1-1 0,0 1-1,1-1 1,-1 1 0,1 0 0,0-1-1,0 1 1,0-1 0,0 1-1,0 0 1,0-1 0,1 1 0,0 2 241,8 18-1510,8-3-383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12.4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260 72 1152,'-1'-7'429,"-2"8"138,3 0-171,-1-1 111,-8-9 415,-1 0 0,0 1 1,-1 0-1,0 0-922,6 5 18,0 0 0,-1 0-1,1 0 1,-1 1 0,0 0-1,0 0 1,0 0 0,0 1-1,0 0 1,0 0-18,-7 0-85,0 1 0,0 0-1,1 0 1,-10 3 85,18-3-17,0 1-1,0 0 0,1 0 0,-1 0 1,0 0-1,0 1 0,1-1 1,-1 1-1,1 0 0,-1 0 1,1 1-1,0-1 0,0 0 1,0 1-1,0 0 0,-2 3 18,4-4 11,0 0 0,0 1 0,0-1-1,1 1 1,-1-1 0,1 1 0,-1-1 0,1 1-1,0-1 1,0 1 0,0-1 0,0 1 0,0-1 0,1 1-1,-1-1 1,1 1 0,0 0-11,15 44 118,-15-45-105,31 73-153,-15-41 404,-3 1-1,-1 1 0,-1 1-263,-7-20 102,1 5-36,-1 0 0,-1 0-1,2 21-65,-5-26 24,3 112 336,-5-122-365,0 0 1,-1 1-1,0-1 0,0-1 1,0 1-1,-1 0 0,0-1 1,-3 5 4,4-8-451,0-2 53,3 1-4940,6 2 4293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12.9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91 1408,'0'0'21,"0"-1"0,-1 1 0,1-1 0,0 1 0,0 0 0,0-1 0,0 1 0,0 0 0,0-1 0,0 1 0,0 0 0,1-1 0,-1 1 0,0-1 0,0 1 0,0 0 0,0-1 0,0 1 0,1 0 0,-1-1 0,0 1 0,0 0 0,0 0 0,1-1 0,-1 1 0,0 0 0,0 0 0,1-1 0,-1 1 0,0 0 0,1 0 0,-1 0 0,0-1 0,1 1-21,16-14 254,-10 9 53,-5 3-173,0 1 0,0 0 0,0 0 0,0 0 0,0 0 0,0 0 1,1 0-1,-1 1 0,0-1 0,1 1 0,-1 0 0,0 0 0,1-1 1,-1 1-1,0 1 0,1-1 0,-1 0 0,0 1 0,1-1 0,-1 1 1,0 0-135,22 1 734,22 0 28,-25-1-408,0-1 0,1-1 0,5-1-354,0-2 126,0-2-1,-1-1 0,1-1 1,4-3-126,-17 7-260,1-1 0,0 2 0,0 0 1,0 1-1,0 1 0,0 0 0,2 1 260,-15 0-1813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13.6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 35 736,'-2'-5'1071,"1"4"277,-4 5-1138,3 0-162,-1-1-1,1 1 1,1 0-1,-1 0 1,0 0-1,1 0 0,0 0 1,0 0-1,0 1 1,1-1-1,-1 2-47,1-3 49,-1 0 43,1 0 0,0 1 1,0-1-1,1 0 0,-1 0 1,1 0-1,0 3-92,1 7 85,-2-12-82,1 1 0,-1 0 0,0 0 1,1 0-1,-1 0 0,1-1 1,-1 1-1,1 0 0,0 0 0,0-1 1,0 1-1,0-1 0,0 1 1,0-1-1,0 1 0,1-1 0,-1 0 1,0 1-1,1-1 0,-1 0 1,1 0-1,0 0-3,0 0 55,1 0 1,-1 0-1,1 0 1,-1-1-1,1 1 1,0-1-1,-1 1 1,1-1-1,0 0 1,-1 0-1,1 0 1,0-1-1,-1 1 1,1-1-1,-1 1 0,1-1-55,4-1 129,-1 0-1,1-1 1,-1 0-1,0 0 1,0 0-1,0-1 1,-1 0-1,1 0 1,-1 0-1,4-4-128,-7 6 43,-1 1-1,1-1 1,-1 1 0,0-1-1,1 0 1,-1 0 0,0 1-1,0-1 1,0 0 0,0 0 0,0 0-1,-1 0 1,1 0 0,0 0-1,-1 0 1,0-1 0,1 1-1,-1 0 1,0 0 0,0 0-1,0 0 1,-1 0 0,1 0-1,0 0 1,-1-1 0,1 1 0,-1 0-1,0 0 1,0 0 0,0 0-1,0 1 1,0-1 0,0 0-1,0 0 1,-2-1-43,-2-3-45,0 1-1,-1-1 1,0 1-1,0 0 1,-7-5 45,10 8-86,-1 0 0,1 0 0,-1 0 0,0 0 0,0 1 0,0 0 0,0 0 0,0 0 0,0 0 0,0 0 0,-5 0 86,9 1-33,0 0 0,0 0 0,-1 0 0,1 0 0,0 0 0,-1 0 0,1 0 0,0 0-1,-1 0 1,1 0 0,0 1 0,-1-1 0,1 0 0,0 0 0,0 0 0,-1 0 0,1 0 0,0 0 0,0 1 0,-1-1 0,1 0 0,0 0 0,0 0 0,-1 1 0,1-1 0,0 0 0,0 0 0,0 1 0,-1-1 0,1 0 0,0 1 0,0-1 0,0 0 0,0 0 0,0 1 0,0-1 0,0 0 0,0 1 0,0-1 0,0 0-1,0 1 1,0-1 0,0 0 0,0 1 0,0-1 0,0 0 0,0 0 0,0 1 0,0-1 33,8 14-1789,1-3-243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14.1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76 196 1568,'-1'-4'169,"0"4"39,-2 8 247,-2 16 89,2 27 347,2-51-786,0 0 0,1 0 0,-1-1 1,0 1-1,1 0 0,-1 0 0,0 0 0,1-1 1,-1 1-1,0 0 0,1 0 0,-1-1 1,1 1-1,-1-1 0,0 1-105,-3-5 156,0 1 0,0 0 0,1-1-1,0 0 1,-1 0 0,2 0 0,-1 0 0,0 0-1,1-1 1,0 1 0,0-1 0,1-1-156,-4-15 145,1 1 0,0-14-145,3 30-21,1-1 33,-1 0 0,1-1 0,1 1 1,-1 0-1,1-1 0,0 1 0,0 0 1,1 0-1,0 0 0,0 0 0,1 0 1,-1 0-1,2 0-12,-3 3 0,0 1 1,1 0 0,-1 0-1,1-1 1,0 1-1,0 0 1,0 0-1,0 1 1,0-1 0,0 0-1,1 1 1,-1-1-1,0 1 1,1 0-1,-1 0 1,1 0-1,-1 0 1,1 0 0,0 0-1,-1 1 1,1-1-1,0 1 1,0 0-1,-1 0 1,1 0 0,0 0-1,0 0 1,-1 1-1,1-1 1,2 2-1,-1-1-43,-1 1 0,1-1 0,-1 1 0,1 0 0,-1 0 0,0 1 0,0-1 0,0 1 0,0-1 0,-1 1 0,1 0 0,0 0 0,-1 0 0,0 0 0,0 1 0,1 0 43,10 15-1408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15.3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121 12 1472,'-4'-3'396,"5"2"-220,-4 2 249,-10-5 449,12 3-784,0 1 0,0-1 0,0 1 0,0-1 0,0 1 0,0-1-1,0 1 1,0 0 0,-1 0 0,1-1 0,0 1 0,0 0-1,0 0 1,0 0 0,-1 0 0,1 1 0,0-1 0,0 0 0,-1 0-90,-1 2 58,1-1 0,-1 0 0,1 1 0,-1-1 0,1 1 0,-1-1 0,1 1 1,0 0-1,0 0 0,0 0 0,0 1 0,0-1 0,0 0 0,0 3-58,-1 0 92,0 0-1,1 1 0,0-1 1,1 0-1,-1 1 0,1-1 1,-1 5-92,0 10 130,2 0 1,0 0-1,0-1 1,2 3-131,-1-15-13,-1-2 43,0-1-1,1 1 1,0 0-1,0 0 1,0 0-1,1 0 1,0-1-1,-1 1 1,1-1-1,1 1 1,-1-1 0,1 0-1,1 2-29,-2-5 15,-1 0 1,1 0-1,-1-1 0,1 1 1,-1 0-1,1-1 0,0 0 0,-1 1 1,1-1-1,0 0 0,-1 0 1,1 0-1,0 0 0,-1 0 1,1 0-1,0 0 0,-1 0 0,1-1 1,0 1-1,-1-1 0,1 1 1,-1-1-1,1 0 0,-1 0 1,2 0-16,1-1 45,1 0 1,-1-1-1,0 1 1,0-1-1,-1 0 1,1 0-1,0 0 1,1-3-46,-1 1 55,0-1 0,-1 1 1,0-1-1,0 0 0,0 0 1,-1-1-1,0 1 0,0 0 0,0-1 1,-1 1-1,0-1 0,0 0 1,-1 1-1,0-4-55,0 6 82,0-1 1,-1 0-1,0 0 1,0 0-1,0 0 1,0 1-1,-1-1 1,0 0-1,0 1 1,0-1-1,0 1 1,-1 0-1,0 0 1,0 0-1,0 0 1,0 0-1,0 1 1,-1-1-1,-3-1-82,1 0-51,0 1-1,-1 0 1,0 1 0,0-1 0,0 1-1,0 1 1,-1-1 0,1 1-1,0 0 1,-1 1 0,0 0 0,1 0-1,-3 1 52,9 0-58,1 0 0,-1 0 0,0 0 0,0 0 0,1 0 0,-1 0 0,0 1 0,0-1-1,1 0 1,-1 1 0,0-1 0,1 0 0,-1 1 0,1-1 0,-1 1 0,1-1 0,-1 1 0,0-1-1,1 1 1,0 0 0,-1-1 0,1 1 0,-1-1 0,1 1 0,0 0 0,-1-1 0,1 1-1,0 0 1,0 0 0,-1-1 0,1 1 0,0 0 0,0 0 0,0-1 0,0 1 0,0 0 0,0 0-1,0 0 59,0 13-1946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16.2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37 224 2816,'-5'-2'1001,"6"5"-384,4 13-454,5 55 252,13 69-272,-16-104 15,2-1 1,12 29-159,4-5 1514,-24-59-1484,-1 0 0,0 0-1,0-1 1,1 1-1,-1 0 1,0 0-1,0 0 1,0 0-1,1 0 1,-1 0-1,0-1 1,0 1-1,0 0 1,1 0 0,-1 0-1,0 0 1,0-1-1,0 1 1,0 0-1,1 0 1,-1-1-1,0 1 1,0 0-1,0 0 1,0 0-1,0-1-29,1-4 83,0 0-1,-1-1 1,0 1-1,0 0 1,0-1-1,0 1 1,-1 0-1,-1-5-82,-1-9 103,-20-146 484,11 92-563,3 0 0,0-52-24,13 66-71,-3 52 16,0 0 0,0 0 0,1 0 0,0 0 1,0 0-1,4-6 55,-5 12-22,-1-1 0,1 1 1,0 0-1,0 0 0,-1 0 0,1-1 1,0 1-1,0 0 0,0 0 1,0 0-1,1 0 0,-1 1 0,0-1 1,0 0-1,1 0 0,-1 1 1,0-1-1,0 1 0,1-1 0,-1 1 1,1-1 21,0 1-11,0 0 0,0 0 1,1 0-1,-1 1 0,0-1 0,0 0 1,0 1-1,0 0 0,0-1 1,0 1-1,0 0 0,0 0 0,0 0 11,7 5 56,0 0-1,-1 1 1,0 0-1,0 0 0,2 3-55,-6-6 52,2 2 20,-1 0 0,1 0 0,-2 0 0,1 1 0,-1 0 0,2 2-72,-5-8 51,0 1 1,-1-1-1,1 1 0,0-1 1,-1 1-1,1-1 1,-1 1-1,0 0 0,1-1 1,-1 1-1,0 0 1,0-1-1,0 1 0,0 0 1,0-1-1,0 1 1,-1 0-1,1-1 0,0 1 1,-1-1-1,1 1 1,-1-1-1,0 1 0,0-1 1,1 1-1,-1-1 1,0 1-1,0-1 0,0 0 1,0 0-1,-1 1 1,1-1-1,-1 1-51,-3 1 57,-1 0 0,1 0 0,-1 0 0,1-1 0,-1 0 0,0 0 0,0 0 0,-2 0-57,-53 7 370,26-4-289,10-4-603,-7 1-810,31-1 1250,-1-1-1,0 0 1,1 1 0,-1-1 0,1 1-1,-1-1 1,1 1 0,-1 0-1,1-1 1,-1 1 0,1 0 0,0 0-1,-1 0 1,1 0 0,-1 1 82,2-1-162,-1 0 0,0 0 1,1 1-1,-1-1 0,1 0 1,-1 0-1,1 1 0,0-1 0,-1 0 1,1 0-1,0 1 0,0-1 1,0 0-1,0 1 0,0-1 1,0 1 161,0 2-336,0 18-2549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17.13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1 179 2976,'0'0'89,"1"-1"0,-1 1 0,0 0 1,1-1-1,-1 1 0,1 0 0,-1 0 0,1-1 1,-1 1-1,1 0 0,-1 0 0,1 0 0,0 0 0,-1-1 1,1 1-1,-1 0 0,1 0 0,-1 0 0,1 0-89,11-3 407,-11 2-344,0 1-1,0 0 1,0-1-1,0 1 1,0 0-1,0 0 0,0 0 1,0 0-1,0 0 1,0 0-1,0 0 1,1 0-1,-1 1-62,3-1 207,1 0-166,1 0 0,-1 0 1,0-1-1,0 0 0,0 0 0,0 0 1,0 0-1,0-1 0,0 0 1,0 0-1,-1 0 0,1 0 0,-1-1 1,1 0-1,-1 0 0,0 0 0,0 0 1,0-1-1,-1 0 0,1 0 1,-1 0-1,0 0 0,0 0-41,0 0 15,-1 0 1,1 0-1,-1 0 0,0 0 0,0 0 0,-1 0 1,1 0-1,-1 0 0,0-1 0,0 1 0,0-1 1,-1 1-1,0-1 0,1 1 0,-2-1 0,1 1 1,0-1-1,-1 1 0,0 0 0,0-2-15,0 4 28,0-1 0,0 1 0,1 0 0,-1 0 0,-1 0 0,1 1 0,0-1 0,-2-2-28,3 4 2,0 0 0,0-1 0,0 1 0,0 0 0,-1-1 0,1 1 0,0 0 0,0-1 0,-1 1 0,1 0 0,0 0 0,-1-1 0,1 1 0,0 0 0,-1 0 0,1 0 0,0-1 0,-1 1 0,1 0 0,0 0 0,-1 0 0,1 0 0,-1 0 0,1 0 0,0 0 0,-1 0 0,1 0 0,-1 0 0,1 0 0,0 0 0,-1 0 0,1 0 0,0 0 0,-1 0 0,1 0 0,-1 1 0,1-1 0,0 0 1,-1 0-1,1 0 0,0 1 0,-1-1 0,1 0 0,0 0 0,0 1 0,-1-1 0,1 0 0,0 1 0,0-1 0,-1 0 0,1 1 0,0-1 0,0 1-2,-5 9 0,1 0 0,1 0 0,-1 0 0,0 7 0,-3 9 0,-5 39 421,12-62-365,0 0 1,0-1-1,0 1 0,1 0 0,-1-1 0,1 1 1,-1-1-1,1 1 0,0-1 0,0 1 0,0-1 1,1 0-1,-1 1 0,0-1 0,2 2-56,2 2 143,-1-1 0,1 0 0,-1 1 0,2-2-1,0 3-142,-3-5 142,0 0-1,0 0 0,1 0 1,-1-1-1,0 1 0,0-1 1,1 1-1,-1-1 0,1 0 0,-1 0 1,1-1-1,-1 1 0,1-1 1,0 0-1,-1 0 0,1 0 1,3-1-142,2 0 55,1-1 1,-1-1-1,1 0 1,-1 0 0,0-1-1,0-1-55,23-6-493,-24 9-362,0-1 0,0 0 0,0 0 0,0-1 0,0-1 855,0 1-1152,1 0 374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17.6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78 2080,'8'-7'667,"-6"5"-411,-2 2-32,6 12 1194,0 1-474,-4 2-558,-1 0 0,-1 0-1,0 0 1,-1 0 0,-1 0 0,-1 7-386,1-11 88,-1 2 96,1 0 0,1 1 0,0 3-184,0-8 259,-1-10 334,2 0-529,-1-1 0,1 1 1,0 0-1,0 0 0,-1-1 0,1 1 0,0 0 0,0-1 0,1 1 0,-1-1 0,0 1-64,18-67 320,-13 49-293,1-1-1,1 1 1,0 0 0,2 1-1,0 0 1,1 0 0,1 1-1,8-11-26,-17 26-6,-1 0-1,1 1 0,-1-1 1,1 0-1,0 1 0,0-1 1,0 1-1,0-1 0,0 1 1,0 0-1,0 0 0,0 0 1,0 0-1,1 0 7,-1 1-2,-1-1 0,1 1 0,0 0-1,-1 0 1,1 0 0,0 0 0,-1 1 0,1-1 0,-1 0-1,1 1 1,0-1 0,-1 1 0,1-1 0,-1 1 0,1 0-1,-1-1 1,0 1 0,1 0 0,-1 0 0,0 0 0,1 1 2,7 6 21,0 1 1,-1 0-1,0 1 1,0 0-1,6 10-21,8 18 112,-1 4-112,17 27-155,-27-51-509,16 24-4235,-16-31 2174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18.6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169 4 1568,'-5'-3'-55,"5"3"861,-1 1 1421,-10 1-811,7-3-1327,0 1-1,0 0 1,0 1-1,0-1 1,0 1-1,0 0 1,0 0-1,1 0 1,-1 0-1,0 1 1,1-1-1,-1 1 1,1 0-1,-1 0 1,1 0-1,0 1 1,0-1-1,0 1 1,0-1-1,0 1 1,1 0-1,-2 3-88,-5 6 27,0 1 0,2 0 0,-1 0 0,2 1 0,0 0 0,0 0 0,1 0 0,1 1 1,1 0-1,0 0 0,1 0 0,0 0 0,1 0 0,1 5-27,0-17 46,1 1 1,-1-1 0,1 1 0,0-1-1,0 0 1,0 0 0,0 1-1,1-1 1,-1 0 0,1 0-1,0 1-46,26 33 696,-19-27-327,-7-8-301,-1-1-1,1 1 0,0-1 1,0 0-1,0 0 0,0 0 0,0 0 1,0 0-1,0 0 0,1-1 1,-1 1-1,0-1 0,0 1 1,1-1-1,-1 0 0,0 0 0,0 0 1,1 0-1,-1 0 0,0-1 1,2 1-68,0-1 28,0 0 1,0 0-1,0 0 0,0 0 1,-1 0-1,1-1 1,0 1-1,-1-1 1,1 0-1,-1 0 1,0-1-1,1 0-28,41-40-3040,-36 31 730,-9 10 2005,1 1 0,-1 0-1,1 0 1,0 0-1,0 0 1,-1 0 0,1 0-1,0 0 1,0 0 0,0 0-1,0 0 1,0 0-1,0 1 1,0-1 0,1 0 305,11-7-1083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21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80 896,'0'-3'46,"-1"1"-1,1-1 1,0 0-1,0 1 1,0-1-1,0 0 1,0 1 0,1-2-46,-1-11-402,1 15 512,-1-1 0,0 1 0,0-1 0,0 0 0,1 1 0,-1-1 0,0 1 0,1-1 0,-1 1 0,0-1 0,1 1 0,-1-1 0,1 1 0,-1-1 0,0 1 0,1 0 0,-1-1 0,1 1 0,0 0 0,-1-1 0,1 1 0,-1 0 0,1 0 0,-1-1 0,1 1 0,0 0 0,-1 0 0,1 0 0,-1 0 0,1 0 0,0 0 0,-1 0 0,1 0-110,26 0 2574,-20 0-3003,6-1 714,1 0-1,-1-1 0,1-1 0,11-4-284,-12 3-219,1 1 0,-1 1 1,1-1-1,12 1 219,-22 2-47,-1 0-246,1 0-1,0 0 1,0 0-1,-1 1 1,1-1-1,0 1 1,-1 0-1,1 0 1,0 0 0,1 1 293,8 6-2059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19.0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5 4800,'5'-5'1792,"0"5"-1408,-1 9-96,-4-9-416,5 11 0,-5 2 192,0 2-32,0 5 0,0 8 0,-5 3 32,1 5-32,4 0-288,-5-5 128,0 0-1440,5-3 864,-3-5-1856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19.3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51 2976,'-5'-20'1120,"10"9"-896,3-6-32,-3 17-544,0 0 160,-2-3-1952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20.03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5 167 3552,'-4'-6'1004,"9"9"-145,-2-2-765,-1 1 1,0-1-1,-1 1 1,1-1-1,0 1 1,0 0-1,-1 0 0,1 0-94,0 2-33,1 1 6,0 1 0,-1-1-1,0 1 1,0 0 0,0-1 0,-1 1-1,1 2 28,2 11 365,-2-13 215,-1-12 945,-2-14-1290,-1 0-1,0 0 1,-2 1 0,-2-5-235,0-5 106,0-13 71,6 40-155,0-1-1,0 0 0,0 0 0,1 0 1,-1 0-1,1 0 0,-1 0 0,1 1 0,0-1 1,0 0-1,0 0 0,2-1-21,2-10-64,-4 13 50,-1 0 0,0 0 0,0 0 0,1 0 0,-1 0 0,0 0 1,1 0-1,-1 0 0,1 0 0,-1 1 0,1-1 0,0 0 0,-1 0 1,1 0-1,0 1 0,0-1 0,-1 0 0,1 1 0,0-1 1,0 0-1,0 1 0,0-1 0,0 1 0,0 0 0,0-1 0,0 1 1,0 0-1,0 0 0,0-1 0,0 1 14,4 0-5,1-1 1,0 1-1,-1 0 0,1 0 1,-1 1-1,1 0 0,-1 0 1,1 0-1,-1 0 0,0 1 1,1 0-1,0 1 5,2 1-910,1 0 1,-1 1-1,0 0 0,0 0 0,0 1 1,6 6 909,2 6-2171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20.8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81 13 1824,'0'-1'263,"-1"0"1,1 0-1,0 1 1,-1-1-1,1 0 1,-1 0-1,1 1 1,-1-1-1,1 0 1,-1 1-1,0-1 1,1 0-1,-1 1 1,0-1-1,1 1 1,-1-1-1,-1 1-263,1 0 110,0 1-1,-1-1 1,1 1-1,0 0 1,0 0 0,0-1-1,0 1 1,0 0-1,0 0 1,0 0 0,0 0-1,0 0 1,-1 1-110,-3 4 79,0 0 0,0 0 0,0 1-1,0 0 1,1-1 0,0 1 0,1 1 0,-1-1 0,1 0 0,1 1 0,0 0 0,0-1 0,0 1 0,1 0 0,0 4-79,0-2 104,1 0-1,1 0 1,0 0 0,1 0 0,1 6-104,-2-13 60,0-1 1,0 1-1,0-1 0,0 1 0,0-1 1,0 0-1,1 1 0,0-1 0,-1 0 1,1 0-1,0 0 0,0 0 1,0 0-1,0 0 0,0-1 0,0 1 1,1-1-1,-1 0 0,0 1 0,1-1 1,-1 0-1,3 0-60,-3 0 60,1 0 1,0-1-1,-1 0 1,1 1-1,0-1 0,-1 0 1,1-1-1,0 1 1,-1 0-1,1-1 0,0 1 1,-1-1-1,1 0 0,0 0-60,6-3 104,0 0 0,0-1-1,2-1-103,4-4 17,-9 7-85,0 0 0,0-1 0,-1 0-1,0 0 1,1 0 0,-1-1-1,-1 0 1,1 0 0,-1 0 0,2-3 68,16-13-5803,-21 16 2886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21.46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1 229 1984,'3'-16'640,"-3"16"-631,0 0 0,0 0-1,0 0 1,0 0 0,0 0 0,0 0 0,0 1-1,1-1 1,-1 0 0,0 0 0,0 0 0,0 0 0,0 0-1,0 0 1,0 0 0,0 0 0,0 0 0,0 0 0,0 1-1,0-1 1,1 0 0,-1 0 0,0 0 0,0 0-1,0 0 1,0 0 0,0 0 0,0 0 0,0 0 0,1 0-1,-1 0 1,0 0 0,0 0 0,0 0 0,0 0-1,0 0 1,0 0 0,0 0 0,1 0 0,-1 0 0,0 0-1,0 0 1,0 0 0,0 0 0,0 0 0,0 0 0,0-1-1,0 1 1,1 0 0,-1 0 0,0 0 0,0 0-1,0 0 1,0 0 0,0 0 0,0 0 0,0 0 0,0 0-1,0-1 1,0 1 0,0 0 0,0 0 0,0 0-1,0 0-8,0 0 25,0 0-1,0 0 0,0-1 0,1 1 0,-1 0 0,0 0 0,0 0 0,0 0 0,0 0 0,0 0 0,0 0 0,0 0 0,0-1 0,0 1 0,0 0 0,0 0 0,0 0 0,1 0 0,-1 0 1,0 0-1,0 0 0,0 0 0,0 0 0,0 0 0,0 0 0,0 0 0,0 0 0,1 0 0,-1 0 0,0 0 0,0 0 0,0 0 0,0 0 0,0 0 0,0 0 0,0 0 0,1 0 1,-1 0-1,0 0 0,0 0 0,0 0 0,0 0 0,0 0 0,0 0 0,0 0 0,0 0 0,0 0 0,1 0 0,-1 0 0,0 1 0,0-1 0,0 0 0,0 0 0,0 0 0,0 0 0,0 0 1,0 0-1,0 0 0,0 0 0,0 1 0,0-1 0,0 0 0,0 0-24,2-4 1965,-2 7-1007,-2 11-617,2-8-268,1 1 0,0-1 0,0 0-1,1 0 1,0 0 0,0 0 0,0 0 0,2 3-73,4 11 169,-6-16-146,0 0-1,1 0 1,-1-1 0,1 1 0,0-1 0,0 1 0,2 0-23,-4-3 56,-1 0 1,1 0 0,0-1-1,0 1 1,-1 0-1,1-1 1,0 1 0,0 0-1,0-1 1,0 1-1,0-1 1,0 0 0,0 1-1,0-1 1,0 0-1,0 1 1,0-1 0,0 0-1,0 0 1,0 0 0,0 0-1,0 0 1,0 0-1,0 0 1,0 0 0,0-1-1,0 1 1,0 0-1,0-1 1,0 1 0,0 0-1,0-1 1,0 1-1,0-1 1,0 0 0,0 1-1,-1-1 1,1 0-1,0 1 1,0-1 0,-1 0-1,1 0 1,-1 0 0,1 0-1,0 0 1,-1 0-57,3-4 126,0 1 1,0-1-1,-1 0 1,0-1-1,0 1 1,0 0-1,-1 0 1,0-1-127,3-24-101,-2-1 0,-1 1 1,-1-1-1,-2 0 1,-1 1-1,-1 0 1,-3-7 100,5 30-553,2 5 264,0 0 1,0 0-1,-1 0 0,1 0 1,-1 0-1,1 0 0,-1 0 1,0 0-1,0 1 0,0-1 1,-1-1 288,2 3-52,0 0 1,0 0 0,0-1-1,0 1 1,0 0 0,0 0-1,0 0 1,0 0-1,0 0 1,0 0 0,0 0-1,0-1 1,0 1-1,-1 0 1,1 0 0,0 0-1,0 0 1,0 0 0,0 0-1,0 0 1,0 0-1,0 0 1,-1 0 0,1 0-1,0 0 1,0 0 0,0 0-1,0 0 1,0 0-1,0 0 1,-1 0 0,1 0-1,0 0 1,0 0 0,0 0-1,0 0 1,0 0-1,0 0 1,-1 0 0,1 0-1,0 0 1,0 0 0,0 0-1,0 0 1,0 0-1,0 0 1,0 0 0,0 0-1,-1 0 1,1 1 0,0-1-1,0 0 1,0 0-1,0 0 1,0 0 0,0 0-1,0 0 1,0 0 0,0 1-1,0-1 1,0 0-1,0 0 52,2 9-1843,6 3 24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21.8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20 3648,'0'-1'91,"-1"1"0,1 0 1,-1-1-1,1 1 0,0-1 0,-1 1 1,1-1-1,-1 0 0,1 1 0,0-1 1,0 1-1,-1-1 0,1 1 0,0-1 1,0 0-1,0 1 0,0-1 0,0 0 1,0 1-1,0-1 0,0 1 0,0-1 0,0 0 1,0 1-1,0-1-91,0-3 1233,0 3-283,0 1-300,0 0-68,0 10-140,1 6-435,1 0-1,0 1 0,1-1 0,2 4-6,10 35-3321,-11-43 1754,0-3-1084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22.1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63 166 3712,'-10'-59'1408,"10"38"-1120,-3-2-64,-2 11 736,0 1-576,-3-2-160,-2 6-128,6-1-544,-1 0 256,1 5-1888,0 3 1152,-1 3-1152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22.5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 2912,'0'0'25,"0"0"1,-1 0-1,1 0 1,0 0 0,0 0-1,0 0 1,0 0-1,-1 0 1,1 0-1,0 0 1,0 0-1,0 0 1,-1 0-1,1 0 1,0 0-1,0 0 1,0 0-1,0 0 1,0 0-1,-1 0 1,1 0 0,0 0-1,0 0 1,0 1-1,0-1 1,0 0-1,-1 0 1,1 0-1,0 0 1,0 0-1,0 1 1,0-1-1,0 0 1,0 0-1,0 0 1,0 0-1,0 1 1,0-1 0,0 0-1,-1 0 1,1 0-1,0 0 1,0 1-1,0-1 1,0 0-1,0 0 1,1 0-1,-1 0 1,0 1-1,0-1 1,0 0-1,0 0 1,0 0-1,0 0-25,7 12 261,-1-2 105,4 82 3223,-7-70-3136,-1 0-1,-1 21-452,1 16 205,9 41-93,7 11-112,-3-43-402,-7-38-320,-2 2 0,-1 0 722,-1-12-2026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3:22.8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83 5888,'-9'-20'2176,"14"17"-1664,-1 0-160,-4 3 864,0 0-736,5-5 576,4 1-608,5-1-160,4 2-192,-2-5-96,2 5 32,0-2-480,0-2 256,3-1-2432,2 0 1408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4:55.6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347 41 1472,'0'0'19,"0"0"0,0 0 0,0 0 0,0 0-1,0 0 1,0 0 0,0 0 0,0 0 0,0 0 0,-1 0 0,1 0 0,0 0 0,0 0-1,0 0 1,0 0 0,0 0 0,0 0 0,0 0 0,0 0 0,0 0 0,0 0 0,0 0-1,0 0 1,0 0 0,-1 0 0,1 0 0,0 0 0,0 0 0,0 0 0,0-1 0,0 1-1,0 0 1,0 0 0,0 0 0,0 0 0,0 0 0,0 0 0,0 0 0,0 0 0,0 0-1,0 0 1,0 0 0,0 0 0,0 0 0,0 0 0,0-1 0,0 1 0,0 0 0,0 0-1,0 0 1,0 0 0,0 0 0,0 0 0,0 0 0,0 0 0,0 0 0,0 0 0,0 0-1,0 0 1,0 0 0,0-1 0,0 1 0,0 0 0,0 0 0,0 0 0,1 0-19,-1 0 97,0 0 0,0 0 0,0 0 0,1-1 1,-1 1-1,0 0 0,0 0 0,0 0 0,1 0 1,-1 0-1,0 0 0,0 0 0,1 0 0,-1 0 0,0 0 1,0 0-1,1 0 0,-1 0 0,0 0 0,0 0 1,1 0-1,-1 0 0,0 0 0,0 0 0,0 0 0,1 0 1,-1 1-1,0-1-97,0-6 685,-1-2-288,-34-14 1390,32 21-1778,0 1 1,-1 0-1,1-1 0,0 1 0,-1 0 1,1 1-1,-1-1 0,1 1 0,0-1 1,0 1-1,-1 0 0,1 0 0,0 0 0,0 1 1,-1-1-10,-6 5 103,1-1-1,0 1 1,0 1 0,0 0 0,0 0-103,2-1 31,-1 1-1,0-2 1,0 1 0,0-1 0,-1 0-1,-8 3-30,13-7-9,0 2-1,1-1 1,-1 0 0,0 1-1,-2 2 10,-9 6 53,15-11-58,0 0 0,-1 0 1,1 0-1,0 0 0,0 0 1,0 0-1,0 1 0,0-1 1,-1 0-1,1 0 1,0 0-1,0 0 0,0 0 1,0 1-1,0-1 0,0 0 1,0 0-1,0 0 0,0 1 1,0-1-1,-1 0 0,1 0 1,0 0-1,0 1 0,0-1 1,0 0-1,0 0 0,0 0 1,1 1-1,-1-1 0,0 0 1,0 0-1,0 0 1,0 0-1,0 1 0,0-1 1,0 0-1,0 0 0,0 0 1,0 1 4,9 7 33,11 4 17,-20-11-54,0-1 0,8 4-24,-1 0 1,1 0-1,0 0 0,0-1 1,1-1-1,-1 1 1,1-1 27,5 1 49,-1 0 0,-1 0 1,1 2-1,0 0 0,9 5-49,2 0 31,-21-9 34,-1 0 1,-1 1-1,1-1 1,0 0-1,0 0 0,0 1 1,-1-1-1,1 1 1,0 0-1,0 0-65,-2-1 20,1-1 1,-1 0-1,0 1 0,1-1 1,-1 1-1,0-1 0,1 1 1,-1-1-1,0 1 0,1-1 1,-1 1-1,0-1 0,0 1 1,0-1-1,0 1 0,0 0 1,1-1-1,-1 1 0,0-1 1,0 1-1,0 0 0,0-1 1,-1 1-1,1-1 0,0 1 1,0-1-1,0 1 0,0-1 1,-1 1-1,1 0-20,-8 12 448,-8-1-244,0-1-1,-1-1 1,0 0 0,-3 0-204,16-8 22,-16 6 140,1 0 0,-1-2 0,-15 4-162,-26 9-43,52-16-128,-23 8-139,30-10 83,0 0 0,-1-1 0,1 1 0,0-1 0,0 0 0,-1 0 0,1 0 0,0 0 0,0 0 0,-1 0 0,1-1 0,-1 1 227,-1-4-1312,3 0-1040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22.10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352 40 1568,'1'-2'141,"0"-1"0,1 1 0,-1 0 0,0 0 0,-1-1 0,1 1 0,0-1 0,-1 1 0,1-1-141,-1 2 62,0 1-1,0-1 1,0 1-1,0-1 0,0 1 1,0-1-1,0 0 1,0 1-1,0-1 1,0 1-1,0-1 1,-1 1-1,1-1 1,0 1-1,0-1 0,-1 1 1,1-1-1,0 1 1,0-1-1,-1 1 1,1-1-1,-1 1 1,1 0-1,0-1 1,-1 1-1,1 0 0,-1-1 1,1 1-1,-1 0 1,1-1-1,-1 1 1,1 0-1,-1 0 1,1 0-1,-1-1 1,1 1-1,-1 0 0,0 0 1,1 0-1,-1 0 1,1 0-1,-1 0 1,1 0-1,-1 0-61,-5 0 96,1 1-1,-1 0 0,0-1 1,1 2-1,-1-1 1,0 1-1,1-1 0,0 1 1,-1 1-1,1-1 0,-3 3-95,-1 1 167,0 1 0,0 0-1,0 0 1,1 1 0,-4 5-167,-4 3 44,12-12-17,-1 0-1,1 0 1,0 0-1,1 1 1,-1-1-1,1 1 1,0 0-1,0 0 0,0 0-26,3-4 2,-1 1-8,0 1 0,0 0-1,0-1 1,0 1 0,0-1 0,1 1 0,0 0 0,-1 1 6,1-3-4,0 0 1,1 0-1,-1 0 1,0 0 0,1 0-1,-1-1 1,0 1-1,1 0 1,-1 0-1,1 0 1,-1 0 0,1 0-1,0-1 1,-1 1-1,1 0 1,0-1-1,0 1 1,-1 0 0,1-1-1,0 1 1,0-1-1,0 1 1,0-1 0,0 1-1,0-1 4,11 5-47,0 0 0,1-1 0,8 1 47,9 3-46,-23-6 54,0 0-1,0 0 1,0 1-1,-1 0 0,1 0 1,-1 0-1,0 1 1,0 0-1,0 0 0,-1 0 1,1 1-1,-1 0 0,2 3-7,-5-7 32,-1 1-1,0-1 0,0 0 0,0 1 0,0-1 1,0 1-1,0-1 0,-1 1 0,1-1 0,-1 1 1,1 0-1,-1-1 0,1 1 0,-1 0 0,0-1 1,0 1-1,0 0 0,0 0 0,0-1 0,0 1 1,0 0-1,0-1 0,-1 1 0,1 0 0,-1-1 0,1 1 1,-1 0-1,0-1 0,0 1 0,1-1 0,-1 1 1,0-1-1,0 0 0,-1 1 0,1-1 0,0 0 1,0 0-1,-1 0 0,0 1-31,-8 5 153,1-1 0,-1 0-1,-1 0 1,1-1 0,-10 3-153,2 0 89,-12 4-57,-1-1 0,0-2 1,-17 2-33,-22 8-796,34-11-1028,22-4 939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4:56.6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11 2304,'-1'0'34,"1"0"0,-1 0 0,0 0 0,0 0 0,1 1 0,-1-1 0,0 0 0,1 0 0,-1 0 0,0 1 0,1-1 0,-1 0 0,1 0 0,-1 1 0,0-1 0,1 1 0,-1-1 0,1 1 0,-1-1 0,1 1 0,-1-1 0,1 1 0,-1-1 0,1 1 0,0-1 0,-1 1 0,1 0 0,0-1 0,0 1 0,-1 0 0,1-1-1,0 1 1,0 0 0,0-1 0,0 1 0,0 0 0,0-1 0,0 1 0,0 0-34,-6 17 702,3-13-557,1 0 1,-1-1 0,1 1 0,0 0 0,1 0 0,-1 0-1,1 0 1,0 0 0,0 0 0,1 0 0,-1 1 0,1-1 0,0 0-1,1 0 1,-1 0 0,1 1 0,0-1 0,0 0 0,1 0 0,0 0-1,0 0 1,0-1 0,1 3-146,-2-4 57,1 0 0,-1 0 0,1-1 0,0 1 1,-1-1-1,1 1 0,0-1 0,1 0 0,-1 0 0,0 1 0,1-2 0,-1 1 0,1 0 0,-1 0 1,1-1-1,0 0 0,0 1 0,0-1 0,0 0 0,0 0 0,0-1 0,0 1 0,0 0 0,0-1 1,0 0-1,0 0 0,0 0 0,0 0 0,0 0 0,1-1 0,-1 0 0,0 1 0,0-1 0,2-1-57,2-1 87,0 0 0,0 0-1,0-1 1,0 0 0,0 0-1,-1 0 1,0-1 0,0 0-1,0-1 1,1-1-87,2-2 136,-1-1 0,0-1 0,-1 1 0,0-1 0,5-11-136,-11 20 34,0 0-1,0-1 1,0 1-1,0 0 1,-1-1-1,1 1 1,-1-1 0,1 1-1,-1-1 1,0 0-1,0 1 1,0-1-1,0 1 1,-1-1-1,1 1 1,-1-1 0,1 1-1,-1-1 1,0 1-1,0-1 1,0 1-1,0 0 1,0 0 0,-1-1-1,1 1 1,-1 0-1,1 0 1,-1 0-1,0 1 1,0-1 0,0 0-1,0 1 1,0-1-1,-1 0-33,0 1-53,0-1 0,0 1 0,1 0 0,-1 1-1,0-1 1,0 0 0,0 1 0,0 0 0,0-1 0,0 1-1,0 0 1,0 1 0,1-1 0,-1 0 0,0 1 0,0 0-1,0 0 54,-4 2-884,0 0-1,0 1 0,0-1 0,1 2 0,-6 4 885,4-4-1194,3-2-726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4:57.4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76 3904,'-1'-2'2435,"4"5"-961,-1 0-1388,-1-1 0,0 1 0,0-1 0,0 1 0,0 0-1,-1-1 1,1 1 0,-1 0 0,1 0 0,-1-1 0,0 1 0,0 0 0,0 0-86,-5 40 456,4-34-322,0-1-86,0 0 0,1 0 0,0 0 0,0-1 0,1 1 0,0 0 0,0 0 0,1 0-48,1-5 483,1-7-253,3-17-205,-2 8-70,14-22-120,16-20 165,-26 42 42,10-13 580,0 2-1,13-12-621,-31 35 46,0 0 0,1 0 0,-1 0 0,0 0 1,1 0-1,-1 0 0,1 0 0,-1 0 0,1 0 0,-1 1 0,1-1 0,0 0 0,-1 1 1,1 0-1,0-1 0,-1 1 0,3 0-46,-4 0 5,0 0 1,0 0-1,0 0 1,0 0-1,0 0 1,1 0-1,-1 0 1,0 0-1,0 0 1,0 0-1,0 0 1,0 0-1,0 0 1,1 0-1,-1 0 1,0 0-1,0 0 0,0 0 1,0 0-1,0 0 1,0 1-1,0-1 1,0 0-1,1 0 1,-1 0-1,0 0 1,0 0-1,0 0 1,0 0-1,0 1 1,0-1-1,0 0 1,0 0-1,0 0 1,0 0-1,0 0 0,0 0 1,0 1-6,5 8 153,-1 1 1,-1 1-1,1-1 1,-2 0-1,1 1 1,-2 0-1,1-1 1,-1 1-1,-1 5-153,6 84 296,-2-36-1248,-3-52 68,0-1-1,0 0 1,1 0 0,1 0-1,0 0 1,4 9 884,1 1-4320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4:25.7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48 1056,'-17'3'3093,"16"-3"-2511,1 0-134,0 0 101,0 0-155,-8 7 1237,4-6-196,8-4-709,-2 1-683,1 0 0,-1 0-1,1 0 1,0 1 0,0-1-1,0 1 1,0 0 0,0 0-1,0 0 1,0 0 0,2 0-43,57-18 21,-49 16-29,17-3 329,0 2 0,1 0 0,16 1-321,-44 3-20,17 0-14,0 1 0,2 1 34,-15-1-23,-1 0 1,0 0 0,0 1-1,0 0 1,0 0 0,-1 1-1,1-1 1,5 4 22,4 2 246,-13-8-234,-1 1 1,1 0 0,0 0 0,0 0-1,0 0 1,0 0 0,-1 0-1,1 1 1,-1-1 0,1 0 0,-1 1-1,1 0 1,-1-1 0,0 1-1,0 0 1,1-1 0,-1 1 0,0 1-13,3 6 136,-2-6-68,-1 1 0,1-1 1,-1 1-1,0-1 1,0 1-1,0-1 1,-1 1-1,1 0 1,-1 1-69,0 16 193,-2 0 1,-1-1 0,0 1 0,-6 18-194,-3-1 47,-1 0 0,-4 4-47,11-27-64,-1 0 1,0 0 0,-2-1-1,1 0 1,-2-1-1,0 0 1,0 0-1,-1-1 1,-1 0-1,-4 2 64,2-3-127,0 0 0,-1-2 0,0 0 1,0 0-1,-9 2 127,7-4-61,12-4 15,0-1 0,0 1 1,0-1-1,-1-1 0,1 1 0,-1-1 1,1 0-1,-6 0 46,-31 4-571,43-5 560,0 0 0,1-1 0,-1 1 0,0 0 0,0-1 0,0 1 0,0-1 0,0 0-1,0 1 1,0-1 0,0 0 0,-1 1 0,1-1 0,0 0 11,12-8 43,15-2-48,0 1 0,1 1-1,0 1 1,0 2 0,1 1-1,13 0 6,-33 5 107,-1 0 1,1 0-1,0 1 0,-1 0 0,1 1 0,-1 0 0,0 1 0,1 0 0,-1 0 0,-1 1 1,1 0-1,4 4-107,-9-6 151,0 1-1,-1 0 1,1 0 0,-1 0 0,0 0 0,0 1 0,0 0-151,0 0 130,0-1 0,0 1 0,1-1 0,-1 0 0,2 1-130,-5-4-36,1 0 1,-1 1-1,0-1 0,1 1 0,-1-1 1,0 1-1,0-1 0,1 1 0,-1-1 1,0 1-1,0-1 0,0 1 0,0-1 1,1 1-1,-1-1 0,0 1 0,0-1 1,0 1-1,0-1 0,0 1 0,-1 0 36,2-1-100,-1 0 1,0 0-1,0-1 0,0 1 0,0 0 1,0 0-1,0 0 0,0 0 0,1 0 1,-1 0-1,0 0 0,0 0 0,0 0 1,0 0-1,0 0 0,1 0 0,-1 0 1,0 0-1,0 0 0,0 0 0,0 0 0,0 0 1,1 0-1,-1 0 0,0 0 0,0 0 1,0 0-1,0 0 0,0 0 0,1 0 1,-1 0-1,0 0 0,0 0 0,0 0 1,0 1-1,0-1 0,0 0 0,0 0 1,1 0-1,-1 0 0,0 0 0,0 0 0,0 0 1,0 1-1,0-1 0,0 0 0,0 0 1,0 0-1,0 0 0,0 0 0,0 1 1,0-1-1,0 0 0,0 0 0,0 0 1,0 0-1,0 0 0,0 1 0,0-1 1,0 0-1,0 0 0,0 0 0,0 0 0,0 0 100,1 0-3530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4:26.7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1824,'0'2'691,"1"1"3434,3 4-3809,-1 0 0,0 0 0,0 1 0,0-1 0,-1 1 0,0 3-316,8 53 786,-5-22-428,4 14 199,-4 1 0,-1 46-557,-4-91 230,0-10-63,0-8-68,1-2-154,0 1 0,0-1 0,0 1 0,1-1 0,0 1 0,2-7 55,22-44-501,-11 25 378,-3 7 138,0 0 0,1 2 0,2 0 0,1 0 0,0 1 0,12-10-15,-27 31 7,2-1 11,-1 0 1,1 1 0,0-1 0,0 1 0,0-1-1,0 1 1,0 0 0,0 0-19,-1 2 21,-1-1 1,0 1 0,0 0-1,0 0 1,0-1 0,1 1-1,-1 0 1,0 0 0,0 1-1,0-1 1,1 0 0,-1 0-1,0 0 1,0 1 0,0-1-1,0 1 1,0-1 0,0 1-1,0-1 1,0 1 0,0-1-1,0 1 1,0 0 0,0 0-1,0 0 1,0-1 0,0 2-22,6 6 96,0 0-1,0 1 1,-1 0 0,0 1 0,0-1 0,-1 1 0,-1 0 0,2 5-96,14 26 363,-11-21-289,-2 0 0,0 0 0,-1 1 0,-1 0-1,0 0 1,-1 11-74,7 26 101,-7-31-1749,-4-26 1110,0 2-2140,0-6 204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4:27.7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239 12 1728,'0'0'560,"0"0"-331,0 0-10,0 0 362,0 0-79,0 0 260,0 0-159,0 0 197,0 0-251,0 0-10,0 0-171,0 0 74,0 0-68,0 0 260,0 0-170,0 0-69,-14-10 800,13 9-1168,0 1 0,-1 0 0,1 0 1,0 0-1,-1-1 0,1 1 0,-1 0 0,1 1 1,0-1-1,-1 0 0,1 0 0,0 1 1,-1-1-1,1 0 0,0 1 0,0-1 0,-1 1 1,1 0-28,-23 11-26,11-3 60,1 1 1,0 0 0,0 1-1,1 0 1,0 0 0,1 1-1,0 1 1,-5 9-35,-7 8 213,16-23-227,0 1-1,1 0 1,0 0-1,0 1 1,0-1-1,1 1 1,-1 4 14,4-8 48,-1 1 0,1-1 0,0 1 0,0-1 0,0 1 0,1-1-1,0 1 1,0 1-48,1-4 2,-1-1 0,1 1 0,-1-1 0,1 1 0,0-1 0,0 1 0,0-1 0,0 0 0,0 1 0,0-1 0,1 0 0,-1 0 0,1 0 0,0 0 0,0 0 0,0 0 0,-1 0 0,1-1 0,1 1-2,3 2 133,1 0 1,0-1-1,0 0 0,0 0 0,0 0 0,0-1 1,1 0-1,-1-1 0,1 1 0,5-1-133,17 1 169,0-2 1,5-1-170,6 0 36,60-7 33,-96 8-244,0-1 0,1 1 0,-1-1 0,-1 0 0,1 0 0,0 0 0,0-1 175,-4 2-178,0-1 1,0 1-1,0 0 1,0 0-1,-1-1 1,1 1-1,0-1 1,0 1-1,-1-1 1,1 1-1,0-1 1,-1 1-1,1-1 1,0 1-1,-1-1 1,1 0-1,-1 1 1,1-1-1,-1 0 1,1 0-1,-1 1 1,0-1-1,1 0 1,-1 0-1,0 0 1,0 0-1,1 1 1,-1-1-1,0 0 1,0 0-1,0 0 0,0 0 1,0 0-1,0 0 1,0 1-1,-1-1 1,1 0-1,0 0 1,0 0-1,-1 0 1,1 1-1,0-1 1,-1 0 177,-7-10-2864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4:28.3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4 1152,'-4'-3'598,"4"3"-525,0 0 0,0 0 0,0 0 0,0 0 0,0 0 0,0 0-1,0 0 1,0 0 0,0 0 0,0 0 0,0 0 0,0 0 0,0 0 0,0 1-1,0-1 1,0 0 0,-1 0 0,1 0 0,0 0 0,0 0 0,0 0-1,0 0 1,0 0 0,0 0 0,0 0 0,0 0 0,0 0 0,0 0-1,0 0 1,0 0 0,0 0 0,0 0 0,0 0 0,0 0 0,0 0-1,0 0 1,0 0 0,0 0 0,-1 0 0,1 0 0,0 0 0,0 0-1,0 0 1,0 0-73,1 11 452,-1 19 1035,0 28-337,2 1-1,5 23-1149,64 302 1328,-69-371-1290,13 57 404,21 61-442,-13-52-1866,-20-67-294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4:29.7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 1 2304,'0'0'37,"0"0"1,0 0 0,0 0-1,0 0 1,0 0-1,0 0 1,0 1-1,0-1 1,0 0-1,0 0 1,0 0 0,0 0-1,0 0 1,-1 0-1,1 0 1,0 0-1,0 0 1,0 0-1,0 0 1,0 0 0,0 0-1,0 0 1,0 0-1,0 0 1,0 0-1,0 0 1,0 0-1,0 0 1,0 0 0,0 0-1,0 0 1,0 0-1,0 0 1,0 0-1,-1 0 1,1-1-1,0 1 1,0 0-1,0 0 1,0 0 0,0 0-1,0 0 1,0 0-1,0 0 1,0 0-1,0 0 1,0 0-1,0 0 1,0 0 0,0 0-1,0 0 1,0 0-1,0 0 1,0 0-1,0 0 1,0 0-1,0 0 1,0 0 0,0-1-1,0 1 1,0 0-38,1 8 3565,0-7-3192,-1 14 587,-1 114 832,-8 171-261,1-157-1137,-2-13-2303,10-130 1826,0 0-1,0 1 1,0-1 0,1 0 0,-1 0-1,0 1 1,0-1 0,0 0 0,0 1-1,0-1 1,0 0 0,0 0-1,-1 1 1,1-1 0,0 0 0,0 0-1,0 1 1,0-1 0,0 0 0,0 0-1,0 0 1,0 1 0,-1-1-1,1 0 1,0 0 0,0 0 0,0 1-1,-1-1 1,1 0 0,0 0 0,0 0-1,0 0 1,-1 1 83,-3-9-2783,3-3-331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4:30.1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26 3552,'-5'-5'558,"1"-1"3028,21 5-2206,-10 2-1128,112 1 2483,-33 0-2343,-1-3 1,35-7-393,-74 6-407,-34 3-729,0-2 1,1 0-1,1 0 1136,-4-3-2348,-1 2 62,-5 9-194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4:30.8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167 1 3328,'-1'30'1170,"-2"1"-1,-2-1 1,-5 22-1170,-2 6 459,-11 79-31,-50 243-259,41-263 50,28-107-88,1-1 183,6-12 329,18-23-622,64-77-450,-65 82 426,0 0 0,2 2 1,14-11 2,-34 28 110,1 0 0,0 0 1,0 1-1,0-1 0,0 1 0,0-1 1,1 1-1,-1 0 0,0 0 1,1 0-1,-1 1 0,1-1-110,-2 1 48,-1 0 0,0 0 0,0 1-1,1-1 1,-1 0 0,0 1 0,0-1 0,1 1 0,-1-1-1,0 1 1,0-1 0,0 1 0,0 0 0,0-1-1,0 1 1,0 0 0,0 0 0,0 0 0,0 0 0,-1 0-1,1 0 1,0 0 0,0 0 0,-1 0 0,1 0 0,-1 0-1,1 1 1,-1-1 0,0 0 0,1 0 0,-1 1 0,0-1-1,0 0 1,0 0 0,0 1-48,6 21 228,-4-17-244,0 0 1,-1 0-1,0 0 0,0 0 0,0 4 16,0 2 84,0-1 0,1 1 0,1 4-84,-1-10-1,-1 1 0,1 0 0,-2 0-1,1 0 1,-1 0 0,0 0 0,0 1 0,0-1-1,-1 0 1,-2 5 1,2-8 631,0 3-4539,1-7 3792,1 0 1,-1 0-1,0 0 0,0 1 0,0-1 1,0 0-1,0 0 0,0 0 0,0 0 1,0 0-1,0 1 0,0-1 0,0 0 0,0 0 1,0 0-1,1 0 0,-1 0 0,0 0 1,0 1-1,0-1 0,0 0 0,0 0 1,0 0-1,1 0 0,-1 0 0,0 0 1,0 0-1,0 0 0,0 0 0,0 0 1,1 0-1,-1 0 0,0 0 0,0 0 1,0 0-1,0 0 0,1 0 0,-1 0 1,0 0-1,0 0 0,0 0 0,0 0 0,1 0 1,-1 0-1,0 0 0,0 0 0,0 0 1,0 0-1,0 0 0,0-1 0,1 1 1,-1 0-1,0 0 0,0 0 0,0 0 1,0 0 115,9-5-1419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4:31.2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33 2560,'-5'2'1006,"5"-2"-1006,-1 0 0,1 0 0,0 0 0,-1 1 0,1-1 0,0 0 0,-1 0 0,1 1 0,0-1 0,0 0 1,-1 0-1,1 1 0,0-1 0,0 0 0,-1 1 0,1-1 0,0 0 0,0 1 0,0-1 0,0 0 0,0 1 0,-1-1 0,1 1 0,0-1 0,0 0 1,0 1-1,0-1 0,0 1 0,0-1 0,0 0 0,0 1 0,0-1 0,-1 8 400,0-1 0,1 0 0,-1 0 0,1 0-1,1 0 1,-1 1 0,1-1 0,2 6-400,-3-11 60,1 0 1,-1 0-1,1 0 0,0 0 0,0 0 1,0 0-1,0 0 0,0 0 0,0 0 1,0 0-1,0 0 0,1-1 0,-1 1 0,1 0 1,-1-1-1,1 1 0,0-1 0,0 0 1,-1 0-1,1 0 0,0 1 0,0-2 1,0 1-1,0 0 0,0 0 0,1-1 0,-1 1 1,0-1-1,0 1 0,0-1 0,1 0-60,8 0 303,-1-1 0,1 0 0,-1-1 0,1 0 0,-1 0 0,0-1 0,9-4-303,-15 5 112,1 0 1,-1-1-1,0 1 0,0-1 0,-1 1 1,1-1-1,-1 0 0,1-1 1,-1 1-113,-1 1 48,-1 0 0,1 0 1,-1-1-1,1 1 0,-1 0 0,0-1 1,0 1-1,0-1 0,0 1 1,0-1-1,-1 1 0,1-1 1,-1 0-1,0 1 0,1-3-48,-2 2 60,1-1 0,-1 1-1,1 0 1,-1 0 0,0 0-1,0 0 1,-1 0 0,1 0-1,0 0 1,-1 1-1,0-1 1,0 0 0,0 1-1,0-1 1,0 1 0,0 0-1,0 0 1,-1 0 0,1 0-1,-1 0 1,0 0 0,0 1-1,1-1 1,-1 1 0,0 0-1,0 0 1,0 0 0,-1 0-60,0-1-129,0 1 0,0 0 1,0 0-1,0 0 1,-1 1-1,1-1 1,0 1-1,0 0 0,-1 1 1,1-1-1,0 0 1,0 1-1,-1 0 0,1 0 1,0 1-1,0-1 1,0 1-1,0 0 1,1 0-1,-4 2 129,1 1-300,-14 12-1783,19-16 1836,0 0 0,0 0 0,0 0 0,0 0-1,0 0 1,1 0 0,-1 0 0,0 1 0,1-1-1,-1 0 1,1 1 0,-1-1 0,1 0 0,0 1-1,-1 0 248,1-1-2298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23.96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46 7 1056,'0'-1'69,"-1"1"0,0-1 0,0 1 0,0-1 0,1 0 0,-1 1 0,0 0 0,0-1 0,0 1-1,0-1 1,0 1 0,0 0 0,0 0 0,0 0 0,0 0 0,0-1 0,0 1 0,0 0 0,0 1 0,0-1 0,0 0 0,0 0 0,0 0 0,0 1 0,0-1 0,0 0 0,0 1 0,0 0-69,-17 10 1248,17-11-1056,1 0-16,1 2 176,1-1-308,-1 1 0,0-1 0,1 1 0,-1-1 1,1 0-1,0 0 0,-1 1 0,1-1 0,0 0 1,0-1-1,0 1 0,0 0 0,0 0 0,0-1 1,0 1-1,0-1 0,0 0 0,0 1 0,0-1-44,11 1 199,0-1-1,11-1-198,-7 1 161,37-1 1535,39-5-1696,-86 5 54,1 1 0,-1 0 0,1 1 0,1 0-54,21 2 168,-9-3-65,-1 1 0,1 0 0,2 3-103,-10-1-74,-13-2 15,1 0-368,-1-1-16,0 0-383,0 15-3361,0-7 2646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4:32.3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 2400,'1'-3'1735,"2"6"273,1 8-1122,1 76 421,3-4-571,-8-72-298,1-14 515,3-21-494,28-47-635,-28 63 174,1-1 0,1 1-1,-1-1 1,1 1 0,1 1 0,0-1-1,2-1 3,-9 9 14,1-1 0,-1 1 1,1-1-1,-1 1 0,1-1 0,-1 1 0,0-1 0,1 1 0,-1 0 0,1-1 0,0 1 0,-1 0 0,1 0 0,-1 0 0,1-1 1,-1 1-1,1 0 0,0 0 0,-1 0 0,1 0 0,-1 0 0,1 0 0,0 0 0,-1 0 0,1 0 0,-1 0 0,1 0 0,0 0 1,-1 0-1,1 1 0,-1-1 0,1 0 0,-1 0 0,1 1 0,-1-1 0,1 0 0,-1 1 0,1-1 0,-1 1 0,1-1 0,-1 0 1,1 1-1,-1-1 0,0 1 0,1-1 0,-1 1 0,0-1 0,1 1 0,-1 0 0,0-1 0,0 1 0,0-1 0,1 1-14,1 4 107,-1 1 0,1-1 0,-1 0 0,1 0-1,-1 3-106,3 47 150,-4-55-142,0 1 1,0-1 0,0 1 0,-1-1-1,1 1 1,0-1 0,0 1 0,0-1 0,1 1-1,-1-1 1,0 1 0,0-1 0,0 1-1,0-1 1,0 1 0,1-1 0,-1 1-1,0-1 1,0 1 0,1-1 0,-1 1 0,0-1-1,1 1 1,-1-1 0,1 0 0,-1 1-1,0-1 1,1 0 0,-1 1-9,1-1-2,0 0 0,0 0 0,0-1 0,-1 1 0,1 0 0,0 0 0,-1-1 0,1 1 0,0 0 0,0-1 0,-1 1 0,1 0 0,-1-1 0,1 1 1,0-1-1,-1 1 0,1-1 2,21-26-296,-20 25 321,0-1 1,0 1-1,0-1 0,1 1 1,-1 0-1,1 0 0,-1 0 0,1 0 1,0 0-1,-1 0 0,1 1 1,3-2-26,-5 3 43,0-1-1,0 1 1,1-1 0,-1 1 0,0 0 0,0 0 0,1 0-1,-1 0 1,0 0 0,0 0 0,1 0 0,-1 0 0,0 0 0,0 0-1,1 1 1,-1-1 0,0 0 0,0 1 0,1-1 0,-1 1-1,0 0 1,0-1 0,0 1 0,0 0 0,0 0 0,0 0 0,0-1-1,0 1 1,0 0 0,-1 0 0,1 1-43,9 10 660,-8-10-602,0 1 0,0-1 0,0 0 1,-1 1-1,1-1 0,-1 1 1,0-1-1,0 1 0,0 0 1,1 1-59,1 7 48,0 0 0,-1 0 0,0 1 0,0-1 0,-2 1 0,1 1-48,-1-6-140,0 13-3214,-1-18 1616,-3 2-1974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00.5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 84 3904,'0'0'66,"-1"-1"-1,1 1 1,0 0-1,-1-1 1,1 1 0,-1 0-1,1-1 1,0 1-1,-1 0 1,1 0 0,-1-1-1,1 1 1,-1 0 0,1 0-1,-1 0 1,1 0-1,-1 0 1,1 0 0,-1 0-1,1 0 1,-1 0 0,1 0-1,-1 0 1,1 0-66,-6 1 542,5-1 247,1 0-202,0 0 90,0 0-250,0 0-373,0 0-1,0 0 1,-1-1 0,1 1 0,0 0-1,0 0 1,0 0 0,0 0-1,0 0 1,0 0 0,0 0-1,-1 0 1,1 0 0,0 0 0,0 0-1,0 0 1,0 0 0,0 0-1,0 0 1,0 0 0,-1 0-1,1 0 1,0 0 0,0 0-1,0 0 1,0 0 0,0 1 0,0-1-1,0 0 1,0 0 0,-1 0-1,1 0 1,0 0 0,0 0-1,0 0 1,0 0 0,0 0 0,0 0-1,0 0 1,0 1 0,0-1-1,0 0 1,0 0 0,0 0-54,2 4 98,-1 1 1,1-1-1,0 1 1,-1-1-1,0 1 1,0-1-1,-1 1 1,1 1-99,6 30 412,-3-23-247,4 8 159,-1 0 0,-1 1 0,-1-1 0,1 14-324,1 12 101,-7-45-63,0-2-1,1-2 16,1-4-55,0-1 0,0 0 0,-1 0 0,0 0 0,0 0 0,-1 0 0,1-1 0,-2-2 2,0-54-16,-1 17-272,6-43 288,9 39-330,-13 50 329,0 0 0,0 0 1,0 0-1,1 0 1,-1 0-1,0 0 0,1 0 1,-1 0-1,1 0 0,-1 0 1,1 0-1,-1 0 1,1 1-1,0-1 0,-1 0 1,1 0-1,0 1 0,0-1 1,0 0-1,-1 1 1,1-1-1,0 1 0,0-1 1,0 1-1,0 0 1,0-1-1,0 1 0,0 0 1,0 0-1,0-1 0,0 1 1,0 0-1,0 0 1,0 0-1,0 0 0,0 0 1,0 0-1,0 1 0,0-1 1,0 0-1,0 1 1,0-1-1,0 0 1,5 2 144,0 0 0,0 0 0,-1 1 0,1 0 0,0 0 0,0 1-144,4 1 220,0 0-1,0-1 1,3 2-220,-4-3-195,-8-2-264,-1-1-122,0 0-832,0 0 10,0 0-1530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01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98 1888,'-10'-4'3939,"11"5"-1495,18 4-716,-12-3-1781,-4-1 105,28 8 517,1-1 0,18 2-569,-42-9 52,0 0 0,1 0 0,-1-1 0,0 0 0,1-1 0,-1 0 0,0 0 0,0 0 0,1-1 0,-1-1 0,0 1 0,3-3-52,-8 4 38,-1 0 0,0-1 0,1 1 0,-1-1 1,0 0-1,0 0 0,0 0 0,0 0 0,0 0 1,0 0-1,-1 0 0,1-1 0,0-1-38,-1 3 17,-1-1 0,1 1 1,0-1-1,-1 0 0,0 1 0,1-1 0,-1 0 0,0 1 0,0-1 1,0 0-1,0 1 0,0-1 0,0 0 0,0 1 0,-1-1 0,1 1 0,-1-1 1,1 0-1,-1 1 0,1-1 0,-1 1 0,0-1 0,0 0-17,-4-6 56,2 3-71,0 1 1,0 0 0,0-1-1,0 1 1,-1 0 0,-3-2 14,6 5-4,0 0 1,-1 0 0,1 0 0,-1 0 0,1 0 0,-1 1-1,1-1 1,-1 1 0,0-1 0,1 1 0,-1-1 0,0 1-1,0 0 1,1 0 0,-1 0 0,0 0 0,1 0 0,-1 0-1,0 0 1,0 1 0,1-1 0,-1 1 0,1-1 0,-1 1 3,-1 0 5,0 0 0,1 0-1,-1 0 1,1 0 0,-1 0 0,1 1 0,0-1 0,-1 1 0,1-1 0,0 1 0,0 0 0,0 0 0,0 0 0,-1 2-5,-3 3 28,-1 0 0,0 0 0,0-1 1,-1 1-29,1-2 68,0 1 0,0 1 0,1-1 0,0 1 0,-2 2-68,2 0 97,0 0 0,1 1 0,0 0 0,0-1 1,1 1-1,-2 7-97,5-14 41,0 0 0,1 1 1,-1-1-1,1 1 1,-1-1-1,1 1 0,0-1 1,1 1-1,-1-1 1,0 1-1,1-1 0,0 1 1,0-1-1,0 0 1,0 1-1,1-1 1,-1 0-1,1 0 0,0 0 1,0 0-1,0 0 1,0 0-42,6 6 74,0 0 1,1-1 0,0-1-1,0 1 1,1-2 0,-1 1-1,2-1 1,-1-1 0,0 1-1,1-2 1,0 0 0,0 0-1,5 0-74,-2 1-97,0 1 0,0 0 1,-1 0-1,0 1 0,0 1 0,0 1 97,-11-8-327,0 0 0,-1 0 0,1 0 0,0 0 0,0-1 1,-1 1-1,1 0 0,0-1 0,0 1 0,0-1 0,0 0 0,0 0 0,0 0 1,0 0-1,0 0 0,0 0 0,0 0 0,0-1 0,0 1 0,-1 0 0,1-1 1,0 0-1,0 0 0,0 1 327,17-7-3872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02.5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2400,'0'0'80,"0"0"0,1-1 0,-1 1 0,0 0 0,0 0 1,0 0-1,0 0 0,0 0 0,1 0 0,-1 0 0,0 0 0,0 0 0,0 0 0,0 0 1,0 0-1,1 0 0,-1 0 0,0 0 0,0 0 0,0 0 0,0 0 0,1 0 0,-1 0 1,0 0-1,0 0 0,0 0 0,0 0 0,0 0 0,1 0 0,-1 0 0,0 0 0,0 0 1,0 1-1,0-1 0,0 0 0,0 0 0,1 0 0,-1 0 0,0 0 0,0 0 0,0 1 1,0-1-1,0 0 0,0 0 0,0 0 0,0 0-80,6 13 857,-1 13-290,0 21 741,-3-1 1,-3 37-1309,0-15 402,1 3 611,9 57-1013,-2-68 206,1 14 270,4 1-1,6 14-475,-15-80 19,0 0 0,0 1 0,1-1-1,0 0 1,0-1 0,1 1 0,5 6-19,-8-12 21,1 1 0,0-1 0,0 0 0,0 0 0,0 0 1,1 0-1,-1 0 0,1-1 0,0 0 0,-1 0 0,1 0 0,0 0 1,0 0-1,0-1 0,1 0 0,-1 1 0,0-2 0,2 1-21,2 0 15,1 0 0,-1-1-1,1 0 1,-1-1 0,1 1-1,-1-2 1,1 1 0,2-2-15,42-5-763,-29 4-4112,-16 1 865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03.5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250 21 3072,'-6'-10'1739,"6"9"-1599,-1 0 0,1 1 0,0-1 0,0 1 0,-1-1 0,1 1 0,0-1 0,-1 1 0,1-1 0,0 1 0,-1-1 0,1 1 0,-1 0 0,1-1 0,-1 1 0,1 0 0,-1-1 0,1 1 0,-1 0 0,1 0 0,-1-1 0,0 1 0,1 0 0,-1 0 0,1 0 0,-1 0 0,1 0 1,-1 0-1,0 0 0,1 0 0,-1 0 0,0 0 0,1 0 0,-1 0 0,1 0-140,-5 1 309,1-1 0,0 1 0,0 0 0,0 0 0,0 0 0,0 1 0,0-1 0,0 1 0,0 0 0,-3 3-309,-2 1 380,0 0-1,1 1 1,-7 6-380,1 1 128,0 0 1,1 1-1,1 1 1,0 1-1,2-1 0,-1 2 1,2-1-1,1 1 1,0 1-1,1-1 0,1 1 1,0 1-1,-1 15-128,7-31-8,-1 0 0,1 0 0,1 0 0,-1 0-1,0-1 1,1 1 0,0 0 0,0 0 0,0-1 0,0 1-1,1 0 1,-1-1 0,1 1 0,0-1 0,0 0 0,2 2 8,-2-2 1,0-1 1,0 0-1,0 1 0,0-1 1,1 0-1,-1 0 1,1 0-1,-1-1 1,1 1-1,0-1 1,0 1-1,0-1 1,-1 0-1,1 0 1,0 0-1,1-1 0,-1 1 1,0-1-1,0 1 1,1-1-2,2 0-5,0 0 1,0-1 0,0 0-1,0 0 1,0 0-1,0-1 1,0 0 0,-1 0-1,1 0 1,-1-1-1,1 0 1,-1 0 0,0 0-1,3-3 5,-2 1-49,-1 0 0,0 0 0,0-1-1,0 0 1,0 0 0,-1 0 0,0 0 0,-1-1 0,1 1-1,-1-1 1,2-5 49,-2 3-20,13-35-111,-2-1 0,6-33 131,-16 60 50,-2 12 32,-1 1 0,0-1 0,0 0 0,0-4-82,-10 29 406,7-7-264,2 0 0,-1 1 1,1-1-1,1 0 1,1 1-1,-1-1 1,2 0-143,-1-1-8,0-1-1,1 1 1,0-1 0,1 0-1,0 0 1,1 0 0,-1-1-1,2 1 1,0-1 0,1 1 8,-3-6-231,-1 0-1,1 0 1,0 0 0,0-1 0,0 1 0,0-1 0,1 0-1,0 0 1,3 1 231,-4-2-518,0-1-1,1 1 1,-1-1 0,1 0-1,0 0 1,-1-1 0,1 1-1,0-1 1,0 0 0,-1 0-1,1-1 1,0 1 518,13-4-4277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04.4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0 2720,'0'0'19,"0"1"0,0-1 0,0 0 0,0 0 0,0 0-1,0 0 1,0 0 0,0 0 0,0 0 0,0 0 0,0 0 0,0 0 0,0 0 0,0 0 0,0 1 0,0-1 0,0 0 0,0 0 0,0 0-1,0 0 1,0 0 0,0 0 0,0 0 0,0 0 0,0 0 0,0 0 0,0 0 0,0 1 0,0-1 0,0 0 0,0 0 0,0 0-1,0 0 1,1 0 0,-1 0 0,0 0 0,0 0 0,0 0 0,0 0 0,0 0 0,0 0 0,0 0 0,0 0 0,0 0 0,0 0 0,0 0-1,0 0 1,1 0 0,-1 0 0,0 0 0,0 0 0,0 0 0,0 0 0,0 0 0,0 0 0,0 0 0,0 0 0,0 0 0,0 0-19,-2 5 456,2-4 419,0 15 5562,0 31-3936,-4 16-2501,4 13 747,-3-11-42,4 30-705,0-19-28,0-42-6,1-1-1,5 25 35,-4-40 85,1 0 1,0 0-1,2-1 0,0 1 1,7 12-86,-11-27 15,0 0 1,1 1 0,-1-1 0,1 0 0,-1 0-1,1-1 1,0 1 0,0 0 0,1-1 0,-1 0 0,0 0-1,1 0 1,-1 0 0,1 0 0,0-1 0,-1 0-1,1 0 1,0 0-16,8 2 38,1 0 0,-1-1 0,0-1 0,1 0 0,4-1-38,13-2 11,0 0-1,0-3-10,12 0-277,-36 4-281,0 1-1,-1-2 1,1 1-1,0-1 1,3-1 558,-8 3-246,0-1 0,1 0 0,-1 1 0,0-1 0,1 0 1,-1 0-1,0 1 0,1-1 0,-1 0 0,0 0 0,0 0 0,0-1 0,0 1 0,0 0 0,0 0 0,-1-1 0,1 1 0,0 0 1,-1-1-1,1 1 0,-1 0 0,1-2 246,0-8-3840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05.0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3 2656,'-3'-2'-1104,"0"1"5694,4 3 1236,4-1-4733,42 15 425,-29-10-1057,1 0 0,0-1 0,3 0-461,32 0 431,0-1 1,27-4-432,-75 0-15,26 1-5,-18 0-627,-1 0 0,1-1 0,0-1 0,6-1 647,-18 1-642,0 0-1,1 0 1,-1 1-1,0-1 0,1-1 1,-1 1-1,0 0 1,1-1 642,-1 0-865,6-2-3172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05.6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24 2144,'2'-8'702,"-2"8"-691,0 0 0,0 0 0,0 0 0,0 0 0,0 0 0,0 0-1,0 0 1,0 0 0,1 0 0,-1 0 0,0 0 0,0 0 0,0-1 0,0 1-1,0 0 1,0 0 0,0 0 0,0 0 0,0 0 0,0 0 0,0 0 0,0 0-1,0 0 1,0 0 0,0-1 0,0 1 0,0 0 0,0 0 0,0 0-1,0 0 1,0 0 0,0 0 0,0 0 0,0 0 0,0 0 0,0 0 0,0-1-1,0 1 1,0 0 0,-1 0 0,1 0 0,0 0 0,0 0 0,0 0 0,0 0-1,0 0 1,0 0 0,0 0 0,0 0 0,0 0 0,0 0 0,0 0-1,0 0 1,-1 0 0,1 0 0,0 0 0,0 0 0,0 0 0,0 0 0,0 0-11,-1 0 1157,5-4 1744,-4 4-2731,0-1 0,1 1-1,-1 0 1,1 0 0,-1-1-1,0 1 1,1 0 0,-1-1 0,0 1-1,1 0 1,-1-1 0,0 1-1,0 0 1,1-1 0,-1 1-1,0-1 1,0 1 0,0 0-1,1-1 1,-1 1 0,0-1-1,0 0-169,1 127 5583,1 21-6009,-4-125-405,1-2-3153,0-19 2282,-3-4-1796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05.9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15 6816,'-10'-11'2528,"15"8"-1984,-13 3-128,8 0-736,0 0 96,-5 0-544,5 3 448,0-3-1888,0 0 1216,8 5-2112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06.6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112 8 3968,'-6'-5'2729,"2"3"1372,-5 5-3379,4 1-608,-1 0 1,1 0 0,0 1 0,0 0 0,0-1 0,0 1-1,1 1 1,0-1 0,-3 6-115,1 0 241,0 0 1,0 0-1,1 0 0,1 1 1,-1 2-242,2-6 16,1 1 0,1-1 0,-1 1 0,1 0 0,0-1 0,1 1 0,0 0 0,1-1 0,1 7-16,-2-11 2,1 0 0,0 0 0,0-1 0,1 1 0,-1 0 0,1-1 0,0 0 0,0 1 0,0-1 0,0 0 1,0 0-1,1 0 0,0 0 0,-1 0 0,1 0 0,0-1 0,0 0 0,0 1 0,1-1 0,-1 0 0,1-1 0,-1 1 1,1 0-3,4 0 35,1 1 0,0-1 0,0 0 0,0-1 0,0 0 0,0-1 0,0 0 0,0 0 0,0-1 0,0 0 0,0 0 0,0-1 0,0 0 0,0-1 0,-1 0 0,1 0 0,-1-1 0,0 0 0,0 0 0,0-1 0,-1 0 0,0-1 0,3-2-35,-7 4 40,1 0-1,-1 0 1,-1 0 0,1-1 0,0 0-1,-1 1 1,0-1 0,0 0 0,-1 0-1,1 0 1,-1 0 0,0 0-1,0 0 1,-1-1 0,1 1 0,-1 0-1,-1 0 1,1-1 0,-1 1 0,1 0-1,-2 0 1,1-1-40,0 0 27,-1 0-1,1-1 1,-2 1 0,1 0 0,0 0-1,-1 1 1,0-1 0,-1 0-1,1 1 1,-1 0 0,0 0-1,0 0 1,-1 0 0,1 1-1,-1-1 1,0 1 0,-5-3-27,6 6-12,0-1-1,0 0 1,0 1 0,0 0 0,0 0-1,0 0 1,-1 1 0,1-1 0,0 1-1,0 0 1,-1 0 0,1 0 0,0 1 0,0 0-1,0 0 1,-1 0 12,-11 3-571,1 2-1,0 0 1,-10 5 571,11-5-842,13-5 565,-1 0 0,1-1 0,-1 1 0,1 0-1,-1-1 1,1 1 0,0 0 0,-1 0 0,1 0 0,0 0 0,0 1 0,0-1 0,0 0-1,0 0 1,0 1 0,0-1 0,0 1 0,0-1 0,1 1 0,-1-1 0,0 1 0,1-1 0,-1 1-1,1 1 278,0-2-3546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24.66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 35 992,'-1'0'175,"0"-1"1,0 0-1,0 1 0,1-1 1,-1 0-1,0 0 1,1 1-1,-1-1 0,1 0 1,-1 0-1,1 0 0,-1 0 1,1 0-1,0 0 0,-1 0 1,1 1-1,0-2-175,23 2 1163,88-8-1,79 11-207,-184-3-844,1-1 1,-1 1-1,0-2 0,6-1-111,-6 2 101,0 0 0,0 0-1,-1 0 1,6 0-101,29-2-80,-39 3-315,-1 0-79,0 0-545,0 0 27,0 1-746,-1 7 495,-3 6 11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07.3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5 141 3808,'-1'0'43,"1"0"0,0 0 0,0 0 0,-1 0 0,1-1 0,0 1-1,0 0 1,-1 0 0,1 0 0,0-1 0,0 1 0,0 0 0,0 0 0,-1 0 0,1-1 0,0 1 0,0 0 0,0 0 0,0-1 0,0 1 0,0 0 0,0-1-1,0 1 1,0 0 0,-1 0 0,1-1 0,0 1 0,0 0 0,1 0 0,-1-1 0,0 1 0,0 0 0,0-1 0,0 1 0,0 0 0,0 0 0,0-1 0,0 1-43,12-2 1504,-11 2-683,2 3-444,-1 1 0,0 0-1,0-1 1,0 1 0,-1 0 0,0 0-1,1 0 1,-1 0 0,-1 0 0,1 1-377,0 0 275,13 37 561,-10-33-635,0 1 1,-1 0 0,-1 0-1,2 7-201,-3 0 193,-1-13-108,0 1 0,1-1 1,-1 1-1,1-1 0,0 0 0,0 1 1,0-1-1,1 2-85,-1-7 36,-1 1 0,1-1 0,0 1 0,-1-1 0,1 1-1,-1-1 1,1 1 0,-1-1 0,1 1 0,-1-1 0,1 1 0,-1-1 0,1 0 0,-1 1 0,0-1 0,1 0 0,-1 0 0,0 1 0,0-1-36,3-9 29,-1 0 1,0-1 0,-1 1-1,0 0 1,0-1-30,3-33-26,1 17 101,1-8 1,8-24-76,-11 50-2,0-1 1,1 1-1,0-1 1,0 1-1,1 0 1,0 1-1,1-1 1,1-1 1,-6 9 17,-1 1 1,1-1 0,-1 0-1,1 0 1,0 1 0,-1-1-1,1 0 1,0 1 0,-1-1-1,1 1 1,0-1-1,0 1 1,-1-1 0,1 1-1,0-1 1,0 1 0,0 0-1,0 0 1,-1-1-1,1 1 1,0 0 0,0 0-1,0 0 1,0 0 0,0 0-1,0 0 1,0 0-1,0 0 1,0 0 0,-1 0-1,1 1 1,0-1 0,0 0-1,0 1 1,0-1 0,0 1-1,-1-1 1,1 0-1,0 1 1,0 0 0,-1-1-1,1 1 1,-1-1 0,1 1-1,0 0 1,0 0-18,2 4 66,0 0 0,0 0 1,0 0-1,0 0 0,-1 0 0,0 1 0,0-1-66,7 22-115,-2 1-1,0 0 1,-2 0-1,-1 0 1,-2 0-1,0 13 116,-2-33-788,-1 0-1,1 0 1,-2-1 0,1 1-1,-1 0 1,-2 4 788,1 0-3280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32.26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6 2496,'-2'-2'667,"2"2"2528,2 14-1031,-2 22-1830,-1-12-237,1-1 0,1 1-1,4 17-96,-3-25 35,-1-1-1,0 1 0,-1 7-34,0-7 51,0 0 0,1-1 0,1 2-51,0-2 13,2 7-31,2-3 320,-6-17-290,1 0 0,-1 1 0,1-1 0,0 1 0,0-1 0,-1 0 0,2 0 0,-1 1 0,0-1 0,0 0 0,1 0 0,-1 0 0,1 0 0,-1 0 0,1-1-1,0 1 1,0 0 0,1 0-12,6 5 127,-8-6-130,0-1 0,0 1 0,-1 0 0,1-1 0,0 1 0,0 0 0,0-1 0,0 1 0,0-1 0,0 0 1,0 1-1,-1-1 0,1 0 0,1 1 3,4 0 27,1 1 1,0-1 0,-1-1 0,1 1-1,0-1 1,-1 0 0,1-1 0,0 0-1,-1 0 1,3-1-28,19-4-104,-21 4 191,0 1 0,0-1 1,0-1-1,4-1-87,6-3 115,-13 5-80,1 0 0,-1 0-1,0 0 1,0 0-1,2-2-34,8-7 146,0 0-1,-1-1 0,-1 0 1,5-6-146,-13 13 92,-1 1 1,0-1-1,0 0 1,0 0-1,0 0 1,-1-1 0,1 1-1,-1-1 1,-1 1-1,1-1 1,-1 0-1,0 1 1,0-1 0,-1-5-93,1-7 115,-2 1 0,0 0 0,-1 0 0,0 0 1,-6-16-116,6 25-49,0 0 0,1-1 0,-1 1 0,2-1 0,-1 1 0,1-1 49,-2-3-98,1 11-192,1 1-1,-1-1 0,1 0 1,0 0-1,0 0 1,-1 0-1,1 0 1,0 1-1,0-1 0,0 0 1,0 0-1,0 0 1,0 0-1,0 0 0,0 0 1,0 0-1,1 1 1,-1-1-1,0 0 1,0 0-1,1 0 0,-1 0 1,1 1-1,-1-1 1,1 0-1,-1 0 0,1 1 1,0-2 290,6-5-2592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33.23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93 2 2560,'0'0'72,"0"0"0,0 0 0,0 0 1,0 0-1,0 0 0,0 0 0,1 0 0,-1 0 0,0 0 1,0 0-1,0 0 0,0 0 0,0 0 0,0 0 0,0 0 1,0 0-1,0-1 0,0 1 0,0 0 0,0 0 1,0 0-1,0 0 0,0 0 0,0 0 0,-1 0 0,1 0 1,0 0-1,0 0 0,0 0 0,0 0 0,0 0 0,0 0 1,0 0-1,0 0 0,0 0 0,0 0 0,0 0 0,0-1 1,0 1-1,0 0 0,0 0 0,0 0 0,0 0 0,0 0 1,0 0-1,0 0 0,0 0 0,0 0 0,-1 0 0,1 0 1,0 0-1,0 0 0,0 0 0,0 0 0,0 0 0,0 0 1,0 0-1,0 0 0,0 0 0,0 0 0,0 0 1,0 0-1,0 0 0,0 0 0,0 0 0,0 0 0,0 1 1,-1-1-1,1 0 0,0 0-72,-4 5 1014,-3 8-910,-12 14 553,1-3-242,8-7-389,6-12-8,1 1 0,0-1 1,0 1-1,0 0 0,0 1 0,1-1 0,0 0 0,-1 5-18,0 3-96,2-13 82,1 1-1,-1-1 1,1 0-1,0 1 0,-1-1 1,1 1-1,0-1 0,0 1 1,0-1-1,0 1 1,0-1-1,0 0 0,0 1 1,1-1-1,-1 1 1,0-1-1,1 0 0,-1 1 1,1 0 14,1 1 1,-1 0 8,0 0 0,1 0 1,0 0-1,-1 0 1,1-1-1,0 1 0,0 0 1,0-1-1,1 0 0,-1 1 1,1-1-1,-1 0 0,3 1-9,1 2 11,1 0 0,-1 1 0,0 0 0,0 0 0,4 6-11,15 14-33,-20-20 68,1-1 0,-1 1 1,4 6-36,-7-10 15,0 1 1,-1-1 0,0 1-1,1-1 1,-1 1-1,0-1 1,0 1 0,0-1-1,-1 1 1,1 0-1,-1 0 1,1 0-16,-1-2 155,0 3 369,0-1 1,-1 1 0,1-1 0,-1 1 0,-1 2-525,0-4 68,0-1 0,0 1 1,0-1-1,-1 1 0,1-1 1,-1 0-1,1 0 0,-1 0 1,1 0-1,-1 0 0,0 0 1,1-1-69,-20 8-84,21-7 30,0-1 1,1 0 0,-1 1 0,1-1-1,-1 0 1,0 0 0,1 0 0,-1 1 0,0-1-1,0 0 1,1 0 0,-1 0 0,0 0 0,1 0-1,-1 0 1,0 0 0,0-1 0,1 1-1,-1 0 1,0 0 0,1 0 0,-1-1 0,1 1-1,-1-1 54,0 1-94,1 0 0,0 0 0,0 0 0,-1 0 1,1-1-1,0 1 0,-1 0 0,1 0 0,0 0 0,0 0 0,-1 0 0,1 0 0,0 0 0,-1 0 0,1 0 0,0 0 0,0 0 0,-1 0 0,1 0 0,0 0 0,-1 0 0,1 0 0,0 0 0,0 0 0,-1 0 1,1 1-1,0-1 0,0 0 0,-1 0 0,1 0 94,-2 0-1360,-2-4-1360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34.1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1 171 1664,'1'-1'466,"3"5"141,5 5 571,0-6-659,0 0 0,1 0 0,-1-1 0,0-1 0,1 1 0,3-1-519,-7-1 99,0 0-1,1-1 1,-1 0 0,0 0-1,1 0 1,-1-1 0,0 0-1,0 0 1,0 0 0,0-1-99,-1 1 15,1 0 0,-1-1 1,0 0-1,0 0 0,0 0 0,0 0 1,-1-1-1,1 1 0,-1-1 1,0 0-1,0-1 0,0 1 1,-1-1-1,0 0 0,2-2-15,-2 1 80,0 0 0,-1 0 0,0 0 0,0-1 0,0 1 0,-1-1 0,0 1 0,1-5-80,-2 8 24,0 1 1,0-1-1,0 1 0,0-1 1,-1 1-1,1-1 0,-1 1 1,1-1-1,-1 1 0,0 0 1,0-1-1,0 1 0,0 0 1,0 0-1,-1 0 0,1 0 0,-1 0 1,1 0-1,-1 0 0,0 0 1,1 1-1,-1-1 0,0 1 1,0-1-1,-1 0-24,1 1-1,0 0-1,0 1 1,0-1-1,1 0 1,-1 1-1,0-1 1,0 1-1,0 0 1,0-1-1,0 1 1,0 0-1,0 0 1,0 0-1,0 0 1,0 1 0,0-1-1,-1 1 2,0 0-7,-1 1-1,0-1 1,1 1 0,-1 0-1,1 0 1,-1 0-1,1 0 1,-2 3 7,-4 3-25,0 1 0,1 0 1,0 0-1,0 1 0,-1 4 25,-61 100 624,66-108-597,0 0-1,1 0 1,0 0-1,0 1 1,0-1-1,1 1-26,1-5 29,1 1-1,-1-1 0,1 1 0,0-1 0,0 1 0,0-1 0,0 1 0,1-1 0,-1 1 0,1-1 1,-1 0-1,1 1 0,0-1 0,0 0 0,0 1 0,0-1 0,0 0 0,0 0 0,1 1-28,4 4 164,-1-1-1,1 1 0,1-1 1,-1 0-1,1 0 0,0-1 1,0 0-1,1 0 0,0-1 1,-1 0-1,1 0 0,1-1 1,-1 0-1,0 0 0,1-1 1,3 1-164,47 16 430,-44-13-360,1 0 0,1-2 0,13 3-70,-2-5-94,-27-2-457,1-1 0,0 1-1,-1 0 1,1 0-1,-1-1 1,1 1 0,-1-1-1,1 0 1,0 0 551,4-3-1824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35.16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439 39 2720,'0'-4'435,"0"3"-414,-1 1-1,1 0 0,0 0 1,0 0-1,0 0 0,0 0 1,0 0-1,0 0 0,0 0 1,0-1-1,0 1 0,0 0 1,0 0-1,0 0 0,0 0 1,0 0-1,0 0 0,0 0 1,0-1-1,0 1 0,0 0 1,0 0-1,0 0 0,0 0 1,0 0-1,0 0 0,0 0 1,0-1-1,0 1 0,1 0 1,-1 0-1,0 0 0,0 0 0,0 0 1,0 0-1,0 0 0,0 0 1,0 0-1,0 0 0,0 0 1,0 0-1,1-1 0,-1 1 1,0 0-1,0 0 0,0 0 1,0 0-1,0 0 0,0 0 1,0 0-1,1 0 0,-1 0 1,0 0-1,0 0 0,0 0 1,0 0-1,0 0 0,0 0 1,0 0-1,1 0-20,1 0 473,-4-1 909,2 0-1338,0 1 1,0 0-1,0-1 0,0 1 0,0 0 0,-1-1 0,1 1 0,0 0 0,0-1 0,-1 1 0,1 0 0,0 0 0,0-1 0,-1 1 0,1 0 0,0 0 0,-1-1 0,1 1 0,0 0 0,-1 0 1,1 0-1,0 0 0,-1 0 0,1-1 0,0 1 0,-1 0-44,-4 0 417,-1-1 1,1 0 0,0 0 0,-1-1-1,-3-1-417,-14-4 488,9 5-454,-1 0 0,1 0 0,-1 2 0,1-1 0,-1 2 0,1 0 0,0 1 0,-1 0 0,1 1 0,0 1 0,0 0 0,1 1 0,-1 1 0,1 0 0,0 0 0,-4 4-34,7-3-22,1 0 0,0 0 0,0 1 1,1 0-1,0 1 0,0 0 0,1 0 1,0 1-1,0-1 0,1 1 1,1 1-1,0-1 0,-4 11 22,3-4-31,0 0 0,2 0 0,-1 1 0,2 1 31,2-11 17,0 0 0,0 0-1,1 1 1,0-1 0,1 0 0,0 0-1,0 0 1,1 0 0,1 7-17,3 0 99,1 0-1,-1 0 1,2-1 0,0-1 0,7 9-99,13 14 300,10 10-300,-7-11 267,-26-29-131,0 0 0,-1 0 0,1 1 0,-1 0 1,3 7-137,-6-12 36,0 1 1,0 0 0,0 0 0,-1-1 0,1 1 0,-1 0-1,1 0 1,-1 0 0,0 0 0,0 0 0,0 0-1,-1-1 1,1 1 0,-1 0 0,1 0 0,-1 0 0,-1 1-37,-3 10 108,4-10-123,-1 0-1,1-1 1,-1 1-1,0 0 1,0-1-1,0 1 1,-3 3 15,4-7-355,1 0 0,-1 1 0,0-1 0,0 0 1,0 0-1,0 0 0,0 0 0,0 0 0,0 0 0,0 0 1,0 0-1,0 0 0,0 0 0,0 0 0,0-1 1,0 1-1,0 0 355,1-7-3472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35.5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26 3648,'-5'-5'2040,"5"4"2024,10-2-3134,-4 0-818,1 1 0,0-1 0,0 1 0,0 0 0,0 0 0,0 1 0,1 0 0,-1 1 0,0-1 0,0 1 0,1 1 0,-1-1 0,0 1 0,0 1 0,0-1 0,0 1 0,0 0 0,3 2-112,6 3-150,1 0 0,0 0 0,16 2 150,4-3-2830,-23-3-380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36.2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15 2976,'0'0'131,"-1"0"0,1 0 0,0-1 0,0 1 1,0 0-1,-1 0 0,1 0 0,0 0 0,0 0 0,0 0 0,-1 0 1,1 0-1,0 0 0,0 0 0,0 0 0,-1 0 0,1 0 0,0 0 1,0 0-1,0 1 0,0-1 0,-1 0 0,1 0 0,0 0 0,0 0 1,0 0-1,-1 0 0,1 0 0,0 1 0,0-1 0,0 0 0,0 0 1,0 0-1,0 0 0,-1 0 0,1 1 0,0-1 0,0 0 0,0 0-131,-1 12 1493,5 20-2339,-3-23 1634,0-4-738,0 0 0,1-1-1,-1 1 1,1 0 0,1 0 0,-1-1-1,0 0 1,1 1 0,0-1-50,7 14 69,-4-8-85,0 1 0,1-1-1,0 0 1,3 2 16,-7-8 98,1 0-1,-1-1 1,1 1 0,0-1 0,-1 0 0,2 0 0,-1-1 0,0 1 0,0-1 0,1 0 0,-1 0 0,2 0-98,-5-2 99,1 1 0,-1-1 0,1 0 0,-1 0 0,1 0 0,-1 0 0,0 0 0,1 0 0,-1 0 0,1-1 0,-1 1 0,1 0 0,-1-1 0,0 1 0,1-1 0,-1 0 0,0 1 0,0-1 0,1 0 0,-1 0 0,0 0 0,0 1 0,0-1 0,0-1 0,0 1 0,0 0 0,0 0 0,0 0 0,-1 0 0,1-1 0,0 1 0,-1 0 0,1-1 0,-1 1 0,1-1-99,2-7 158,0 0-1,-1 0 0,0-1 0,-1 1 0,0-1-157,0 7-22,10-58-59,0 4-4051,-7 46 1753,5-1 758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36.63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2 4064,'-8'-1'1977,"7"9"-934,2 2-858,7 370 2706,-3-201-2539,0-118-907,-5-61 512,0 0 0,0 1-1,0-1 1,0 0 0,0 0 0,0 0-1,0 0 1,0 0 0,0 0 0,0 0 0,0 0-1,0 0 1,0 0 0,1 0 0,-1 1 0,0-1-1,0 0 1,0 0 0,0 0 0,0 0-1,0 0 1,0 0 0,0 0 0,0 0 0,0 0-1,1 0 1,-1 0 0,0 0 0,0 0-1,0 0 1,0 0 0,0 0 0,0 0 0,0 0-1,0 0 1,1 0 0,-1 0 0,0 0-1,0 0 1,0 0 0,0 0 0,0 0 0,0 0-1,0-1 1,0 1 0,0 0 0,0 0-1,1 0 1,-1 0 0,0 0 0,0 0 0,0 0-1,0 0 44,6-4-1304,11-16-754,3-13-390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38.37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373 111 2240,'0'-1'80,"0"-1"0,0 1-1,1 0 1,-1 0 0,0 0 0,1 0 0,-1 0 0,1 0-1,-1 0 1,1 0 0,-1 0 0,1 0 0,0 0 0,-1 0-1,1 0 1,1 0-80,-2 0 228,1 0-1,0 0 0,0 0 0,0 0 1,0 0-1,-1 0 0,1-1 1,-1 1-1,1 0 0,-1 0 0,1 0 1,-1-1-1,0 1 0,1 0 1,-1-1-1,0 1 0,0 0-227,0-2 226,0 0 0,0 1-1,0-1 1,-1 0 0,1 1 0,-1-1 0,0 1-1,1-1 1,-1 1 0,0-1 0,-1 1 0,1 0-1,0-1 1,-1 1 0,1 0 0,-1 0-1,0 0 1,1 0 0,-2-1-226,-1 0 109,1 1-1,-1 0 1,0 0 0,0 0-1,0 0 1,0 0-1,0 1 1,0 0 0,0 0-1,0 0 1,-3 0-109,-7-1-57,0 2-1,-1 0 1,1 0 0,0 1 0,0 1-1,-13 3 58,15-2-20,0 0 0,0 1 0,1 1 0,-1 0 0,1 0 0,0 1 0,1 0 0,-1 1 0,-7 8 20,10-9-55,1 1 0,0 0 0,0 0-1,1 1 1,0 0 0,0 0 0,1 0 0,0 1-1,1 0 1,-1 0 0,2 0 0,-3 7 55,2 1-34,1 0 0,0 0 0,1 0 0,1 0 0,1 0 0,0 0 0,3 16 34,5 20 196,14 46-196,2 14 692,-21-91-600,-1 0 0,-1 0 0,-1 0 0,0 0 0,-2 0-1,-1 0 1,0-1 0,-2 1 0,-1 2-92,4-15-158,2-7 44,-1-1 1,1 1 0,0-1 0,0 1-1,-1-1 1,1 1 0,0-1-1,-1 0 1,1 1 0,-1-1 0,0 0-1,0 1 1,1-1 0,-1 0 0,0 0-1,0 0 1,0 0 0,-1 1 113,-2-3-1392,-1-4-1488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38.7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84 4224,'6'-5'1904,"-3"2"-1565,0 0 1,1 0 0,0 1 0,-1-1-1,1 1 1,0 0 0,0 0-1,0 0 1,0 0 0,1 1-1,3-2-339,16-3 2555,18-2-2555,-24 4 226,72-10 337,1 4 1,-1 4 0,31 4-564,-110 2-382,1 0 0,-1 1 0,0 1 0,0-1 0,0 2 0,0 0 0,0 0 0,7 4 382,-17-6-1574,-1-1-1284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4:13.9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128 1 576,'1'0'9,"-1"0"0,0 0 0,1 0 0,-1 0 0,0-1 0,1 1-1,-1 0 1,1 0 0,-1 0 0,0 0 0,1 0 0,-1 0 0,0 0 0,1 0 0,-1 1 0,1-1 0,-1 0 0,0 0-1,1 0 1,-1 0 0,0 0 0,1 1 0,-1-1 0,0 0 0,0 0 0,1 0 0,-1 1 0,0-1 0,1 0 0,-1 1 0,0-1-1,0 0 1,0 0 0,1 1 0,-1-1-9,6 17 571,-1-3 1842,-2-6-1942,-3-8-466,0 0 0,0 1 0,0-1 0,0 0 0,0 0 0,0 0 0,0 1 0,0-1 0,0 0 0,1 0-1,-1 0 1,0 1 0,0-1 0,0 0 0,0 0 0,0 0 0,1 0 0,-1 0 0,0 0 0,0 1 0,0-1 0,0 0-1,1 0 1,-1 0 0,0 0 0,0 0 0,0 0 0,1 0 0,-1 0 0,0 0 0,0 0-5,2 1 101,-2-1 6,0 1 39,0-1-1,1 1 1,-1 0 0,1-1 0,0 1 0,-1 0-1,1-1 1,0 1 0,-1-1 0,1 1 0,0-1-1,0 1 1,-1-1 0,1 0 0,0 1-1,0-1 1,0 0 0,-1 0 0,2 1-146,-2-1 44,0 0 0,1 0 1,-1 0-1,0 0 1,0 0-1,0 0 0,1 0 1,-1 0-1,0 0 0,0 0 1,0 0-1,1 0 0,-1 0 1,0 0-1,0 0 0,0 0 1,1 0-1,-1 0 0,0 1 1,0-1-1,0 0 0,0 0 1,1 0-1,-1 0 1,0 0-1,0 1 0,0-1 1,0 0-1,0 0 0,0 0 1,1 1-1,-1-1 0,0 0 1,0 0-1,0 0 0,0 1 1,0-1-1,0 0 0,0 0 1,0 0-1,0 1 0,0-1 1,0 0-1,0 0 0,0 0 1,0 1-1,0-1 1,0 0-1,0 0 0,0 0 1,0 1-1,-1-1 0,1 0 1,0 0-1,0 0 0,0 1 1,0-1-1,0 0 0,-1 0-44,1 1-64,-10 16 368,1 1-163,3-8-71,1 0 1,0 0-1,0 0 0,1 1 0,1 0 1,0 0-1,0 0 0,1 0 1,-1 11-71,-2 32-91,4-19 601,-7 31-510,0 13 178,3 4-15,-4 143 53,6-151 295,-11 56-511,5-44 214,-8 21-166,6-47 165,1 1-42,2-23-139,3 0 0,1 0 0,1 7-32,4-43-9,-1 1-1,0-1 1,1 0 0,-1-1-1,1 1 1,0 0 0,0 0-1,0 0 1,1 0 0,-1-1-1,1 1 1,0 0 9,-2-1-1003,5-2-2927,4 0 410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25.95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261 48 1472,'0'-1'13,"0"1"0,-1 0 1,1 0-1,0 0 0,0-1 1,0 1-1,0 0 0,0 0 0,-1-1 1,1 1-1,0 0 0,0 0 0,0-1 1,0 1-1,0 0 0,0-1 0,0 1 1,0 0-1,0 0 0,0-1 0,0 1 1,0 0-1,0-1 0,0 1 0,0 0 1,0 0-1,0-1 0,0 1 1,0 0-1,0 0 0,1-1 0,-1 1 1,0 0-1,0 0 0,0-1 0,0 1 1,1 0-1,-1 0 0,0 0 0,0-1 1,0 1-14,3-5 277,1 4 192,-4 1-463,0 0 1,0 0-1,1 0 1,-1 0-1,0 0 1,0 0-1,0 0 0,1 0 1,-1 0-1,0 0 1,0 0-1,0 0 0,1 0 1,-1 0-1,0 0 1,0 0-1,0 0 0,1 0 1,-1 0-1,0 0 1,0 0-1,0 0 1,0 0-1,1-1 0,-1 1 1,0 0-1,0 0 1,0 0-1,0 0 0,0 0 1,1-1-1,-1 1 1,0 0-1,0 0 1,0 0-1,0-1 0,0 1 1,0 0-1,0 0 1,0 0-7,0-2 194,0 0 1,0 1 0,1-1-1,-1 0 1,0 1 0,1-1-1,-1 1 1,1-1 0,-1 1-1,1-1-194,-1 1 41,0 1 0,0 0-1,0 0 1,0-1 0,0 1-1,0 0 1,0 0 0,0-1-1,0 1 1,0 0 0,0 0-1,0-1 1,0 1 0,0 0-1,0 0 1,0-1 0,-1 1-1,1 0 1,0 0 0,0 0-1,0-1 1,0 1 0,-1 0-1,1 0 1,0 0 0,0 0-1,0 0 1,-1-1 0,1 1-1,0 0 1,0 0 0,0 0-1,-1 0 1,1 0 0,0 0-1,-1 0-40,-7-3 515,6 5-437,0-1 1,0 0-1,0 1 1,0-1-1,0 1 0,0 0 1,0 1-79,-3 2 75,0 0 84,0 0 0,1 0 0,0 0 0,0 0 1,-1 4-160,2-4 31,-1 0 1,0 0 0,0 0 0,0 0-1,-5 4-31,4-4 13,0 0-1,1 0 0,-1 0 0,-2 4-12,-15 17 111,4-9-22,9-9-79,0 0 0,0 1-1,1 0 1,-1 3-10,-15 17-52,15-18 128,1 0 0,0 0 0,-1 2-76,6-7 9,0 0-1,0 0 0,1 0 1,0 1-1,0-1 0,0 0 0,1 1 1,0-1-1,0 1 0,1 0 1,-1-1-1,1 1 0,1 0 0,0 4-8,2 5 16,1 0-1,1-1 0,0 1 0,1-1 0,4 8-15,11 22-27,11 15 27,-21-41-9,1-1 0,1-1 0,0 0-1,8 7 10,-17-20 34,1 1 0,0-2-1,0 1 1,0 0 0,0-1 0,0 0-1,1 0 1,-1-1 0,1 1-1,0-1 1,0 0 0,-1-1-1,1 1 1,1-1 0,-1-1 0,0 1-1,0-1 1,0 0 0,0 0-1,0-1 1,0 0 0,5-1-34,-4 0 14,0 0 1,0-1 0,0 1 0,0-2 0,0 1-1,-1-1 1,0 0 0,0 0 0,0-1-1,0 0 1,0 0 0,-1 0 0,1-3-15,41-50-775,-3-2 1,16-32 774,-26 39-30,-29 46 55,-1 0 1,0 0-1,-1-1 0,0 0 0,0 1 1,0-1-1,-1 0 0,-1-1 0,1 0-25,-1 5 33,-1 1 0,0-1 0,0 1 0,0-1-1,0 1 1,0-1 0,-1 1 0,1-1 0,-1 1 0,0-1-1,0 1 1,-1 0 0,1-1 0,0 1 0,-1 0-1,0 0 1,0 0 0,0 0 0,0 0 0,-1 1 0,1-1-1,-1 0-32,-13-9 85,0 2-1,0 0 0,-1 1 0,0 0 1,-1 1-1,-7-1-84,-5-4 182,2 3 162,-17-5-344,18 7-1816,-20-9 1816,37 13-673,7 3 337,1 1 0,0-1 0,0 0 0,0 0 1,-1 0-1,1 0 0,0-1 0,0 1 0,1 0 0,-1-1 1,-1-1 335,-10-15-2347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39.23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43 1 3072,'-1'0'288,"0"1"1,0-1-1,0 0 1,0 1-1,0-1 0,0 1 1,0-1-1,0 1 1,0 0-1,0-1 0,0 1 1,0 0-1,0 0-288,-4 7 164,1 1-1,0-1 1,1 1 0,0 0-1,0 0 1,1 0 0,0 0-1,1 1 1,0-1 0,0 0-1,1 1 1,0-1 0,1 0-1,0 1 1,1-1 0,1 7-164,-2-13 111,0 0 1,0 0-1,0-1 1,0 1-1,0 0 1,1-1-1,-1 1 0,1-1 1,0 1-1,1 1-111,-2-4 33,0 1 0,0 0 0,0-1 0,0 1 0,0-1 0,0 1-1,0-1 1,0 0 0,0 1 0,0-1 0,0 0 0,0 0 0,0 0-1,0 1 1,0-1 0,0 0 0,0 0 0,0-1 0,0 1 0,0 0-1,0 0 1,0 0 0,1-1 0,-1 1 0,0-1 0,-1 1 0,1-1-1,0 1 1,0-1 0,0 1 0,0-1-33,3-2 104,-1 1 1,0-1-1,0 1 1,0-1-1,-1 0 0,1 0 1,-1 0-1,1 0 1,-1-1-1,0 1 0,0-1 1,-1 1-1,1-1 1,-1 0-1,1 0 0,-1 1 1,-1-1-1,1 0 1,0 0-1,-1-1-104,1 0 60,-1 1-1,0-1 0,0 0 1,-1 1-1,1-1 1,-1 1-1,0-1 1,0 1-1,-1 0 0,1-1 1,-1 1-1,0 0 1,0 0-1,0 0 1,-1 0-1,1 0 1,-1 0-60,-6-5-564,-1-1 1,-7-4 563,5 3-1460,12 11 1362,0 0 0,-1 0 0,1-1-1,0 1 1,0 0 0,0 0 0,0 0 0,0-1 0,-1 1 0,1 0-1,0 0 1,0 0 0,0 0 0,0-1 0,-1 1 0,1 0-1,0 0 1,0 0 0,-1 0 0,1 0 0,0 0 0,0 0 0,0 0-1,-1 0 1,1 0 0,0 0 0,0 0 0,-1 0 0,1 0 0,0 0-1,0 0 1,-1 0 0,1 0 0,0 0 0,0 0 0,-1 0 0,1 0-1,0 0 1,0 0 0,0 0 0,-1 0 0,1 1 0,0-1 0,0 0-1,0 0 1,-1 0 98,0 12-5622,1-9 5407,0 8-1006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39.77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7 202 4064,'-6'-4'1355,"12"3"-693,-4 2-658,-1-1-41,-1 0-75,0 0 173,1 1 0,-1-1 0,0 1 0,0 0 0,0-1 1,1 1-1,-1-1 0,0 1 0,1-1 0,-1 1 0,0-1 0,1 1 0,-1-1 1,0 1-1,1-1 0,-1 1 0,1-1 0,-1 0 0,1 1 0,-1-1 0,1 0 1,0 1-1,-1-1 0,1 0 0,-1 0 0,1 1 0,0-1 0,-1 0 0,1 0 1,-1 0-1,1 0 0,0 0 0,-1 0 0,1 0 0,0 0 0,-1 0 1,1 0-1,-1 0 0,1-1-61,1-1 139,-1 0 0,0 0 0,0 0 0,0 0 0,0 0 0,-1 0 0,1-1 0,-1 1 0,1 0 0,-1 0 0,0-1 0,1 1 0,-1 0 0,-1-1 0,1 1-139,0-12 264,1 1 1,0 0-1,1 0 0,0 0 0,1 0 1,1 0-1,0 1 0,0-1 1,2 0-265,-4 9 27,0 1 1,1 0-1,-1 1 1,1-1 0,-1 0-1,1 1 1,0-1-1,0 1 1,0 0-1,0 0 1,1 0 0,-1 1-1,0-1 1,1 1-1,-1 0 1,1 0 0,0 0-1,1 0-27,3-1-19,-1 1-1,1 0 1,-1 1 0,1-1-1,-1 2 1,1-1-1,-1 1 1,6 1 19,-7 0-148,-1-1 0,1 1-1,-1 1 1,0-1 0,0 1 0,0 0 0,0 0 0,0 0 0,2 3 148,22 20-6784,-28-24 3984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40.53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52 3488,'0'0'54,"1"-1"0,-1 0 0,1 0 0,-1 1 0,1-1 0,0 0 0,-1 1 0,1-1 0,0 0 0,-1 1 0,1-1 0,0 1 0,0-1 0,0 1 0,0 0 0,0-1 0,-1 1 0,1 0 0,0 0 0,0-1 0,0 1 0,0 0 0,0 0 0,0 0 0,0 0-1,0 0 1,0 0 0,0 1 0,0-1 0,0 0 0,0 0 0,-1 1 0,1-1 0,0 0 0,0 1 0,0-1 0,0 1 0,-1-1 0,1 1 0,0-1 0,0 1 0,-1 0 0,1-1 0,0 1 0,-1 0 0,1 0 0,-1 0 0,1-1 0,-1 2-54,3 4 309,-1-1-1,0 1 1,0 0-1,-1 0 1,1 0 0,-1 1-1,0 3-308,4 23 277,-2-17-134,-1-1 0,0 0-1,-1 1 1,-1 4-143,0-18 267,0-2 42,12-26 1098,5-20-1407,-10 27-52,0 1 1,1 0-1,0 0 0,9-11 52,-9 16 87,-6 8-70,1 1-1,0-1 1,0 1 0,1 0-1,-1 0 1,1 0-17,-3 3-7,-1 1 1,1-1 0,-1 1 0,0-1-1,1 1 1,-1 0 0,1-1 0,-1 1 0,1 0-1,0 0 1,-1-1 0,1 1 0,-1 0-1,1 0 1,0 0 0,-1-1 0,1 1-1,-1 0 1,1 0 0,0 0 0,-1 0-1,1 0 1,-1 0 0,1 0 0,0 1 0,-1-1-1,1 0 1,0 0 6,0 1 7,-1 0 0,1-1-1,0 1 1,0 0 0,-1 0 0,1 0 0,0-1-1,-1 1 1,1 0 0,-1 0 0,1 0-1,-1 0 1,1 0 0,-1 0 0,0 1-7,2 3 78,-1 1 1,0 0-1,0-1 1,0 1 0,-1 3-79,1 0 90,0 0 0,0 1-1,2 6-89,0-6 259,-2-1-1,1 1 1,-1 8-259,13-27 848,39-62 101,-52 71-939,-1-1 1,1 0-1,-1 1 0,0-1 0,1 1 0,-1-1 0,1 1 0,-1-1 1,1 1-1,0 0 0,-1-1 0,1 1 0,-1 0 0,1-1 0,0 1 0,-1 0 1,1 0-1,0 0 0,-1-1 0,1 1 0,0 0 0,0 0 0,-1 0 1,1 0-11,1 0-6,-1 1-1,1-1 1,-1 0 0,1 1 0,-1-1 0,0 1 0,1 0 0,-1-1 0,0 1 0,1 0 0,-1 0 6,5 4-21,0 0 0,-1 0 0,0 0 1,2 3 20,-6-7 34,57 66-380,-52-54-3108,-5-12 3243,-1-1-1,0 0 1,0 1-1,1-1 1,-1 1-1,0-1 1,0 1-1,0-1 1,1 1-1,-1-1 1,0 1-1,0-1 1,0 1-1,0-1 1,0 1-1,0-1 1,0 1-1,0-1 1,0 1-1,0-1 1,0 1-1,-1 0 212,1-1-3189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41.17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1 118 4384,'1'1'6208,"2"2"-5899,1 10-54,1-1 0,1 1 0,0-1 1,1 0-1,2 2-255,-5-8 127,0 0 0,1 0 1,0-1-1,0 1 0,0-1 1,1 0-1,0-1 1,0 1-1,0-1 0,4 2-127,-6-4 95,0-1 0,1 1 0,-1-1 0,0 0 0,1 0 0,-1 0 0,1-1 0,-1 1 0,1-1 0,-1 0-1,1-1 1,-1 1 0,1-1 0,-1 1 0,1-1 0,-1-1 0,0 1 0,1-1 0,-1 0 0,0 0 0,0 0 0,0 0 0,0 0 0,-1-1 0,1 0-1,-1 0 1,1 0 0,-1 0 0,0-1 0,0 0-95,2-2 34,-1 0 1,0 0-1,-1-1 0,0 1 0,0-1 0,0 0 1,-1 0-1,0 0 0,0 0 0,0 0 0,-1-1 1,-1 1-1,1 0 0,-1-1 0,0 1 0,-1 0 0,0-6-34,-1-8-628,2 15 135,0 0-1,-1 0 1,1 1-1,-3-6 494,1-2-1462,1 11 917,1 0-1,0 0 1,-1 0 0,1 0 0,-1 0 0,0 0-1,0 0 1,0-1 545,-4-5-4485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41.6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5 4576,'-3'-4'1977,"6"11"-1890,-2 8 774,0 1 1,1-1-1,3 10-861,4 25 680,11 271-385,-15-210 188,-2-44 637,-6 63-1120,-6-52 80,1-42-1930,8-35 810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45:42.8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186 8 2720,'-1'0'18,"1"0"1,0 0-1,0 0 0,0 0 1,0-1-1,0 1 0,-1 0 1,1 0-1,0 0 0,0 0 1,0 0-1,0 0 0,0-1 1,0 1-1,0 0 1,0 0-1,0 0 0,-1 0 1,1 0-1,0-1 0,0 1 1,0 0-1,0 0 0,0 0 1,0 0-1,0-1 0,0 1 1,0 0-1,0 0 0,0 0 1,0 0-1,0-1 0,1 1 1,-1 0-1,0 0 1,0 0-1,0 0 0,0 0 1,0-1-1,0 1 0,0 0 1,0 0-1,0 0 0,0 0 1,1 0-1,-1 0 0,0-1 1,0 1-1,0 0 0,0 0 1,0 0-1,1 0 0,-1 0 1,0 0-1,0 0 1,0 0-1,0 0 0,1 0 1,-1 0-1,0 0 0,0 0 1,0 0-1,0 0 0,1 0 1,-1 0-1,0 0 0,0 0 1,0 0-19,5 1 2200,-3 0 3648,-3-1-5390,1 0-20,-19 20 884,-86 78-1108,97-89-206,0-1 1,0 1-1,1 0 1,1 0-1,0 1 1,-5 10-9,8-14-39,1 0-1,-1 0 1,1 0-1,1 1 1,-1-1 0,1 1-1,1 0 1,-1-1-1,1 1 1,0-1 0,0 1-1,2 5 40,-2-10 9,0 1 0,1 0 0,-1-1 0,1 1 0,0 0 0,0-1 0,0 1 0,1-1 0,-1 0 0,2 3-9,-2-4-16,0 0-1,0 0 1,0 0 0,0 0 0,1 0 0,-1 0-1,0 0 1,1-1 0,-1 1 0,0 0-1,1-1 1,-1 1 0,1-1 0,-1 1 0,1-1-1,-1 0 1,1 0 0,0 0 0,-1 0 0,2 0 16,1 0-30,0 0 0,0-1 1,1 0-1,-1 0 0,0 0 1,0 0-1,0-1 0,0 1 1,0-1-1,0 0 0,0 0 1,-1-1-1,1 1 0,-1-1 1,1 0-1,-1 0 0,0 0 30,8-9 191,-1 0 0,0-1 0,8-13-191,-18 26 1,5-8 140,-1 0-1,0 0 1,-1-1-1,1 1 1,-2-1-1,1 0 1,-1 0 0,0-7-141,1-9 435,-1-1 0,-1-12-435,-4 3 352,3 35-357,0 0 1,0 0 0,0 0 0,0 0 0,-1 0 0,1 0-1,0 0 1,0 0 0,0 0 0,0-1 0,0 1 0,0 0 0,0 0-1,0 0 1,0 0 0,0 0 0,0 0 0,0 0 0,0 0 0,0 0-1,-1 0 1,1 0 0,0 0 0,0 0 0,0 0 0,0 0 0,0 0-1,0 0 1,0 0 0,0 0 0,0 0 0,0 0 0,0 0-1,0 0 1,-1 0 0,1 0 0,0 0 0,0 0 0,0 0 0,0 0-1,0 0 1,0 0 0,0 0 0,0 1 0,0-1 0,0 0 0,0 0-1,0 0 1,0 0 0,0 0 0,0 0 0,0 0 0,-1 0 0,1 0-1,0 0 1,0 0 0,0 0 0,0 0 0,0 1 0,0-1 0,0 0-1,0 0 1,0 0 0,0 0 0,0 0 0,0 0 0,0 0-1,0 0 1,0 0 4,-3 6-71,9 37 567,-6-40-469,-1 7 66,2-1-1,-1 0 0,1 0 1,0 0-1,1 0 0,0 1-92,5 18 163,2 21-163,-5-26-43,0-1-1,2 1 0,3 9 44,-2-13-79,-5-12-281,0 0 0,1 0 0,0 0 0,0 0 0,1 0 0,0-1 0,0 1 0,5 5 360,-8-12-177,0 1 1,-1 0 0,1-1 0,0 1 0,0 0 0,0-1-1,0 1 1,0-1 0,0 0 0,0 1 0,0-1 0,0 0-1,0 1 1,0-1 0,0 0 0,1 0 0,-1 0 0,0 0 0,0 0-1,0 0 1,0 0 0,0 0 0,0-1 0,0 1 0,0 0-1,0-1 1,0 1 0,0-1 0,0 1 0,0-1 0,0 1-1,0-1 177,28-19-4522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42:03.71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165 91 416,'-2'-2'43,"1"2"-13,1 0-1,-1 0 1,1-1-1,-1 1 1,1 0-1,-1-1 1,1 1-1,0 0 1,-1-1-1,1 1 1,0 0-1,-1-1 1,1 1-1,0-1 1,-1 1-1,1 0 1,0-1-1,0 1 1,0-1-1,-1 1 1,1-1-1,0 1 1,0-1-1,0 1 1,0-1-1,0 1 1,0-1-1,0 1 1,0-1-1,0 1 1,0-1-1,0 1 1,0-1-1,0 0-29,0-2 58,1-9 617,-1 10-646,0 0 1,1 0-1,-1-1 0,0 1 1,0 0-1,0 0 0,-1-1 1,1 1-1,0 0 0,-1 0 0,1 0 1,-1 0-1,0 0 0,0 0 1,0 0-1,0 0 0,0 0 1,0 0-1,-1 0 0,1 0 1,-2-1-30,3 3-1,-18-11-31,18 11 45,-1-1 1,1 1-1,-1 0 0,0 0 1,1 0-1,-1 0 1,0 0-1,1 0 1,-1 0-1,0 0 1,1 0-1,-1 1 1,0-1-1,1 0 0,-1 0 1,1 0-1,-1 1 1,0-1-1,1 0 1,-1 1-1,1-1 1,-1 0-1,1 1 0,-1-1 1,1 1-1,-1-1 1,1 1-1,0-1 1,-1 1-1,1-1 1,-1 1-14,-8 12 200,-1 2 332,0-1 0,-13 11-532,23-24 74,-5 2-90,5-2 15,-1 0-1,1-1 1,-1 1-1,1-1 1,-1 1-1,1 0 1,0-1-1,-1 1 0,1 0 1,0-1-1,0 1 1,0 0-1,-1-1 1,1 1-1,0 0 1,0 0-1,0-1 1,0 1-1,0 0 1,0 0-1,0-1 1,1 1-1,-1 0 1,0 0 1,0 1-1,1 25 48,0-14 9,-1 0 1,-1 0 0,1 0 0,-2 0 0,-1 2-57,3-12 16,0-1 1,0 1 0,-1-1 0,1 1 0,1-1 0,-1 1 0,0-1 0,1 1 0,-1-1 0,1 1 0,0-1 0,0 0 0,0 1 0,0-1 0,0 0 0,0 0 0,1 0-1,-1 0 1,1 0 0,-1 0 0,1 0 0,0 0-17,12 17-127,-13-18 139,0 0-1,0-1 1,0 1 0,0 0-1,0 0 1,0-1 0,1 1-1,-1-1 1,0 1 0,1-1-1,-1 1 1,0-1 0,1 0-1,-1 0 1,0 0 0,1 0 0,-1 0-12,17 4 153,-12-3-143,0-1 0,0 1 1,0-1-1,0 0 0,5-2-10,7 1-46,-17 1-12,3 4-125,-3-3 197,-1-1 0,1 0-1,-1 1 1,1-1-1,0 0 1,-1 1 0,1-1-1,-1 1 1,1-1-1,-1 1 1,1 0 0,-1-1-1,1 1 1,-1-1 0,0 1-1,1 0 1,-1-1-1,0 1 1,0 0 0,1-1-1,-1 1 1,0 0 0,0-1-1,0 1 1,0 0-1,0 0 1,0-1 0,0 1-1,0 0 1,0-1-1,0 1-13,0 2 8,0-1 0,-1 0 0,1 0 0,0 0 0,-1 0 0,1 0 0,-1 0 0,1 0 0,-1 0 0,0 0 0,0 0 0,0 0 0,0 0 0,0-1 0,0 1 0,-1 0 0,1-1 0,-1 1 0,1-1 0,-1 1-8,-5 3 28,1 0 0,-1 0 0,0-1 0,-1 0 0,1 0 0,-1-1-1,0 0 1,0 0 0,-1 0-28,5-2 68,-4 1-12,0 0 0,0-1-1,0 0 1,0 0 0,-2-1-56,-28 9 368,38-9-364,0-1 0,-1 1 1,1 0-1,0 0 0,0 0 1,0 0-1,0 0 0,0 0 1,0-1-1,0 1 0,0 0 1,0 0-1,0 0 0,0 0 1,0 0-1,0-1 0,0 1 1,0 0-1,0 0 0,0 0 1,0 0-1,0 0 0,0-1 1,0 1-1,0 0 0,0 0 1,0 0-1,0 0 0,0 0 1,0 0-1,0-1 0,1 1 1,-1 0-1,0 0 0,0 0 1,0 0-1,0 0 0,0 0 1,0 0-1,0 0 0,0-1 1,1 1-1,-1 0 0,0 0 1,0 0-1,0 0 0,0 0 1,1 0-5,5-6-6,-1 4 15,-1-1 0,1 1 0,0 1-1,0-1 1,0 1 0,0 0-1,0 0 1,0 0 0,0 1 0,0 0-1,5 0-8,19-2 22,-11 1 22,13-3 13,13-7-57,-38 10 34,-1-1 0,0 0 0,0 0 0,1-1 0,-2 1 0,1-1 1,3-2-35,-7 4 7,0 1 1,0-1 0,0 0 0,0 0-1,0 1 1,0-1 0,-1 0 0,1 0-1,0 0 1,-1 0 0,1 0 0,0 0-1,-1-1 1,1 1 0,-1 0 0,0 0-1,1 0 1,-1 0 0,0-1-1,0 1 1,1 0 0,-1 0 0,0 0-1,0-1 1,0 1 0,-1 0 0,1 0-1,0-1 1,0 1 0,-1 0 0,1 0-1,-1 0 1,1 0 0,-1 0 0,1 0-1,-1-1-7,-3-3-2,0 0 0,0-1 0,0 1 0,0 1-1,-1-1 1,0 1 0,0 0 0,-1 0-1,-2-2 3,-11-5 17,-1 1 0,-4-1-17,-6-3 8,27 12-28,0 1 1,-1 0-1,1 0 1,-1 0 0,1 0-1,-1 1 1,0-1-1,1 1 1,-1 0-1,-3 0 20,1 1-8,5-1-13,-3 2 15,4-1 6,0-1-1,1 1 0,-1-1 1,0 0-1,0 1 0,0-1 0,0 1 1,0-1-1,0 0 0,0 1 0,1-1 1,-1 1-1,0-1 0,0 0 1,1 1-1,-1-1 0,0 0 0,0 1 1,1-1-1,-1 0 0,0 1 1,1-1-1,-1 0 0,1 0 1,7 8-41,-5-7 66,0 1 0,0-1 0,0 0 0,0 0 0,1 0 1,-1 0-1,0-1 0,1 1 0,-1-1 0,1 0 0,-1 0 0,0 0 0,2-1-25,8 0 128,-1-1 0,0-1-1,1 0-127,26-7 207,-15 2-74,0 2-1,0 1 0,0 1 1,1 1-1,23 1-132,-42 2 46,-1 1 0,0 0 0,0 0 0,0 0-1,0 1-45,0-1 72,0 0-1,0 0 1,1 0-1,-1 0 1,1-1-72,21 1-15,-13 0-20,-1-1 0,12-1 35,10-5 229,0-1 0,11-4-229,-43 10 11,0 1 0,-1-1 0,1 1-1,0 0 1,0 0 0,-1 1 0,1-1-1,0 0 1,0 1 0,1 0-11,12 2 116,20 0-126,-30-3 89,0-1 1,0 0 0,-1 0-1,7-2-79,-7 1 58,0 1 0,1 0-1,-1 0 1,5 0-58,106-7 59,-100 8-48,14 0 85,-1 1-1,8 2-95,-20-2 57,1 0 1,0-2-1,-1 0 0,1-1 0,0-1 0,7-2-57,-18 4-28,5-1 27,0 2-1,0-1 1,0 1 0,1 1 1,14 0 0,18 4 186,43 3-335,-36-5 363,-40-1-211,0-1-1,0-1 0,0 0 0,0 0 0,0-1 0,0-1 0,4-1-2,-10 1 39,38-10 158,1 3-1,28-3-196,-53 11-3,1 1 1,-1 1-1,0 1 0,19 5 3,-3-1-127,-18-5 147,-13-1 3,-1 1 0,1-1 1,-1 1-1,1 0 0,-1 0 1,4 1-24,31 11-70,-32-11 82,0-1 0,0 0 0,0 0 0,0-1 0,0 0 0,0 0 0,0 0 0,0-1 0,0 0 0,0 0 0,0-1 0,6-2-12,-11 3 24,0 0 1,0 1-1,0-1 0,0 1 0,0-1 0,1 1 1,-1 0-1,0 0 0,2 0-24,-3 0-4,-2 0-66,1 0 44,0 0 68,1 0-32,0 1 0,0-1 0,0 1 0,1-1 0,-1 1 0,0-1 0,0 0 0,1 0-1,-1 0 1,0 0 0,0 0 0,1 0 0,-1 0 0,1 0-10,3-3-133,-5 3 133,1 0 1,-1 0 0,0 0 0,1 0 0,-1 0-1,1 0 1,-1 1 0,0-1 0,1 0 0,-1 0-1,0 0 1,0 0 0,1 1 0,-1-1 0,0 0 0,1 0-1,-1 1 1,0-1 0,0 0 0,1 0 0,-1 1-1,0-1 1,0 0 0,0 1 0,0-1 0,1 0-1,-1 1 1,0-1 0,0 0 0,0 1 0,0-1-1,0 0 1,0 1 0,0-1 0,0 0 0,0 1-1,0-1 1,0 1 0,0-1 0,0 0 0,0 1-1,0-1-1,8 47-202,-8-44 210,0 0 1,0-1-1,0 1 0,0 0 1,-1 0-1,1-1 0,-1 1 1,1 0-1,-1-1 0,0 2-7,0-2-14,0 0 1,0 1-1,1-1 0,-1 1 0,1-1 0,-1 1 0,1-1 0,0 1 0,0-1 0,0 1 0,1-1 14,1 5 13,0 17 27,-2-23-32,0 0-1,0-1 1,-1 1-1,1 0 1,0-1-1,1 1 1,-1 0-1,0-1 1,0 1-1,0 0 1,0-1-1,0 1 1,1 0-1,-1-1 1,0 1 0,1-1-1,-1 1 1,0 0-1,1-1 1,-1 1-1,1-1 1,-1 1-8,1-1-6,0 0 0,-1 0 0,1 0 0,-1 0 0,1 0 0,0 0 1,-1 0-1,1 0 0,-1 0 0,1 0 0,0 0 0,-1 0 0,1-1 0,-1 1 1,1 0-1,0 0 0,-1-1 0,1 1 0,-1 0 0,1-1 6,8-3-53,-9 3 60,1 1 1,0 0 0,0-1-1,0 1 1,0-1 0,-1 1-1,1-1 1,0 1 0,0-1-1,-1 1 1,1-1 0,-1 0-1,1 1 1,0-1 0,-1 0-1,1 0 1,-1 1 0,0-1-1,1 0 1,-1 0 0,0 0-1,1 0 1,-1 0-8,4-8-101,-3 7 104,0 0-1,-1 0 0,1 0 1,0 1-1,-1-1 0,1 0 0,-1 0 1,0 0-1,0 0 0,1 0 1,-1 0-1,-1 0 0,1 0 0,0 0 1,0 0-1,-1-1-2,1 1-3,-1 0 0,1 0 1,0-1-1,0 1 0,0 0 1,0 0-1,1-1 0,-1 0 3,1 0-5,-1 0 0,0 0-1,0 0 1,0 0 0,0 0 0,0 0-1,-1-3 6,1 4-25,-1-1 1,1 1-1,0-1 0,0 1 0,0-1 0,0 1 0,0-1 0,0 0 0,1 1 0,-1-1 1,1 1-1,0 0 0,0-1 0,0 1 0,1-2 25,3-21-16,-5 23 11,0-1-1,0 1 1,1 0 0,-1-1-1,1 1 1,0-1 0,0 1-1,0 0 1,0 0 0,1-3 5,-2 5-5,0 0 1,0 0 0,0 0-1,0 0 1,1-1 0,-1 1 0,0 0-1,0 0 1,0 0 0,0 0-1,1-1 1,-1 1 0,0 0 0,0 0-1,0 0 1,1 0 0,-1 0-1,0 0 1,0 0 0,0 0-1,1 0 1,-1 0 0,0 0 0,0 0-1,1 0 1,-1 0 0,0 0-1,0 0 1,0 0 0,1 0 0,-1 0-1,0 0 1,0 0 0,1 0-1,-1 0 1,0 0 0,0 0 0,0 1-1,0-1 1,1 0 0,-1 0-1,0 0 1,0 0 0,0 0-1,0 1 1,1-1 0,-1 0 0,0 0-1,0 0 1,0 1 0,0-1-1,0 0 1,0 0 0,0 0 0,0 1-1,0-1 1,0 0 0,1 0-1,-1 1 1,0-1 0,0 0 4,5 19 35,-3-14-75,0 3-10,-1 0 0,0 0 0,0 1 0,0-1 0,-1 0 50,3 26 277,-3-28-275,1 0 0,-1 0 0,0 0 0,-1 0 0,0-1 0,0 4-2,-2 19 57,2-24-108,1-4 55,0 0 0,0 1 1,-1-1-1,1 0 1,0 1-1,0-1 0,0 1 1,0-1-1,-1 0 1,1 1-1,0-1 1,0 1-1,0-1 0,0 0 1,0 1-1,0-1 1,0 1-1,0-1 0,0 1 1,0-1-1,1 0 1,-1 1-1,0-1 0,0 1 1,0-1-1,0 0 1,1 1-1,-1-1 0,0 0 1,0 1-1,1-1-4,-5 0 64,3 0-21,-15 1 32,9 0-55,0 1 1,0-1-1,0 0 1,-1-1 0,1 0-1,0 0 1,0 0 0,-2-1-21,-18-1-5,-72 3 282,-21 6-277,47 1-32,1 2 0,-49 15 32,76-15-45,0-1-1,0-3 1,-1-1 0,-39-2 45,2-3-51,0-5 0,0-3 51,50 5 89,-12 1-89,21 2-61,-1-2-1,0 0 0,-10-4 62,-1 3 98,28 3-77,1-1 0,0 1 0,0-1 0,-7-2-21,8 2 4,0 0 0,-1 0 1,1 0-1,0 1 0,-1 0 1,1 1-1,-5 0-4,-20 1 18,-34-2-18,-56 8 0,1 3-39,-16 2 328,104-9-293,8-2-155,0 2 0,1 0 0,0 2 0,-2 1 159,18-5-39,5-1-60,-1 0 0,0-1 0,1 1 0,-1 1 0,0-1 0,1 0 0,0 1 0,-1-1 0,1 1 0,-1 0 99,3-1-192,0 0 0,0 0-1,0 0 1,0 0 0,1 0 0,-1 0 0,0 0-1,1 0 1,-1 0 0,1 0 0,-1 0 0,1 0-1,-1-1 1,1 1 0,0 0 0,-1 0 0,1-1-1,0 1 1,0 0 0,-1-1 0,1 1 0,0 0 192,1 0-572,12 10-1262,10 3-369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42:08.40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99 88 736,'-1'-3'-57,"-1"-9"1581,-21 12-436,23 0-1052,-1-1 0,1 1 0,0 0 0,-1 0 0,1 0 0,0-1 0,0 1 0,-1 0 0,1-1 0,0 1 0,0 0 0,0-1 0,-1 1 0,1 0 0,0-1 0,0 1 0,0 0 0,0-1 0,0 1 0,0 0 0,0-1 0,0 1 0,0 0 0,0-1 0,0 1 0,0-1 0,0 1 0,0 0 0,0-1 0,0 1 0,0-1-36,2-18 688,0 9-492,2-9 278,-4 19-421,-13 7 86,12-6-91,-1-1-1,1 1 1,-1 0 0,1 0-1,0 0 1,-1 0-1,1 0 1,0 0-1,0 0 1,0 1 0,0-1-1,0 0 1,-1 1-48,1-1-16,1 0 23,0-1 1,-1 0-1,1 0 0,-1 1 1,1-1-1,0 0 1,-1 1-1,1-1 0,0 0 1,0 1-1,-1-1 1,1 0-1,0 1 1,0-1-1,-1 1 0,1-1 1,0 1-1,0-1 1,0 0-1,0 1 0,0-1 1,-1 1-1,1-1 1,0 1-1,0-1 0,0 1 1,0 0-8,1-1 7,-1 0-1,0 0 1,0 0 0,0 0 0,0 1 0,0-1 0,0 0-1,0 0 1,0 0 0,0 0 0,0 1 0,0-1 0,-1 0-1,1 0 1,0 0 0,0 0 0,0 1 0,0-1-1,0 0 1,0 0 0,0 0 0,0 0 0,0 0 0,-1 0-1,1 1 1,0-1 0,0 0 0,0 0 0,0 0-1,0 0 1,0 0 0,-1 0 0,1 0 0,0 0 0,0 0-1,0 0 1,0 0 0,-1 1 0,1-1 0,0 0-1,0 0 1,0 0 0,0 0 0,-1 0 0,1 0 0,0-1-1,0 1 1,0 0 0,0 0 0,-1 0 0,1 0-1,0 0-6,-8 7 332,2 0-258,-8-1 80,14-5-153,-1-1-1,1 1 0,-1-1 0,1 1 0,-1-1 1,1 1-1,0-1 0,-1 1 0,1-1 1,0 1-1,0-1 0,-1 1 0,1-1 0,0 1 1,0 0-1,0-1 0,0 1 0,0-1 0,0 1 1,0 0-1,0-1 0,0 1 0,0 0 0,0-1 1,0 1-1,0-1 0,0 1 0,1 0 0,-1 2 0,5 47 250,-2-35-218,-3-14-21,1 0 0,-1 0 1,0 0-1,0 0 1,1 0-1,-1 1 1,0-1-1,0 0 1,0 0-1,0 0 1,0 0-1,0 0 1,-1 0-1,1 1-11,-1 3 80,0 0-1,1 1 1,0-1 0,0 1-1,1 4-79,-1 2 258,0-11-322,4 16 27,-3-10 80,-1-7-35,0 0 0,0 0 0,0 1 0,0-1-1,0 0 1,0 0 0,0 1 0,0-1 0,0 0 0,0 1 0,0-1 0,0 0 0,0 0 0,0 1 0,0-1 0,0 0 0,0 0 0,0 1 0,0-1 0,0 0 0,0 0 0,0 1 0,1-1 0,-1 0-1,0 0 1,0 0 0,0 1 0,0-1 0,1 0 0,-1 0 0,0 0 0,0 0 0,1 1 0,-1-1 0,0 0 0,0 0 0,1 0 0,-1 0 0,0 0 0,0 0 0,1 0 0,-1 0 0,0 0-1,0 0 1,1 0 0,-1 0 0,0 0 0,0 0 0,1 0 0,-1 0 0,0 0 0,0 0 0,1 0 0,-1 0 0,0 0 0,0 0 0,1 0 0,-1 0 0,0-1 0,0 1 0,1 0 0,-1 0 0,0 0-1,0 0 1,0-1-8,8-1 108,1-2-81,4 0 63,-7 4-60,-1-1-1,1 0 1,-1 0 0,1 0-1,0-1-29,23-4 71,7 1-13,15-6-58,30-4 251,-53 11-281,1 2 0,0 0 0,0 2 1,0 1-1,18 3 30,-18 0-29,0-2 0,2-1 29,35 3 180,-59-4-155,0 0-1,-1 0 0,1-1 1,2 0-25,18-1-39,2 0 74,1 0 0,2-3-35,27-2-65,-51 7 37,51-5 7,1 3 1,4 2 20,-20 2 38,-23-3-9,0 2 0,-1 1 0,1 1 1,8 2-30,-5 1 1,-7-3 14,-1 2 1,12 4-16,-5-4 204,-20-5-216,0 0 1,0 1-1,0-1 1,0 1 0,-1-1-1,1 1 1,0 0-1,-1 0 1,3 2 11,-2-2-14,-2 0 23,1 1 0,0-1 0,0 0 0,-1 0 1,1-1-1,0 1 0,0 0 0,0-1 0,0 1 1,0-1-1,0 1 0,2-1-9,13 5 18,-7-2 71,-9-3-132,-1 0 22,11 4 47,-10-2-36,1 0-15,11 1 151,-12-3-121,0 0-1,1 0 1,-1 0-1,1 0 1,-1 1-1,1-1 1,-1 0-1,0 1 1,1-1-1,-1 1 1,0 0-1,1-1 1,-1 1-1,0 0 1,0 0-1,1 0-4,1 2-8,-2-2-83,5-1 93,-1 1 0,1 0 0,-1 0 0,1 0 0,-1 1 0,2 0-2,-2 0 23,0 0 0,0-1 0,1 0 0,-1 0 0,0 0 0,2-1-23,-6 0 101,-1 0-133,0 0 5,0 0 49,0 0 10,0 0-22,0 0-74,0 0 16,0 0-10,0 0 15,0 0 80,2 9 17,0 1-153,-2-9 109,-1-1 1,1 0 0,0 1 0,-1-1 0,1 0-1,-1 1 1,1-1 0,0 0 0,-1 0 0,1 1-1,-1-1 1,1 0 0,-1 0 0,1 0-1,-1 0 1,1 1 0,-1-1 0,1 0 0,-1 0-1,1 0 1,-1 0 0,1 0 0,-1 0 0,1 0-1,-1-1-10,-4 1 31,1-1 0,0 0 0,0 0 1,0 0-1,0 0 0,0-1 0,0 0 0,0 1 0,-1-3-31,-25-8-168,-12 2 156,8 1 14,-14-5-2,26 7-10,-37-14-244,0 3 0,-27-3 254,16 11-293,0 3-1,-12 3 294,39 2 59,-7-4-139,33 4 84,1 0-1,-1 1 1,-13 1-4,4 2-29,1-1-1,0-2 1,-1 0 0,-19-5 29,21 3 36,-19 0-36,-22-3 44,44 4-53,0 1 0,-20 0 9,20 2-5,1-2 1,-16-2 4,8 0-51,23 3 52,1 0 0,0 0-1,-1-1 1,1 1 0,-1-1 0,1 0-1,0-1 1,0 1 0,-1-1 0,1 0-1,-2-1 0,5 3-5,1 0-1,-1-1 1,1 1-1,-1 0 0,1 0 1,-1 0-1,1-1 1,-1 1-1,1 0 1,-1-1-1,1 1 0,-1 0 1,1-1-1,0 1 1,-1-1-1,1 1 0,0-1 1,-1 1-1,1-1 1,0 1-1,0-1 1,-1 1-1,1-1 0,0 1 1,0-1-1,0 1 1,0-1 5,12-5-255,-3 3 218,4-1 37,0 0 0,1 1 0,0 1 1,0 0-1,6 0 0,20 1-2,9 2 2,5 0-5,55 2 256,-22 6-22,-24-7-104,-41 0-39,1-1 0,-1-1 0,1-1 1,13-3-87,-17 1 8,1 1 0,5 1-8,13-1-59,46 0 103,-53 2 8,0-1 1,15-3-53,139-32 224,-168 35-209,-14 1 13,0-1-1,0 1 1,0 0 0,0-1-1,0 1 1,0-1 0,0 0-1,0 0 1,-1 0 0,1-1-1,0 1 1,0-1-28,23-6 27,4-4-33,-29 11 8,1 1-1,-1 0 0,0-1 0,0 1 1,0 0-1,0 0 0,1-1 0,-1 1 1,0 0-1,0 0 0,0 1 0,1-1 1,-1 0-1,0 0 0,0 1 0,0-1 1,2 1-2,6-1 21,-3-2-27,0 1 0,0 0 0,0 1 1,1-1-1,-1 1 0,0 0 0,0 1 0,1 0 0,-1 0 0,3 1 6,35 1 43,-39-2-28,-1 0 0,1 0 0,-1-1 0,1 0 0,-1 0 0,1 0 0,2-1-15,8 0 39,47 1 20,-61 0-63,0 0 0,-1 0 1,1 0-1,0 0 1,-1 1-1,1-1 0,-1 0 1,1 0-1,-1 1 1,1-1-1,-1 0 0,1 1 1,-1-1-1,1 1 1,-1-1-1,1 0 0,-1 1 1,0-1-1,1 1 0,-1-1 1,0 1-1,1 0 1,-1-1-1,0 1 0,1-1 1,-1 1-1,0-1 1,0 1-1,0 0 0,0-1 1,0 1-1,0-1 1,0 1 3,1 23-57,-1-19 147,0-4-196,0-1 74,0 3-212,0-1 1,0 1 0,0-1-1,0 1 1,1-1 0,-1 0-1,1 1 1,0 0 243,8 12-3360,-8-13 395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42:10.51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79 245 1728,'-43'34'1637,"42"-34"-1608,0 1 0,1 0-1,-1-1 1,0 1 0,1 0-1,-1 0 1,0 0 0,1 0 0,-1 0-1,1 0 1,-1 0 0,1 0-1,0 0 1,-1 0 0,1 0 0,0 0-1,0 0 1,-1 0 0,1 0-29,1 0 31,-1 0 0,0-1 0,0 1-1,0 0 1,1-1 0,-1 1 0,0 0 0,1-1 0,-1 1 0,1-1 0,-1 1 0,1-1 0,-1 1 0,1-1 0,-1 1 0,1-1 0,-1 1 0,1-1 0,0 1 0,-1-1 0,1 0-31,3 2 201,0-1-1,0 0 1,0 1-1,0-2 1,0 1-1,0 0 1,0-1-1,4 0-200,5 0 315,1-2-1,0 0 1,-1 0-1,1-1 0,4-3-314,-16 6 65,5-2 139,0 1-1,1 0 1,-1 1-1,0-1 0,5 2-203,-3-1 546,-8 0-317,11-5 198,-15 5-421,0 1 0,-1 0 0,1 0 0,0 0 0,-1 1 0,1-1 0,-1 1-6,-11 5 27,-19 6-95,25-9 89,-1-1 0,1 1 0,-10 1-21,5-3-92,6 0 108,0-1 1,-1 0-1,-4 0-16,-10 6-90,22-7 90,1 0-112,1 0 89,0 1 1,0 0 0,0-1 0,0 1-1,0-1 1,0 1 0,0-1-1,0 0 1,1 0 0,-1 1 0,0-1-1,0 0 1,1 0 22,0 0-46,6 1 51,-1 0 0,1-1 1,0 0-1,0 0 0,-1-1 1,1 0-1,0 0 0,-1-1 1,1 0-1,-1 0 0,0-1 1,0 0-1,0 0 0,0-1 1,0 0-1,-1 0 0,1 0 1,-1-1-1,2-2-5,-5 5-63,-1 0 0,0 0 0,0 0 0,0 0-1,-1 0 1,1 0 0,0 0 0,-1-1 0,1 1 0,-1-1 0,1-1 63,-1 2-118,-1 1 1,0-1-1,0 0 1,1 1-1,-1-1 1,0 1-1,0-1 1,-1 1-1,1-1 0,0 1 1,0-1-1,-1 1 1,1-1-1,-1 1 1,1-1-1,-1 1 1,0-1-1,0 1 1,1 0-1,-1-1 1,0 1-1,-1-1 118,-6-7-914,-1 1 0,0-1 0,-5-3 914,-8-6-1396,-31-21-236,52 39 1630,-3-4 246,0 0-1,0 1 0,0-2 1,0 1-1,0 0 0,1-1 1,0 0-1,0 1 0,0-1 1,0-2-244,0 2 255,0 0 0,0 0 0,0 1 0,-1 0 0,0 0 0,-1-2-255,-2-1 182,-18-17 703,25 23-715,0 1 182,0 0-96,0 0-80,21 0 331,179-3 682,-182 2-996,0-1 0,17-4-193,-13 2 164,57-15 6,-52 15-2148,-26 4-102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42:21.31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188 185 576,'-2'-7'204,"-3"9"-228,4-2 75,1 0-1,-1 1 1,1-1-1,-1 0 1,1 0 0,-1 0-1,1 1 1,-1-1-1,1 0 1,-1 0 0,1 0-1,-1 0 1,1 0-1,-1 0 1,1 0 0,-1 0-1,1 0 1,-1 0-1,1 0 1,-1 0 0,1-1-51,-1 1 18,0 0 0,1-1 0,-1 1 0,0 0 0,1-1 0,-1 1-1,1-1 1,-1 1 0,1-1 0,-1 1 0,1-1 0,-1 0 0,1 1 0,0-1 0,-1 0 0,1 1 0,0-1 0,-1 0 0,1 1 0,0-1 0,0 0 0,0 1 0,0-1 0,-1 0 0,1 0 0,0 1 0,0-1 0,1 0 0,-1 0 0,0 1 0,0-2-18,-1-13 291,-2-22 114,3 29-188,0 0 1,-1-1-1,0 1 0,-1-1-217,2 3 148,-1 0 0,1 0 0,0 0 0,0-4-148,1-2 48,-2 10-37,1 1-1,0 0 0,-1 0 0,1 0 1,-1 0-1,1 0 0,-1 0 1,0 0-1,1 0 0,-1 0 1,0 1-1,0-1 0,1 0 1,-1 0-1,0 0 0,0 1 1,0-1-1,0 1 0,0-1 1,0 0-1,0 1 0,0 0 1,0-1-1,0 1 0,0 0 1,-1-1-1,1 1 0,0 0 1,0 0-1,0 0 0,-1 0-10,2 0 0,-1 1 0,0-1 0,1 0 1,-1 0-1,1 1 0,-1-1 0,0 0 0,1 1 0,-1-1 0,1 1 0,-1-1 0,1 1 0,-1-1 0,1 1 0,-1-1 0,1 1 1,0 0-1,-1-1 0,1 1 0,0 0 0,0-1 0,-1 1 0,1 0 0,0-1 0,0 1 0,0 0 0,-1 1 20,-1 2-31,1 0 1,-1 0 0,1 0 0,0 1 0,1-1 0,-1 0-1,1 0 1,-1 3 10,-3 25 178,-1 4-76,1-6 4,3-21-100,0 1 1,1-1-1,0 0 1,0 0-1,1 0 1,1 3-7,1 28 296,-3-37-215,1 10-212,-1-13 147,0 0 0,0 1 0,0-1 1,0 0-1,0 0 0,-1 1 0,1-1 0,0 0 0,0 0 0,0 1 0,0-1 0,0 0 0,0 1 0,0-1 0,0 0 0,-1 0 0,1 1 0,0-1 1,0 0-1,0 0 0,-1 0 0,1 1 0,0-1 0,0 0 0,0 0 0,-1 0 0,1 0 0,0 0 0,0 1 0,-1-1 0,1 0 0,0 0 0,-1 0-16,1 0 4,0 0-1,0 0 1,1 0-1,-1 0 1,0 0-1,0 1 0,0-1 1,0 0-1,0 0 1,0 0-1,0 0 0,0 0 1,0 0-1,0 0 1,0 0-1,0 0 0,0 1 1,0-1-1,0 0 1,0 0-1,0 0 0,0 0 1,0 0-1,0 0 1,0 0-1,0 1 0,0-1 1,0 0-1,0 0 1,0 0-1,0 0 0,0 0 1,0 0-1,0 0 1,0 0-1,0 1 0,0-1 1,-1 0-1,1 0 1,0 0-1,0 0 0,0 0 1,0 0-1,0 0 1,0 0-1,0 0 1,0 0-1,0 0 0,-1 0 1,1 0-1,0 0 1,0 0-1,0 0 0,0 0 1,0 0-1,0 0 1,0 0-1,-1 0 0,1 0 1,0 0-1,0 0-3,0 0 5,0 1-1,0-1 1,0 0-1,0 0 1,0 0-1,-1 0 0,1 0 1,0 0-1,0 0 1,0 0-1,0 1 1,0-1-1,0 0 1,0 0-1,-1 0 1,1 0-1,0 0 1,0 0-1,0 0 0,0 0 1,0 0-1,-1 0 1,1 0-1,0 0 1,0 0-1,0 0 1,0 0-1,0 0 1,-1 0-1,1 0 1,0 0-1,0 0 1,0 0-1,0 0 0,0 0 1,0 0-1,-1 0 1,1 0-1,0-1 1,0 1-1,0 0 1,0 0-1,0 0 1,0 0-1,0 0 1,0 0-1,-1 0 1,1-1-1,0 1 0,0 0 1,0 0-1,0 0 1,0 0-1,0 0 1,0 0-5,-1-4 18,1 1 0,-1-1 0,0 1 0,-1-1 0,1 1 0,-1 0 0,0-2-18,-6-13 39,-17-76 142,-4-10-239,26 93 114,-1-1-356,3 23 202,1-4 112,1 0-1,0 0 1,1 0-1,0-1 1,0 1-1,2 5-13,6 19 287,-6-13-219,0-3-45,-1-1 0,0 0 0,-2 1 0,1 7-23,-5 41 171,2-59-156,0-1 0,1 1-1,-1-1 1,-1 1 0,1-1 0,0 1-1,-1-1 1,0 0 0,0 0 0,0 0 0,0 0-1,0 0 1,-1 1-15,2-4 7,1 0 0,0 0 0,0 0 0,-1 0 0,1 0 0,0 0-1,0 0 1,0 0 0,-1 0 0,1 0 0,0-1 0,0 1 0,0 0 0,-1 0 0,1 0 0,0 0-1,0 0 1,0 0 0,-1 0 0,1-1 0,0 1 0,0 0 0,0 0 0,0 0 0,0 0 0,-1-1-1,1 1 1,0 0 0,0 0 0,0 0 0,0-1 0,0 1 0,0 0 0,0 0 0,0 0 0,0-1-1,0 1 1,0 0 0,0 0 0,0-1 0,0 1 0,0 0 0,0 0 0,0 0 0,0-1 0,0 1-1,0 0 1,0 0-7,-1-18-8,1 12 90,-2-13-68,2-1-1,0 1 1,1-11-14,1-16-41,-2 46 41,0 0-138,0 0 31,-4 36 224,4 45-47,-4-49-140,4-30 129,0 10 16,0-11-58,0-1 1,0 0-1,0 1 0,0-1 1,0 0-1,0 1 1,0-1-1,0 0 1,0 1-1,0-1 1,0 0-1,1 0 0,-1 1 1,0-1-1,0 0 1,0 0-1,1 1 1,-1-1-1,0 0 0,0 0 1,0 0-1,1 1 1,-1-1-1,0 0 1,1 0-1,-1 0 0,0 0 1,0 1-1,1-1 1,-1 0-1,0 0 1,1 0-1,-1 0 0,0 0 1,1 0-1,-1 0-17,17-2 410,16-10-215,-22 6-153,-1 0 0,0-1 0,0 0 0,-1-1 0,0 0 1,0 0-1,4-6-42,17-15 73,-29 28-53,0 0 1,0 0 0,-1 0-1,1 0 1,0 0 0,0-1-1,-1 1 1,1 0 0,-1 0-1,1-1 1,-1 1 0,1 0-1,-1-1 1,0 1 0,0 0-1,0-2-20,0 2 14,1 1-1,-1-1 0,0 0 0,-1 0 1,1 0-1,0 0 0,0 1 0,0-1 0,0 0 1,-1 0-1,1 0 0,0 1 0,-1-1 1,1 0-1,0 0 0,-1 1 0,1-1 0,-1 0 1,1 1-1,-1-1 0,0 1 0,1-1 1,-1 0-1,0 1 0,1-1-13,-7-6-49,7 7 46,0-1 0,0 1 0,-1-1 0,1 1 0,0-1 0,-1 1 0,1-1 0,0 1 0,-1-1 0,1 1 0,-1 0 0,1-1 0,-1 1 1,1 0-1,-1-1 0,1 1 0,-1 0 0,1 0 0,-1-1 0,1 1 0,-1 0 0,0 0 0,0 0 3,1 0 85,0 0-16,0 0-31,0 0-38,0 0-112,6-3-107,90 3 619,-60 6-416,-22-6 88,0 0 0,0-1 0,0-1 0,9-2-72,97-28 459,-92 26-354,1 0 0,-1 2 1,1 2-1,17 0-105,-40 2 31,2 0 321,-15 4-84,-15-1-283,5-2 99,-5 3-62,0-2 0,-1-1 0,-7-1-22,-23 2 46,14-1-82,21 0 21,1 0 1,-1 1-1,-1 0 15,6 0 7,-1 0 0,1-1 1,-1-1-1,-6-1-7,-4 1-178,18 2 130,-5 1-80,11-3 117,0 0 1,0 0 0,0 0 0,-1 0 0,1 0 0,0 0-1,0 0 1,0 0 0,0 1 0,0-1 0,0 0 0,0 0-1,0 0 1,0 0 0,0 0 0,0 0 0,0 0 0,-1 0-1,1 1 1,0-1 0,0 0 0,0 0 0,0 0 0,0 0-1,0 0 1,0 0 0,0 1 0,0-1 0,0 0 0,0 0-1,0 0 1,0 0 0,0 0 0,0 0 0,1 0 0,-1 1-1,0-1 1,0 0 0,0 0 0,0 0 0,0 0 0,0 0-1,0 0 1,0 0 0,0 0 0,0 0 0,0 1 0,1-1 10,3 7-185,-3-6 191,4 2-13,1 0-1,0 0 1,0-1 0,0 0-1,0 0 1,0 0 0,0-1 0,3 0 7,53 4 115,-21-4-209,9 2 190,3-3-96,30 1 16,113 3-11,-126 1-90,32-2 517,-74-2-640,-1 2 1,13 3 207,-12-2 90,0-1 0,13 0-90,125-12 37,-123 6-26,-15-1-59,16-3 48,-23 2 43,1 2-1,-1 1 1,6 0-43,-22 2-11,0-1 0,1 1-1,-1-1 1,1-1 0,1 0 11,-3 1 0,-1 0 0,0 0-1,1 1 1,-1-1 0,1 1 0,-1-1-1,1 1 1,-1 0 0,1 0 0,-1 1 0,1-1-1,1 1 1,-2 0 3,0-1 0,1 1-1,-1-1 1,0 0-1,1 0 1,2-1-3,-4 1-27,1 0 1,-1-1-1,1 1 0,-1 0 1,1 1-1,0-1 1,-1 0-1,1 1 0,-1-1 1,1 1-1,0 1 27,33 12 331,-34-13-338,0 0 1,1 0-1,-1-1 0,0 1 1,1-1-1,-1 0 1,0 0-1,1 0 0,1 0 7,15 2 49,-11 1-65,-7-2-144,-1-1 85,0 0 177,0 0 26,0 0 138,0 0-164,0 0-273,0 0 11,-3 0 113,-1-1 0,1 1-1,0-1 1,0 0 0,0 0 0,0 0 0,0-1-1,-2 0 48,-18-6 191,16 6-174,0 0 0,1 0 0,-1-1 0,1 0 0,-4-2-17,-19-9-159,20 10 126,1 1 0,0-2 0,0 1 1,-1-2 32,2 1-35,0 1 1,0 0-1,0 0 0,-1 1 1,-5-2 34,-3 0-63,0 1 0,0 1 0,-1 1 0,1 0 0,-15 1 63,-39 4-243,-58 11 243,59-6-168,-60 0 168,23-13-42,95 5-23,-1-1 1,1-1-1,-3-1 65,3 1-8,0 1 0,0-1-1,-2 2 9,11 0-24,0 1 0,-1-1 0,1 1-1,0 0 1,-1 0 0,1 0 0,0 0 0,0 0 0,0 0 0,0 1-1,0-1 1,0 0 0,0 1 0,-1 1 24,-17 11 103,17-12-142,-1 0-1,1 0 1,-1 0 0,1 1-1,0 0 1,0-1-1,0 1 1,1 0-1,-1 0 1,-1 2 39,3-4-86,6 11-68,-2-9 137,0 0 0,0 0 0,0 0-1,0-1 1,0 1 0,1-1 0,-1 0 0,1 0 0,0 0 0,-1 0 0,1-1 0,1 1 17,0 0 18,6 2-17,1 0 0,-1-1 0,1 0 0,0-1-1,0 0 1,1 0 0,8-1-1,20-2 42,27-3-42,-11-1 11,219-13 143,-237 16-158,-12 1 19,27-5-15,82-14 91,-107 15-79,-1-2 0,-1 0 0,18-8-12,-5 2 124,-34 11-132,-1-1 0,1 1 0,-1-1 0,1-1 1,2-1 7,19-11 65,-2 2-6,-16 9-92,1 0-1,-1 0 1,1 1 0,5-2 33,-13 6-75,1-1 36,12 2 41,-14-1-1,0 1 0,0-1 0,0 0 1,1 0-1,-1 1 0,0-1 0,0 0 0,0 1 0,0-1 1,0 1-1,0 0 0,1-1 0,-1 1 0,-1 0 1,1 0-1,0-1 0,0 1 0,0 0 0,0 0 1,0 0-1,-1 0 0,1 0 0,-1 0 0,1 0 1,0 0-1,-1 1 0,0-1 0,1 0 0,-1 0 1,0 0-1,1 0 0,-1 1 0,0-1 0,0 0 1,0 0-1,0 1 0,0-1 0,0 0 0,-1 1-1,-1 5-2,0 1 0,0-1 0,-1 0 0,0 0 0,0 0 0,-1 1 2,-3 7-8,1-4 127,5-9-129,0 1 0,0-1 1,0 0-1,0 0 0,1 1 0,-1-1 0,1 1 0,-1-1 1,1 0-1,0 1 0,0 1 10,-1 0-24,1-3 24,1 0-1,-1 0 0,0 1 0,0-1 0,1 0 0,-1 0 0,0 0 1,1 1-1,-1-1 0,1 0 0,0 0 0,-1 0 0,1 0 0,0 0 1,-1 0-1,2 1 1,-1-1 11,-1 0 1,1 1 0,0-1-1,0 0 1,0 1 0,0-1-1,0 0 1,0 0 0,1 0-1,-1 0 1,0 0 0,0 0-1,1 0 1,-1 0 0,1-1-1,-1 1 1,1 0 0,1 0-12,-2-1 3,0 0 1,1 0 0,-1 0 0,0 0-1,1-1 1,-1 1 0,0 0 0,0 0 0,1-1-1,-1 1 1,0-1 0,0 1 0,1-1-1,-1 0 1,0 1 0,0-1 0,1 0-4,1-2-12,0 0 1,0 0-1,0 0 1,0-1-1,0 1 1,-1-1-1,0 1 1,1-1-1,0-4 12,0 1-26,0 0 0,-1 0 0,-1 0 0,1 0 0,-1-1 0,0 1 0,-1-1 0,1-4 26,-1 11-165,9 18-134,-8-15 306,0 0 0,0 1 0,0-1 0,-1 0 0,1 1 0,-1-1 0,0 1 0,1-1 0,-1 1 0,0-1 0,-1 1 0,1 1-7,-7 31 18,4-21-66,-14 30 112,16-38-43,1-5 75,0-1 0,0 0 53,0 0-79,0-59-438,0 60 374,-1 0 0,1 0 0,-1 0 0,1-1 0,-1 1-1,0 0 1,1 0 0,-1 0 0,0 0 0,0-1 0,0 1 0,0 0 0,0-1 0,1 1 0,-1-1 0,0 1 0,-1-1-6,-22 11-26,20-9 51,0-1 0,0 1 0,0 0 0,0-1 0,0 0 0,0 0 0,0 0-25,-30 3 67,5-1-6,-28 7-61,-15 1 171,50-7-187,-1-1-1,0-1 0,0-1 1,-5-1 16,-44 3-35,37-2 74,-1-1 0,-12-2-39,-29-1 82,46 3 100,-8-1-252,0 2 1,-1 2-1,-31 6 70,-21 5-7,28-5 9,8-3 134,-1-2 0,-41-3-136,87-1 10,-17-1 226,0-2 0,0-1-236,0 1 223,0 0 0,-1 2-223,5 1 150,-24 0-116,0 2 0,-13 3-34,41-3 38,11-1-70,0 0 0,0 1 0,1 0 0,-9 3 32,0 1-485,-1 0 1,1 2-1,1 0 1,-1 1 0,1 0-1,-8 7 485,16-8-1061,4 1-1227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30.85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85 992,'-2'-7'412,"2"7"-408,0 0-1,0 0 0,-1 0 0,1 0 1,0 0-1,0 0 0,0 0 1,0 0-1,0 0 0,0-1 0,0 1 1,0 0-1,0 0 0,0 0 0,0 0 1,0 0-1,0 0 0,0-1 1,0 1-1,0 0 0,0 0 0,0 0 1,0 0-1,0 0 0,0 0 0,0 0 1,0-1-1,0 1 0,0 0 1,0 0-1,0 0 0,0 0 0,0 0 1,0 0-1,0 0 0,1-1 0,-1 1 1,0 0-1,0 0 0,0 0 1,0 0-1,0 0 0,0 0 0,0 0 1,0 0-1,1 0 0,-1 0 0,0 0 1,0 0-1,0 0-3,1-1 341,-1 1-74,-1-3 240,1 1 36,6-1-121,9 3 1620,-14 0-1812,-1 0-108,0 0-58,0 0-10,0 0 47,0 0-5,0 0 53,0 0-90,0 0-123,0 0 11,0 0 69,2 0 48,11 7 390,-8-5-371,-1 0 0,0 0 0,1 0 0,-1-1 0,1 1 0,-1-1-1,4 0-82,12 4 77,-14-3-67,1-1 0,-1 0 1,1 0-1,5 0-10,28 4 0,-32-5 0,-1 0 0,1-1 0,0 1 0,-1-2 0,3 0 0,-3 1 13,0-1-1,0 1 1,0 1 0,-1-1 0,6 1-13,-4 0-12,0 0 0,-1 0 0,1-1 0,0-1 12,68-9 293,-67 10-254,7 1-19,-15 0-90,-1 0 44,-5-8 143,-44-31-464,48 39 341,1-1-1,-1 1 0,0-1 0,1 0 0,-1 1 1,1-1-1,-1 1 0,1-1 0,0 0 1,-1 1-1,1-1 0,0 0 0,-1 1 0,1-2 7,0 2 5,0-1-1,-1 0 1,1 1-1,0-1 1,-1 0-1,1 1 0,0-1 1,-1 1-1,1-1 1,-1 1-1,1-1 1,-1 1-1,1-1 1,-1 1-1,1-1 0,-1 1 1,1-1-1,-1 1 1,0 0-5,-3-2 8,1 1 0,0 0 1,-1 0-1,1 0 0,-1 0 1,0 1-1,1-1 0,-1 1 0,0 0-8,-4 1 21,0-1 0,0 2 0,0-1-1,0 2 1,-7 1-21,0 1-66,4-1-18,-9 0 34,17-3 90,0-1 0,0 0 0,0 1 0,0 0 0,0-1-1,0 1 1,-1 1-40,1-1 48,0 0 0,0 0 0,1 0-1,-1 0 1,0-1 0,0 1 0,-2-1-48,2 1-6,0 0 0,-1 0 0,1 1 1,0-1-1,-1 1 0,1-1 0,0 1 1,0 0-1,1 1 0,-1-1 0,0 0 0,0 1 6,-1 1-34,3-3 39,0 0-1,0 0 1,0 0-1,0 0 1,0 0 0,0 0-1,0 0 1,0 0-1,1 0 1,-1 1-1,0-1 1,1 0 0,-1 1-1,1-1 1,-1 0-1,1 1 1,0-1-1,-1 2-4,1-3 1,0 0 0,0 1 0,0-1-1,0 1 1,0-1 0,0 0 0,0 1 0,-1-1-1,1 1 1,0-1 0,0 0 0,0 1-1,-1-1 1,1 0 0,0 1 0,0-1-1,-1 0 1,1 0 0,0 1 0,-1-1-1,1 0 1,0 0 0,-1 1 0,1-1-1,-1 0-4,1 0 0,-1 1 1,1-1-1,-1 0 0,1 1 1,-1-1-1,1 1 0,0-1 1,-1 0-1,1 1 0,0-1 1,-1 1-1,1-1 0,0 1 0,-1-1 1,1 1-1,0-1 0,0 1 4,0 29-144,0-29 136,0 0-1,0-1 0,0 1 0,1 0 1,-1 0-1,0-1 0,0 1 1,1 0-1,-1 0 0,1-1 0,-1 1 1,1-1-1,-1 1 0,1 0 0,0 0 9,-1-1-13,4 11 9,-2-1-1,1 1 0,-1 0 1,-1 0-1,1 0 0,-2 8 5,5 28 76,-6-26-19,1-19-51,0 0 0,-1-1 0,1 1 0,0 0 0,0-1 0,0 1 0,1 0 0,-1-1 0,0 1 0,0 0-1,1-1 1,0 1-6,0 2 5,1 0-1,-1 0 0,1 0 0,-1 0 0,0 0 0,0 0 0,-1 0 0,1 1 0,-1-1 0,0 0 1,0 0-1,-1 0 0,1 3-4,-1-4-2,1 0 0,0 0 0,0 0 1,0-1-1,0 1 0,1 0 0,-1 0 1,1 0-1,0-1 0,1 3 2,-1-1 26,0 0 0,0-1 0,-1 1 0,1 0 0,0 3-26,-1 0 2,0 0 0,1-1 0,-1 1 0,2-1 0,-1 1 0,1-1 0,0 1 0,2 3-2,-4-9-5,1-1 1,-1 1-1,0 0 1,1 0-1,-1 0 1,0 0-1,0 0 1,0 0 0,0 0-1,1 0 1,-1 0-1,-1 0 1,1 0-1,0 0 1,0 0 4,0 0-3,0 0 1,0-1-1,0 1 1,0 0-1,0 0 1,0 0-1,0-1 1,0 1-1,0 0 1,0 0-1,1-1 1,-1 1-1,0 0 1,0 0-1,1-1 1,-1 1-1,1 0 1,-1-1 2,4 5-6,-3-3 1,1 0 1,-1 0-1,0 0 1,0 1-1,1-1 1,-1 0-1,0 0 1,-1 1-1,1-1 1,0 0-1,-1 1 1,1-1-1,-1 1 0,0-1 5,0-1 4,1 5 39,8 11 76,-9-16-118,1-1 1,-1 1-1,1 0 1,-1 0 0,0-1-1,1 1 1,-1 0-1,0 0 1,0 0-1,1 0 1,-1-1 0,0 1-1,0 0 1,0 0-1,0 0 1,0 0-1,0 0 1,0 0 0,0-1-1,-1 1 1,1 0-1,0 0-1,-1 4-4,7 6 6,-5-10 3,-1 1 1,1-1 0,0 0 0,-1 0-1,1 0 1,-1 0 0,0 1-1,1-1 1,-1 0 0,0 0 0,0 1-1,0-1 1,0 0 0,0 1-6,0-1-43,0-1 32,6 10 363,-5-9-337,1-1-1,-1 1 0,0 0 0,0 0 0,1 0 1,-1-1-1,1 1 0,-1-1 0,0 1 1,1-1-1,-1 0 0,1 1 0,-1-1 0,1 0 1,-1 0-1,1 0 0,-1 0 0,1 0 1,-1 0-1,1-1 0,0 1-14,7-2 95,-1-1 0,0 1 0,5-4-95,0 1 51,11-5 103,-18 6-156,0 2 0,0-1 0,0 1 0,1-1 0,5 0 2,-10 3-4,72-10-39,-63 9 51,0 0-1,1 1 0,-1 1 0,0 0 0,7 2-7,-17-3 0,0 0-1,0 0 0,0 1 0,0-1 0,0 0 1,0 1-1,0-1 0,0 1 0,0-1 1,0 1-1,0-1 0,0 1 0,0 0 0,0-1 1,0 1-1,-1 0 0,1 0 0,0 0 1,-1-1-1,1 1 0,0 0 0,-1 0 0,1 1 1,-1 0 16,1-1 0,-1 1 0,0-1 0,0 1-1,0 0 1,0-1 0,0 1 0,0-1-1,-1 1 1,1-1 0,-1 1 0,1-1 0,-1 1-1,1-1 1,-1 1-16,-2 4 38,-1 1 1,1-1-1,-1 0 0,-1-1 0,1 1 0,-5 4-38,-4 2 13,0 0-1,-1-1 1,0-1-1,0 0 1,-1-1-1,-13 6-12,19-10-596,0 0 1,1 1-1,0 0 1,-1 0-1,2 1 1,-3 1 595,9-7-204,1 0 1,-1 0 0,1 0-1,-1 0 1,1 0-1,-1 0 1,1-1 0,-1 1-1,1 0 1,0 0 0,-1 0-1,1 1 1,0-1-1,0 0 1,0 0 0,0 0-1,0 0 1,0 0-1,0 0 1,0 0 0,0 0-1,1 0 204,3 11-1269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42:33.01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2 169 896,'-1'-1'339,"4"4"-307,-3-3-34,0 0 0,1 0-1,-1 0 1,0 0 0,0 1 0,0-1 0,0 0 0,0 0-1,0 0 1,0 0 0,1 0 0,-1 0 0,0 0 0,0 1-1,0-1 1,0 0 0,1 0 0,-1 0 0,0 0 0,0 0 0,0 0-1,0 0 1,1 0 0,-1 0 0,0 0 0,0 0 0,0 0-1,0 0 1,1 0 0,-1 0 0,0 0 0,0 0 0,0 0-1,0 0 1,1 0 0,-1 0 0,0-1 0,0 1 0,0 0-1,0 0 1,0 0 0,1 0 0,-1 0 0,0 0 0,0 0-1,0-1 1,0 1 0,0 0 0,0 0 0,0 0 0,0 0-1,0-1 1,1 1 0,-1 0 0,0 0 0,0 0 0,0 0-1,0-1 1,0 1 0,0 0 0,0 0 0,0 0 0,0 0 2,0-1 3,1 1 0,-1-1 0,0 1 0,1-1 0,-1 1 0,1 0 1,-1-1-1,1 1 0,-1 0 0,1 0 0,0-1 0,-1 1 1,1 0-1,-1 0 0,1 0 0,0 0 0,-1 0 0,1 0 0,0 0-3,-1 0 20,1 0-1,-1 0 0,0 0 1,1 0-1,-1 0 1,0 0-1,1 0 0,-1 0 1,0 0-1,1 0 0,-1 0 1,0-1-1,1 1 0,-1 0 1,0 0-1,1 0 1,-1 0-1,0 0 0,0-1 1,1 1-1,-1 0 0,0 0 1,1 0-1,-1-1 0,0 1 1,0 0-1,0 0 0,1-1 1,-1 1-1,0 0 1,0-1-1,0 1 0,0-1-19,0 1 25,0 0-1,0 0 0,0 0 0,0-1 0,0 1 1,-1 0-1,1 0 0,0 0 0,0 0 1,0 0-1,-1-1 0,1 1 0,0 0 0,0 0 1,-1 0-1,1 0 0,0 0 0,0 0 1,0 0-1,-1 0 0,1 0 0,0 0 0,0 0 1,-1 0-1,1 0 0,0 0 0,0 0 1,-1 0-1,1 0 0,0 0 0,0 0 0,-1 0 1,1 1-25,0-1 8,0 0 0,0 0 0,0 0 0,-1 0 0,1 0 0,0 0 0,0 0 0,0 0 0,-1 0 0,1 0 0,0 0 0,0 0 0,0 0 0,0 0 1,-1 0-1,1 0 0,0 0 0,0 0 0,0 0 0,-1 0 0,1 0 0,0-1 0,0 1 0,0 0 0,0 0 0,0 0 0,-1 0 0,1 0 0,0 0 0,0 0 0,0-1 0,0 1 0,0 0 1,0 0-1,0 0 0,-1 0 0,1-1 0,0 1 0,0 0 0,0 0 0,0 0 0,0 0 0,0-1 0,0 1 0,0 0 0,0 0 0,0 0 0,0-1 0,0 1 0,0 0 0,0 0 0,0 0 0,0 0 1,0-1-1,0 1 0,0 0 0,0 0 0,1 0 0,-1 0 0,0-1 0,0 1-8,0-1-16,14-2 91,-13 2-62,0 0 1,0 0 0,0 0 0,0 0 0,0 0 0,0 0 0,-1 0 0,1 0 0,0-1-1,0 1 1,-1 0 0,1 0 0,-1-1 0,1 1 0,-1 0 0,0-1 0,0 1-1,1 0 1,-1-1 0,0 1 0,0 0 0,0-1 0,0 1 0,0 0 0,-1-1-14,1-1-1,0 2 4,0 0-1,1 1 0,-1-1 1,0 0-1,0 1 0,1-1 1,-1 1-1,0-1 1,1 0-1,-1 1 0,0-1 1,1 1-1,-1-1 1,1 1-1,-1-1 0,1 1 1,-1-1-1,1 1 0,0 0 1,-1-1-1,1 1 1,0-1-3,0 1 4,0-1 1,0 1 0,-1 0 0,1-1 0,0 0 0,0 1 0,-1-1 0,1 1 0,0-1 0,-1 0 0,1 0 0,-1 1 0,1-1 0,-1 0 0,1 0-1,-1 0 1,1 0 0,-1 1 0,0-1 0,1 0 0,-1 0 0,0 0 0,0 0 0,0 0-5,18 1 75,-11 3-38,-6-3-22,-1 0 0,1 0 1,0 1-1,-1-1 0,1 0 0,0 0 0,-1 0 1,1 0-1,0 0 0,-1-1 0,1 1 1,0 0-1,-1 0 0,1 0 0,0-1 0,-1 1 1,1 0-1,-1 0 0,1-1 0,0 1-15,3-2 0,-3 2 43,-1 0-6,0 0 0,0 0 17,0 0-6,0 0 26,3 3-9,-3-3-57,1 0 0,-1 0-1,0 1 1,1-1-1,-1 0 1,1 1 0,-1-1-1,0 1 1,1-1-1,-1 0 1,0 1 0,0-1-1,1 1 1,-1-1-1,0 1 1,0-1 0,0 1-1,0-1 1,0 0-1,1 1 1,-1-1 0,0 1-1,0 0-7,0 9 147,0-13 208,4-17-217,-4 17-100,1 0 0,-1-1 0,0 1 1,0 0-1,0 0 0,0 0 0,-1-1 0,1 1 0,-2-2-38,0-17-7,2 21 2,0 0 0,0 0 0,0 0 0,0 0 0,0 0 0,1 0 0,-1 0 0,0 0 0,1 1 1,-1-1-1,0 0 0,1 0 0,0 0 0,-1 0 0,1 0 0,-1 1 0,1-1 0,0 0 0,-1 0 0,1 1 0,0-1 0,0 1 0,0-1 0,0 1 0,-1-1 0,1 1 0,0-1 0,0 1 0,0 0 5,1-1-85,-1 1 92,1 0 1,0 0-1,-1 0 1,1 1-1,0-1 1,-1 0-1,1 1 1,-1-1-1,1 1 1,0 0-9,-1-1 0,0 0 0,0 1 0,0-1 0,0 1 0,0-1 0,0 1 0,0-1 0,0 1 0,0 0 0,-1 0 0,1-1 0,0 1 0,0 0 0,-1 0 0,1 0 0,0 0 1,3 5-223,-3-5 240,3 1 14,2 10 86,-4-6-101,0 1 0,0-1 0,-1 1 0,0-1 0,0 1 0,-1 0 0,0 2-16,0-7-8,1 0 0,-1 1 1,1-1-1,-1 1 0,1-1 1,0 0-1,0 1 0,0-1 1,1 2 7,5 15-54,-4-13 70,4 3 63,-6-8-82,0-1 0,0 1-1,0 0 1,-1 0 0,1-1 0,0 1 0,-1 0 0,1 0 0,0 0 0,-1 0 0,1 0 0,-1 0 0,1 0 0,-1 0 0,0 0 0,1 0 0,-1 0 0,0 0 0,0 1 0,0-1 0,0 0 0,0 0 0,0 0 0,0 1 3,0 66-11,1-66 27,-1 0 0,1 0 0,-1 0-1,1-1 1,0 1 0,0 0 0,0 0 0,0 0 0,0 0-16,4 7 38,-5-8-129,1 1 33,1-1 58,-2 0 2,1-1 1,-1 1-1,1-1 1,-1 1 0,1-1-1,-1 1 1,1-1-1,-1 1 1,0 0-1,1-1 1,-1 1-1,0 0 1,1 0-1,-1-1 1,0 1-1,0 0 1,0-1-1,0 1 1,0 1-3,3 15 33,-2-13-24,-1-2 39,0-2-10,0 0-28,0 0-74,0 0 48,0 0 107,0 0-54,0 0-149,0 0 38,0 0 127,0 0-10,12-3-118,-12 3 75,1 1 0,-1-1 0,1 0 0,-1 1 0,1-1-1,-1 1 1,0-1 0,1 0 0,-1 1 0,0-1 0,1 1 0,-1-1 0,0 1-1,1 0 1,-1-1 0,0 1 0,0-1 0,0 1 0,1-1 0,-1 1 0,0-1-1,0 1 1,0 0 0,0-1 0,0 1 0,0-1 0,0 1 0,0 0-1,-1-1 1,1 1 0,0-1 0,0 1 0,0-1 0,-1 1 0,1 0 0,0-1-1,0 1 1,-1-1 0,1 0 0,-1 1 0,1-1 0,-1 1 0,1 0-53,-2-1 74,1 0-20,1 0 0,0 0 1,-1 0-1,1 0 0,0 0 0,-1 0 0,1 0 1,0 0-1,-1 0 0,1 0 0,-1 0 0,1 0 1,0 0-1,-1 1 0,1-1 0,0 0 0,-1 0 1,1 0-1,0 1 0,0-1 0,-1 0 0,1 0 1,0 0-1,-1 1 0,1-1 0,0 0 0,0 1 0,0-1 1,-1 0-1,1 1 0,0-1 0,0 0 0,0 1 1,0-1-1,0 0 0,-1 1 0,1-1 0,0 0 1,0 1-1,0-1-1,-1 2 74,1-1 87,0 12 14,-3 21 193,3-32-361,-1 0 0,1-1 0,-1 1 0,0 0 0,1-1 0,-1 1 0,0-1-1,0 1 1,0-1 0,0 1 0,0-1 0,-1 0 0,1 0 0,0 1-1,-1-1 1,1 0 0,-1 0-7,0 1-82,0 0 0,-1-1 0,1 0 1,0 1-1,0-1 0,-1 0 0,1 0 0,-1 0 0,1 0 0,-1-1 1,-1 1 80,2 0-921,-2 3-1446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43:06.7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253 21 1248,'-17'-4'3899,"13"2"-3618,4 2-266,0 0 0,0 0 0,-1 0-1,1 0 1,0 0 0,0 0-1,-1 0 1,1 0 0,0 0 0,0 0-1,0 0 1,-1-1 0,1 1 0,0 0-1,0 0 1,0 0 0,-1 0-1,1 0 1,0-1 0,0 1 0,0 0-1,0 0 1,0 0 0,-1 0-1,1-1 1,0 1 0,0 0 0,0 0-1,0 0 1,0-1 0,0 1 0,0 0-1,0 0 1,0-1 0,0 1-1,0 0 1,0 0-15,-5-8 784,5 7-704,0 1-27,0 0 22,0 0-32,0 0 15,0 0 92,-4 8 138,2-3-239,0 0 1,1 1 0,-1-1 0,1 1-1,0-1 1,1 1 0,-1-1 0,1 1-50,-3 20-78,-10 28 154,-2 0 1,-2 0-1,-6 5-76,8-25 455,-16 27-455,14-27 361,-12 30-361,21-44 72,1-4-25,1 1 1,0 0 0,1 0-1,1 0 1,1 0 0,0 1-1,0 14-47,3 41-6853,0-64 5488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43:07.6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74 134 896,'-2'0'142,"1"0"-1,-1 1 1,1-1 0,-1 0 0,0 1 0,1 0-1,-1-1 1,1 1 0,-1 0 0,1 0-1,-1-1 1,1 1 0,0 0 0,-1 1-1,1-1 1,0 0 0,-1 1-142,-17 24 1612,12-16-1474,6-10-41,1 1 0,0-1 0,-1 1 0,1-1 1,-1 1-1,1-1 0,-1 1 0,0-1 0,1 1 0,-1-1 0,1 0 1,-1 1-1,0-1 0,1 0 0,-1 0 0,0 1 0,1-1 1,-1 0-1,0 0 0,1 0 0,-1 0 0,0 0 0,1 0 0,-1 0 1,0 0-98,1 0 26,-1 0 0,1 0 1,0-1-1,0 1 1,-1 0-1,1 0 0,0 0 1,0-1-1,-1 1 0,1 0 1,0 0-1,0-1 1,-1 1-1,1 0 0,0 0 1,0-1-1,0 1 1,0 0-1,0-1 0,-1 1 1,1 0-1,0-1 0,0 1 1,0 0-1,0-1 1,0 1-1,0 0 0,0-1 1,0 1-1,0 0 1,0-1-1,0 1 0,0 0 1,0 0-1,1-1 1,-1 1-1,0 0 0,0-1 1,0 1-1,0 0 0,0-1 1,1 1-1,-1 0 1,0 0-1,0-1 0,1 1-26,-1 0 5,0-1-1,0 1 0,0 0 0,1-1 0,-1 1 0,0 0 0,0-1 0,0 1 0,1 0 1,-1 0-1,0-1 0,0 1 0,1 0 0,-1 0 0,0-1 0,1 1 0,-1 0 0,0 0 1,1 0-1,-1 0 0,0 0 0,1-1 0,-1 1 0,0 0 0,1 0 0,-1 0 1,0 0-1,1 0 0,-1 0 0,1 0 0,-1 0 0,0 0 0,1 0 0,-1 1 0,0-1 1,1 0-5,2 0 139,91 1 203,0 3-1,50 10-341,-115-9 104,1-1-1,-1-2 0,0-1 1,1-1-1,0-2 1,-1-1-1,0-1 1,0-2-1,0 0 1,8-5-104,158-63 721,-74 27-1576,13 1 855,-131 45-203,1 0 0,-1 0-1,0 1 1,0-1 0,1 1-1,-1 0 1,1 0 0,1 0 203,-4 0-138,0 0 1,0 0 0,0 1 0,0-1 0,0 0-1,0 1 1,0-1 0,0 1 0,0-1 0,0 1-1,0-1 1,-1 1 0,1 0 0,0-1 0,0 1 0,-1 0-1,1 0 1,0 0 0,-1 0 0,1-1 0,-1 1-1,1 0 1,-1 0 0,1 0 0,-1 0 0,0 0 0,1 0-1,-1 0 1,0 0 137,1 2-252,-1 0 0,0 0 0,0 0-1,0 0 1,0 0 0,0 0 0,-1 0 252,-6 27-1856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43:10.5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564 236 1312,'0'-9'237,"1"0"270,-1 1 0,-1-1 0,0 0 0,0 0 0,0 0 0,-1 1 1,-1-2-508,-4-13 376,6 17-259,-1-1-1,0 1 1,-1 0 0,1 0 0,-1 0 0,-4-5-117,1 2 126,2 2 29,0 0 0,-1 1 0,0 0 0,-1 0 0,1 0 0,-1 0-1,-6-3-154,8 6 65,0 0-1,0 0 0,0 1 1,-1 0-1,1 0 1,-1 0-1,1 1 0,-1-1 1,0 1-1,-1 0-64,3 1 20,-1-1-1,1 2 1,-1-1 0,1 0-1,-1 1 1,1-1 0,0 1-1,-1 0 1,1 0 0,0 1-1,0-1 1,-1 1 0,1-1-1,0 1 1,0 0-20,-2 1 15,0 0 5,0 1 0,-1-1 0,1 1 1,0 0-1,1 0 0,-1 1 0,1 0 0,0 0-20,-85 100 571,62-71-294,-21 20-277,3-2-2,-1 4 2,25-31-3,15-15 7,-1 0 1,2 0 0,0 1-1,0-1 1,0 1 0,2 0-1,-1 1 1,0 6-5,2-10 33,1 0 0,0 0-1,0 0 1,1 0 0,0 0-1,1 0 1,-1-1 0,2 7-33,4 10 7,0 0 1,3 3-8,8 32 0,-10-34 23,1 0-1,1-1 1,1 0-1,2-1 0,9 15-22,-17-31 24,0-1 0,0 0 0,1 0 0,0-1 0,0 1 0,0-1 0,0 0 0,1 0-1,0-1 1,0 0 0,0 0 0,1 0 0,0-1 0,-1 0 0,1 0 0,0 0 0,0-1 0,0 0-1,1-1 1,-1 0 0,0 0 0,1 0 0,-1-1 0,0 0 0,1 0 0,-1-1 0,7-1-24,44-13 423,-1-2 0,24-12-423,-12 4 247,-55 21-268,0 0-1,0 0 1,0 1 21,-9 3-125,0-1 0,0 1 0,0-1 1,0 1-1,0 1 0,0-1 0,0 1 1,0 0-1,-1 0 0,3 0 125,-6 0-147,1 0-1,-1 0 1,0-1-1,1 1 1,-1 0 0,0 0-1,1 0 1,-1 0 0,0 1-1,0-1 1,0 0-1,0 0 1,0 1 0,0-1-1,-1 0 1,1 1-1,0-1 1,-1 1 0,1-1-1,-1 1 1,1-1-1,-1 1 1,0 0 0,0-1-1,0 1 1,0-1 0,0 1-1,0 0 1,0-1-1,0 1 1,0-1 0,-1 1-1,0 0 148,-5 23-2901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43:14.9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261 1 1248,'0'0'106,"0"0"0,0 0-1,0 0 1,0 1 0,0-1 0,-1 0-1,1 0 1,0 0 0,0 0 0,0 1 0,0-1-1,0 0 1,0 0 0,0 0 0,-1 0 0,1 0-1,0 1 1,0-1 0,0 0 0,0 0 0,-1 0-1,1 0 1,0 0 0,0 0 0,0 0 0,-1 0-1,1 0 1,0 0 0,0 0 0,0 0-1,-1 0 1,1 0 0,0 0-106,0 0-2,-1 1 0,1-1 0,-1 0 0,1 0 0,0 0 0,-1 0 0,1 0 0,0 0 0,-1 0 0,1 1 0,0-1 0,-1 0 0,1 0 0,0 1 0,-1-1 0,1 0 0,0 0 0,0 1 0,-1-1 0,1 0 0,0 1 0,0-1 0,0 0 2,-6 17 132,2-1 1,0 1-1,1 2-132,-7 30 712,1-9-263,7-26-317,-2 0-1,1-1 0,-6 13-131,-4 16-119,10-31 196,0 0 0,-1 0 0,-5 9-77,-13 31 346,-16 50-346,17-40 273,-8 10-273,3 4-70,3-9 102,22-63-23,0 0-1,0 0 1,1 0-1,0 0 1,-1 0-1,1 0 1,0 0 0,1 0-1,-1 0 1,0 0-1,1 0 1,0 0-1,-1 0 1,1 0-1,1 0 1,-1 0-1,0 0 1,1-1-1,-1 1 1,1 0-1,0-1 1,0 0-1,0 1 1,0-1-1,0 0 1,0 0-1,1 0 1,-1 0-1,1 0 1,-1-1-1,1 1 1,0-1-1,-1 0 1,1 0-1,0 0 1,0 0-1,0 0 1,0 0-1,0-1 1,0 0-1,0 1 1,1-1-9,1 0-2,0 1-1,1-1 1,-1 1 0,1 1 0,3 1 2,-3-1 15,0-1 0,-1 1 0,1-1 0,0 0 0,6-1-15,12-1-21,-12 1 184,1-1 1,-1 1-1,9 2-163,-17-2-3,-1 0 0,1-1 0,-1 1 1,0-1-1,1 1 0,-1-1 0,1 0 0,-1-1 0,0 1 0,0 0 0,0-1 0,2-1 3,18-7-2,-23 10 2,14-3 8,-1-1 1,0-1-1,0 0 0,-1-1 1,1 0-1,-1-1 0,9-7-8,-4 0 33,-1-1 1,0 0-1,-2 0 0,1-2 0,-2 0 0,0 0 0,-1-2 0,-1 1 0,-1-1 0,3-9-33,-10 20-19,1-1 0,-2 0 0,1 0 0,-1 0 0,-1 0 0,1-1 0,-1-3 19,-1 9-11,0 0 0,-1 0-1,1 0 1,-1 0 0,1 0-1,-1 0 1,-1 0 0,1 0-1,0 0 1,-1 1 0,0-1-1,0 0 1,0 1 0,0 0-1,0-1 1,-1 1 0,-2-3 11,1 3-15,0-1 0,0 1 0,0-1 0,0 1 0,0 0 1,-1 0-1,1 1 0,-1 0 0,0-1 0,0 1 0,0 1 0,-2-1 15,3 1-14,-1 1 1,1-1-1,-1 1 0,1 0 0,-1 1 0,0-1 0,1 1 0,-1 0 0,1 0 0,0 0 0,-1 0 0,1 1 0,0 0 0,-1 1 14,-3 0-31,0 1 0,1 0 0,0 1 0,0 0 0,0 0 0,-1 2 31,5-4-18,0 0 0,0 0 0,1 0 0,-1 0 0,1 1 0,0-1 0,0 1 1,0 0-1,1-1 0,-1 1 0,1 0 0,0 0 0,0 0 0,0 1 18,-1 8 23,1 0-1,0 0 0,1 1 1,1-1-1,1 7-22,0 12 84,-2-19-66,1-1 0,1 0 0,0 0 0,1 0 0,0 0 0,2 5-18,-1-6 38,1 0 0,0-1 0,1 1-1,0-1 1,0-1 0,1 1 0,4 3-38,-8-10 12,1 1-1,-1-1 1,1-1-1,-1 1 1,1 0-1,0-1 1,0 0-1,0 0 1,0 0 0,0 0-1,0-1 1,1 1-1,-1-1 1,1 0-1,-1-1 1,1 1-1,-1-1 1,1 0 0,-1 0-1,3 0-11,1-1 27,0 0 0,0-1 0,-1 0 1,1-1-1,-1 1 0,0-1 0,1-1 0,-1 1 0,-1-1 0,1 0 1,0-1-1,3-3-27,9-9 24,-1-1 1,0 0-1,2-6-24,6-6 108,10-16-155,-10 12-98,-12 16 119,-1 2-50,1 0 0,2 0 76,-11 11 42,0 0-1,1 1 0,0-1 1,0 1-1,1 1 0,-1-1 1,6-1-42,-11 4 0,0 1 0,-1 0-1,1 0 1,0-1 0,-1 1 0,1 0 0,0 0 0,-1 0 0,1 0 0,0 0 0,-1 0 0,1 0 0,0 0-1,-1 0 1,1 0 0,0 1 0,-1-1 0,1 0 0,-1 0 0,1 0 0,0 1 0,-1-1 0,1 1 0,-1-1-1,1 0 1,-1 1 0,1-1 0,-1 1 0,1-1 0,-1 1 0,1-1 0,-1 1 0,1-1 0,-1 1 0,0 0-1,0-1 1,1 1 0,-1-1 0,0 1 0,0 0 0,0-1 0,1 1 0,-1 0 0,0-1 0,0 2 0,1 4 8,0 0 1,-1 0-1,0 0 0,0 5-8,0-5 3,-3 26-3,2-24 0,0 0 0,1 1 0,0-1 0,1 6 0,5 52 32,-7-51 223,0-8-137,1-5-38,0-2 0,0-12 11,0 2-80,0 0 0,1 0 1,0 0-1,1 0 0,0 1 1,1-1-1,0 0 0,1-1-11,8-18 91,-6 14-137,0 1-1,1 0 0,0 0 0,8-11 47,-8 11-11,1 0 70,-2 11-21,-6 3-40,1 0 1,-1-1 0,0 1-1,0 0 1,1 0 0,-1 0-1,0 0 1,0 0 0,1 0-1,-1 0 1,0 0 0,1 0-1,-1 0 1,0 0-1,0 0 1,1 0 0,-1 0-1,0 0 1,0 0 0,1 0-1,-1 0 1,0 0 0,0 0-1,1 1 1,-1-1 0,0 0-1,0 0 1,1 0 0,-1 0-1,0 1 1,0-1 0,0 0-1,1 0 1,-1 0-1,0 1 1,0-1 0,0 0 1,3 11-14,-2-4 99,1-2-59,-1 1 1,0 0-1,0 1 0,0-1 1,-1 0-1,0 0 1,0 0-1,0 0 0,-1 2-26,-1 20 35,2 9 253,-4 20-288,5-30-96,-1-23 89,1 0 0,-1 0 0,0 0 0,0 0 1,0 0-1,-1 0 0,0 0 7,1-4 10,0 0 0,0 0-1,0 1 1,0-1 0,0 0 0,0 0 0,-1 0-1,1 1 1,0-1 0,0 0 0,0 0 0,0 1-1,0-1 1,0 0 0,0 0 0,0 0 0,0 1-1,0-1 1,0 0 0,0 0 0,1 0 0,-1 1-1,0-1 1,0 0 0,0 0 0,0 0 0,0 1-1,0-1 1,0 0 0,0 0 0,1 0 0,-1 1-1,0-1 1,0 0 0,0 0-10,1 0 9,-1 0 0,0-1 1,0 1-1,1 0 0,-1 0 0,0-1 0,0 1 0,0 0 1,1 0-1,-1-1 0,0 1 0,0 0 0,0-1 0,0 1 1,0 0-1,0-1 0,0 1 0,1 0 0,-1-1 0,0 1 1,0 0-1,0 0 0,0-1 0,0 1 0,-1 0 0,1-1-9,1-7 12,1 0 0,-1 0-1,1 0 1,1 0-1,-1 0 1,1 1-1,4-8-11,3-8-38,-5 9 21,1 1 0,0 0 0,0 0 0,2 0 0,5-7 17,-13 19-12,1 1 0,-1-1 0,1 0 0,-1 1 0,1-1 1,-1 0-1,1 1 0,0-1 0,-1 1 0,1-1 0,0 1 0,0 0 1,-1-1-1,1 1 0,0 0 0,0-1 0,0 1 0,-1 0 1,2 0 11,-1 0-2,-1 0 0,1 0 0,-1 0 1,1 0-1,-1 1 0,1-1 0,0 0 1,-1 0-1,1 1 0,-1-1 0,1 0 1,-1 1-1,1-1 0,-1 1 0,0-1 0,1 1 1,-1-1-1,1 1 0,-1-1 0,0 1 2,2 2 28,0 1 1,0-1-1,-1 1 0,1 0 0,-1-1 0,0 1 0,0 1-28,26 147 192,-25-137-208,2-1 1,0 0 0,0-1 0,2 1 0,3 6 15,-6-13 15,1 1 1,1-1 0,-1-1-1,1 1 1,1-1-1,-1 1 1,1-2-1,0 1 1,0-1 0,4 3-16,-8-7 19,1 1 1,-1-1 0,0 0-1,1 0 1,-1-1 0,0 1-1,1 0 1,-1-1 0,1 1-1,-1-1 1,1 0 0,0 0 0,-1 0-1,1 0 1,-1 0 0,1-1-1,-1 1 1,1-1 0,-1 0-1,1 0 1,-1 1 0,0-2-1,1 1 1,-1 0 0,0 0-1,2-2-19,3-2 23,1-1-1,-1 0 0,-1 0 0,1 0 1,-1-1-1,5-6-22,3-7 0,-1-1 0,8-16 0,15-25-192,-17 31 133,6-8-37,-25 38 86,1 1 0,-1-1 0,0 1 0,1-1 0,-1 1 0,1-1 0,-1 1 0,0 0 0,1-1 0,-1 1 0,1 0 0,-1-1 0,1 1 0,-1 0 0,1 0 0,0-1 0,-1 1 0,1 0 0,-1 0 0,1 0 0,-1 0 0,1 0 10,0 0-2,-1 0 0,0 0 0,1 0 1,-1 1-1,1-1 0,-1 0 0,0 0 1,1 1-1,-1-1 0,0 0 0,1 1 0,-1-1 1,0 0-1,0 1 0,1-1 0,-1 1 1,0-1-1,0 1 0,0-1 0,0 0 1,1 1-1,-1-1 2,4 32 129,-3-25-116,1 29-124,-1 1 1,-2 11 110,0 7-83,-1-23 107,0 0 0,-3 0 0,0-1 0,-4 11-24,0 17 384,9-59-374,0 0 0,0 1 0,0-1-1,0 0 1,0 1 0,0-1 0,0 0 0,-1 1 0,1-1-1,0 0 1,0 0 0,0 1 0,0-1 0,0 0 0,0 1-1,-1-1 1,1 0 0,0 0 0,0 1 0,0-1 0,0 0-1,-1 0 1,1 0 0,0 1 0,0-1 0,-1 0 0,1 0 0,0 0-1,-1 0 1,1 0 0,0 1 0,0-1 0,-1 0 0,1 0-10,-7-9 81,-3-17-28,9 15-36,-1-1 0,2 0 0,-1 1 0,2-1 0,-1 0 0,2 1-1,1-7-16,1-25 32,1-30-125,4 0 1,2 0-1,13-35 93,-15 70 61,-3 8-62,9-20 1,-12 42-43,-1 1 1,2 0 0,-1 0 0,1 1 0,0-1 0,0 1 0,1-1-1,-1 1 1,2 0 42,-6 6-11,1 0 1,-1 1-1,1-1 0,0 0 0,-1 0 0,1 0 1,-1 1-1,1-1 0,-1 0 0,1 1 0,-1-1 0,0 0 1,1 1-1,-1-1 0,1 1 0,-1-1 0,0 1 0,1-1 1,-1 1-1,0-1 11,1 1-18,2 2 18,0 1 0,-1 0 0,1 0 0,-1 0 0,1 0 1,-1 1-1,-1-1 0,1 0 0,-1 1 0,1 0 0,-1-1 1,0 1-1,-1 0 0,1 2 0,-1 10 45,0 0 1,-1 0 0,-3 9-46,0 15 202,4-35-169,-1 16 206,-1 1 0,-1-1-1,0 0 1,-5 10-239,7-26 22,-1 0-1,-1 0 0,1 0 0,-1 0 1,0 0-1,-1 0 0,1-1 0,-1 0 0,0 0 1,0 0-1,-1 0 0,1 0 0,-1-1 1,0 0-1,0 0 0,-1 0 0,-5 2-21,-31 12-1226,35-16 517,0 0-1,0 0 1,0-1 0,0 0-1,0 0 1,0-1 0,-1 0-1,1 0 1,-1-1 709,-22-5-2736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43:15.4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5 107 4064,'-5'-23'1504,"10"18"-1184,13 2-64,-5-5 576,14 3-512,4-2-64,13-1-160,5 0 256,9-1-160,-1 6-192,-3-2 0,4 2-1120,8 3 576,6 0-2624,3-3 1728,-17-14 256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43:18.7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14 266 1888,'-13'-5'1072,"22"3"366,23 3 100,-26 0-1460,0-1 1,-1 1-1,1-1 0,0 0 1,0-1-1,-1 1 1,1-1-1,0-1 0,0 1-78,-3 0 63,1-1-1,-1 1 0,1-1 0,-1 0 1,0 0-1,0-1 0,0 1 0,0 0 0,0-1 1,0 0-1,-1 0 0,1 0 0,1-3-62,4-5 107,-1-1-1,-1 0 0,1 0 0,-2-1 1,0 0-1,0 0 0,-1 0 0,-1-1 0,0 1 1,-1-1-1,-1 0 0,0-8-106,-1 16-6,0 0 0,1-1-1,0 1 1,0 0 0,0 0 0,1-1 6,-2 7-6,0 0 1,0 0-1,0 0 1,0-1 0,0 1-1,0 0 1,0 0-1,0 0 1,0 0-1,0 0 1,0 0-1,0 0 1,0 0 0,0 0-1,0 0 1,0 0-1,0 0 1,0 0-1,0 0 1,0 0-1,1 0 1,-1 0 0,0 0-1,0-1 1,0 1-1,0 0 1,0 0-1,0 0 1,0 0-1,0 0 1,0 0 0,0 0-1,0 0 1,0 0-1,0 0 1,0 0-1,1 0 1,-1 0-1,0 0 1,0 0 0,0 0-1,0 0 1,0 1-1,0-1 1,0 0-1,0 0 1,0 0 0,0 0-1,0 0 1,0 0-1,0 0 1,0 0-1,0 0 1,1 0-1,-1 0 1,0 0 0,0 0-1,0 0 1,0 0-1,0 0 1,0 0-1,0 0 1,0 0-1,0 1 1,0-1 0,0 0-1,0 0 6,4 8-83,1 13 129,-5-21-50,19 78 40,2 46-36,-15-79 20,-3 1 0,-2-1 0,-2 25-20,0-62 9,0 13 76,-1 0 0,-1 0-85,2-16 16,0-1-1,-1 1 1,1 0 0,-1 0 0,1-1-1,-1 1 1,-1-1 0,1 1 0,-1-1 0,0 0-1,0 1-15,1-4 11,0 1-1,0-1 0,1 0 1,-1 0-1,0 1 0,0-1 1,0-1-1,0 1 0,-1 0 1,1 0-1,0-1 0,0 1 1,0-1-1,-1 0 0,1 0 1,0 0-1,0 0 0,0 0 1,-1 0-1,1-1 0,0 1 1,0-1-1,0 1 0,0-1 0,-1 0 1,0 0-11,-3-2 25,0 0 0,0 1 0,1-2 0,-1 1 0,1-1 0,0 0 1,0 0-1,-4-4-25,-10-11 121,13 15-138,1-1 0,0 0 0,0 0 0,0-1 0,1 1 0,0-1 0,0 0 0,0 0 0,-2-5 17,6 9-11,0 1 1,-1 0-1,1 0 1,0-1-1,0 1 1,-1 0-1,1-1 1,0 1-1,0 0 1,0 0-1,1-2 11,-1 3-4,0 0 0,0-1 0,0 1 0,0 0 0,1 0 0,-1-1 0,0 1 0,0 0 0,0 0 0,0-1 0,1 1 1,-1 0-1,0 0 0,0 0 0,1-1 0,-1 1 0,0 0 0,0 0 0,1 0 0,-1 0 0,0 0 0,0 0 0,1 0 0,-1 0 0,0 0 0,1-1 0,-1 1 0,0 0 0,0 0 0,1 0 0,-1 1 0,0-1 0,1 0 0,-1 0 0,0 0 0,0 0 0,1 0 0,-1 0 0,0 0 0,1 0 0,-1 1 0,0-1 0,0 0 0,0 0 0,1 0 0,-1 0 4,24 13-56,-11-5 31,1-2-1,15 6 26,-18-9 73,0 0-1,0-1 1,0 0-1,1-1 1,-1-1-1,1 0 1,-1 0-1,1-1 1,-1 0-1,0-1 1,5-2-73,9-2 40,0-2 1,-1-1 0,0-1-1,12-7-40,-10 3 68,0-1-1,-1-1 1,0-1-1,6-8-67,-15 11-89,0-1 1,0-1-1,-2 0 1,0-1 0,-1 0-1,3-7 89,-11 15 6,0 1-1,-1-1 1,0 0 0,0-1 0,-1 1-6,-2 5 13,0 1 1,0-1 0,-1 0 0,1 1-1,-1-1 1,0 0 0,1 1 0,-2-1-1,1 0 1,0 1 0,-1-1-1,0 0 1,0 1 0,0-1 0,0 0-14,0 3-9,1 0 0,-1 0 0,0 0 0,0 0 1,1 0-1,-1 0 0,0 0 0,0 0 0,0 0 1,0 0-1,0 0 0,0 1 0,-1-1 0,1 0 0,0 1 1,0-1-1,0 1 0,-1-1 0,1 1 9,-2-1-26,0 1 0,0-1-1,0 1 1,0 0-1,0 0 1,0 0 0,-1 0-1,-1 1 27,-2 0-36,1 1 0,0 0 0,-1 0 0,1 0 0,0 1 0,0-1 0,1 2 0,-1-1 36,-2 3 0,1-1 0,1 1 0,-1 1 0,1-1 0,0 1-1,1 0 1,0 0 0,0 1 0,0 0 0,1 0 0,0 0 0,0 0 0,1 1 0,0-1-1,1 1 1,0 0 0,0-1 0,1 1 0,0 0 0,1 0 0,0 0 0,0 0 0,1 0-1,0 4 1,1-3 22,-1-1 0,1 1 0,1-1 0,-1 0 0,2 0 0,-1 0 0,1 0 0,0-1 0,1 0 0,0 1 0,0-2 0,1 1 0,0-1 0,1 1-1,-1-2 1,1 1 0,1-1 0,-1 0 0,1 0 0,0-1 0,0 0 0,8 2-22,-13-5 35,1-1 0,0 0 0,-1 0 0,1 0 0,0 0-1,0-1 1,0 1 0,0-1 0,0 0 0,0 0 0,0-1 0,0 1 0,0-1 0,-1 0 0,1 0-1,0 0 1,0 0 0,0-1-35,1-1 41,0 0 0,0 0 0,0 0 0,0-1 0,-1 1 0,0-1 0,0 0 0,0 0 0,0-1 0,0 1 0,-1-1 0,1-2-41,18-33 119,-1 0-1,6-22-118,14-30 376,-39 87-390,1-1-1,0 1 1,0 0-1,0 1 1,1-1-1,0 0 1,0 1-1,0 0 0,0 0 1,1 0-1,0 0 15,-4 4-1,-1 0 0,0-1 0,1 1-1,-1 0 1,0 0 0,1 0 0,-1 0 0,0 0-1,1 0 1,-1 0 0,0 0 0,1 0 0,-1 0-1,0 0 1,1 0 0,-1 0 0,0 0 0,1 1-1,-1-1 1,0 0 0,1 0 0,-1 0 0,0 0-1,1 1 1,-1-1 0,0 0 0,0 0 0,1 1-1,-1-1 1,0 0 0,0 0 0,1 1 1,5 14-23,-1 18 10,-3 25 228,-5 39-215,0 2 142,0-60 18,12-51-163,-1-1-1,0 0 1,0 0-1,-2-1 1,0 0 0,1-2 3,15-34-129,-7 20-39,20-26 168,-27 44 26,0 1-1,1 0 0,1 1 0,-1 0 0,2 0 1,0 1-26,-9 7-6,0 0 1,0 1-1,1-1 1,-1 1-1,0 0 1,1-1 0,-1 1-1,1 0 1,-1 0-1,1 1 1,0-1-1,-1 1 1,1-1 0,0 1-1,0 0 1,-1 0 5,1 0-10,-1 0 1,0 1 0,0-1-1,1 1 1,-1 0-1,0 0 1,0 0 0,0 0-1,0 0 1,0 0-1,0 1 1,0-1 0,0 1-1,-1-1 1,2 1 9,4 7-40,0 0 0,-1 1 0,0-1 1,0 1-1,-1 0 0,3 9 40,0-2-13,3 5 85,0-1 1,2 0-1,0-1 1,1 0-1,17 16-72,-30-34 20,1-1-1,-1 1 0,1-1 0,-1 1 1,1-1-1,0 0 0,0 0 0,0 0 1,0 0-1,0 0 0,0-1 0,0 1 1,0 0-1,0-1 0,0 1 0,0-1 1,0 0-1,0 0 0,0 0 0,0 0 1,1 0-1,-1 0 0,0-1 0,0 1 1,0-1-1,0 1 0,0-1 0,0 0 1,0 0-1,0 0 0,0 0 0,1-1-19,2-2 5,0 1 0,0-1 1,-1 0-1,1 0 0,-1-1 0,0 0 0,0 1 0,0-1 0,-1 0 0,0-1 0,1-1-5,7-15 25,0-2-1,-2 0 1,0 0-1,-2 0 1,0-2-25,8-35 99,-7 35-151,-2-1 0,1-13 52,-7 39-31,1-1 0,-1 1 0,0 0 0,0-1 1,1 1-1,-1 0 0,1-1 0,-1 1 0,1 0 1,-1 0-1,1 0 0,0-1 0,0 1 0,0 0 0,0 0 1,-1 0-1,1 0 0,1 0 31,11 18-229,-7-7 169,-2 1 0,1 0 0,-1 0 0,-1 0 1,3 11 59,-2-5-43,10 39-64,-2 2 107,-8-37 126,-2-1-1,0 1 1,-1 0-1,-2 14-125,1-33 5,0 1 0,-1-1 1,1 0-1,-1 1 0,1-1 0,-1 0 0,0 0 1,0 1-1,0-1 0,0 0 0,-1 0 0,1 0 1,0 0-1,-1 0 0,1 0 0,-1-1 1,0 1-1,0 0 0,0-1 0,1 0 0,-1 1 1,-1-1-1,1 0 0,0 0 0,0 0 0,0 0 1,-1 0-1,1 0 0,0-1 0,-1 1 0,1-1 1,0 0-1,-1 0 0,1 0 0,-1 0 1,1 0-1,0 0 0,-1 0 0,1-1 0,0 0 1,-1 1-1,1-1 0,-2-1-5,-11-5 58,6 2-179,0 0-1,0 1 1,0 0 0,-7-1 121,13 4-108,-6 0-2,9 2 109,0-1 1,-1 0-1,1 0 1,0 1-1,0-1 1,0 0-1,0 0 1,0 1-1,-1-1 1,1 0-1,0 1 1,0-1-1,0 0 1,0 0-1,0 1 1,0-1-1,0 0 1,0 1-1,0-1 1,0 0-1,0 1 1,0-1-1,0 0 1,0 1-1,0-1 1,0 0-1,0 0 1,1 1-1,-1-1 1,0 0-1,0 0 1,0 1 0,1 1-15,1 1 1,-1-1 0,0 0-1,1 0 1,-1 0 0,1 0-1,0 0 1,0 0 0,0 0 0,0-1-1,0 1 1,0-1 0,0 1-1,1-1 15,32 17-103,-26-15 74,-1-1 1,1 0-1,0-1 0,-1 0 1,1 0-1,0-1 1,0 0-1,0-1 1,0 0 28,11 0-5,20-1 46,-1-3-1,0-1 1,0-2-1,0-2 1,34-13-41,-56 17 38,-1-1 0,-1-1 0,1-1 0,-1 0 0,-1 0 1,1-2-1,-2 0 0,1 0 0,-2-1 0,0-1 0,0 0 0,-1-1 0,-1 0 0,5-9-38,-13 19 29,1-1-1,-1 0 1,-1 0 0,1 0-1,-1 0 1,0-1-1,0 1 1,0 0-1,-1 0 1,1-5-29,-1 9 0,0-1 0,0 0 1,-1 0-1,1 1 0,0-1 0,0 1 0,-1-1 1,1 0-1,-1 1 0,1-1 0,-1 1 1,0-1-1,0 1 0,0-1 0,0 1 1,0 0-1,0-1 0,0 1 0,0 0 0,0 0 1,0 0-1,-1 0 0,1 0 0,-1 0 1,1 0-1,0 0 0,-1 0 0,0 1 0,1-1 1,-1 0-1,1 1 0,-1 0 0,0-1 1,0 1-1,0 0-20,-1 0 0,1 0 0,-1 0 0,1 1 0,-1-1 0,1 1 0,-1-1 0,1 1 1,0 0-1,-1 0 0,1 0 0,0 0 0,0 1 0,0-1 0,0 0 0,0 1 0,0 0 1,0-1-1,0 1 0,1 0 0,-1 1 20,-6 5 0,2 2 0,-1-1 0,1 1 0,0 1 0,2-4 2,-5 9-52,1 0 0,1 0 0,0 0 1,1 1-1,-2 11 50,6-19 11,0 1 0,1-1 0,0 1 0,0-1 0,1 1 0,0 0 0,1-1 0,0 1 0,1-1 0,0 1 0,0 1-11,0-7 10,0 0 1,0 0 0,0 1 0,1-1-1,0 0 1,-1-1 0,1 1 0,0-1 0,1 1-1,-1-1 1,1 0 0,0 0 0,-1 0-1,1-1 1,0 1 0,1-1 0,2 2-11,-5-3 11,0-1 1,0 1 0,0 0-1,0-1 1,0 1 0,0-1-1,0 1 1,0-1 0,0 0 0,0 0-1,0 0 1,0 0 0,0 0-1,0-1 1,0 1 0,0-1-1,0 1 1,0-1 0,0 1-1,0-1 1,0 0 0,0 0 0,-1 0-1,1 0 1,0-1 0,-1 1-1,1 0 1,0-1 0,-1 1-1,0-1 1,1 1 0,-1-1-1,0 0 1,0 1 0,0-1 0,0 0-1,0 0 1,0 0 0,-1 0-1,1-1-11,3-8 71,-1-1 0,-1 1 0,0 0 0,0-1 0,-1 0-1,0 1 1,-2-11-71,-1-9 102,-2 1-1,-3-11-101,6 35 33,-1 1 1,0-1 0,0 1-1,0 0 1,-1 0-1,1 0 1,-1 0-1,-3-3-33,-2-3 101,-1 0-1,-9-8-100,17 18 3,1 1 0,0-1 0,-1 1 0,1-1 0,0 1 0,0-1 0,-1 1 1,1-1-1,0 1 0,0-1 0,0 1 0,0-1 0,0 1 0,0-1 0,0 1 0,0-1 0,0 1 0,0-1 0,0 1 0,0-1 0,0 1 0,0-1 0,0 1 0,1-1 0,-1 1 0,0-1 0,0 1 0,1-1 0,-1 1 0,0-1 0,0 1 0,1 0 0,-1-1 0,1 1 0,-1-1 0,0 1 0,1 0 0,-1 0 0,1-1 1,-1 1-1,1 0-3,22-15 123,-19 13-115,26-14 26,0 2 0,1 1 0,21-4-34,12-2 432,22-1-432,-72 17 5,-1 1 0,1 0 1,-1 1-1,1 1 0,0 0 1,-1 0-1,1 2 0,10 1-5,-22-2 9,0-1 1,0 1-1,1 0 0,-1 0 0,0 0 0,0 0 0,0 0 1,0 0-1,0 1 0,0-1 0,0 0 0,-1 1 1,1 0-1,0-1 0,-1 1 0,1 0 0,-1 0 0,1 1-9,-1 0 16,1 0 0,-1 0 0,0 0 0,0 0 0,-1 0 1,1 0-1,-1 0 0,1 0 0,-1 0 0,0 1 0,0-1 0,0 0 0,-1 3-16,-3 18 179,-2 0 1,-3 9-180,-5 18 222,9-28-99,1 0 0,1 0 0,1 0 0,0 1 0,2-1 0,1 5-123,0-21-8,0 1-1,0 0 0,1-1 1,0 0-1,0 1 0,1-1 1,-1 0-1,2 0 0,-1 0 1,1-1-1,0 1 1,0-1-1,1 0 0,0 0 1,0 0-1,1-1 0,-1 0 1,1 0-1,0 0 0,4 2 9,-4-3-268,0-1 0,0-1 0,1 1 1,-1-1-1,1 0 0,-1 0 0,1 0 0,0-1 0,-1 0 0,1-1 0,0 0 0,0 0 0,-1 0 0,1-1 1,0 0-1,0 0 0,4-2 268,-9 3-196,0-1 0,0 1 1,0-1-1,-1 0 0,1 0 0,0 0 1,-1 0-1,1 0 0,-1 0 0,1 0 1,-1 0-1,1-1 0,-1 1 0,0-1 1,0 1-1,1-1 0,-1 1 1,0-1-1,-1 0 0,1 1 0,0-1 1,0 0-1,-1 0 0,1 0 0,-1 1 1,1-1-1,-1 0 0,0 0 1,0 0-1,0 0 196,1-8-880,-1-1 0,-1 1 0,-1-7 880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43:20.82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360 0 2144,'-13'5'1037,"9"-2"-863,2-3 343,2 0-160,-17 12 1270,-3 6-853,15-14-570,-1 1 1,1 0 0,0 0-1,1 0 1,-5 6-205,-6 12 385,1-4-113,2 0-1,-1 4-271,-59 139 501,25-54-223,30-69-210,1 1 1,2 0-1,1 1 1,3 1 0,1 0-1,2 0 1,2 5-69,1 4 89,3 0 0,1 0 0,7 38-89,-4-64-145,2 0 0,1-1-1,0 1 1,2-1-1,1-1 1,1 0-1,0 0 1,11 15 145,2-5-1590,1 0 0,17 15 1590,-37-43-148,50 57-2844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43:22.17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1 1664,'-1'0'50,"0"1"0,1-1 0,-1 1 0,0-1 0,1 1 0,-1 0 0,1-1 0,-1 1 0,1 0 0,-1 0 0,1-1 0,0 1 0,-1 0 0,1 0 0,0-1 0,0 1 0,-1 0 0,1 0 0,0 0 0,0 0 0,0-1 0,0 1 0,0 0 0,0 0-1,0 0 1,0 0 0,0-1 0,1 1 0,-1 0 0,0 0 0,1 0 0,-1-1 0,0 1 0,1 0-50,2 8 447,1-1 0,0 0-1,3 4-446,2 5 44,1 0 342,0-1 1,1 1 0,1-2-1,9 11-386,58 56 939,-39-46-415,5 1-524,-3-2 401,-1 2-401,-27-24 127,-1 1 1,-1 1-1,0 0 0,8 14-127,-9-10 161,-1 1-1,-1 1 1,0 0-1,-1 0 0,-2 1 1,0-1-1,-1 1 1,-2 1-1,0-1 0,-1 1 1,-1-1-1,-1 1 1,-3 21-161,-1-25 101,0 0 1,-1 0-1,-1 0 1,-1 0 0,-1-1-1,-3 6-101,-18 29-726,-16 19 726,12-19-1345,-4 13 1345,-5 21-1808,-2 4 566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2:08.6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143 1 1248,'0'0'37,"0"0"0,0 0 0,0 0 1,-1 0-1,1 0 0,0 0 0,0 0 0,0 0 0,-1 0 1,1 1-1,0-1 0,0 0 0,0 0 0,-1 0 0,1 0 1,0 0-1,0 0 0,0 1 0,0-1 0,0 0 0,-1 0 0,1 0 1,0 0-1,0 1 0,0-1 0,0 0 0,0 0 0,0 0 1,0 1-1,0-1 0,0 0-37,-1 2 83,1 0-1,0 0 1,0 0 0,-1-1-1,1 1 1,-1 0 0,1 0-1,-1 0 1,0-1 0,0 1-1,0 0 1,0 0-83,-2 8 359,3-9-309,0 0-1,-1 0 1,1 0 0,0-1-1,0 1 1,-1 0 0,1 0-1,0 0 1,-1 0 0,1 0-1,-1-1 1,1 1 0,-1 0-1,0-1 1,0 2-50,0-1 77,0-1 1,0 1-1,0 0 1,0-1-1,0 1 1,0 0-1,0-1 1,0 0-1,-1 1 1,1-1-1,0 0 1,0 1-1,-1-1 1,1 0-1,0 0 1,0 0-1,-1 0-77,1 0 43,1 0 5,0 0 53,0 0-5,0 0 53,0 0-58,0 0-6,0 0 22,-8 9 309,-10 38-160,14-40-208,1 1 0,0-1 1,0 1-1,1 0 0,-1 4-48,1-1 12,-1-1 0,-1-1 0,-1 4-12,2-6 14,-3 6 41,1 0-1,-1 0 1,2 0 0,0 1 0,1 0-55,-2 2 14,4-13-26,0 0-1,1-1 0,-1 1 1,0 0-1,1 1 0,0-1 1,0 0 12,0 5 15,1-6-54,-1 1-1,0-1 1,0 1 0,0-1 0,0 1 0,0-1-1,0 1 1,-1 2 39,10-1-2213,-4 3-475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32.1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63 38 1984,'0'-1'77,"0"1"0,0 0 1,0 0-1,0 0 0,0 0 0,0 0 0,0-1 1,0 1-1,0 0 0,0 0 0,-1 0 1,1 0-1,0 0 0,0 0 0,0-1 0,0 1 1,0 0-1,0 0 0,0 0 0,0 0 1,-1 0-1,1 0 0,0 0 0,0 0 0,0 0 1,0 0-1,0-1 0,0 1 0,-1 0 1,1 0-1,0 0 0,0 0 0,0 0 0,0 0 1,-1 0-1,1 0 0,0 0 0,0 0 1,0 0-1,0 0 0,0 0 0,0 1 0,-1-1 1,1 0-1,0 0 0,0 0 0,0 0 1,0 0-1,0 0 0,-1 0 0,1 0 0,0 0 1,0 0-1,0 0 0,0 1 0,0-1 1,0 0-1,0 0-77,-15 11 1241,11-7-1165,0 0-1,1 0 0,-1 1 0,1-1 0,-3 5-75,2-1 73,1-1-1,1 1 1,-1 0 0,1 0 0,0 0 0,1 2-73,1-7 20,-1 0 0,1 0 0,1 1 1,-1-1-1,0 0 0,1 0 0,-1 0 0,1 0 0,0 0 0,0 0 1,0 0-1,1 0 0,-1-1 0,1 1 0,-1 0 0,1-1 1,0 1-1,1 0-20,-2-1 18,1 0 1,-1 0-1,1-1 1,-1 1-1,1 0 0,0-1 1,-1 1-1,1-1 1,0 0-1,0 0 1,0 0-1,0 0 1,0 0-1,0 0 0,0 0 1,0-1-1,1 1 1,-1-1-1,0 1 1,0-1-1,1 0 1,-1 0-1,0 0 1,0 0-1,0-1 0,1 1 1,-1 0-1,0-1 1,0 0-1,0 1 1,0-1-1,0 0 1,1 0-1,-2 0 0,1 0 1,0-1-1,0 1-18,8-6 53,0 0 0,0 0 0,-1-1 0,-1-1 0,1 1 0,-1-1 0,0-1-1,-1 0 1,0 0 0,-1 0 0,0-1 0,2-5-53,-7 14 24,0 0 0,-1 1 0,1-1-1,0 0 1,-1 0 0,1 0 0,-1 0 0,0 0 0,0 0 0,1 0 0,-1 0-1,0 0 1,-1 0 0,1 0 0,0 0 0,-1 0 0,1 0 0,-1 0-1,1 0 1,-1 0 0,0 0 0,0 1 0,0-1 0,0 0 0,0 1-1,0-1 1,-1 0 0,1 1 0,0-1 0,-1 1 0,0-1-24,-1 0 3,-1-1 0,1 1 0,-1 0 0,1 0 1,-1 0-1,0 1 0,0-1 0,0 1 0,0 0 0,0 0 1,0 1-1,0-1 0,0 1 0,-2-1-3,-2 1-100,-19 0-961,27 0 900,-1 0 0,0 0 0,0 0 0,0 0 0,1 0 0,-1 0-1,0 1 1,0-1 0,0 0 0,1 0 0,-1 1 0,0-1 0,1 1-1,-1-1 1,0 0 0,1 1 0,-1-1 0,0 1 0,1 0 0,-1-1-1,1 1 1,-1-1 0,1 1 0,-1 0 0,1 0 161,-1 9-3072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2:09.8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187 0 2240,'0'1'126,"-1"0"0,1-1 0,-1 1 0,1 0 0,-1-1 0,1 1 0,0 0 0,-1 0 1,1-1-1,0 1 0,0 0 0,-1 0 0,1 0 0,0-1 0,0 1 0,0 0 0,0 0 0,0 0 0,0 0-126,1 0 67,-1-1-1,0 1 1,0-1 0,0 1-1,0-1 1,0 1-1,0-1 1,0 1-1,0-1 1,0 1 0,0-1-1,0 1 1,0-1-1,0 1 1,0-1 0,-1 1-1,1-1 1,0 0-1,0 1 1,0-1-1,-1 1 1,1-1 0,0 1-1,-1-1 1,1 0-1,0 1 1,-1-1-1,1 0 1,0 1 0,-1-1-1,1 0 1,-1 0-1,1 1 1,-1-1-1,1 0 1,0 0 0,-1 0-1,1 1 1,-1-1-67,-2 0 48,1 1 1,0 0-1,-1 0 1,1 0-1,0 0 1,0 0-1,-1 1 1,1-1-1,0 1 1,0-1-1,1 1 1,-1 0-1,0 0 1,0 0-1,1 0 1,-2 2-49,-19 18 29,18-19 32,0 1 1,0 0-1,1 0 0,-1 0 1,1 0-1,-2 4-61,-12 14-43,14-18 66,-1 1 0,1-1 0,1 1 0,-1-1 0,-1 6-23,-9 14 8,-1 0 228,11-18-269,-1 1 0,0-1-1,0 1 1,0-1-1,-2 1 34,6-6-40,0 0 0,0-1 0,0 1-1,0-1 1,0 1 0,1-1 0,-1 1-1,0-1 1,0 1 0,1-1 0,-1 1-1,0-1 1,0 1 0,1-1 0,-1 1-1,1-1 1,-1 1 0,0-1 0,1 0-1,-1 1 1,1-1 40,10 10-1117,7 5-1486,-10-7 470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2:12.2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12 1728,'20'0'768,"-19"0"-832,6-2 318,0 0 3710,-3-2-3985,-4 4 30,1 0 0,-1-1 0,1 1 0,-1 0 0,1-1 0,0 1 0,-1 0 0,1 0 0,0-1 0,-1 1 0,1 0 0,0 0 0,-1 0 0,1 0 0,0 0 0,-1 0 0,1 0-1,0 0 1,-1 0 0,1 0 0,0 0 0,-1 1 0,1-1 0,-1 0 0,1 0 0,0 1 0,-1-1 0,1 0 0,-1 1 0,1-1 0,-1 0 0,1 1 0,-1-1 0,1 1-9,21 22 10,-12-12 75,1 0-24,-1 1 0,0 0 0,-1 1 0,-1 0 0,0 0 0,3 8-61,11 17-94,9 10-434,-29-47 369,-1 1-1,0-1 1,0 0-1,0 1 1,0-1-1,0 1 1,0 0-1,0-1 1,0 1 0,-1-1-1,1 1 1,-1 0-1,1 0 1,-1 0-1,0-1 1,1 1-1,-1 0 1,0 0-1,0 0 1,0 0 159,-4 7-1920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2:13.5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20 1312,'0'-1'289,"-1"1"0,1-1 0,-1 0 1,1 1-1,0-1 0,-1 0 0,1 1 0,0-1 0,0 0 0,-1 1 0,1-1 1,0 0-1,0 0 0,0 1 0,0-1 0,0 0 0,0 1 0,0-1 1,0 0-1,1 0-289,-1-3 787,0 3-824,0 1 53,31 25 944,-4 4-957,-16-19 14,0 2 0,0 0 0,-1 0 0,-1 0 0,0 2 1,-1-1-1,2 6-17,24 69-938,-28-70-242,-1-5 370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2:25.9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92 4 736,'1'-3'1267,"-1"3"-1215,0 0 1,0 1-1,-1-1 0,1 0 0,0 0 0,-1 1 1,1-1-1,0 0 0,-1 0 0,1 1 1,0-1-1,-1 0 0,1 0 0,0 0 0,-1 0 1,1 0-1,0 0 0,-1 0 0,1 1 1,-1-1-1,1 0 0,0 0 0,-1-1 1,1 1-1,-1 0 0,1 0 0,-1 0-52,-1 0 72,0 0-1,0 0 1,0 0-1,-1 1 0,1-1 1,0 1-1,0-1 1,0 1-1,-1 0 1,1 0-1,0 0 0,0 0 1,0 0-1,1 0 1,-1 0-1,0 1 1,0-1-1,1 1 0,-1-1 1,1 1-1,-1 0 1,1-1-1,-1 1 1,1 0-1,0 0 0,0 0 1,0 0-1,0 0 1,1 0-1,-1 1 1,0-1-1,1 0 0,-1 2-71,1 51-106,0-54 250,0-1 58,6-16 993,-1 10-1207,-5 6 13,1 0 1,-1-1-1,0 1 1,1 0-1,-1-1 0,0 1 1,0 0-1,1-1 1,-1 1-1,0-1 1,0 1-1,0 0 1,1-1-1,-1 1 1,0-1-1,0 1 1,0-1-1,0 1 1,0 0-1,0-1 1,0 1-1,0-1 0,0 1-1,0-5 75,-1-16 364,1 21-407,0-1 0,-1 1 0,1-1 0,0 1 0,0-1 0,0 1 0,-1-1-1,1 1 1,0-1 0,-1 1 0,1-1 0,0 1 0,-1-1 0,1 1 0,-1 0 0,1-1 0,0 1 0,-1 0 0,1-1 0,-1 1 0,1 0 0,-1 0 0,1-1 0,-1 1 0,1 0 0,-1 0 0,0 0 0,1 0 0,-1 0-1,1 0 1,-1 0 0,1 0-32,-7-1 132,6 2-34,-1 2-34,2-3-46,-1 0 1,0 0-1,0 0 1,1 0-1,-1 0 1,0 0-1,1 0 1,-1-1-1,0 1 1,1 0-1,-1 0 1,0-1-1,1 1 1,-1-1-1,1 1 1,-1 0-1,1-1 1,-1 1-1,1-1 1,-1 1-1,1-1 1,-1 1-1,1-1 1,-1 0-1,1 1 1,0-1-1,-1 0 1,1 1-1,0-1 1,0 0 0,-1 1-1,1-1 1,0 0-1,0 0-18,-1 2-219,-1 0 204,5 7-338,-3-6 401,0-2-133,11 0-3078,-3 1 1564,4 6-748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2:27.43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5 1408,'-5'-2'495,"6"3"-211,-5 0 452,3-1-342,1 0-116,0 0-28,0 0-68,0 0 47,0 0-48,0 0 145,0 0-70,0 0 37,0 0-64,-5-4 1291,-8 20-1461,9-8-104,-1 8-76,5-15 123,-1 0-1,1 0 0,0 0 0,-1 0 1,1 0-1,0 0 0,0-1 0,0 1 0,0 0 1,0 0-1,0 0 0,0 0 0,0 0 0,0 0 1,0 0-1,0 0 0,0 0 0,1 0 0,-1 0 1,0-1-1,1 1 0,-1 0-1,1 1-91,-1-2 11,0 0-5,4 4-48,-3-3 140,-1-1 0,1 0 0,-1 1 1,0-1-1,1 0 0,-1 0 0,1 1 0,-1-1 0,1 0 1,-1 0-1,1 0 0,-1 0 0,1 0 0,-1 0 0,1 1 1,-1-1-1,1 0 0,-1 0 0,1-1 0,-1 1 0,1 0 1,-1 0-1,1 0 0,-1 0 0,0 0 0,1 0 1,-1-1-1,1 1 0,-1 0 0,1 0 0,-1-1 0,0 1 1,1 0-1,-1-1 0,1 1 0,-1 0 0,0-1 0,1 1 1,-1-1-1,0 1 0,0 0 0,1-1 0,-1 1 1,0-1-1,0 1 0,0-1 0,0 1 0,0-1 0,1 1 1,-1-1-1,0 1 0,0-1-7,1-4 141,-1 0 1,1 0 0,-1 0-1,0-4-141,0 7 74,1 2-64,-1-1-9,0 1 1,0 0-1,0 0 0,0 0 0,0-1 0,0 1 0,0 0 0,0 0 0,0-1 0,0 1 0,0 0 0,0 0 0,0 0 0,0-1 1,0 1-1,-1 0 0,1 0 0,0-1 0,0 1 0,0 0 0,0 0 0,0 0 0,0 0 0,-1-1 0,1 1 0,0 0 0,0 0 1,0 0-1,0 0 0,-1-1 0,1 1 0,0 0 0,0 0 0,0 0 0,-1 0 0,1 0 0,0 0 0,0 0 0,-1 0 0,1 0-1,0 0-3,0 0 0,0 0 0,0 0 0,0-1 0,-1 1 0,1 0 0,0 0-1,0 0 1,0 0 0,0 0 0,0 0 0,-1 0 0,1 0 0,0 1 0,0-1-1,0 0 1,0 0 0,0 0 0,-1 0 0,1 0 0,0 0 0,0 0 0,0 0 0,0 0-1,0 0 1,0 0 0,0 0 0,-1 1 0,1-1 0,0 0 0,0 0 0,0 0-1,0 0 1,0 0 0,0 0 0,0 1 0,0-1 0,0 0 0,0 0 0,0 0-1,0 0 1,0 0 0,0 0 0,0 1 0,0-1 3,-2 7-86,2-6 62,-4 8-40,0 5 85,2-1-139,1-11 120,1-1 0,-1 1 1,1-1-1,0 1 0,-1-1 1,1 1-1,0-1 1,0 1-1,0-1 0,0 1 1,0-1-1,0 1 0,1-1 1,-1 1-3,3 5-11,-2-6 54,2-12 329,-1 0 0,0 1 0,-1-1 0,0-1-372,-1 11-48,0 1 64,-8 17-75,7-15 32,1 0-1,0 1 1,-1-1-1,1 1 1,0-1-1,0 0 1,0 1-1,0 1 28,1 19-137,-1-22 281,18-13 64,-17 12-241,-1 0 1,1-1-1,-1 1 0,0-1 1,1 1-1,-1-1 0,0 1 1,0-1-1,1 1 1,-1-1-1,0 1 0,0-1 1,0 1-1,1-1 1,-1 0-1,0 1 0,0-1 1,0 1 32,0-1-77,0 0 1,0 1-1,0-1 1,0 0 0,0 1-1,1-1 1,-1 0-1,0 1 1,0-1 0,1 1-1,-1-1 1,0 1-1,1-1 1,-1 0-1,1 1 77,3-5-890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0:31.799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250 260 576,'4'-8'451,"-4"8"-425,0 0 1,1-1-1,-1 1 1,0 0-1,1-1 1,-1 1-1,0 0 1,1-1-1,-1 1 1,0-1-1,0 1 1,0-1-1,1 1 1,-1-1-1,0 1 1,0-1-1,0 1 1,0-1-27,7-2-175,-6 2 202,-4 1 20,3 0-32,-1 0 0,1 0 0,0 0 0,0 0 0,-1 0 0,1 0 0,0 0 1,0-1-1,-1 1 0,1 0 0,0 0 0,0 0 0,0 0 0,-1 0 0,1-1 1,0 1-1,0 0 0,0 0 0,-1 0 0,1-1 0,0 1 0,0 0 0,0 0 1,0-1-1,0 1 0,0 0 0,0 0 0,-1 0 0,1-1 0,0 1 0,0 0 1,0-1-1,0 1 0,0 0 0,0 0 0,0-1 0,0 1 0,0 0 0,0 0 1,1-1-16,-1 1 29,0 0 0,0-1 0,0 1 0,0 0 0,0 0 0,0-1 0,0 1 0,0 0 0,0-1 0,0 1 0,0 0 1,-1-1-1,1 1 0,0 0 0,0 0 0,0-1 0,0 1 0,0 0 0,0 0 0,-1-1 0,1 1 0,0 0 0,0 0 1,-1-1-1,1 1 0,0 0 0,0 0 0,0 0 0,-1-1 0,1 1 0,0 0 0,-1 0 0,1 0 0,0 0 0,0 0 0,-1 0 1,1 0-1,0 0 0,-1 0 0,1 0 0,0 0-29,-3-2 48,0 1 0,1-1 0,-1 0-1,1 0 1,0 0 0,-1 0 0,1 0 0,0-1-48,0 1-79,2 2 84,-1-1-1,1 1 1,0 0-1,-1-1 1,1 1 0,0-1-1,0 1 1,-1 0 0,1-1-1,0 1 1,0-1-1,0 1 1,0-1 0,-1 1-1,1-1 1,0 1 0,0-1-1,0 1 1,0-1 0,0 1-1,0-1 1,0 1-1,1-1-4,-1 0 5,0 1 0,0-1 0,0 1-1,0-1 1,0 1 0,0-1 0,0 1-1,0-1 1,0 1 0,-1-1 0,1 1-1,0-1 1,0 1 0,0 0 0,0-1-1,-1 1 1,1-1 0,0 1 0,0-1-1,-1 1 1,1 0 0,0-1 0,-1 1-1,1 0 1,-1-1 0,1 1 0,0 0-5,-1-1 18,0 0 1,0 0 0,0 0 0,0 1 0,-1-1-1,1 0 1,0 1 0,0-1 0,0 1-1,0-1 1,-1 1 0,1 0 0,0 0 0,-1-1-1,1 1 1,0 0 0,0 0 0,-1 0 0,1 0-1,0 0 1,-1 1-19,0-1 5,0 0 0,0 1 0,0-1 0,0 1-1,1-1 1,-1 1 0,0 0 0,0 0 0,0-1 0,1 1 0,-1 1-1,0-1 1,1 0 0,-1 0 0,1 1 0,-1-1-5,0 1 41,0 0 0,0 0 1,0-1-1,-1 1 0,1-1 1,-3 2-42,3-3 58,0 1 1,0-1 0,1 0-1,-1 1 1,0-1 0,0 0-1,0 0 1,0 0 0,1 0-1,-1-1 1,0 1 0,0 0-1,0-1 1,1 1 0,-1-1-1,0 0 1,1 1-1,-1-1 1,0 0 0,1 0-1,-2-1-58,2 1 38,-3 1-12,4 0-20,0 1-1,0-1 0,-1 0 0,1 0 0,0 0 0,0 0 0,0 0 0,0 0 1,0 0-1,0 0 0,-1 0 0,1 0 0,0 0 0,0 0 0,0 0 0,0 0 1,0 0-1,0 0 0,-1 0 0,1 0 0,0 0 0,0 0 0,0 0 0,0 0 1,0 0-1,0 0 0,0 0 0,-1 0 0,1-1 0,0 1 0,0 0 0,0 0 1,0 0-1,0 0 0,0 0 0,0 0 0,0 0 0,0 0 0,0 0 0,-1-1 1,1 1-1,0 0 0,0 0 0,0 0 0,0 0 0,0 0 0,0 0 0,0-1 1,0 1-1,0 0 0,0 0 0,0 0 0,0 0 0,0 0 0,0 0 0,0-1 1,0 1-1,0 0 0,0 0 0,0 0 0,0 0 0,0 0 0,1 0 0,-1 0 1,0-1-1,0 1-5,5-4 67,3-8 610,-5 10-634,-3 1-17,-4-19 470,0 14-339,4 6-165,0 0-1,-1-1 0,1 1 0,0 0 0,-1-1 0,1 1 0,0-1 0,-1 1 0,1-1 0,0 1 0,0 0 0,0-1 1,-1 1-1,1-1 0,0 1 0,0-1 0,0 1 0,0-1 0,0 1 0,0-1 9,0 1 1,0 0-1,0 0 0,0 0 1,0 0-1,0 0 1,0 0-1,0 0 1,0 0-1,0 0 1,-1 0-1,1 0 1,0 0-1,0 0 0,0 0 1,0 0-1,0 0 1,0 0-1,0 0 1,0 0-1,0 0 1,0 0-1,0 0 1,0 0-1,0 0 0,0 0 1,0 0-1,0 0 1,0 0-1,0 0 1,0 0-1,0 0 1,0 0-1,0 0 1,0 0-1,0 0 0,0 0 1,0 0-1,-1 0 1,1 0-1,0 0 1,0 0-1,0 0 1,0 0-1,0 0 1,0 0-1,0 0 0,0-1 1,0 1-1,0 0 1,0 0-1,0 0 1,0 0-1,-6 4 8,6 13 29,-5 33 171,2-36-132,3-12-74,-1-1-1,1 0 1,0 0 0,0 0 0,-1 0-1,1 0 1,0 0 0,0 1 0,0-1-1,0 0 1,0 0 0,1 0 0,-1 0-1,0 0 1,0 1 0,1-1-1,-1 0 1,1 0 0,-1 0 0,1 0-1,0 1-1,1 3 15,0 0-1,0 0 1,0 0-1,-1 1 0,1-1 1,-2 1-1,1-1 1,0 1-1,-1-1 0,0 5-14,0-5-4,0 0-1,1 1 0,0-1 0,0 0 0,0 0 0,0-1 0,1 1 1,0 0-1,0 0 0,0-1 0,2 3 5,-3-5 53,-1-2 22,1-1-63,0 0 0,0 0 0,1 1 1,-1-1-1,0 0 0,0 0 0,0 0 0,0 0 0,-1 0 0,1 0 0,0-1-12,6-25 40,-1 1 0,1-11-40,-7 34 9,1 1-1,-1-1 0,1 1 0,0 0 0,0-1 1,0 1-1,1 0 0,-1-1-8,1 2-7,-1-1-1,0 0 1,0 0-1,-1 0 1,1 0-1,0 0 1,0 0 0,-1 0-1,0 0 1,1 0-1,-1-2 8,2-10-79,-2 12 84,0 0 0,0 1 0,1-1 0,-1 0-1,0 1 1,0-1 0,0 0 0,-1 1 0,1-1-1,0 0 1,-1 1 0,1-2-5,-1 3-8,1 0 0,0-1 0,0 1 0,0-1 1,0 1-1,0 0 0,0-1 0,0 1 0,0-1 0,0 1 0,0-1 0,0 1 0,0 0 0,0-1 1,0 1-1,0-1 0,0 1 0,1-1 0,-1 1 0,0-1 8,0-1 6,-5 2-41,4 0 19,-4 106-112,5-105 136,0 0-1,0 0 0,0 1 0,0-1 0,0 0 0,-1 0 1,1 0-1,0 0 0,-1 0 0,1 1 0,-1-1 0,1 0 1,-1 0-1,0 0 0,1 0 0,-1 0 0,0-1 0,0 1 0,1 0 1,-1 0-1,0 0 0,0-1 0,0 1 0,0 0 0,0-1 1,0 1-1,0-1 0,0 1 0,-1-1 0,1 0 0,0 1 1,0-1-1,0 0 0,0 0 0,-1 0 0,1 0 0,0 0 1,0 0-1,-1 0-7,-1 0 8,1 0 0,-1 0 0,0-1 0,1 1 0,-1-1 0,1 0 0,-1 0 0,0 0 0,1 0 0,0 0 0,-1 0 0,1-1 0,0 1 0,0-1 0,-1 0 0,1 1 0,-1-2-8,2 0-1,-1 1 0,0 0 0,0 0 0,0 0 0,0 0 0,0 0 0,-1 1 0,1-1 0,-1 0 0,1 1 0,-1 0 0,1 0 0,-1 0-1,0 0 1,1 0 0,-1 0 0,0 1 0,0-1 0,1 1 0,-4 0 1,3-1-32,5-4 25,0 3 9,2-3-1,-2 3-10,0 0 0,0 0 0,0 0 0,0 0 0,0 0 0,0 1 0,0-1 0,1 1 0,1-2 9,-4 3 2,0 0 1,0 0-1,0 0 1,0 0-1,0 0 1,0-1 0,0 1-1,0 0 1,0 0-1,0 0 1,0-1-1,1 1 1,-1 0-1,0 0 1,0 0-1,0-1 1,0 1-1,0 0 1,-1 0-1,1 0 1,0-1 0,0 1-1,0 0 1,0 0-1,0 0 1,0 0-1,0-1 1,0 1-1,0 0 1,0 0-1,0 0 1,-1 0-1,1-1 1,0 1 0,0 0-1,0 0-2,-4-6 138,-23-21 123,26 25-252,-1 0 0,0 1-1,1-1 1,-1 0 0,1 0-1,0-1 1,-1-1-9,-8-10-285,9 13 344,1 1 64,0 0-81,0 0-154,0 0 0,0 0 0,19 8-48,4-4 297,1-1-1,17-1-136,-30-1 45,0-2 0,0 0 0,0 0-1,0-1 1,0 0 0,0-1 0,0 0-45,-2 1 31,1 0 0,-1 0 0,0 1 0,1 0-1,-1 1 1,1 0 0,-1 0 0,5 1-31,-2 0 36,0 0-1,0-1 1,-1-1-1,8 0-35,-12-1-25,0 1 0,1 0 0,-1 1 1,2 0 24,-6 0-7,25-5-79,-24 5 115,-1-1 1,0 0-1,0 1 0,1-1 0,-1 0 0,0 0 0,1-1-29,0 0-2,-1 1 1,1 0-1,-1 0 0,1 0 1,0 0-1,-1 1 0,4-1 2,5-2 14,-10 3-18,-1-1 1,1 0 0,0 1-1,-1-1 1,1 1 0,0 0 0,0-1-1,0 1 1,-1 0 0,1 0-1,0 0 1,0 1 0,0-1 0,-1 0-1,1 1 1,0-1 0,0 1 3,2 1 4,0-1-1,0 1 1,0-1 0,0 1 0,0-1 0,0-1 0,0 1 0,0-1-1,1 1-3,43-1-35,-28 0 14,127-4 91,-127 5-74,-1 1 1,5 1 3,-4 0 43,1-1 1,3-1-44,142-1-86,-88 5 92,-34-6 90,-8 0-139,0 2 0,10 2 43,-26-1 13,1-1-1,8-2-12,-8 0-71,-1 2 0,10 1 71,-8-1 33,0 0 0,0-2 0,7-1-33,27 0 29,-48 2-12,-6 1-6,0-1 0,1 0-1,-1 0 1,0 0-1,0 0 1,0 0-1,1 0 1,-1 0 0,0-1-1,0 1 1,0-1-1,0 0 1,0 0-1,0 0-10,-1 1-4,1-1-1,-1 0 0,0 0 0,0 1 1,1-1-1,-1 1 0,0-1 0,1 1 1,-1 0-1,0-1 0,1 1 0,-1 0 1,0 0-1,1 0 0,-1 0 0,1 0 1,-1 0-1,0 0 0,1 0 0,0 1 5,2-1-13,1 1 0,0-1 0,0 0 0,-1-1 0,1 1 0,0-1 0,0 0 13,32 1 106,-31-1-107,0 1-1,0-1 0,0-1 1,0 1-1,0-1 1,5-2 1,21-5 47,-6 4 38,-20 3-70,1 0 0,-1 0 1,1 1-1,0 0 0,6 0-15,21-5-140,-15 2 152,0 1 0,0 1 0,0 1 0,1 0 1,-1 2-1,1 0-12,23 0 18,-30 0-5,-1 0 1,1 1-1,9 2-13,-10-1 8,1-1 0,-1 0 0,10-1-8,67 3 80,0-1-251,22-6 86,66 3 277,-101 3-171,-43-2-83,-16 0 75,-1-1 0,1-1-1,0 0 1,3-2-13,-16 2-9,1 1-1,-1-1 1,1 1-1,-1 0 1,1 0-1,0 1 10,28 0-33,-11-1 91,-21 0-36,1-1-65,6-1 11,11 0 25,-3 3 9,9-1-2,-23 1 0,0-1 0,9-5 0,-7 1 1,-3 3 0,0 0 0,0 0 0,0 0 0,1 0 1,-1 0-1,0 0 0,1 0 0,-1 1 0,0-1 0,1 0 0,-1 1 1,1-1-1,1 1-1,0-2 4,1 1 1,0-1 0,-1 1-1,0-1 1,1 0 0,-1-1-1,0 1 1,0-1-1,0 1 1,2-3-5,8-6 114,-12 11-45,0-1-78,-1 0 0,1 1 0,0-1 0,0 1 0,-1-1 0,1 1 0,0-1 0,0 1 0,0-1 0,-1 1 0,1 0 0,0-1-1,0 1 1,0 0 0,0 0 0,0 0 9,11-5 182,0-8-269,-7 10-12,-3 3 3,-2 0 10,0 0 88,0 0-1,1 0 0,-1 1 0,0-1 1,1 0-1,-1 0 0,0 1 0,1-1 0,-1 0 1,1 0-1,-1 0 0,0 0 0,1 0 1,-1 0-1,1 0 0,-1 1 0,0-1 1,1 0-1,-1-1 0,1 1 0,0 0-1,8 2-52,16 12 94,-24-13-20,-1-1-65,0 0 22,0 0 63,0 0-4,0 0-1,0 0 16,0 0-42,0 0-102,0 0 33,0 0 74,0 0 37,0 0 70,0 0-70,25 0-197,-25 0 147,0 0 0,0 1 0,0-1 0,0 0 0,0 0 0,0 0 0,0 0 0,1 0 0,-1 0 0,0 0 0,0 0 0,0 0 0,0 0 0,0 0 0,0 0 0,0 0 0,1 0 0,-1 0 0,0 0 0,0 0 0,0 0 0,0 0 0,0 0 0,0 0 0,0 0 0,1 0 0,-1 0 0,0 0 0,0 0 0,0-1 0,0 1 0,0 0-1,0 0 1,0 0 0,0 0 0,0 0 0,0 0 0,1 0 0,-1 0 0,0 0 0,0-1 0,0 1 0,0 0 0,0 0 0,0 0 0,0 0 0,0 0 0,0 0 0,0 0 0,0 0 0,0-1 0,0 1 0,0 0 0,0 0 0,0 0 0,0 0 0,0 0 0,0 0 0,0 0 0,0-1 0,0 1 0,0 0 0,0 0 0,0 0 0,0 0 0,-1 0 0,1 0 0,0 0 0,0 0-3,-1-3-46,7 1-13,-5 2 1,19 1-118,-17 1 170,3 0 90,26-2-194,-17 1 209,-10-1-98,1 0 0,-1 0 0,1 0 0,-1 0 0,1-1-1,-1 0 1,1 0 0,4-2-1,0 0 16,-8 3-13,0 0 0,0-1 0,-1 1 0,1-1 0,0 1 0,0-1 0,-1 0 0,1 0-1,-1 0 1,1 0 0,-1 0-3,0 1 48,-1 0-26,0-1-65,0-1 43,0 1 139,0 1-54,-23 0-128,-39 4 81,9-1-129,-18 2 310,-14-5 95,74 1-262,-8-2-61,-14-3-130,28 2 127,0 1-1,0-1 1,0 1 0,0 0-1,0 1 1,-3-1 12,-15-4-32,23 5 34,0 1 1,0-1 0,0 0 0,0 0-1,-1 0 1,1 0 0,0 0-1,0 0 1,0 0 0,-1 0 0,1-1-1,0 1 1,0 0 0,0 0-1,0 0 1,-1 0 0,1 0 0,0 0-1,0 0 1,0 0 0,0 0-1,-1-1 1,1 1 0,0 0 0,0 0-1,0 0 1,0 0 0,0 0-1,0-1 1,-1 1 0,1 0 0,0 0-1,0 0 1,0 0 0,0-1-1,0 1 1,0 0 0,0 0 0,0 0-1,0-1 1,0 1 0,0 0-3,3-8-217,-2 2 5,-9 10 292,5-2-44,3-1-27,-1-1 0,1 0 0,-1 1 0,1-1 0,-1 1 1,0-1-1,1 0 0,-1 0 0,0 1 0,1-1 0,-1 0 0,0 0 1,1 0-1,-1 0 0,0 1 0,0-1 0,1 0 0,-1-1 1,0 1-1,0 0-9,-2 2-24,2-2 22,1 1 0,0-1-1,0 0 1,-1 0 0,1 1 0,0-1 0,-1 0-1,1 0 1,0 1 0,-1-1 0,1 0 0,0 0-1,-1 0 1,1 0 0,0 0 0,-1 1 0,1-1-1,-1 0 1,1 0 0,0 0 0,-1 0 0,1 0-1,-1 0 1,1 0 0,0 0 0,-1-1 0,1 1-1,-1 0 3,1 0 1,0 0 0,-1 0 0,1 0-1,0 0 1,0 0 0,-1 0 0,1 0 0,0 0-1,-1 0 1,1 0 0,0 0 0,0 0-1,-1 0 1,1 0 0,0-1 0,0 1 0,-1 0-1,1 0 1,0 0 0,0 0 0,-1-1-1,1 1 1,0 0 0,0 0 0,0-1 0,-1 1-1,1 0 1,0 0 0,0-1 0,0 1-1,0 0 1,0 0 0,0-1 0,0 1-1,-1 0 1,1-1 1,0 1 0,0 0 0,0-1-1,0 1 1,0 0 0,-1 0-1,1-1 1,0 1 0,0 0 0,0-1-1,-1 1 1,1 0 0,0 0 0,0 0-1,-1-1 1,1 1 0,0 0-1,0 0 1,-1 0 0,1 0 0,0 0-1,-1-1 1,1 1 0,0 0-2,-23 0-91,23 0 81,0 1 0,0-1-1,0 1 1,0-1 0,0 1 0,0-1-1,0 1 1,0-1 0,0 1 0,0-1-1,0 1 1,0-1 0,0 0 0,-1 1-1,1-1 1,0 1 0,0-1 0,-1 1-1,1-1 1,0 0 0,0 1 0,-1-1 0,1 1-1,-1-1 1,1 0 10,-4 1 54,3 0-54,1-1 1,0 0 0,0 0-1,0 0 1,0 0-1,0 0 1,-1 1-1,1-1 1,0 0 0,0 0-1,0 0 1,0 0-1,-1 0 1,1 0 0,0 0-1,0 0 1,0 0-1,-1 0 1,1 0-1,0 0 1,0 0 0,0 0-1,-1 0 1,1 0-1,0 0 1,0 0 0,0 0-1,-1 0 1,1 0-1,0 0 1,0 0-1,0 0 1,-1 0 0,1 0-1,0-1 1,0 1-1,0 0 1,0 0 0,0 0-1,-1 0 1,1 0-1,0-1 1,0 1-1,0 0 1,0 0-1,0-1-91,0 1 1,0 1-174,1 0 0,-1-1 0,0 1 0,1 0 1,0-1-1,-1 1 0,1-1 0,-1 1 0,1-1 1,0 1-1,-1-1 0,1 1 0,0-1 0,-1 0 1,1 1 263,19 2-2768,3-3 1349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0:50.07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0 175 576,'7'7'347,"1"7"613,0-4-926,5 5-116,-5-10 44,-7-4 60,1 0 1,-1 0-1,0 0 0,0 0 0,0 0 0,0 1 1,0-1-1,0 0 0,0 0 0,-1 1 0,2 0-22,2 2 162,-1 4 216,0-6-332,0 0-1,0-1 0,0 1 0,0 0 1,0-1-1,1 0 0,0 1-45,3 1 14,-1 0-109,-5-2 114,0 0-1,0-1 0,0 1 0,0-1 1,0 1-1,1-1 0,-1 0 0,0 0 1,0 1-1,0-1 0,1 0 0,-1 0 1,0 0-1,0 0 0,1 0 0,0-1-18,-1 1 198,1 0-151,0-1 0,1 0 1,-1 1-1,0 0 0,0-1 1,1 1-1,-1 0 0,2 0-47,19 2 820,-20-1-946,-2-1 14,-1 0 37,0 0 128,0 0 1,0 0 26,0 1-80,0 0 1,0 0-1,0-1 0,-1 1 1,1 0-1,0-1 1,0 1-1,-1 0 1,1-1-1,-1 1 1,1-1-1,-1 1 1,1 0-1,-1-1 1,1 1-1,-1-1 1,1 0-1,-1 1 1,0-1-1,1 1 1,-1-1-1,1 0 1,-1 1-1,0-1 1,0 0-1,1 0 1,-1 0-1,0 1 1,1-1-1,-1 0 1,0 0-1,-25 2 198,25-2-230,0 0-11,-2-1-138,4 0 170,1 0 0,-1 0 0,1 1 0,-1-1-1,1 0 1,-1 1 0,1-1 0,0 1 0,-1-1 0,1 1 0,0 0 0,-1 0 0,2 0 11,1 0 3,-1 0 1,1 1 0,-1-1-1,0 1 1,1 0 0,-1 0-1,1 0 1,2 2-4,15 4 115,-4-2 29,-8 0-144,-5 2 0,2 3 1,1 0 7,3-3-12,-6-1 20,-3-4 80,-1-2-26,0 0-33,-10-3 54,7 2-82,1 0 1,0 0 0,-1 0 0,1 0 0,0 0 0,0-1 0,0 1 0,-1-2-10,1 2-9,0 0-1,1-1 1,-1 1 0,0 0 0,0 0 0,0 0-1,1 0 1,-1 0 0,0 0 0,0 1 0,-1-1-1,1 1 1,0-1 0,0 1 0,0 0 9,-29 0 523,30 1-475,-3 2-11,4-2 0,-1-1 17,-3 3-17,3-2-11,-11 12 165,12-13-192,0 0 0,-1 1 1,1-1-1,0 0 0,0 0 0,-1 1 1,1-1-1,0 0 0,0 0 0,-1 1 1,1-1-1,0 0 0,0 1 1,0-1-1,0 1 0,-1-1 0,1 0 1,0 1-1,0-1 0,0 0 1,0 1-1,0-1 0,0 1 0,0-1 1,0 0-1,0 1 0,0-1 1,0 2-21,-10 6-182,9-6 163,1-1 43,1 0 1,-1-1-1,0 1 1,1-1-1,-1 1 1,0-1-1,1 1 1,-1-1-1,1 1 1,-1-1 0,1 0-1,-1 1 1,1-1-1,-1 0 1,1 1-1,0-1 1,-1 0-1,1 0 1,0 1-4,2 0 26,-2 0 1,1-1 0,-1 1 0,1 0 0,-1-1 0,1 0 0,0 1 0,-1-1 0,1 0 0,0 0 0,-1 0 0,1 0-1,0 0 1,-1 0 0,2 0-27,6-1 18,-3 0 33,0 0 1,0 0-1,0-1 1,-1 0-1,1 0 0,-1 0 1,5-3-52,23-8 77,-22 10 18,-8 2-69,0 0 0,0 0 0,0 1 0,0-1 1,0 1-1,0 0 0,2 0-26,15 0-176,-19 0 261,8 0 22,-6 0-107,0 0 1,0 1 0,0-1-1,-1 1 1,1 0 0,0 0-1,0 0 1,1 2-1,-1-2 7,0 0-1,0 1 1,0-1 0,0-1-1,0 1 1,0 0 0,0-1-1,3 1-6,18 0 241,-18 0-188,0-1 1,1 0-1,-1 0 0,0-1 0,0 1 1,0-1-1,0-1 0,1 0-53,95-29 27,-80 24-40,-1 1 1,2 1-1,9 0 13,12 1-37,-39 3 38,-1 1 1,1-1-1,-1 1 1,1 0-1,-1 0 0,3 1-1,4 0-19,-9-1 73,18 4-97,-13-3 41,12 0 95,-17-1-45,-2 0 53,3 1-149,-1 2-79,10-2 57,-5 0 81,14 1 36,7-2-20,-26 0-75,6 0 11,-3 1 45,-1-1 0,0 1 0,-1-1 0,1 1 0,0 1 0,3 0-8,-3-1-11,-3 0 150,1-1-146,-1 0 0,0 0 0,0 0 0,0 1 0,0-1-1,1 0 1,-1 1 0,0-1 0,0 1 0,0 0 0,0-1 0,1 1 7,9 5-22,9-1-12,-14-4 24,0 1 0,0-1-1,0 0 1,0 0 0,1 0 10,-2-1-9,0 1 1,0-1 0,-1 1-1,1 0 1,3 2 8,-3-1 48,0-1-1,0 0 1,0 0 0,0 0 0,5 0-48,24 0-42,-22 0 60,0-1-1,0 0 1,0 0 0,0-2-1,0 1 1,7-3-18,83-19-112,12-17 37,-83 24 177,-26 15-108,-1-1 1,0 0 0,1 0-1,-1-1 1,1 0 5,13-7-5,-10 7 7,-5 2-5,0-1 0,0 1 0,0-1 0,0 1 0,-1-1 0,4-2 3,-6 4-70,0 0 44,8 0 68,-7-1-42,1 1 1,-1 0-1,0 0 0,1 0 0,-1 0 0,0 0 1,1 0-1,-1 1 0,0-1 0,0 0 0,1 0 0,-1 1 1,0-1-1,0 1 0,0 0 0,0-1 0,1 1 1,-1 0-1,0-1 0,0 1 0,0 0 0,0 0 0,0 0 1,-1 0-1,1 0 0,0 0 0,0 0 0,-1 0 1,1 0-1,0 1 0,5 9-5,-3-6 22,0 1 0,0 0 0,-1 0 1,2 6-18,-3-9-10,11 17-98,-10-19 122,-1 1 0,1-1 0,0 0 0,0 1 0,-1-1 0,1 0 0,0 0 0,0 0 0,0-1 0,0 1 0,1 0 0,-1-1 0,0 1 0,0-1 0,0 0 0,0 0 0,0 0 0,1 0 0,1 0-14,16 2 76,-13 0-101,0 0 1,0-1-1,0 0 1,0 0-1,3 0 25,30 4-43,0-6 70,1-1 0,16-4-27,-38 3 13,0-1-1,0 0 1,-1-2 0,1 0 0,2-2-13,-16 6 35,0 1 0,0-1 0,0 1 0,0 0 0,1 0-35,-2 1-31,1-1-1,-1 0 0,0 0 0,1 0 0,3-2 32,-6 2 3,0 1 1,-1-1 0,1 1 0,0 0-1,0 0 1,0-1 0,0 2-1,0-1 1,0 0 0,1 0-4,1 1 0,-2-1 5,16 1-53,-13 0 30,0 1 0,1 0 0,-1 1 0,0-1 0,2 2 18,-6-3 53,1 1 0,25 19-15,-25-20-47,0 1-1,0-1 1,1 0 0,-1 1 0,1-1 0,-1 0 0,1-1 0,0 2 9,-1-2 19,-1 1 29,0 0 27,2 2-81,0-1-1,-1 1 1,1-1 0,0 0-1,1 0 1,-1 0 0,0 0-1,0-1 1,1 1 0,-1-1-1,1 0 1,0 0 0,-1 0-1,1 0 1,0-1 0,0 1 6,33 3-176,-22-3 248,0 1 0,1 0 0,-1 1-72,12 1-104,16 4-62,-35-8 189,1 0 0,-1-1 0,0 0 0,1-1 0,-1 0 0,0 0-1,6-3-22,-3 3 15,-1-1 0,1 2 0,-1 0 0,1 0-1,0 0 1,0 2 0,6 0-15,10-1 14,93 4-334,-78 4 586,-35-8-245,-6 0-15,0 0 1,0 1 0,0-1-1,0-1 1,0 1 0,1 0-1,-1 0 1,0 0 0,0-1-1,0 1 1,0 0 0,0-1-1,0 1 1,0-1-1,0 1 1,0-1 0,0 0-7,0 0 5,1 1-1,-1-1 1,1 0 0,-1 0 0,0 0 0,0-1 0,1 1 0,-1 0-1,0 0 1,0-1 0,0 1 0,0-1 0,-1 1 0,1-1-1,0 1 1,-1-1 0,1 1 0,-1-1 0,1 1 0,-1-1 0,0 0-1,1-1-4,4-31 160,-5-33-288,1 57-80,-1 9 194,0 0 0,0 0 0,0 0 1,0 0-1,0 0 0,0 1 0,0-1 0,0 0 0,0 0 1,0 0-1,-1 0 0,1 0 0,0 0 0,-1 0 0,1 0 14,-3-10 85,2 8-70,0 0 0,0 0 1,0 0-1,0 0 0,-1 0 0,-1-2-15,-19-23 75,17 23-88,0 1-1,0-1 1,0 1 0,-5-2 13,9 4 0,-1 1 0,0-1 0,0 1 0,0-1 0,1 0 0,-1 0 0,1 0 0,-2-2 0,-9-10 0,11 13 0,1 0 0,-1 0 0,0-1 0,0 1 0,1 0 0,-1-1 0,0 1 0,1 0 0,-1-1 0,1 1 0,0-1 0,0 1 0,-1-1 0,1 1 0,0-1 0,0 0 0,0 0 0,0 1 0,-1-1 0,1 1 0,0-1 0,-1 0 0,1 1 0,-1-1 0,0 0 0,0 1 8,1 0 1,-1 0-1,1-1 1,0 1 0,0 0-1,-1 0 1,1-1-1,0 1 1,0 0-1,0 0 1,0 0-1,1-1 1,-1 1 0,0 0-1,0 0-8,1-3 21,-1 2-20,0 0 4,0 0 1,0 1-1,0-1 1,0 0 0,0 0-1,0 0 1,0 1 0,-1-1-1,1 0 1,-1 0-1,1 1 1,-1-1 0,0 0-1,0 1 1,1-1-1,-1 1 1,-1-1-6,2 1-8,-1 0-1,1 1 0,-1-1 1,0 0-1,1 1 1,-1-1-1,0 1 1,0-1-1,1 1 0,-1 0 1,0-1-1,0 1 1,0 0-1,0-1 1,1 1-1,-1 0 0,0 0 1,0 0-1,0 0 1,0 0-1,0 0 1,0 0-1,1 0 0,-1 0 1,0 0-1,0 0 1,0 0-1,0 1 9,0-1 1,1 0 0,-1 0 0,0 0-1,0 0 1,1 0 0,-1 0 0,0 0 0,0 0 0,1 0 0,-1 0-1,0-1 1,0 1 0,1 0 0,-1-1 0,0 1-1,-9-2 62,-34 7 199,0 1-496,41-6 229,1 1-1,0-1 0,0 1 1,-1-1-1,1 1 0,0 0 0,0 0 1,0-1-1,0 2 7,0-1-5,0 0 0,-1 0-1,1-1 1,0 1 0,0 0 0,0-1 0,-1 1 0,1-1 0,-1 0 5,-8 3 2,10-3 0,0 0-1,-1 1 0,1-1 0,0 0 0,0 0 0,0 1 0,0-1 0,0 0 0,0 0 0,0 0 0,0 0 0,0-1 0,-1 1-1,-4-1 10,1 0 0,0 1 0,-1 0 0,1 0 0,-1 0 0,1 0 0,-1 1 0,1 0 0,-4 1-10,-4 0 89,-5 1-274,14-2 190,0 0-1,0 0 1,0-1-1,0 1 1,-1-1-1,0 0-4,4 0-64,1 0-21,0 0-49,0 0-490,0 0-2058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1:25.244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364 279 992,'-1'-1'63,"0"0"1,-1-1-1,1 1 0,0 0 0,0-1 1,0 1-1,0-1 0,0 1 1,0-1-1,1 1 0,-1-1 0,0 0 1,1 1-1,-1-1 0,1-1-63,-5-31 1129,2 11-834,2 18-259,0-2 81,0 1-1,-1 0 1,0 0 0,0 1 0,0-1 0,-1 0 0,-2-3-117,-2-3 269,5 7-190,-1 0 0,0 0-1,0 1 1,-1-1 0,-2-2-79,5 6 20,-1 0 0,1-1 0,-1 1 1,0 0-1,0 0 0,1 0 1,-1 0-1,0 1 0,0-1 0,0 0 1,0 1-1,0-1 0,0 1 1,0 0-1,0-1 0,0 1 1,-1 0-21,-2 0 87,0 0 1,0 1 0,0-1 0,0 1-1,0 0 1,1 0 0,-1 0 0,0 1-1,1-1 1,-1 1 0,0 1-88,3-3 121,-1 1-1,1-1 1,-1 1 0,1-1 0,-1 0 0,1 0 0,-1 0 0,1 0-1,-2-1-120,-5 0 678,7 1-628,1 0 0,-1-1 0,1 1 0,-1-1-1,1 0 1,0 0 0,-1 1 0,1-1 0,0 0 0,0 0 0,0 0 0,0 0 0,0 0-1,0 0 1,0-1 0,0 1 0,0 0-50,1 0-85,0 1-49,0 4 206,1-1 0,-1 1 0,1 0 0,0-1 0,0 1 0,0 0-72,10 20-179,-2 0-1,5 19 180,-4-12-83,8 18 83,21 32-50,11 28 265,-15-42 94,-27-53-255,-7-13 47,-1-1-32,13-7 283,-12 6-347,0-1-1,0 1 0,-1-1 0,1 1 1,0-1-1,-1 1 0,1-1 1,-1 0-1,0 1 0,1-1 0,-1 1 1,0-1-1,0 0-4,-1-27 37,0 13-28,-1 0-9,0 1 0,-1 0 0,-1 0 0,0 0 0,-1 0 0,-6-10 0,6 11 0,0 0 12,-4-9 94,-1 0 0,-10-20-106,14 32-54,0-1 1,-2-10 53,4 12-23,1 0-1,-2 1 1,1 0-1,-1 0 1,-3-5 23,7 13-15,0 0-1,-1-1 1,1 1 0,0 0 0,0 0 0,-1 0 0,1 0 0,0 0-1,-1 0 1,1 0 0,-1 1 0,1-1 0,-1 0 0,1 1 0,-1-1-1,0 1 1,1 0 0,-1-1 0,0 1 0,1 0 0,-1 0 0,0 0 0,1 0-1,-1 0 1,0 1 0,1-1 0,-1 0 0,0 1 0,1-1 0,-1 1-1,0 0 16,-1 0 34,0 0-1,0-1 0,1 1 0,-1-1 1,0 1-1,0-1 0,0 0 0,0 0 0,1 0 1,-1-1-1,-1 1-33,1-1-20,0 1 0,1-1 0,-1 1 0,0 0 0,0 1 0,0-1 0,0 0 0,0 1 0,1-1 0,-2 1 20,-9 10 14,5-3 137,7-8-28,1 0 21,0 0 202,0 0-79,0 0-43,0 0-85,0 0 15,-1-5-124,1 1-1,-1-1 1,0 0-1,0 0 1,-1 1 0,1-1-1,-1 0 1,0 1-1,-1 0 1,1-1-1,-1 1 1,-1-2-30,0 0 3,2 2-11,-1 0 0,0 0 1,-1 1-1,1-1 0,-2 0 8,-10-12-36,15 15 27,0 1 0,-1-1 0,1 1 0,0 0 0,0-1 0,0 1 0,0-1 0,0 1 0,-1-1 0,1 1 1,0-1-1,0 1 0,0-1 0,0 1 0,0-1 0,0 1 0,1-1 0,-1 1 0,0-1 0,0 1 0,0-1 0,0 1 9,0 0-6,0-1 70,6 0 176,0 0-248,-1-1-1,1 1 1,0 0-1,5 0 9,21-4 109,-15 0 2,-1 1 0,1 1 0,0 0 0,0 1 0,14 0-111,240 2-352,-223 2 464,-1 2 0,7 4-112,19 1 69,-29-4-179,13 1 156,37-1-46,142-5 27,-231 0-27,-4 0 0,1 0 0,-1 0 0,1 0 0,-1 1 0,0-1 0,1 0 0,-1 1 0,1-1 0,-1 1 0,0-1 0,1 1 0,-1 0 0,0 0 0,2 0 0,0 1 7,0-1 0,0 1 0,-1-1 0,1 1 0,0 0 0,0 0 0,-1 0 1,1 0-1,-1 1 0,0-1 0,0 1 0,0-1 0,0 1 0,0 0 0,0 1-7,11 20-5,-7-17 26,-2-4-20,7 7 131,-10-8-153,0 0-43,-1-2 59,0 0 144,0 0-33,0 0-42,0 0-48,0 0-80,0 0 55,1-1 0,-1 1-1,1 0 1,-1 0 0,0 0-1,1 0 1,-1 0 0,1 0-1,-1 0 1,0 0 0,1 0-1,-1 1 1,0-1 0,1 0-1,-1 0 1,1 0 0,-1 0-1,0 0 1,1 1 0,-1-1 9,1 6-70,0 1 1,0-1-1,0 1 1,1-1 0,2 4 69,4 19-139,4 56-142,-1-6 173,-1-10 153,-3 0 1,-3 38-46,-4-5-184,0-39 917,5 43-733,-4-74 384,-4-39-137,1-11-190,2-66-47,-3-197-73,2 97-351,1 101 257,4 87 88,2 10-93,-1 1 0,0 0 1,2 14 161,1 3-145,18 69 81,1 30 64,-22-75 183,-4-40 20,0 0-1,2 0 0,0 4-202,-2-14 129,-4-9-58,-3-13 145,3-19-214,1-1 0,2 0 0,2 0 0,1 1 0,5-23-2,-3 10-5,-1-44 5,-3 35-91,3-2 91,-1 27-33,-2 12-43,1 1 1,1-1-1,1 1 1,1 0 0,1-3 75,-5 20-21,0 0 1,0 0-1,0 0 0,0 0 1,0 0-1,1 1 1,-1-1-1,1 0 1,-1 1-1,1-1 1,0 1-1,0-1 1,0 1-1,-1 0 0,3-2 21,-3 3-6,1-1 0,-1 1 0,0 0 0,0-1-1,0 1 1,0 0 0,0 0 0,1 0 0,-1 0-1,0 0 1,0 0 0,0 0 0,1 0 0,-1 0-1,0 0 1,0 1 0,0-1 0,0 0 0,0 1-1,0-1 1,0 1 0,0-1 0,0 1 0,0 0-1,0-1 1,0 1 0,0 0 0,0 0 0,0 0-1,0 0 1,-1-1 0,1 2 6,3 4-25,0 0 0,0 0 0,-1 1 0,0 0 0,0 0 0,-1-1 0,0 2 0,0-1-1,0 0 1,-1 0 0,0 5 25,1 18-20,-2-1-1,-1 11 21,0 2-136,-1 159 266,4 186 188,-2-380-328,2 32 87,-2-1 0,-2 9-77,1-43 35,1 0 0,-1 0 1,0 0-1,0 0 1,0 0-1,0-1 0,0 1 1,-1 0-1,0-1 1,0 1-1,-2 2-35,4-6 7,0 0 0,-1 0 0,1 1 0,0-1 0,-1 0 0,1 0 0,0 0 0,-1 1 0,1-1 0,0 0 0,-1 0 0,1 0 0,0 0 0,-1 0 0,1 0 0,-1 0 0,1 0 0,0 0 0,-1 0 0,1 0 0,-1 0 0,1 0 0,0 0 0,-1-1 0,1 1 0,0 0 0,-1 0 0,1 0 0,0 0 0,-1-1 0,1 1 0,0 0 0,-1 0 0,1-1 0,0 1 0,0 0-1,-1-1 1,1 1 0,0 0-7,-9-16 133,4-4-104,1-1-1,2 0 0,0 0 0,1 0 1,2-13-29,-1 28-3,8-175-104,-7 163 77,0 1-1,3-11 31,0 0-248,-4 27 234,0 1 0,0-1 0,0 0 0,0 0 0,0 1 0,0-1 0,0 0 0,1 0 0,-1 1-1,0-1 1,0 0 0,1 1 0,-1-1 0,0 0 0,1 1 0,-1-1 0,0 0 0,1 1 0,-1-1 0,1 1 0,-1-1 0,1 1 0,0-1 0,-1 1 0,1-1 0,-1 1 0,1 0 0,0-1 0,-1 1-1,1 0 1,0 0 0,-1-1 0,1 1 0,0 0 14,0 0-9,1 0 0,-1 1 0,0-1-1,0 1 1,0-1 0,0 1 0,0-1-1,0 1 1,0-1 0,0 1 0,0 0-1,0 0 1,0-1 0,-1 1-1,1 0 1,0 0 0,0 0 0,-1 0-1,1 0 1,-1 0 0,1 1 9,3 5-35,-1 0 0,-1 0-1,1 1 1,-1-1 0,-1 0 0,1 1-1,-1 0 36,0-3-20,18 107-367,2 57 387,-18-117 108,-2 0-1,-2 0 1,-2 0-1,-6 28-107,3-44 117,-1 10 18,-2 0 0,-2 0 1,-9 21-136,14-54 103,0 0 0,0-1 0,-4 5-103,10-17 5,0 1-1,0-1 1,-1 0 0,1 1 0,0-1-1,0 1 1,-1-1 0,1 0 0,0 1-1,-1-1 1,1 0 0,0 0 0,-1 1-1,1-1 1,-1 0 0,1 0 0,0 1-1,-1-1 1,1 0 0,-1 0 0,1 0-1,-1 0 1,1 0 0,-1 0 0,1 0-1,-1 0 1,1 0 0,0 0 0,-1 0-1,1 0 1,-1 0 0,1 0-1,-1 0 1,1 0 0,-1 0 0,1-1-1,0 1 1,-1 0 0,1 0 0,-1-1-1,1 1 1,0 0 0,-1 0 0,1-1-1,0 1 1,-1 0 0,1-1 0,0 1-1,0 0 1,-1-1 0,1 1 0,0-1-5,-2-1 34,0-1 0,1 1 0,-1-1 0,1 0 0,0 1 0,0-1 0,-1-2-34,-12-61 0,3 0 0,2-15 0,7 45-237,3-16 237,-1 15-131,0 36 117,0 1-1,0-1 0,0 1 1,0-1-1,0 0 0,0 1 1,0-1-1,0 1 0,0-1 1,0 0-1,0 1 0,0-1 1,1 1-1,-1-1 0,0 0 1,0 1-1,1-1 1,-1 1-1,0-1 0,1 1 1,-1-1-1,0 1 0,1-1 1,-1 1-1,1 0 0,-1-1 1,1 1-1,-1-1 0,1 1 15,0 0-18,-1 0-1,1 0 1,0 0-1,0 0 1,0 1-1,0-1 1,0 0-1,-1 0 1,1 1-1,0-1 1,0 0-1,0 1 1,-1-1-1,1 1 1,0-1-1,-1 1 1,2 0 18,3 4-77,0-1 1,0 1-1,0 1 1,2 3 76,-1 1-12,0 0-1,-1 0 1,0 0 0,0 0-1,-1 1 1,0 3 12,5 20-2,1 12 2,-6-26-20,58 241 287,-60-250-85,-1-3 49,-1-8-200,0 0 0,0 0 0,0 0-1,0 0 1,0 0 0,0 0 0,0 0 0,0 0 0,0 0-1,0 0 1,0 0 0,0 0 0,0 0 0,0 0-1,1 0 1,-1 0-31,-2-54 441,-3-3-441,1 3-25,1-3 25,0-314-426,3 367 404,0 1 0,0-1 0,0 1 0,0-1 0,0 0 0,1 1 0,0-1 0,0 1 0,0-1 0,0 1 0,0 0 0,1-1 0,-1 1 0,1 0 0,0 0 0,1-1 22,-2 3-134,1 3 88,0-1 0,0 1-1,1 0 1,-1 0-1,0-1 1,0 1 0,-1 0-1,1 1 1,0-1-1,0 1 47,3 7-44,1 1 0,-2 0 0,1 0-1,-1 0 1,-1 0 0,1 9 44,1 0-17,2 10 24,-1 0 0,-2 0 1,-1 1-1,-1 10-7,-2 23 493,-6 35-493,7-98 22,-1 0-1,-1 0 1,1 0-1,0 0 1,0 0-1,0 0 1,0 0-1,-1 0 1,1 0-1,0 0 1,-1 0-1,1-1 1,-1 1-1,1 0 1,-1 0-22,0-1 11,1 1 0,0-1 1,0 0-1,-1 0 0,1 0 1,0 0-1,0 0 0,-1 0 1,1 0-1,0 0 0,0 0 1,-1 0-1,1 0 0,0 0 1,-1 0-1,1 0 0,0 0 1,0 0-1,-1 0 0,1 0 1,0 0-1,0 0 0,-1-1 1,1 1-1,0 0 0,0 0 1,-1 0-1,1 0 0,0-1 1,0 1-1,0 0 0,-1 0-11,-1-3 42,0 0 0,-1 1-1,1-1 1,0 0-1,0 0 1,1-1-1,-2-1-41,-9-25 61,1 0 0,1-3-61,-1-4 12,-18-67-660,-9-69 648,-5-24-430,34 164 390,-1 1 0,-2-1 0,-1 2 0,-11-19 40,23 47-25,-1 1 0,1-1 0,-1 0 0,0 1 0,0-1 0,0 1 0,0 0 0,-1-1 0,1 1 0,-2-1 25,4 3-12,-1 0-1,1 0 1,-1-1-1,1 1 1,-1 0-1,1 0 1,-1 0-1,0 0 1,1-1-1,-1 1 1,1 0 0,-1 0-1,0 0 1,1 0-1,-1 0 1,1 1-1,-1-1 1,1 0-1,-1 0 1,0 0-1,1 0 1,-1 1 12,0 0-18,0-1 0,0 1-1,0 0 1,0 0 0,0 0 0,0 0 0,0 1 0,0-1-1,0 0 1,0 0 0,1 0 0,-1 1 0,1-1 0,-1 0 18,-4 13-33,0-1 0,1 1 1,0 0-1,2 0 0,-1 1 33,-5 73 62,4-46-78,-17 355-94,10-140 290,-11-11 737,20-231-717,0-1 0,-1 0 0,0 1 0,-1-1 0,-1-1 0,-2 5-200,7-17 7,0-1 1,0 1-1,0 0 1,-1-1-1,1 1 0,0 0 1,-1-1-1,1 1 1,0-1-1,-1 1 1,1-1-1,-1 1 0,1-1 1,-1 1-1,1-1 1,-1 1-1,1-1 1,-1 1-1,1-1 0,-1 0 1,1 1-1,-1-1 1,0 0-1,1 0 1,-1 1-1,0-1 0,1 0 1,-1 0-1,0 0 1,1 0-1,-1 0 0,0 0 1,1 0-1,-1 0 1,0 0-1,1 0 1,-2 0-8,1-1 3,-1 0 1,0-1-1,1 1 1,-1 0 0,1 0-1,0-1 1,-1 1 0,1 0-1,0-1 1,0 1-1,0-1 1,0 0 0,0 1-1,0-1-3,-4-11-2,0 1 0,1-1 0,0 0 0,1 0 0,1 0 0,-1-11 2,1 12-9,-18-115-63,-39-298-213,-4-36 229,50 379 16,13 80 57,-5-29-516,2 24 66,2 23 100,1 16 289,5 309 29,8 50 141,-14-220 761,-12 54-887,12-210 163,-7 51 574,7-60-640,-1 1 1,0-1-1,0 1 1,0-1 0,-1 0-1,1 0 1,-1 0-1,-2 2-97,4-7 9,1 0 1,-1-1-1,0 1 0,1 0 1,-1 0-1,0 0 0,0-1 0,1 1 1,-1 0-1,0-1 0,0 1 0,0-1 1,0 1-1,0-1 0,0 1 0,0-1 1,0 1-1,0-1 0,0 0 0,0 0 1,0 0-1,0 0 0,0 1 0,0-1 1,0-1-1,0 1 0,0 0 1,-1 0-1,1 0 0,0 0 0,0-1 1,0 1-1,0-1 0,0 1-9,-2-2 4,0 1-1,1-1 1,-1 0 0,0 0 0,1-1-1,-1 1 1,1 0 0,0-1 0,0 0-1,-1-1-3,-5-7-20,2 0 0,-1-1 0,2 0-1,0 0 1,0 0 0,1-1 0,-1-5 20,-3-20-230,-3-31 230,9 50-55,-57-676-892,56 649 939,-3-218 3,6 237-75,0 17 54,0 1-60,0-1-1,0 0 1,1 0-1,0 1 1,1-1 0,3-9 86,-5 19-10,0-1 1,0 1 0,0 0 0,0 0-1,0-1 1,0 1 0,0 0 0,0 0-1,0-1 1,0 1 0,1 0 0,-1 0-1,0-1 1,0 1 0,0 0 0,0 0-1,0-1 1,1 1 0,-1 0 0,0 0-1,0 0 1,1-1 0,-1 1 0,0 0-1,0 0 1,0 0 0,1 0-1,-1 0 1,0 0 0,1 0 0,-1-1-1,0 1 1,0 0 0,1 0 0,-1 0-1,0 0 1,0 0 0,1 0 0,-1 0-1,0 0 1,1 0 0,-1 1 0,0-1-1,0 0 1,1 0 0,-1 0 0,0 0-1,0 0 1,1 0 0,-1 0 0,0 1-1,0-1 1,1 0 0,-1 0 0,0 0-1,0 1 1,0-1 0,0 0 0,1 0-1,-1 1 1,0-1 9,1 2-28,1-1 0,-1 1 0,0 0 0,0 0 0,0 0 0,0 0 1,-1 0-1,1 0 0,0 0 28,2 17-49,0 0 1,-2 1 0,0-1-1,-1 4 49,1 18-20,7 406 308,-11-327 32,-6 0 0,-19 86-320,23-179 135,0 1-1,-2-1 0,-1-1 1,-2 0-1,-3 7-134,11-28 47,0-1-1,-1 0 0,1 1 0,-1-1 1,0 0-1,0-1 0,-1 1 1,1 0-1,-1 0-46,3-4 10,0 1 0,0 0 0,0-1 0,0 1 0,0-1 0,-1 1 0,1-1 0,0 1 0,0-1 0,0 0 0,0 1 0,0-1 0,-1 0 0,1 0 0,0 0 0,0 0 0,0 0 0,-1 0 0,1 0 0,0 0 0,0-1 0,0 1-1,0 0 1,0-1 0,-1 1 0,1-1 0,0 1 0,0-1 0,0 0 0,0 1 0,0-1 0,0 0 0,1 0 0,-1 1 0,0-1 0,0 0 0,0 0 0,1 0 0,-1 0 0,0-1-10,-3-3-8,1-1-1,-1 0 1,1 0-1,0 0 0,1 0 1,0-1-1,-2-5 9,-1-10-137,-2-19 137,-7-82-509,4-20 509,2-125-210,8 248 220,-2-146-95,-4-143 52,5 238-409,1 65 220,0 10 9,0 17 66,5 181 429,-1-58-276,-1-9 66,-2 370 432,-5-434-443,-2 77 582,5-134-404,1-14-235,0 0 0,0 0 1,0 0-1,0 0 0,0 0 0,1 0 0,-1 0 0,0 0 1,0 0-1,0 0 0,0 0 0,0 1 0,0-1 0,0 0 1,0 0-1,0 0 0,0 0 0,0 0 0,0 0 0,0 0 1,0 0-1,-1 0 0,1 0 0,0 0 0,0 0 0,0 0 1,0 0-1,0 1 0,0-1 0,0 0 0,0 0 0,0 0 1,0 0-1,0 0 0,0 0 0,0 0 0,0 0 0,0 0 1,0 0-1,0 0 0,0 0 0,0 0 0,0 0 0,-1 0 1,1 0-1,0 0 0,0 0 0,0 0 0,0 0 0,0 0 1,0 0-1,0 0 0,0 0 0,0 0 0,0 0 1,0 0-1,0 0 0,0 0 0,-1 0 0,1 0 0,0 0 1,0 0-1,0 0 0,0 0 0,0 0-4,-1-3 25,0 1-1,1-1 1,-1 1 0,1-1 0,-1 0-1,1 1 1,0-3-25,-2-126-341,6 0 1,7-13 340,-3 40-82,6-88-264,34-156 346,-19 225-64,-9 43-6,-17 68 25,-2 8 52,1 1-1,-1 0 1,-1-1-1,1 1 0,0-1 1,-1 1-1,0-1 1,0 0-1,0 1 0,0-1 1,0 1-1,-1-3-6,-1 4 26,1 1 0,0 0 0,0 0 0,-1 0 0,1 0 0,-1 0 0,1 0 0,-1 0 0,0 0-1,1 1 1,-1-1 0,0 1 0,1-1 0,-1 1 0,-1-1-26,-15-5-5,12 1 18,1 0 0,-1 0 0,1 0 0,0-1 0,1 0 0,-1 0 0,1 0 0,0-2-13,-9-10 46,4 5-3,0 0 1,2-1 0,0 0 0,0 0-1,1-2-43,5 14-5,0 1 0,1-1-1,-1 0 1,0 1-1,0-1 1,0 1 0,0-1-1,0 1 1,0 0-1,0-1 1,0 1 0,-1 0-1,1 0 1,0 0 0,-1-1 5,1 2-6,1 0-1,-1 0 1,1 0 0,-1 0 0,1 0 0,-1-1 0,1 1 0,0 0 0,-1 0 0,1 0 0,-1 1 0,1-1 0,-1 0 0,1 0 0,-1 0 0,1 0 0,-1 0 0,1 0 0,0 1 0,-1-1 0,1 0 0,-1 0 0,1 1 6,-1 0-15,-1 0 0,1 0 0,0 1 0,0-1 0,0 0 1,0 1-1,0-1 0,0 1 0,0-1 0,0 1 15,-1 4-40,0 1 0,0-1 0,0 0 0,1 1 0,-1 5 40,-1 4-56,-3 13-11,-1 8-63,-1 16 130,-24 332 21,20-272-30,-35 307 309,21-251 135,-26 81-435,39-198 91,5-14 74,-2 0 0,-1-1 0,-2 0 1,-8 12-166,20-46 34,0 0 0,-1-1 0,0 1 1,1-1-1,-1 1 0,0-1 1,0 1-1,0-1 0,-1 0 1,0 1-35,2-3 11,0 1 1,1-1-1,-1 0 1,1 0-1,-1 1 1,0-1-1,1 0 1,-1 0-1,1 0 1,-1 0-1,0 0 1,1 0-1,-1 0 1,0 0-1,1 0 1,-1 0-1,0 0 1,1 0-1,-1 0-11,-1-1 11,1 1 0,0-1 0,0 0 0,0 1 0,0-1 0,0 0 0,1 0 0,-1 0 0,0 0 0,0 0-1,0 0 1,1 0 0,-1 0 0,0 0-11,-4-9 13,0-1-1,0 1 0,1-1 1,1 0-1,-1 0 1,2-1-1,-1-4-12,-3-28 79,1-17-79,4 45-6,-7-201-794,11-26 800,2 54-121,2-144 66,-7 318 51,0-19-90,0 0 1,3-1-1,0 1 1,5-12 93,-7 42-50,0 1 1,0 0 0,0 0 0,1 0 0,-1 0 0,1 0 0,0 0 49,-2 2-11,0 1 1,0-1 0,1 1-1,-1 0 1,0-1-1,1 1 1,-1-1 0,0 1-1,1 0 1,-1-1 0,0 1-1,1 0 1,-1 0-1,1-1 1,-1 1 0,1 0-1,-1 0 1,1 0-1,-1-1 1,1 1 0,-1 0-1,1 0 1,-1 0 0,1 0-1,-1 0 1,1 0-1,-1 0 1,1 0 0,-1 0-1,1 0 1,-1 0-1,0 0 1,1 1 0,-1-1-1,1 0 1,-1 0-1,1 0 1,-1 1 0,1-1-1,-1 0 1,0 1 0,1-1-1,-1 0 1,1 1-1,-1-1 1,0 0 0,1 1 10,2 4-24,1 1 0,-1-1 0,0 1 1,0 0-1,-1 0 0,1 0 1,-1 0-1,-1 0 0,1 0 0,-1 2 24,3 7-18,13 60-105,6 71 123,-2 80 5,-5 76 79,-15-177 371,-9 56-455,5-151 208,-1 0 0,-1 0 0,-4 6-208,7-28 101,-1 0-1,1-1 1,-2 0 0,-2 6-101,5-11 28,0-1 1,1 1 0,-1-1 0,0 1-1,0-1 1,0 1 0,-1-1 0,1 0 0,0 0-1,0 1 1,-1-1 0,1 0 0,-1 0-1,1-1 1,-1 1 0,1 0 0,-1 0 0,1-1-1,-1 1 1,0-1 0,1 1 0,-1-1-1,0 0 1,0 1-29,-1-2 30,1 0 1,-1 1-1,1-1 0,-1 0 0,1 0 1,0-1-1,-1 1 0,1 0 0,0-1 1,0 1-1,0-1 0,-2-1-30,-2-3 46,-1-1 0,1 0 1,-3-5-47,-3-5-37,2 0 0,0-1 0,1 0 1,0-1-1,2 0 0,-5-17 37,-5-32-261,-3-25 261,11 46-46,-35-179-122,10-1 0,5-68 168,23 229-131,2 39-48,2-1 1,1 1-1,1-3 179,6 8-241,-6 22 233,0 0 0,0-1 0,1 1 0,-1 0 0,0-1 0,0 1 0,0 0 0,0-1 1,0 1-1,1 0 0,-1 0 0,0-1 0,0 1 0,1 0 0,-1 0 0,0-1 0,0 1 1,1 0-1,-1 0 0,0 0 0,1-1 0,-1 1 0,0 0 0,1 0 0,-1 0 0,0 0 1,1 0-1,-1 0 0,0 0 0,1 0 0,-1 0 0,0 0 0,1 0 0,-1 0 0,0 0 1,1 0-1,-1 0 0,0 0 0,1 0 0,-1 0 0,0 0 0,1 0 0,-1 1 0,0-1 0,1 0 1,-1 0-1,0 0 0,0 1 0,1-1 0,-1 0 0,0 0 0,0 1 0,1-1 0,-1 0 1,0 0-1,0 1 0,0-1 0,1 0 0,-1 1 0,0-1 0,0 0 0,0 1 8,4 6-32,0 1-1,0 0 0,-1-1 0,0 1 1,-1 0-1,0 1 0,1 5 33,3 11-37,32 132-198,7 94 235,0 165 347,-41-353-25,-2 0 1,-7 60-323,4-114 102,0 0 0,0-1 0,-1 0 0,0 1 0,-1-1 0,1 0 0,-2 0 0,-3 7-102,7-14 20,-1 0 0,1 0 1,-1 0-1,1 0 0,-1-1 0,1 1 0,-1 0 1,0 0-1,1-1 0,-1 1 0,0-1 0,0 1 1,0 0-1,1-1 0,-1 1 0,0-1 1,0 0-1,0 1 0,0-1 0,0 0 0,0 1 1,0-1-1,0 0 0,0 0-20,-1 0 6,1 0 0,0-1 0,-1 1 0,1-1 0,0 1 0,0-1 0,-1 1 0,1-1 0,0 0 0,0 1 0,0-1 0,-1 0 0,1 0 0,0 0 0,0-1-6,-3-2-16,0-1 0,0 0 0,0 0 0,1 0 1,0-1-1,0 1 0,0-2 16,-3-9 33,1-1-1,0 1 1,2-1 0,-2-14-33,-4-71-154,7 74 129,-6-108-226,5-1 1,14-114 250,-8 224 9,5-47-141,8-26 132,-16 97-48,1 0 1,0 0-1,0 0 0,0 0 1,0 0-1,1 0 1,-1 0-1,1 0 0,0 1 1,0-2 47,-1 4-8,-1 0-1,0-1 1,1 1 0,-1 0 0,0-1-1,1 1 1,-1 0 0,1 0 0,-1-1 0,1 1-1,-1 0 1,0 0 0,1 0 0,-1-1-1,1 1 1,-1 0 0,1 0 0,-1 0-1,1 0 1,-1 0 0,1 0 0,-1 0-1,1 0 1,-1 0 0,1 0 8,0 1-6,0-1 1,0 1-1,0 0 0,0-1 0,0 1 1,0 0-1,-1 0 0,1-1 1,0 1-1,0 0 0,-1 0 0,1 0 1,0 0-1,-1 0 0,1 0 1,-1 1 5,9 18-81,-2 1 1,0 0 0,-2 0 0,0 0-1,1 15 81,0-5-46,12 82-93,4 100 139,-10 115 85,-11-304-79,0 370 44,-2-215-20,-8 173-15,0-3 290,4-158 447,5-180-563,-1-13 116,-1-19-143,2 1-224,1-145-591,11-52 653,64-421-437,-36 394 9,-23 149 301,1-2-76,9-19 203,-27 116-2,1-5-65,0 1 1,1 0-1,-1-1 1,1 1-1,1-2 67,-3 6-7,1-1 0,-1 1 0,0 0 0,0-1 0,1 1 0,-1-1 0,0 1 0,1 0 0,-1-1 0,0 1 0,1 0 0,-1 0 0,0-1 0,1 1 0,-1 0 0,1 0 0,-1-1 0,1 1 0,-1 0 0,0 0 0,1 0 0,-1 0 0,1 0 0,-1 0 0,1 0 0,-1 0 0,1 0 0,-1 0 0,1 0 0,-1 0 0,1 0 0,-1 0 0,1 0 0,-1 0 0,0 0 0,1 1 0,-1-1 0,1 0 0,-1 0 0,0 1 0,1-1 0,-1 0 0,1 1 0,-1-1 0,0 0 0,1 1 0,-1-1 0,0 0 0,0 1 0,1-1 0,-1 1 0,0-1 0,0 0 0,0 1 0,1 0 7,4 8-18,0 1-1,0 0 0,-1 1 1,0-1-1,-1 1 0,0-1 1,-1 1-1,1 7 19,3 11-5,16 82-47,-3 16 52,8 118-68,-24-212 65,34 443 107,-17-190 389,-18-263-426,10 202 1728,-17-323-1641,25-574-1560,0 437 1314,47-207 92,-66 435 9,5-26-141,1 0 0,2 0 1,1 0-1,10-20 132,-19 51-25,0-1 0,0 1 0,0 0-1,0 0 1,1 0 0,-1 0 0,0 0-1,1 0 1,0 0 0,-1 0-1,1 1 1,0-1 0,0 1 0,0-1-1,0 1 26,-1 1-3,-1-1-1,1 1 1,-1 0-1,1 0 1,-1 0-1,1 0 1,-1 0-1,1 0 1,-1 0-1,1 0 1,-1 0-1,1 1 0,0-1 1,-1 0-1,1 0 1,-1 0-1,1 1 1,-1-1-1,0 0 1,1 0-1,-1 1 1,1-1-1,-1 0 1,1 1 3,0 1 9,1-1 0,-1 1 0,1 0 1,-1 0-1,0 0 0,0 0 1,0 0-1,1 2-9,5 14 35,-1 0-1,0 0 1,-1 1-1,-1 3-34,11 86 106,-14-96-105,30 332 453,-14 229-454,-23-364 944,-18 73-944,21-254 257,-1-1 1,-1 0 0,-5 13-258,10-38 37,-1 1 1,0-1-1,0 0 1,0 1-1,0-1 1,0 0-1,0 0 1,-1 0-1,1 0 1,-1 0-1,1 0 1,-1-1-1,-1 2-37,3-3 9,-1 0-1,1 1 1,0-1 0,-1 0 0,1 0-1,-1 0 1,1 0 0,0 0 0,-1 0-1,1 0 1,-1 0 0,1 0-1,0 0 1,-1 0 0,1 0 0,-1 0-1,1 0 1,0 0 0,-1 0 0,1 0-1,-1 0 1,1 0 0,0-1-1,-1 1 1,1 0 0,0 0 0,-1 0-1,1-1-8,-1 0 6,0 0-1,0 0 0,0-1 0,0 1 1,0-1-1,0 1 0,0-1 0,0 1 1,1-1-1,-1 1 0,0-1-5,-3-14-88,1 0-1,0 0 0,2 0 1,-1 0-1,2-17 89,0 32-5,1-84-577,3 0-1,12-58 583,38-175-500,-53 312 491,74-342 41,-66 314-110,2 0 1,1 1 0,2 1-1,15-28 78,-26 55-20,-1 0-1,1 1 0,1-1 0,-1 1 1,0 0-1,1 0 0,0 0 0,0 1 1,0-1-1,1 1 21,-4 2-5,1 0 0,-1 1 1,0-1-1,1 0 0,-1 1 0,0-1 1,1 1-1,-1 0 0,1 0 1,-1-1-1,1 1 0,-1 0 0,0 0 1,1 0-1,-1 0 0,2 1 5,-1 0-7,0-1-1,0 1 1,-1 0-1,1 0 1,0 0-1,-1 0 1,1 0 0,-1 0-1,1 1 1,-1-1-1,1 0 1,-1 1-1,0-1 1,0 1 0,1 1 7,5 7 3,-2 1-1,1-1 1,-2 1 0,1 0 0,-2 0 0,1 1 0,0 7-3,4 22 144,0 23-144,-4-26 1,39 528 101,-42-546-87,3 147 1111,-8 35-1126,4-201 6,0 8 88,-1 0 1,0 0 0,0 0 0,-1 0 0,-2 8-95,4-17 6,0 0 1,0 0 0,0 0-1,0 0 1,0 1 0,0-1-1,0 0 1,0 0 0,0 0-1,0 0 1,0 0 0,-1 0-1,1 1 1,0-1-1,0 0 1,0 0 0,0 0-1,0 0 1,0 0 0,0 0-1,-1 0 1,1 0 0,0 1-1,0-1 1,0 0 0,0 0-1,0 0 1,-1 0 0,1 0-1,0 0 1,0 0 0,0 0-1,0 0 1,0 0 0,-1 0-1,1 0 1,0 0 0,0 0-1,0 0 1,0 0 0,0 0-1,-1 0 1,1 0 0,0 0-1,0 0 1,0-1 0,0 1-1,0 0 1,-1 0 0,1 0-1,0 0 1,0 0 0,0 0-1,0 0 1,0 0 0,0-1-1,0 1 1,0 0 0,0 0-1,-1 0 1,1 0 0,0 0-1,0-1 1,0 1 0,0 0-1,0 0 1,0 0-7,-5-13 23,1-5-123,1-1 1,0 1-1,2-1 0,1 0 1,1-18 99,-1-4-73,3-123-161,12-53 234,-5 111-85,0 0-262,6-12 347,-15 112-45,7-31-144,-8 35 151,1 0 0,0-1 1,0 1-1,0 0 0,0-1 0,0 1 0,0 0 0,1 0 0,-1 0 0,1 0 0,-1 0 1,3-1 37,-4 3-6,0 0 1,0 0-1,1-1 1,-1 1-1,0 0 1,0 0-1,1 0 1,-1 0-1,0 0 1,1 0 0,-1 0-1,0 0 1,1 0-1,-1 0 1,0 0-1,0 0 1,1 0-1,-1 0 1,0 0-1,1 0 1,-1 0 0,0 0-1,1 0 1,-1 0-1,0 0 1,0 0-1,1 1 1,-1-1-1,0 0 1,0 0-1,1 0 1,-1 0 0,0 1-1,0-1 1,1 0-1,-1 0 1,0 1-1,0-1 1,0 0-1,0 0 1,1 1-1,-1-1 1,0 0 5,6 17-93,-5-16 85,8 34-36,-1 0 1,2 34 43,3 74 8,-13-138-9,27 564 822,-28-550-469,-1-16-128,-1-8-143,0-10-7,1-59-209,2 25-88,6-452-417,-2 395 567,4-76-130,-3 130 16,2 1 0,8-26 187,-14 72-17,10-32-84,-10 34 80,0 1 1,0-1-1,0 1 1,0 0 0,1-1-1,-1 1 1,1 0 0,0 0-1,-1 0 1,1 0-1,0 0 1,0 0 20,-1 2-7,0-1 1,-1 1-1,1 0 1,-1-1-1,1 1 1,0 0-1,-1 0 0,1-1 1,-1 1-1,1 0 1,0 0-1,-1 0 1,1 0-1,0 0 0,-1 0 1,1 0-1,0 0 1,0 0-1,-1 0 0,1 0 1,0 0-1,-1 0 7,1 1-10,0-1 1,0 1-1,0 0 0,0-1 0,0 1 0,0 0 0,0 0 0,0 0 0,-1 0 0,1-1 0,0 1 0,-1 0 0,1 0 1,-1 0-1,1 1 10,8 20-9,0 1 0,-2 0 0,-1 1 0,0-1 0,0 18 9,-2-18 7,15 85 177,-5 1 0,-5 1 0,-4 0 0,-6 21-184,0-119 132,1 1 0,-2-1 0,0 0 0,-3 10-132,0-14 176,0-7-46,4-2-111,0 0-1,0 0 1,0-1-1,0 1 1,0 0-1,0 0 1,0-1-1,0 1 0,0 0 1,0-2-19,-4-8 11,1-1 1,0 1-1,1-1 1,0 0-1,-1-9-11,-5-67-139,5 46 93,-14-211-114,17 179 5,4 0 1,6-29 154,2 33-206,-9 61 139,1-1-1,0 1 0,0 0 0,1 0 1,4-8 67,-7 16-9,-1-1 1,1 1 0,0 0-1,-1 0 1,1 0 0,0 0-1,-1 0 1,1 0 0,0 0-1,0 1 1,0-1 0,0 0-1,0 0 1,0 1 0,0-1-1,0 0 1,0 1 0,0-1-1,0 1 1,0-1 0,1 1-1,-1 0 1,0 0 0,0-1-1,0 1 1,1 0-1,-1 0 1,0 0 0,0 0-1,1 0 1,-1 0 0,0 1-1,0-1 1,0 0 0,0 1-1,1-1 1,-1 1 0,0-1-1,0 1 1,0-1 0,0 1-1,0 0 1,0 0 0,0-1-1,0 1 1,0 0 0,-1 0-1,1 0 1,0 0 0,0 0-1,-1 0 1,1 0 0,-1 0-1,1 0 1,0 2 8,9 19 4,-1 0-1,-1 1 1,-2 1 0,0-1-1,1 10-3,-1-6 25,2 14 104,-1 1 1,-3-1 0,0 31-130,-4-72 13,0 1 0,1-1-1,-1 0 1,0 1 0,0-1 0,0 0 0,0 1 0,0-1-1,0 0 1,0 0 0,0 1 0,-1-1 0,1 0-1,0 1 1,0-1 0,0 0 0,0 0 0,0 1 0,0-1-1,-1 0 1,1 0 0,0 1 0,0-1 0,0 0-1,0 0 1,-1 1 0,1-1 0,0 0 0,0 0 0,-1 0-1,1 0 1,0 1-13,-1-2 21,1 1-1,-1 0 1,1-1 0,0 1-1,-1 0 1,1-1 0,-1 1-1,1-1 1,0 1-1,-1-1 1,1 1 0,0-1-1,0 1 1,0-1 0,-1 1-1,1-1 1,0 1-1,0-1 1,0 1 0,0-1-1,0 1 1,0-1-21,-7-40-135,3-1 0,1 0 1,3-32 134,0 61-33,-2-81-186,-4 0 0,-7-15 219,11 98-86,1-1 0,-2 1-1,1 1 1,-1-1-1,-4-8 87,7 19-2,0 0 0,0 0-1,0 1 1,0-1-1,0 0 1,0 0 0,0 0-1,0 0 1,-1 1 0,1-1-1,0 0 1,0 0 0,0 0-1,0 0 1,0 1-1,0-1 1,0 0 0,0 0-1,0 0 1,-1 0 0,1 0-1,0 1 1,0-1 0,0 0-1,0 0 1,0 0-1,-1 0 1,1 0 0,0 0-1,0 0 1,0 0 0,0 0-1,-1 0 1,1 0 0,0 0-1,0 0 1,0 1-1,0-1 1,-1 0 0,1-1-1,0 1 1,0 0 0,0 0-1,0 0 1,-1 0 0,1 0-1,0 0 1,0 0-1,0 0 1,0 0 0,-1 0-1,1 0 1,0 0 0,0 0-1,0-1 1,0 1 0,0 0-1,-1 0 1,1 0-1,0 0 1,0 0 0,0-1-1,0 1 1,0 0 0,0 0-1,0 0 1,0 0 0,0-1-1,0 1 3,-5 17 8,5-16-18,-23 81-219,8 18 29,4 7 200,-3 21 136,-12 69 107,-51 439 324,0 71-68,66-611-443,-18 125 995,-35 114-1051,51-282 293,-3-1 0,-13 29-293,28-79 10,1-1-1,-1 0 1,1 1 0,-1-1-1,0 0 1,0 0-1,1 0 1,-1 0 0,0 0-1,0 0 1,0 0-1,0 0 1,0 0 0,-1 0-10,2 0 5,-1-1 1,1 0 0,-1 0 0,0 0 0,1 1 0,-1-1 0,1 0 0,-1 0 0,0 0 0,1 0 0,-1 0 0,1 0 0,-1 0 0,0 0-1,1 0 1,-1 0 0,1-1 0,-1 1 0,0 0 0,1 0 0,-1 0 0,0-1-6,-1 0-1,1-1 0,-1 1 0,0-1 0,0 0 0,1 1 0,-1-1 0,1 0 0,0 0 1,0 0-1,-1 0 0,1 0 0,0-1 0,1 1 0,-1 0 0,0-2 1,-8-29-97,2 1-1,2-1 1,1-4 97,-5-99-85,7 85 46,-3-195-876,11 0 1,11-3 914,13-330-262,-29 561 294,0-107-126,-2 98 83,-1 0-1,-1 1 1,-5-17 11,7 42-2,1 0 0,0-1 0,0 1-1,-1 0 1,1 0 0,0 0 0,-1 1-1,1-1 1,-1 0 0,1 0 0,-1 0-1,0 0 1,0 0 2,1 0-5,-1 1 1,1 0-1,0 0 0,0 0 0,-1 0 0,1 0 1,0 0-1,0 0 0,-1 0 0,1 0 0,0 0 1,-1 0-1,1 0 0,0 0 0,0 0 0,-1 0 1,1 0-1,0 0 0,0 0 0,-1 0 0,1 0 1,0 0-1,0 0 0,-1 0 0,1 1 1,0-1-1,0 0 0,-1 0 0,1 0 0,0 0 1,0 1-1,0-1 5,-3 3-23,1-1-1,0 1 1,0 0 0,1 0 0,-1 0 0,1 0-1,-1 1 1,1 0 23,-15 42 18,1 7-18,-9 31 132,-9 11 112,-80 259 392,94-280-544,-39 132 184,38-146-34,-2-2 1,-14 23-243,32-71 21,-16 27 234,18-35-229,1 0 0,-1 1 0,0-1-1,0 0 1,0 0 0,0 0 0,0 0 0,-1 0 0,1-1 0,0 1 0,-1-1 0,0 1-26,2-2 1,1 0 0,-1 1 1,0-1-1,1 0 0,-1 0 1,1 0-1,-1 0 0,0 0 1,1 0-1,-1 0 0,0 0 1,1 0-1,-1 0 0,0 0 1,1 0-1,-1 0 0,1 0 1,-1-1-1,0 1 0,1 0 1,-1-1-1,1 1 0,-1 0 1,1-1-1,-1 1 0,1 0 1,-1-1-1,0 0-1,-10-16-27,6 3 2,1 1 0,-1-1 0,2-1 0,0 1 0,1 0 0,0-2 25,0-1-47,-23-251-904,14-9 437,3 49 491,4 82 29,0-14-7,3 138-121,2 14 58,2 18 80,1 19 52,-2 0 1,-1 0 0,-2 21-69,0 18 44,10 675 74,-13-467 157,-4-154 383,-9 31-658,10-109 379,-2 0-1,-5 10-378,12-47 58,0 0-1,-1 0 1,0-1-1,0 1 1,-1-1-1,0 0 1,0 0-1,0 0 1,-3 2-58,5-6 9,1-1 0,0 1 0,-1-1 1,1 1-1,-1-1 0,0 0 1,1 0-1,-1 0 0,0 0 0,0 0 1,0 0-1,0-1 0,0 1 1,0 0-1,0-1 0,0 0 1,0 1-1,0-1 0,0 0 0,0 0 1,0 0-1,0 0 0,0-1 1,0 1-1,0 0 0,0-1 1,0 0-1,0 1 0,0-1 0,1 0 1,-1 0-1,0 0 0,0 0 1,1 0-1,-2-1-9,-4-4-5,0 0 1,0-1 0,1 0-1,-1 0 1,1-1-1,1 0 1,0 0-1,0 0 1,-3-7 4,-8-20-184,-11-35 184,-1-21-480,3 0 0,-6-55 480,-21-195-499,30 181 497,5-10-238,16 162 182,1 0 0,0 0 1,1-1-1,0 1 1,1-6 57,-2 13-15,0 1 1,0-1 0,0 0 0,1 1-1,-1-1 1,0 1 0,0-1 0,0 1 0,0-1-1,0 1 1,1 0 0,-1-1 0,0 1-1,0-1 1,1 1 0,-1-1 0,0 1-1,1 0 1,-1-1 0,0 1 0,1-1 0,-1 1-1,1 0 1,-1 0 0,0-1 0,1 1-1,-1 0 1,1 0 0,0-1 14,-1 2-10,1-1 1,0 0 0,-1 1-1,1-1 1,0 0-1,-1 1 1,1-1-1,0 1 1,-1-1-1,1 1 1,-1-1-1,1 1 1,-1 0-1,1-1 1,-1 1-1,0-1 1,1 2 9,3 4-3,-1 1-1,0-1 1,0 1 0,0 2 3,6 29 99,-1 0 0,-2 1 0,0 27-99,2 8 71,11 64 25,23 212 213,-29-183 422,-8 130-731,-10-225 202,3-61-126,1-2 0,-1 1 0,-1 0-1,0 0 1,-3 7-76,5-15 37,0 0-1,0 0 1,0 0-1,-1 0 1,1 0 0,0-1-1,-1 1 1,1 0-1,-1-1 1,0 1-1,0 0-36,1-2 4,0 0 0,1 1 1,-1-1-1,1 0 0,-1 1 0,0-1 0,1 0 0,-1 0 0,0 0 0,1 0 0,-1 0 0,0 0 0,1 0 0,-1 0 0,0 0 0,1 0 0,-1 0 0,0 0 0,1 0 0,-1-1 0,1 1 0,-1 0 0,0-1 1,1 1-1,-1 0 0,1-1 0,-1 1 0,1 0 0,-1-1 0,1 1 0,-1-1 0,1 1 0,-1-1 0,1 1 0,-1-1 0,1 1 0,0-1 0,0 0 0,-1 0-4,-1-2-5,0 0 0,1-1-1,-1 1 1,1-1 0,0 1-1,0-1 1,0 0 0,0 0-1,0 1 1,1-4 5,-6-60-451,3 0 0,4-8 451,11-140-469,-11 199 420,1 0 0,0 0 1,1 0-1,1 1 0,1-1 0,1-2 49,-5 17-13,-1-1 1,1 1-1,-1 0 1,1-1-1,-1 1 1,1 0-1,0 0 1,0 0-1,0 0 0,0 0 1,0-1-1,0 2 1,0-1-1,0 0 1,0 0-1,0 0 1,0 0-1,0 1 0,1-1 1,-1 0-1,0 1 1,1 0-1,-1-1 1,0 1-1,1 0 1,-1-1-1,0 1 0,1 0 1,-1 0-1,1 0 1,0 0 12,0 1-5,0 0 0,0-1 0,-1 1 0,1 0 1,0 0-1,0 0 0,-1 1 0,1-1 0,-1 0 0,1 1 0,-1-1 1,0 1-1,0-1 0,1 1 0,-1-1 0,0 1 0,0 0 0,0 0 1,-1-1-1,1 1 0,0 0 0,0 2 5,4 18-24,-1 0 0,-1 0 0,-1 6 24,1 2-8,10 98 118,-5 14-110,-8-88 143,-1 1 0,-4 0 0,-10 53-143,4-56 213,-1-1 0,-3 0 1,-2-1-1,-12 23-213,28-70 43,-1 1 1,1-1-1,-1 0 1,0 1-1,0-1 0,-1 0 1,1 0-1,-1-1 1,1 1-1,-1 0 1,0-1-1,0 0 0,0 1 1,0-1-44,2-2-8,1 0-1,-1 0 1,1 0 0,-1 0-1,1 0 1,-1 0 0,1 0-1,-1-1 1,1 1 0,-1 0-1,1 0 1,0 0 0,-1 0-1,1-1 1,-1 1 0,1 0-1,0 0 1,-1-1-1,1 1 1,-1 0 0,1-1-1,0 1 1,-1 0 0,1-1-1,0 1 1,0-1 0,-1 1-1,1 0 1,0-1 8,-8-16 189,6 13-115,-2-2-13,3 5-70,0 0 0,1 0 1,-1-1-1,0 1 0,1 0 1,0-1-1,-1 1 0,1 0 1,0-1-1,-1 1 1,1 0-1,0-1 0,0 1 1,0 0-1,0-2 9,17 36-5,-15-25-25,0 0 0,-1-1 0,0 1 0,-1 0 0,0 4 30,0-3 30,0 1-1,0-1 0,1 0 1,0 1-1,0-1 0,1 0 1,1 0-1,-1 0 0,1-1 1,2 3-30,-5-10-1,0-1 0,0 0 1,0 1-1,1-1 0,-1 0 1,0 0-1,0 1 0,1-1 1,-1 0-1,0 1 0,0-1 1,1 0-1,-1 0 0,0 0 1,0 1-1,1-1 0,-1 0 1,0 0-1,1 0 0,-1 0 1,0 1-1,1-1 0,-1 0 1,0 0-1,1 0 0,-1 0 1,1 0-1,-1 0 0,0 0 1,1 0 0,9-8 57,6-20 82,42-109 229,12-26-406,-56 135 14,4-10-49,2 1 0,4-4 73,33-56-331,-47 81 406,-2-1-1,0 0 1,3-11-75,-6 17-53,-4 13-73,-5 23-152,2-14 223,-29 180 50,-10 176 197,39-350-204,1 1 0,0-1 0,1 0 0,1 9 12,-1-26 6,1 0 0,-1-1 1,0 1-1,0 0 0,0 0 1,0 0-1,0-1 0,0 1 0,1 0 1,-1 0-1,0 0 0,0 0 1,0-1-1,1 1 0,-1 0 1,0 0-1,0 0 0,0 0 1,1 0-1,-1 0 0,0 0 1,0 0-1,1-1 0,-1 1 1,0 0-1,0 0 0,1 0 1,-1 0-1,0 0 0,0 0 1,1 0-1,-1 1 0,0-1 1,0 0-1,1 0 0,-1 0 1,0 0-1,0 0 0,0 0 1,1 0-1,-1 0 0,0 1 1,0-1-1,0 0 0,1 0 1,-1 0-1,0 0 0,0 1 0,0-1 1,0 0-1,0 0 0,1 0 1,-1 1-1,0-1 0,0 0 1,0 0-1,0 1 0,0-1 1,0 0-1,0 0 0,0 1 1,0-1-1,0 0 0,0 0 1,0 1-1,0-1 0,0 0 1,0 0-1,0 1-6,10-17 86,2-15-98,-2 0 0,-1-1 0,5-30 12,-6 22-6,4-14 10,-5 18-18,1 0 0,3 0 0,9-22 14,-13 40-86,-1 4-11,0 0 0,1 0 0,1 1 0,3-5 97,-11 18-4,0-1 1,0 1-1,1-1 1,-1 1-1,0-1 1,0 1-1,1 0 1,-1-1-1,0 1 1,1-1-1,-1 1 1,0 0 0,1-1-1,-1 1 1,1 0-1,-1 0 1,1-1-1,-1 1 1,1 0-1,-1 0 1,1-1-1,-1 1 1,1 0 0,-1 0-1,1 0 1,-1 0-1,1 0 1,-1 0-1,1 0 1,-1 0-1,1 0 1,-1 0-1,1 0 1,-1 0-1,1 1 1,-1-1 0,1 0-1,-1 0 1,1 0-1,-1 1 1,1-1-1,-1 0 1,1 1 3,0 0-9,0 1 0,0-1 0,0 1 0,0 0 0,0-1 0,0 1 0,0 0 0,0 0 0,-1 0 0,1 0 1,-1 0-1,1 0 9,0 8-24,0 1 1,-1-1 0,0 1 0,0 2 23,-1 10-14,0 57 345,-12 77-331,7-123 199,-2 0 1,-3 8-200,5-21 54,5-19-36,1 0 1,-1 1 0,0-1-1,1 0 1,-1 1-1,0-1 1,-1 0-1,1 0 1,0 0 0,-1 0-1,1 0 1,-1 0-1,1 0 1,-1 0-1,0 0 1,0-1-1,0 1 1,0-1 0,0 0-19,-1 0 6,0 0 0,0 0 0,0 0 0,0-1 0,0 0 0,0 1 0,0-1 0,0 0 0,0-1 0,0 1 0,0 0 0,0-1 0,0 0 0,-3-1-6,-82-26 132,45 13-472,-8 0 340,40 12-93,-13-2-214,37 12-82,23 4 267,0-2 0,0-2 0,31 3 122,-48-8-7,23 3 3,23-3 4,12 2 57,-22 0 230,7-2-287,-41-2-5,1-1 0,-1-1 0,0-1 0,10-4 5,13-4 229,6-4-229,-37 10 56,-1 0 0,0 0 0,0-1 0,-1-1 0,0 0 0,2-2-56,-9 6 13,-3 2-22,0 0-1,0 1 0,0-1 0,-1 0 0,1 1 1,0-1-1,0 1 0,0-1 0,0 1 1,0-1-1,0 1 0,0 0 0,0-1 0,0 1 1,0 0 9,0 1-75,-1 0 68,1 1 0,-1-1 0,1 0-1,-1 0 1,0 0 0,0 1 0,1-1 0,-1 0 0,0 0 0,0 1 0,0-1-1,-1 0 1,1 0 0,0 1 0,0-1 0,-1 0 0,1 0 0,0 1 0,-1-1 0,1 0-1,-1 0 1,0 0 0,0 1 7,-2 3-1,2-2 23,-1 0 1,0 1-1,0-1 1,0 0 0,0 0-1,-1 0 1,1-1 0,-1 1-1,0 0 1,0-1 0,0 0-1,0 0 1,0 0-1,-3 1-22,-6 4-2,-2-1-1,1-1 0,-4 1 3,2-1 108,-6 2-101,-1 0 1,1-2-1,-1-1 1,0 0-1,-1-2 1,1 0-1,0-2 1,-1 0 0,1-1-1,0-2 1,0 0-1,-19-6-7,37 8-33,-1 0-1,1-1 0,0 0 1,0 1-1,0-2 1,0 1-1,-1-1 34,4 2-14,0 1 0,1-1-1,-1 0 1,0 1 0,1-1 0,-1 0 0,1 1 0,-1-1 0,1 0-1,-1 1 1,1-1 0,0 0 0,-1 0 0,1 0 0,0 1-1,0-1 1,0 0 0,-1 0 0,1 0 0,0 0 0,0 0-1,0 1 1,0-1 0,1 0 0,-1 0 0,0 0 0,0 0-1,0 1 1,1-1 0,-1 0 0,0 0 0,1 0 0,-1 1-1,1-1 1,-1 0 0,1 0 0,-1 1 0,1-1 0,-1 1-1,1-1 1,0 0 14,229-277-37,-147 184-4,18-22 120,-84 95-46,-2-1 0,0-1 0,-2-1 1,8-17-34,-2-5-59,-2 0 0,-3-1 1,8-46 58,-10 40 8,-2-2 1,-3 1 0,-1-46-9,-14-191-1088,8 288 1036,0 2 32,0 0 0,0 1-1,0-1 1,0 1 0,0-1 0,0 0 0,0 1-1,0-1 1,0 0 0,0 1 0,1-1 0,-1 0-1,0 1 1,0-1 0,1 1 0,-1-1-1,0 0 1,1 1 20,4 7-208,-1 6 206,0 0 0,-2-1 0,1 1 0,-2 0 0,1 8 2,0 5 0,11 140 68,-8 127-68,-5-254 49,-9 192 468,9-219-511,0-8-2,2-7 9,1-6 28,1-60 135,5-274-21,-4 296-159,0-14-83,-5 61 89,-1-4-54,1 0 0,0 1 0,0-1 0,1 0 0,-1 1 0,1-1 0,0 1 0,0-1 0,0 1 0,0 0 0,1-1 52,-1 5-33,0 0 1,0 0-1,0 0 0,0 0 1,0 0-1,-1 1 1,1-1-1,0 0 1,-1 0-1,1 1 33,5 16-8,-1 0 0,-1 0 0,-1 0-1,0 1 1,-1 2 8,3 20-1,20 108 42,12 98 163,-35-222 452,-1 21-656,-1-46 3,0 0 0,0 0 0,0 0-1,0 0 1,0 0 0,0 0 0,0 0 0,0 0 0,0 0 0,0 0 0,0 0-1,0 0 1,0 0 0,0 0 0,0 0 0,0 0 0,0 0 0,-1 0 0,1 0-1,0 1 1,0-1 0,0 0 0,0 0 0,0 0 0,0 0 0,0 0 0,0 0-1,0 0 1,0 0 0,0 0 0,0 0 0,0 0 0,0 0 0,0 0 0,0 0-1,0 0 1,0 0 0,0 0 0,0 0 0,0 0 0,0 0 0,0 0 0,0 0-1,0 1 1,0-1-3,-4-10 150,-4-18 24,-11-128-231,12 84 40,-24-195 1,28 241-37,-2-3-58,2 0 0,1 0 0,1 0 1,2-22 110,-1 50-18,0 0 1,0 0-1,0 0 1,1 0-1,-1 0 1,0 0-1,0 0 1,1 1-1,-1-1 1,0 0-1,1 0 1,-1 0-1,1 0 1,-1 0-1,1 1 1,0-2 17,-1 2-8,1 0 1,-1 0-1,0 0 1,1 0-1,-1 0 1,0 0-1,1 0 1,-1 0-1,0 0 1,1 0-1,-1 0 1,0 0-1,0 0 1,1 0-1,-1 0 1,0 0-1,1 1 1,-1-1-1,0 0 1,1 0-1,-1 0 1,0 0-1,0 1 1,1-1-1,-1 0 0,0 0 1,0 1-1,1-1 1,-1 0-1,0 0 8,4 5-61,-1 0-1,1 0 0,-1 0 0,2 4 62,-5-7-5,9 16 6,-2 0-1,-1 1 1,0 0-1,-1 0 0,-1 0 1,-1 6-1,6 20 99,1 6 146,-1 0 0,-2 12-245,-8-43 88,-1-15 62,-3-12 50,-3-16-117,1-2 1,2 1 0,0-1 0,0-14-84,0 4 11,-43-284-245,16 59 234,29 234-221,0 11-69,1-1 1,1-10 289,6 32-42,0 7-7,-4 5 237,-1-18-180,0 0 1,0 0-1,0 0 1,0 0 0,0 0-1,0 0 1,0 0-1,1 0 1,-1 0-1,0 0 1,0 0 0,0 0-1,0 0 1,0 0-1,0 0 1,0 0-1,0 0 1,0 0 0,0 0-1,0 0 1,0 0-1,0 0 1,0 0-1,0 0 1,0 0 0,0 0-1,0 0 1,0 0-1,0 0 1,0 0-1,0 0 1,0 0 0,0 0-1,0 0 1,0 0-1,0 0 1,0 0-1,0 0 1,0 0 0,0 0-1,0 0 1,0 0-9,1-10 156,-4-120-71,1 120-279,-1 15-139,-2 18 108,-10 102 128,7-54 194,-10 40-97,13-88 85,-1-1 1,-1 1-1,-1-1 0,-1-1 1,-1 0-1,-11 18-85,9-21 40,0-1-1,0-1 0,-1 0 1,-1-1-1,-1-1 0,0 0 1,-1-1-1,-5 3-39,-51 32 442,-46 20-442,41-24-282,-36 29 282,95-60-48,1 0 0,0 2 0,1 0 0,1 1 0,0 1 0,1 0 0,-11 18 48,22-30-40,1 0-1,0 0 1,0 0 0,0 0 0,1 0-1,-1 1 1,1 0 40,1-4-9,-1-1 0,1 0 0,0 1 0,0-1 0,0 0 0,0 0 0,0 1 0,0-1 0,0 0 0,0 1 0,0-1 0,1 0 0,-1 1 0,0-1 1,1 0-1,-1 0 0,1 0 0,-1 1 0,1-1 0,0 0 0,0 0 0,-1 0 0,1 0 0,0 0 0,0 0 0,0 0 0,0-1 0,0 1 0,0 0 0,0 0 0,1-1 9,-1 1 5,1-1 0,-1 0 0,1 0-1,-1 0 1,1 0 0,-1 0 0,1 0 0,-1 0 0,1 0 0,-1-1-1,1 1 1,-1 0 0,1-1 0,-1 1 0,1-1 0,-1 0-5,24-13 100,-21 12-97,106-74 33,-61 40-19,2 2 0,33-14-17,-75 43-13,0 1 1,1 0 0,-1 1 0,1 0 0,-1 0-1,1 1 1,1 0 12,-10 2 3,0 0 0,1 0-1,-1 0 1,0 0 0,1 0-1,-1 0 1,0 0 0,0 0 0,1 1-1,-1-1 1,0 0 0,0 1-1,1-1 1,-1 1 0,0 0-1,0-1 1,0 1 0,0 0 0,0-1-1,0 1 1,0 0 0,0 0-1,0 0 1,0 0 0,0 0 0,0 0-1,-1 0 1,1 0 0,-1 1-1,1-1 1,0 0 0,-1 0-1,0 0 1,1 1 0,-1 0-3,1 4 3,0-1 0,0 1-1,-1 0 1,0-1 0,0 1 0,-1 0 0,1-1 0,-1 1-3,-3 13 23,0 0 0,-2-1 0,0 0 0,0 0 0,-2 0 1,0-1-1,-4 4-23,-3 4-6,-2-1 0,0 0 0,-1-2 0,-11 10 6,-42 44 136,4 3 0,-17 30-136,77-99-46,0-1 0,0 0 0,-3 1 46,10-10-3,0 0 0,0 0 0,0 0 0,0 0 1,0 0-1,0-1 0,0 1 0,1 0 0,-1 0 1,0 0-1,-1 0 0,1 0 0,0 0 1,0 0-1,0-1 0,0 1 0,0 0 0,0 0 1,0 0-1,0 0 0,0 0 0,0 0 0,0 0 1,0-1-1,0 1 0,0 0 0,0 0 0,0 0 1,0 0-1,-1 0 0,1 0 0,0 0 0,0 0 1,0 0-1,0 0 0,0 0 0,0 0 1,0 0-1,-1 0 0,1 0 0,0 0 0,0-1 1,0 1-1,0 0 0,0 0 0,0 0 0,0 0 1,-1 1-1,1-1 0,0 0 0,0 0 0,0 0 1,0 0-1,0 0 0,0 0 0,0 0 0,-1 0 1,1 0-1,0 0 0,0 0 0,0 0 0,0 0 1,0 0-1,0 0 0,0 0 0,0 1 1,0-1-1,0 0 0,0 0 0,-1 0 3,2-10-92,1 5 80,-1 0 0,1 1 0,0-1 0,1 0 0,-1 1 0,1-1 0,0 1 0,1-3 12,31-32 44,-26 29-46,37-35 3,18-11-1,-21 18-86,38-42 86,-33 21-28,33-54 28,-33 44-63,-14 21 40,25-35 228,26-24-205,-31 47 32,7-2-32,-47 47 0,-12 12-12,-7 5-22,-10 8-91,-5 8 11,0 1 0,1 0 1,1 2-1,1 0 0,1 1 0,-3 8 114,-8 10-10,-2-2-1,-1 0 0,-2-2 1,-35 30 10,-11-2-50,-3-4 1,-29 13 49,17-10-24,84-57 19,6-4 5,0 0 0,0 0 0,0 0 0,0 0 0,0 0 0,-1-1 0,1 1 0,0-1 0,-2 0 0,5-1-1,0 0 0,-1 0 0,1 0 0,0 0 0,0 0 0,-1 0 0,1 0 0,0 0 1,0 0-1,-1 0 0,1 0 0,0 0 0,-1 0 0,1 0 0,0 0 0,0 0 0,-1 0 0,1 0 1,0-1-1,0 1 0,-1 0 0,1 0 0,0 0 0,0 0 0,0-1 0,-1 1 0,1 0 0,0 0 1,0-1-1,0 1 0,0 0 0,0 0 0,0-1 0,-1 1 0,1 0 0,0 0 0,0-1 0,0 1 1,0 0-1,0 0 0,0-1 0,0 1 0,0 0 0,0-1 0,0 1 0,0 0 0,0 0 1,0-1-1,0 1 1,6-17-100,16-30 30,3 2 1,1 0-1,3 1 70,-25 38 1,56-79 27,44-45-28,4-5-204,24-53 230,10-14 1,-48 80 160,-83 106 16,-11 14-96,-4 3-7,-1 2-61,1 1 1,0 0-1,-1-1 1,2 1 0,-5 5-40,-54 75 130,32-41-155,-3-1 0,-11 11 25,0-13 27,-1-1 1,-1-2-1,-22 10-27,-41 34 24,30-14-20,39-32 127,-1-2 1,-25 15-132,61-45-7,0 0 0,1 0 0,-1-1 0,0 0 0,0 0 1,-2 0 6,6-1-7,0-1 0,0 0 0,1 0 0,-1 0 0,0 1 0,0-1 0,0 0 0,0 0 1,1 0-1,-1 0 0,0-1 0,0 1 0,0 0 0,0 0 0,1 0 0,-1-1 0,0 1 1,0 0-1,0-1 0,1 1 0,-1-1 0,0 1 0,1-1 0,-1 1 0,0-1 0,1 1 1,-1-1-1,1 0 0,-1 1 0,1-1 0,-1 0 0,1 1 0,-1-1 0,1 0 0,0 0 1,-1 0-1,1 1 0,0-1 0,0 0 0,0 0 0,0 0 0,-1 0 7,1-6-25,0 1-1,0 0 0,0 0 0,1-1 1,0 1-1,0 0 0,1 0 0,0 0 1,0 0-1,0 0 0,0 0 1,1 1-1,0-1 0,2-2 26,9-14-67,1 1 1,1 1-1,1 0 67,47-55-101,76-94 37,-103 120 5,57-74-63,140-173 602,-232 293-443,0 1 10,-1 0 1,1-1-1,0 1 1,-1 0-1,0-1 1,0 1-1,1-1 1,-1 1-1,-1-1 1,2-2-48,-2 5 4,0 0 1,0 0-1,0-1 1,0 1-1,0 0 1,0 0-1,0 0 1,0 0 0,0 0-1,0-1 1,0 1-1,-1 0 1,1 0-1,0 0 1,0 0-1,0 0 1,0 0-1,0 0 1,0-1-1,0 1 1,0 0 0,0 0-1,-1 0 1,1 0-1,0 0 1,0 0-1,0 0 1,0 0-1,0 0 1,0 0-1,-1 0 1,1 0 0,0 0-1,0 0 1,0 0-1,0 0 1,0 0-1,-1 0 1,1 0-1,0 0 1,0 0-1,0 0 1,0 0 0,0 0-1,-1 0 1,1 0-1,0 0 1,0 0-1,0 0 1,0 0-1,0 0 1,0 0-1,0 0 1,-1 0-5,-2 2 30,-1 1 1,0-1-1,1 0 1,-1 1-1,1-1 1,-2 3-31,-9 7 30,-258 214 219,-34 26-130,278-230-20,-12 5-99,32-22-36,-1 0 0,1-1-1,-1 0 1,0 0 0,0-1 0,-1 0 0,-1 0 36,10-3-8,0 1 0,0-1 0,0 0 1,0 0-1,0 0 0,0 0 0,0 0 0,-1 0 1,1 0-1,0-1 0,0 1 0,0 0 1,0 0-1,0-1 0,0 1 0,0-1 1,0 1-1,1-1 0,-1 1 0,0-1 0,0 0 1,0 1-1,0-1 0,1 0 0,-1 1 1,0-1-1,1 0 0,-1 0 0,1 0 1,-1 0-1,1 0 0,-1 0 0,1 0 1,-1 0-1,1 0 0,0 0 0,0 0 0,-1 0 1,1 0-1,0 0 0,0 0 0,0 0 1,0 0 7,0-8-19,0 0 0,0 1 1,1-1-1,0 0 0,1-1 19,-1 8-4,5-38-33,3 1 0,1 0 1,2 0-1,2 1 1,1 1-1,2 0 1,19-29 36,2 8 25,3 2 0,3 2 1,2 2-1,12-8-25,-103 101 83,-26 18-83,20-17 178,-9 12-178,53-48 13,-22 23 95,-2-1 1,-27 18-109,55-43-3,-1-1 0,1 0 0,-1 0 0,1-1 0,-1 1 1,0-1-1,0 0 0,0 1 0,0-2 0,0 1 0,0 0 0,0-1 1,-3 0 2,4 0-1,1 0 1,0-1 0,0 1 0,0-1-1,0 1 1,0-1 0,0 0 0,0 0 0,0 0-1,0 0 1,0 0 0,0 0 0,0-1-1,1 1 1,-1 0 0,0-1 0,1 0 0,-1 1-1,1-1 1,0 0 0,0 0 0,-1 1-1,1-1 1,0 0 0,0-2 0,0 1-3,0 0 0,0 0-1,1 0 1,-1 0 0,1 0 0,0 0 0,-1 0 0,1 0 0,1 0-1,-1 0 1,0 1 0,1-4 3,13-35-2,-8 24-11,51-145-377,62-120 390,-111 267-85,0 0 0,10-13 85,-21 40 176,-10 23-113,-1 0 1,-2 0-1,-1-1 1,-2-2-1,-1 0 1,-7 7-64,9-15 101,-1-1 0,-2 0 0,0-2 0,-1-1 0,-1 0 0,-1-2 0,-1-1 0,-4 2-101,11-8 39,-24 14 134,39-23-169,1-1-1,0 0 1,-1 0 0,1-1-1,0 1 1,-1 0-1,0-1 1,1 1 0,-1-1-1,1 0 1,-1 0 0,1 0-1,-1 0 1,1 0 0,-2-1-4,4 1-2,-1 0 1,1 0-1,-1-1 1,1 1-1,0 0 1,-1 0-1,1 0 1,-1-1-1,1 1 1,0 0-1,-1-1 1,1 1-1,0 0 1,-1-1-1,1 1 1,0 0-1,0-1 1,-1 1-1,1 0 1,0-1-1,0 1 1,0-1-1,0 1 1,-1-1-1,1 1 1,0-1-1,0 1 1,0 0-1,0-1 1,0 1-1,0-1 1,0 0 1,5-15-48,0 6 33,1 1 0,-1 0 1,2 0-1,1-2 15,8-11-5,104-166-83,-6 7 0,-80 131 91,3 2 1,1 1-1,26-22-3,-45 51 10,117-110 76,-132 125-76,-3 1-22,0 1 0,1 0-1,-1 0 1,0 0 0,0 0 0,0 0 0,1 0 0,-1 0-1,1 0 1,-1 0 0,0 1 0,1-1 0,-1 1-1,1-1 1,0 1 0,-1-1 0,2 1 12,-3 0-3,1 0-1,-1 0 1,0 1 0,0-1 0,0 0 0,0 0-1,1 1 1,-1-1 0,0 0 0,0 0 0,0 1-1,0-1 1,0 0 0,0 0 0,0 1-1,0-1 1,0 0 0,0 1 0,0-1 0,0 0-1,0 0 1,0 1 0,0-1 0,0 0-1,0 0 1,0 1 0,0-1 0,0 0 0,-1 0-1,1 1 1,0-1 0,0 0 0,0 0 0,0 1-1,-1-1 1,1 0 0,0 0 3,-8 13-30,7-12 30,-31 39-48,-2-1 48,-35 45-48,30-28 53,-22 48-5,34-55 60,-2-1 1,-3-2-1,-5 5-60,23-35 16,-6 9 40,-1-2 0,-18 16-56,23-28 32,15-11-32,1 0 1,0 0-1,0 0 0,0 0 0,0 0 0,0 0 0,0 0 1,0 0-1,0 0 0,-1 0 0,1 0 0,0 0 0,0 0 1,0 0-1,0 0 0,0 0 0,0 0 0,-1 0 0,1 0 1,0 0-1,0 0 0,0 0 0,0 0 0,0 0 0,0 0 1,-1 0-1,1 0 0,0 0 0,0 0 0,0 0 0,0 0 0,0 0 1,0 0-1,0 0 0,-1 0 0,1-1 0,0 1 0,0 0 1,0 0-1,0 0 0,0 0 0,0 0 0,0 0 0,0 0 1,0 0-1,0-1 0,0 1 0,0 0 0,0 0 0,0 0 1,0 0-1,0 0 0,0 0 0,0-1 0,0 1 0,0 0 1,0 0-1,0 0 0,0 0 0,0 0 0,0 0 0,0-1 1,0 1-1,0 0 0,0 0 0,2-7-20,0 0-1,1-1 1,0 2 0,0-1 0,3-4 20,6-11-75,24-51-9,4 1 1,3 3-1,34-43 84,126-143 0,43-27 0,-117 135 93,-54 61-196,-52 58 101,-16 18 203,1 1 1,0 0-1,3-2-201,-89 88-480,-153 153 780,118-116-317,67-67-21,-138 130-54,139-137 183,-1-3 1,-2-2-1,-14 6-91,37-29 23,25-12-24,-1 0 0,1 0 1,0 1-1,-1-1 0,1 0 0,0 0 1,-1 0-1,1 0 0,0 0 1,-1 0-1,1 0 0,0 0 0,-1 0 1,1 0-1,0 0 0,0 0 0,-1 0 1,1 0-1,0 0 0,-1-1 1,1 1-1,0 0 0,-1 0 0,1 0 1,0 0-1,0-1 0,-1 1 1,1 0-5,0-1-1,0 0 1,0 0-1,0 1 1,0-1-1,0 0 1,0 1-1,1-1 1,-1 0-1,0 0 1,0 1-1,1-1 1,-1 1-1,0-1 1,1 0-1,-1 1 1,0-1-1,1 1 1,-1-1 5,47-75-171,-5-5 95,-8 15-35,42-59 111,-25 58-27,2 2-1,46-40 28,37-43-89,81-131-12,-173 215 256,-36 54-165,-6 10-5,-3 8-3,-4 5 17,-1-1 0,0 0 0,-1 0 1,0-1-1,-1 0 0,0 0 0,0 0 0,-7 4 1,-15 15 6,-2 0 0,-5 1-6,36-30 1,-138 116 77,95-76-3,2 1 1,0 5-76,20-22 34,-126 144-135,98-117 89,-2-3 0,-8 4 12,48-44 13,-43 36 92,-1-2 1,-29 14-106,63-46 37,22-11-39,0 0 0,0 0 1,0 0-1,0 0 0,0 0 0,0 0 0,0-1 0,0 1 0,0 0 0,0 0 0,0 0 0,0 0 1,0 0-1,0 0 0,0 0 0,0-1 0,0 1 0,0 0 0,0 0 0,0 0 0,0 0 0,0 0 1,0 0-1,0 0 0,0 0 0,0-1 0,0 1 0,0 0 0,0 0 0,0 0 0,-1 0 1,1 0-1,0 0 0,0 0 0,0 0 0,0 0 0,0 0 0,0 0 0,0 0 0,0 0 0,0-1 1,-1 1-1,1 0 0,0 0 0,0 0 0,0 0 0,0 0 0,0 0 0,0 0 0,0 0 0,-1 0 1,1 0-1,0 0 0,0 0 0,0 0 0,0 1 0,0-1 0,0 0 0,0 0 2,4-7-46,1 0 0,-1 1 0,2 0-1,4-4 47,17-21-97,72-114-46,-53 74 78,4 2 1,4 1 64,144-151 0,-23 26 0,63-69 176,-228 252-144,-2 3 21,-1 0-1,-1 0 1,0-1-1,0 0 1,0 0-1,-1-1 1,1-1-53,-6 10 2,0 0 1,0-1-1,1 1 0,-1 0 1,0 0-1,0 0 1,0 0-1,0-1 1,0 1-1,0 0 1,0 0-1,0 0 1,1-1-1,-1 1 1,0 0-1,0 0 1,0 0-1,0-1 0,0 1 1,0 0-1,0 0 1,0 0-1,0-1 1,0 1-1,0 0 1,-1 0-1,1 0 1,0-1-1,0 1 1,0 0-1,0 0 0,0 0 1,0-1-1,0 1 1,0 0-1,-1 0 1,1 0-1,0 0 1,0 0-1,0-1-2,-11 6 19,-6 6-120,1 2 1,-12 11 100,8-7-2,-204 185 182,115-102-205,46-45 85,-3-3 1,-2-3-1,-26 12-60,80-51 19,-1-2-1,1 0 0,-1 0 0,-1-2 1,0 0-1,1 0 0,-9 0-18,23-6 1,0 0 1,0 1-1,0-1 0,0 0 0,0 0 0,0 0 1,0-1-1,0 1 0,-1 0 0,1 0 0,0 0 1,0-1-1,0 1-1,0-1-3,1 1 1,0 0-1,0-1 1,-1 1-1,1 0 1,0-1-1,-1 1 1,1 0-1,0-1 1,0 1-1,0-1 1,0 1-1,-1 0 1,1-1-1,0 1 1,0-1-1,0 1 1,0-1-1,0 1 1,0 0-1,0-1 1,0 1-1,0-1 0,0 1 1,0-1-1,0 1 1,0 0-1,1-1 1,-1 1-1,0-1 1,0 1-1,0 0 1,1-1-1,-1 1 1,0-1-1,0 1 1,1 0-1,-1-1 3,8-12-83,1-1-1,6-5 84,14-21-137,43-80-8,-43 68 124,2 2 1,28-34 20,90-85-7,4-5-130,86-138 190,-211 276-79,88-119 84,-110 144 29,-7 10-54,-5 6-20,-5 6-28,0 0-1,2 1 1,-2 1 15,-11 15-23,-23 22 33,-2-2-1,-1-3 1,-3-1-10,-167 125 20,105-83-74,98-74 52,-5 4-3,-1-1 0,-1-1 1,-8 4 4,28-17-11,-1 1 0,1-1 1,0 0-1,-1-1 0,1 1 1,-1 0-1,1-1 0,-3 1 11,5-1-2,0 0 1,-1 0-1,1 0 0,0 0 0,-1 0 0,1 0 0,0 0 1,-1 0-1,1 0 0,0-1 0,-1 1 0,1 0 1,0 0-1,0 0 0,-1 0 0,1-1 0,0 1 0,0 0 1,-1 0-1,1 0 0,0-1 0,0 1 0,-1 0 0,1-1 2,0 1-3,0-1 1,-1 0-1,1 1 0,0-1 0,0 0 0,0 0 0,0 1 0,0-1 0,0 0 0,0 1 0,0-1 0,1 0 0,-1 1 0,0-1 1,0 0-1,1 0 3,7-20-90,1 0 0,2 1 0,0 0 0,2-1 90,-3 4-8,34-52 14,2 1 1,4 2 0,2 2-1,45-39-6,113-87 75,-208 188-52,0 1 0,-1 0 0,1-1 0,-1 1 0,1-1 0,-1 0 0,0 1 0,1-1 0,-1 0 0,0 0 0,0 0 0,0 0 0,0 1 0,-1-1 0,1-1 0,0 0-23,-1 2 5,-1-1 1,1 1-1,0 0 1,-1-1-1,1 1 1,0-1 0,-1 1-1,0-1 1,1 1-1,-1 0 1,0 0-1,0-1 1,0 1 0,1 0-1,-1 0 1,-1 0-1,1 0 1,0 0-1,0 0 1,0 0 0,0 0-1,-1 0 1,1 1-1,-1-1-5,-1-1-9,1-1 0,-1 1-1,1 0 1,0-1 0,0 1-1,0-1 1,0 0-1,0 0 1,1 1 0,-1-1-1,1 0 1,-1-1 0,1 1-1,0 0 1,1 0 0,-1 0-1,0-1 1,1 1 0,0 0-1,0-1 1,0 1 9,0-5-27,0 0 0,1 0 1,0 0-1,0 0 0,1 0 0,0 0 0,0 1 1,3-5 26,14-40-71,5-26 71,-3 12-31,-18 59-15,-1-1-3,0 1 1,1 0 0,0 0-1,1 0 1,1-3 48,-4 8-7,1 0 0,-1 1 0,0-1 0,1 1 0,-1-1 0,1 1 0,-1 0 0,1-1 0,0 1 0,-1 0 0,1 0 0,0 0 0,0 0 0,0 1 0,0-1 0,0 0 0,0 1 0,0-1 0,0 1 0,0 0 0,0 0 0,1 0 7,3 0-43,-4-1 42,1 1 0,0 0 0,-1 0 0,1 1 0,0-1 0,-1 0 1,1 1-1,-1 0 0,1-1 0,-1 1 0,1 0 0,0 1 1,-2-2 48,0 2 53,-1-2-100,0 0 0,0 0 0,0 0 0,0 1 1,0-1-1,0 0 0,0 0 0,0 0 0,0 0 0,0 0 1,1 0-1,-1 0 0,0 0 0,0 1 0,0-1 1,0 0-1,0 0 0,0 0 0,0 0 0,0 0 0,0 0 1,0 0-1,0 0 0,1 0 0,-1 0 0,0 0 1,0 0-1,0 0 0,0 1 0,0-1 0,0 0 0,0 0 1,1 0-1,-1 0 0,0 0 0,0 0 0,0 0 1,0 0-1,0 0 0,0 0 0,0 0 0,1 0 0,-1-1 1,0 1-1,0 0 0,0 0-1,52-31-16,-40 28 165,-3-1-186,-8 4-27,-1 0 43,0 0 63,0 0-20,0 0-65,0 0 0,1 0 37,0 1 0,0-1 0,-1 1-1,1-1 1,0 1 0,0 0 0,0-1 0,0 1 0,-1 0-1,1 0 1,0-1 0,-1 1 0,1 0 0,-1 0-1,1 0 1,-1 0 0,1 0 0,-1 0 0,0 0-1,1 0 1,-1 0 0,0 0 0,0 0 0,0 0-1,0 0 1,1 0 0,-2 0 0,1 0 0,0 0-1,0 0 1,0 0 0,0 0 6,-1 8 6,-1 0 1,1-1-1,-3 7-6,2-10 46,-9 31-21,-1-2 0,-13 24-25,3-8 78,17-40-38,0 0-1,-1 0 1,0 0-1,-1 0-39,0 0-13,0 0-1,1 0 0,-4 10 14,3-2-54,-2 1-1,0-1 0,-1 0 1,-3 2 54,11-17 6,1 0 1,-1-1-1,1 2 1,0-1-1,0 0 1,0 0-1,0 0 0,0 2-6,-6 18-73,6-19 62,0-1 0,0 1-1,1 0 1,-1 0 0,1 0 0,0-1-1,0 1 1,0 0 0,0 0-1,1 0 1,0 3 11,1 19 2,1 24-365,5 34 363,2 34 37,-5-13 167,1 59-354,2 374 64,-7-465 202,-1 58 99,-2 56-241,3-102-44,1-48 66,1-1-1,3 9 5,0 1 121,-1 7-121,4 527 23,-9-512 61,-3-1-50,-3 10-34,0-9-2,3 9 2,3-21-28,-3 241-14,4-191 95,1-28-122,8 121 165,-10-104 240,-3-82-324,2-12-85,0-10-148,9-335-1571,46-279 1792,-50 589 15,18-125-158,-20 149 45,0 0 0,1 0 0,3-8 98,-1 34-122,-4 8 220,0 1 0,-2-1 0,-1 12-98,-1 28 228,0 19-83,-5 10-145,1-10 159,3 9-159,-6 93 262,11-163-232,0 0 1,2 0 0,0 0-1,3 6-30,8 34 48,3 34 96,-9-49-216,-1 16 72,1 4 51,5 71 189,-11-123-147,-1 1 0,0-1-1,-1 1 1,-1-1 0,-1 6-93,-5 34 133,7-54-121,0-1 0,0 1 0,0-1 0,0 1 0,0-1 0,-1 1-1,1-1 1,0 1 0,0-1 0,-1 1 0,1-1 0,0 1 0,0-1-1,-1 1 1,1-1 0,-1 1 0,1-1 0,0 0 0,-1 1 0,1-1 0,-1 0-1,1 1 1,-1-1 0,1 0 0,-1 0 0,1 0 0,-1 1 0,0-1 0,1 0-1,-1 0 1,1 0-12,-2-23-122,0 9 55,1-1 1,0 1-1,1-1 1,1-3 66,0-11-44,7-143-130,0-5-388,-8 173 543,2-35-4,-2 35-16,0 1 0,1 0 0,0-1 0,0 1 0,0 0 0,0 0 0,0 0 0,1 0 0,-1 0 0,1 0 39,-2 2-6,0 1 0,1 0 0,-1 0-1,0 0 1,0 0 0,0 0 0,0-1 0,0 1-1,0 0 1,0 0 0,0 0 0,1 0-1,-1 0 1,0 0 0,0 0 0,0 0 0,0 0-1,0-1 1,0 1 0,1 0 0,-1 0 0,0 0-1,0 0 1,0 0 0,0 0 0,1 0-1,-1 0 1,0 0 0,0 0 0,0 0 0,0 0-1,1 0 1,-1 0 0,0 0 0,0 0-1,0 1 1,0-1 6,5 6-16,0 10 129,-3 3-153,0 0 1,-1 1-1,-1-1 1,-1 5 39,1 37-77,4 203 605,-4-263-522,0-1 0,0 0 0,0 0 0,-1 0 0,1 0-1,0 0 1,0 0 0,0 0 0,0 0 0,0 0 0,-1 0-1,1 0 1,0 0 0,0 0 0,0-1 0,0 1 0,0 0-1,0 0 1,-1 0 0,1 0 0,0 0 0,0 0 0,0 0-1,0 0 1,0 0 0,0 0 0,0 0 0,0 0 0,-1-1 0,1 1-1,0 0 1,0 0 0,0 0 0,0 0 0,0 0 0,0 0-1,0-1 1,0 1 0,0 0 0,0 0 0,0 0 0,0 0-6,-1-6-1,0 1 0,0 0 0,1-1 0,0 1 0,0 0 0,0-1 0,1 0 1,0-12-9,0-33-131,2-12 140,-1 45-33,1-1 0,1 1 0,0-1 0,1 1 1,2-1 32,-7 18-4,0-1 0,1 1 0,0-1 1,-1 1-1,1 0 0,0-1 0,0 1 1,0 0-1,0 0 0,0-1 0,0 1 1,0 0-1,0 0 0,0 0 0,1 0 1,-1 0-1,0 1 0,1-1 0,-1 0 1,2 0 3,-2 1-6,1 0 1,-1 0 0,0 0-1,1 0 1,-1 0 0,0 0-1,1 1 1,-1-1 0,0 0-1,1 1 1,-1-1 0,0 1-1,0-1 1,1 1 0,-1 0 0,0-1-1,0 1 1,0 0 0,0 0-1,0 0 1,0 0 0,0 0-1,0 0 1,0 1 5,9 12-49,0 0 0,-2 0 0,1 1 0,-2 0 0,2 7 49,13 24-134,-11-25 97,5 6 250,-2 1 1,-1 1-1,3 14-213,-21-61 268,-11-39 61,-6-43-329,18 82-61,0 1 0,-6-14 61,16 54-284,-2 0 0,1 10 284,6 32-62,3-11 285,3 15-30,-13-6-65,-4-44 41,0-19-161,0 1-1,0-1 0,0 0 1,0 1-1,0-1 1,0 0-1,0 0 0,0 1 1,0-1-1,-1 0 0,1 1 1,0-1-1,0 0 1,0 0-1,-1 1 0,1-1 1,0 0-1,0 0 1,0 0-1,-1 1 0,1-1 1,0 0-1,-1 0 0,1 0 1,0 0-1,0 1 1,-1-1-1,1 0 0,0 0 1,-1 0-1,1 0 0,0 0 1,-1 0-1,1 0 1,0 0-1,-1 0 0,1 0 1,0 0-1,0 0 0,-1 0 1,1 0-1,0 0 1,-1-1-1,1 1 0,0 0 1,-1 0-1,1 0 0,0 0 1,0 0-1,-1-1 1,1 1-1,0 0 0,0 0-7,-4-4 54,0 1-1,1-1 0,-1 0 1,1 0-1,0 0 0,0 0 1,0-2-54,-13-26 49,0 0 1,2-2 0,-7-28-50,-10-25-107,28 70 29,2 11-94,2 13-36,0-1 155,1 1 1,0-1-1,1 0 1,1 4 52,5 14-25,9 32-57,-7-24 245,-1 0-1,-2 1 0,2 18-162,-11-26 388,1-25-370,0 0 0,0 1 0,0-1 0,0 1 0,0-1 0,0 0 0,0 1 0,0-1 0,-1 0 0,1 1 0,0-1 0,0 0 0,0 1 0,0-1 0,-1 0 0,1 1 0,0-1 0,0 0 0,-1 0 0,1 1 0,0-1 0,-1 0-18,1 0 9,-1 0 1,1 0-1,0-1 0,-1 1 0,1 0 1,-1 0-1,1-1 0,-1 1 1,1 0-1,0-1 0,-1 1 0,1 0 1,0-1-1,-1 1 0,1 0 1,0-1-1,0 1 0,-1-1 0,1 1 1,0-1-1,0 1 0,0 0 1,-1-1-10,-9-19-65,1-1-1,1 0 1,1 0 0,1-1 0,-2-9 65,-1 5-271,7 19 18,9 19 207,3 8-172,2 2-875,0-1-1,1 0 0,5 6 1094,-7-17-1573,6-4-2059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1:50.39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1642 975 1728,'-11'12'779,"4"-4"-550,6-6-91,-1 0 0,0 1 0,1-1-1,0 0 1,-1 1 0,1-1 0,0 1 0,0 0-138,-6 11 422,-3 0-179,0-1 1,-1 0-1,0 0 0,-1-2 0,-13 11-243,-20 13 646,-5 0-646,42-29 122,-92 58 664,40-26 279,-13 13-1065,51-34 57,-24 18 99,-12 5-156,-84 57 381,27-18-351,91-66 20,23-12-52,-1 0 0,1-1 0,0 1 1,-1-1-1,1 1 0,-1-1 0,1 0 0,-1 0 0,1 1 0,-1-1 0,1 0 0,-1 0 0,0-1 0,1 1 0,-2 0 2,3-1-8,-1 1 0,1-1 1,-1 1-1,1-1 0,0 1 0,-1-1 1,1 1-1,0-1 0,-1 1 0,1-1 0,0 1 1,0-1-1,-1 0 0,1 1 0,0-1 1,0 1-1,0-1 0,0 0 0,0 1 0,0-1 1,0 0-1,0 1 0,0-1 0,0 1 0,0-1 1,1 0-1,-1 1 0,0-1 0,0 1 1,0-1-1,1 1 0,-1-1 8,9-19-103,0 6 103,1 0 0,1 1 1,0 0-1,1 0 0,1 2 0,5-5 0,33-33-33,-5-1 23,-24 29 63,-1-2 0,-1-1 0,-1-1 1,0-3-54,17-31 76,7-13-88,39-47 12,-50 79-6,3 0 1,1 3 0,16-12 5,-32 32-19,5-6 107,9-9-88,-33 31 3,0 0 0,0 0 1,0-1-1,0 1 0,0 0 0,-1-1 0,1 1 0,0 0 1,-1-1-1,1 1 0,-1-1-3,0 2-1,0 0-1,0 0 1,0-1 0,0 1 0,0 0-1,0 0 1,0-1 0,0 1 0,0 0-1,0 0 1,0-1 0,0 1 0,0 0-1,0 0 1,0-1 0,0 1 0,-1 0-1,1 0 1,0 0 0,0-1 0,0 1-1,0 0 1,0 0 0,-1 0 0,1 0-1,0 0 1,0-1 1,-12 0-177,-1 3 94,0 1 0,0 0 0,0 1-1,0 1 1,0 0 0,1 0 0,0 1 0,0 1 0,1 0-1,-5 4 84,-5 5-60,1 0-1,1 2 0,1 0 0,1 1 0,-1 2 61,-10 15-17,-2-1-1,-1-2 1,-2-2 0,-28 21 17,-53 24 407,-104 51-407,87-53 14,81-45 114,-27 10-128,73-38-19,-23 10-13,25-11 10,1 1 0,-1-1 0,1 1 1,-1-1-1,1 0 0,-1 0 0,1 0 1,-1 0-1,1 0 0,-1 0 0,1 0 1,-1-1-1,1 1 0,-1 0 0,1-1 1,-1 1-1,1-1 22,0 1-12,1-1 0,0 1 0,-1-1 1,1 1-1,0 0 0,-1-1 0,1 1 1,0-1-1,0 1 0,0-1 0,-1 1 0,1 0 1,0-1-1,0 1 0,0-1 0,0 1 1,0-1-1,0 1 0,0-1 0,0 1 0,0-1 1,0 1-1,0-1 0,0 1 0,0-1 1,0 1-1,0-1 0,1 1 0,-1-1 0,0 1 1,0-1-1,0 1 0,1 0 0,-1-1 1,0 1-1,1-1 12,13-18-228,-10 15 208,164-193 457,93-78-437,-227 242 45,54-53 27,12-22-72,25-32 235,-112 126-147,-8 9-47,-1 1 0,-1 0 0,1-1 0,0 0 0,-1 0-41,-3 5 5,0 0 0,0 0 0,0 0 0,1-1-1,-1 1 1,0 0 0,0 0 0,0 0 0,0 0-1,0 0 1,0 0 0,0 0 0,0 0 0,0 0-1,0 0 1,0 0 0,0 0 0,0-1-1,0 1 1,0 0 0,0 0 0,0 0 0,0 0-1,0 0 1,0 0 0,0 0 0,0 0 0,0 0-1,0 0 1,0 0 0,0-1 0,0 1 0,0 0-1,0 0 1,0 0 0,0 0 0,0 0-1,-1 0 1,1 0 0,0 0 0,0 0 0,0 0-1,0 0 1,0 0 0,0 0 0,0 0 0,0 0-1,0 0 1,0 0 0,0 0 0,0 0 0,0 0-1,-1 0 1,1 0 0,0-1 0,0 1 0,0 0-1,0 0 1,0 1-5,-8 0 74,-11 9-185,-13 18-6,23-20 99,0 0 0,0 0 0,-3 1 18,-19 9-41,0-1 1,0-2-1,-19 6 41,-35 17 58,30-9-94,1 2 0,2 3-1,1 2 1,2 3 0,-1 3 36,10-7-40,-22 21 224,-32 19-184,55-47 49,-2-2 0,0-2 1,-2-2-1,-37 14-49,79-35-8,-25 7-62,14-9-28,12 1 92,-1 0-1,1 0 0,0 0 0,0 0 0,-1-1 0,1 1 1,0 0-1,0 0 0,-1-1 0,1 1 0,0 0 0,0 0 0,0-1 1,-1 1-1,1 0 0,0 0 0,0-1 0,0 1 0,0 0 1,0-1-1,0 1 0,-1 0 0,1-1 0,0 1 0,0 0 1,0-1-1,0 1 0,0 0 0,0 0 0,0-1 0,1 1 0,-1 0 7,1-4-29,0 0-1,1 0 0,-1 0 1,1 0-1,0 0 0,0 1 1,1-1-1,-1 1 1,1 0-1,1-2 30,4-5-61,47-66-53,55-70 15,-52 81 400,3 3 0,44-34-301,-18 22 184,162-147 16,-191 162-198,0-1-46,61-48 44,-65 68 362,-54 39-355,0 1 0,1 0 0,-1 0 0,0 0 0,1 0 0,-1-1 0,0 1 0,0 0 0,0 0 0,1 0 0,-1-1 0,0 1 0,0 0 0,0 0 0,0-1 0,1 1 0,-1 0 0,0-1 0,0 1 0,0 0 0,0 0 0,0-1 0,0 1 0,0 0 0,0-1 0,0 1 0,0 0 0,0-1-7,-7 0 283,-13 6-234,5 3-107,0-1-1,-1-1 0,1-1 0,-1 0 0,-7 1 59,-29 9-4,-2 6 43,0 2-1,-33 20-38,-100 65 151,100-56 5,49-31 2,-2-2 0,0-1 0,-1-3 0,-1-1 0,0-2 0,-1-1 0,0-3 0,-12 0-158,47-7 51,0-1 1,0 0-1,-7 0-51,13 0-6,0-1-1,-1 1 1,1 0 0,0-1-1,0 1 1,0-1-1,0 0 1,0 0 0,0 0-1,0 0 1,0 0 0,0 0-1,0 0 1,0-1-1,0 0 7,2 2-6,-1-1-1,1 1 0,0-1 0,-1 1 0,1-1 1,0 1-1,-1-1 0,1 0 0,0 1 1,0-1-1,0 0 0,-1 1 0,1-1 1,0 0-1,0 1 0,0-1 0,0 0 0,0 1 1,0-1-1,1 0 0,-1 1 0,0-1 1,0 0 6,9-16-127,5-4 65,1 0 1,1 1 0,1 1 0,13-12 61,82-67 121,-74 66-29,7-5-50,2 1 1,1 3 0,2 2-1,22-9-42,-2 4 103,147-71 72,-257 126-365,0 2 0,-19 16 190,34-21-64,2 1 0,1 2 1,0 0-1,-16 19 64,-8 19 42,-4 10-42,-14 17 86,-60 77-171,119-155 59,-1 1 0,1 0 1,1 0-1,-1 0 0,1 0 1,0 1-1,1 0 0,0 0 0,0 0 1,0 0-1,1 2 26,2-9 1,0-1 0,0 1-1,-1 0 1,1 0 0,0 0 0,0-1 0,0 1-1,0 0 1,0 0 0,1 0 0,-1-1 0,0 1-1,0 0 1,0 0 0,1-1 0,-1 1 0,0 0-1,1 0 1,-1-1 0,1 1 0,-1 0 0,1-1-1,-1 1 1,1-1 0,-1 1 0,1-1 0,0 1-1,0 0 3,1-1 0,-1 1 0,1-1 0,-1 0 1,0 0-1,1 1 0,-1-1 0,1 0 0,-1 0 0,1 0 1,-1-1-1,0 1 0,1 0 0,0-1-3,6-1 42,0 0 0,0-1 1,0-1-1,5-2-42,2-3 81,-1 1-1,0-2 1,-1 0 0,10-10-81,47-50 193,-5 4-96,-5 14 133,67-44-230,74-35 218,-167 111-183,21-8-35,-2 1 8,-17 11-8,-33 15 0,0 0 0,-1 0 0,1 1 0,0-1 0,0 1 0,0 0 0,-1-1 0,1 1 0,0 1 0,0-1 0,0 0 0,2 1 0,-4 0-1,-1-1 0,1 0 0,0 1 0,0-1 0,0 1 0,-1-1 0,1 1 0,0 0 0,-1-1 0,1 1 1,0 0-1,-1-1 0,1 1 0,-1 0 0,1-1 0,-1 1 0,1 0 0,-1 0 0,0 0 0,1 0 0,-1 0 0,0-1 1,0 1-1,1 0 0,-1 0 0,0 0 0,0 0 0,0 0 0,0 1 1,-1 3-12,1 0 1,-1-1-1,1 1 0,-2 0 0,1 0 12,-19 70 57,-4-2-1,-9 15-56,13-40 140,-3-2 1,-1 0-1,-25 32-140,-23 33-406,61-90 383,10-12 48,1-8-23,0-1-1,0 0 1,0 0-1,1 1 1,-1-1-1,0 0 1,0 0-1,1 0 1,-1 0-1,0 1 1,1-1-1,-1 0 1,0 0-1,1 0 0,-1 0 1,0 0-1,1 0 1,-1 0-1,0 0 1,0 0-1,1 0 1,-1 0-1,0 0 1,1 0-1,-1 0 1,0 0-1,1 0 1,-1 0-1,0 0 1,1-1-1,-1 1-1,11-3 3,-1-1 0,1-1-1,-1 0 1,0 0 0,0-1 0,-1 0-1,0-1 1,0 0 0,0 0-1,-1-1 1,3-4-3,18-20-43,-2-2 0,9-15 43,4-5-18,0 6 28,1 2 1,3 2 0,2 2-1,2 2 1,1 2 0,51-30-11,-94 65-3,0-1-7,0 0 0,0 0-1,0 1 1,1 0 0,0 0 0,4-1 10,-10 4 1,-1 0 1,0 0 0,1 0-1,-1-1 1,1 1 0,-1 0-1,1 0 1,-1 0 0,1 0 0,-1 0-1,1 0 1,-1 0 0,1 0-1,-1 0 1,1 0 0,-1 1-1,1-1 1,-1 0 0,1 0-1,-1 0 1,1 0 0,-1 1-1,0-1 1,1 0 0,-1 1 0,1-1-1,-1 0-1,0 1 2,1 0 0,-1 0-1,0 0 1,0 0 0,0 0-1,0 0 1,0-1 0,0 1 0,0 0-1,0 0 1,0 0 0,0 0-1,-1 0 1,1 0 0,0-1 0,-1 1-1,1 0-1,-8 17 7,0-1 0,-1 0-1,-3 5-6,-4 6-4,-44 71-29,-16 14 33,-2 4 103,28-32-45,4 3 1,-22 61-59,55-120-40,1 0 0,2 1 0,1 1 0,-1 8 40,7-13-5,3-25 5,0-1 0,0 0 0,0 0 1,0 1-1,0-1 0,0 0 1,0 0-1,0 1 0,0-1 0,0 0 1,0 0-1,0 1 0,1-1 1,-1 0-1,0 0 0,0 1 0,0-1 1,0 0-1,0 0 0,0 0 0,1 1 1,-1-1-1,0 0 0,0 0 1,0 0-1,0 0 0,1 1 0,-1-1 1,0 0-1,0 0 0,1 0 1,-1 0-1,0 0 0,0 0 0,0 1 1,1-1-1,-1 0 0,0 0 0,0 0 1,1 0-1,-1 0 0,0 0 1,1 0-1,-1 0 0,0 0 0,0 0 1,1 0-1,-1 0 0,0-1 0,0 1 1,0 0-1,1 0 0,-1 0 0,13-11-73,33-44-307,-27 31 301,1 0-1,7-4 80,28-19 81,2 2 0,51-30-81,-9 7 57,-69 45-16,-16 12-22,0 0 1,1 1-1,0 1 1,1 0 0,5-1-20,-21 9 3,1 1 1,-1 0 0,0 0 0,1 0 0,-1-1-1,0 1 1,1 0 0,-1 0 0,1 0-1,-1 0 1,0 0 0,1 0 0,-1 0 0,1 0-1,-1 0 1,0 0 0,1 0 0,-1 0-1,1 0 1,-1 0 0,0 0 0,1 0 0,-1 0-1,0 0 1,1 0 0,-1 1 0,0-1-1,1 0 1,-1 0 0,0 0 0,1 1-1,-1-1 1,0 0 0,1 1 0,-1-1 0,0 0-1,0 1 1,1-1 0,-1 0 0,0 1-1,0-1 1,0 0 0,0 1 0,0-1 0,1 0-1,-1 1 1,0-1 0,0 1 0,0-1-1,0 0 1,0 1 0,0-1 0,0 1 0,0-1-1,0 0 1,0 1-4,-1 2 64,1 0 1,-1 0-1,1-1 0,-1 1 0,0 0 1,0 0-1,0 0 0,-1 0-64,-7 12 134,0 0 0,-2-1 0,-3 4-134,-4 7 57,-208 300 231,145-203-470,17-20-6628,-37 85 6810,74-139-2912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1:59.55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1697 1192 736,'-3'-5'163,"1"-1"1,1 1-1,-1 0 0,1 0 1,0-1-1,0 1 1,0 0-1,1-1 0,0-1-163,-2-17 893,1 14-620,-5-23 494,6 31-737,-1 1 1,1-1-1,-1 1 0,0 0 0,1-1 1,-1 1-1,0 0 0,0-1 1,0 1-1,0 0 0,0 0 0,0 0 1,0 0-1,0 0 0,0 0 1,0 0-1,0 0 0,-1 1 1,0-2-31,1 2 13,-1 0 1,1 0-1,0 0 1,0 0-1,0 0 1,0 0-1,0 0 1,0 0-1,0 1 1,0-1-1,0 0 1,0 1-1,0-1 1,0 1-1,0-1 1,0 1-1,0-1 1,0 1-1,0 0-13,-20 16 69,10-7 0,-43 32 683,2 3 0,-39 44-752,56-56 205,-2-1 1,-1-2-1,-2-2 0,-1-1 1,-1-2-1,-41 17-205,-131 68 379,209-108-385,-3 2 28,0 0 0,0 0 0,-1-1 0,1 0 1,-1-1-1,0 0 0,-7 1-22,16-3 0,-1 0 0,1 0 0,0 0-1,-1 0 1,1 0 0,0 0 0,-1 0 0,1 0-1,-1 0 1,1 0 0,0 0 0,-1 0 0,1 0-1,0 0 1,-1-1 0,1 1 0,0 0 0,-1 0 0,1 0-1,0-1 1,0 1 0,-1 0 0,1 0 0,0-1-1,0 1 1,-1 0 0,1 0 0,0-1 0,0 1-1,0 0 1,-1-1 0,1 1 0,0 0 0,0-1 0,0 1-1,0 0 1,0-1 0,0 1 0,0 0 0,0-1-1,0 1 1,0 0 0,0-1 0,0 1 0,0 0-1,0-1 1,0 1 0,0-1 0,0 1 0,0 0 0,0-1-1,1 1 1,-1 0 0,0 0 0,0-1 0,0 1-1,1-1 1,12-17-42,145-119 735,-129 111-722,-1-1 1,-1-2-1,21-29 29,63-101-165,-66 84 251,-44 74-76,0-1 1,0 1 0,0-1-1,-1 1 1,1-1 0,0 0-1,-1 1 1,1-1 0,-1 0-1,1 1 1,-1-1 0,0 0-1,0 0 1,0 1 0,0-2-11,0 3-1,0 0 0,0-1 0,0 1 1,0 0-1,0 0 0,0 0 0,0 0 0,0-1 1,0 1-1,0 0 0,0 0 0,0 0 1,0 0-1,0 0 0,-1-1 0,1 1 0,0 0 1,0 0-1,0 0 0,0 0 0,0 0 0,0 0 1,-1 0-1,1-1 0,0 1 0,0 0 1,0 0-1,0 0 0,0 0 0,-1 0 0,1 0 1,0 0-1,0 0 0,0 0 0,0 0 1,-1 0-1,1 0 0,0 0 0,0 0 0,0 0 1,-1 0 0,-7 5-50,-7 11-60,15-16 110,-20 23-37,-1-1 0,-2-1 0,-15 11 37,-78 54 76,66-51-36,-7 6 14,-97 68 529,119-88-450,-1 0-1,0-3 1,-23 8-133,46-21 13,-17 7 45,0-1 0,-1-1 0,0-2 0,-10 1-58,37-8 18,1-1 0,-1 0 0,1 0 0,-1 0 0,1 0 0,-1 0 0,1-1 0,-1 1-1,1-1 1,-1 0 0,-1-1-18,5 2 2,-1 0-1,1 0 0,0-1 0,-1 1 0,1 0 1,0 0-1,0 0 0,-1-1 0,1 1 1,0 0-1,0 0 0,0-1 0,-1 1 0,1 0 1,0-1-1,0 1 0,0 0 0,0 0 1,0-1-1,-1 1 0,1 0 0,0-1 0,0 1 1,0 0-1,0-1 0,0 1 0,0 0 1,0-1-1,0 1 0,0-1 0,0 1 1,0 0-1,1 0 0,-1-1 0,0 1 0,0 0 1,0-1-1,0 1 0,1-1-1,8-12 18,-7 11-9,51-63 159,-3-1 0,6-17-168,-29 38 76,2 2 1,2 1-1,7-4-76,37-32 63,62-47-63,-53 50 65,34-42-65,-1-20-57,2-18 57,-102 132-1,-11 16-5,-5 4-5,1 0-1,0 1 1,0-1 0,1 1-1,-1 0 1,1 0-1,-1-1 12,0 3-28,-4 3-8,-7 18-27,-2-1 0,0 0 0,-1-1 0,-1 0 0,-13 13 63,3-6 4,-1-1 0,-2-1-1,-15 10-3,-72 51 11,57-44 5,1 2 0,2 2 0,-14 19-16,-23 37 98,29-32-4,-15 10-94,2-11-11,-4-3 1,-12 4 10,77-59 31,0-1 0,0-1-1,-1 0 1,0-1 0,-13 5-31,27-12 0,-1 1 0,1-1 0,-1 0 1,1 0-1,-1 0 0,1 1 0,-1-1 0,1 0 0,-1 0 0,0 0 0,1 0 0,-1 0 0,1 0 0,-1 0 0,1 0 0,-1 0 0,1-1 0,-1 1 0,0 0 0,1 0-2,0-1-1,0 1 0,0 0 1,0 0-1,-1-1 0,1 1 1,0 0-1,0 0 0,0-1 1,0 1-1,0 0 0,0-1 1,0 1-1,0 0 0,0 0 1,0-1-1,0 1 0,1 0 1,-1 0-1,0-1 0,0 1 1,0 0-1,0 0 0,0-1 1,0 1-1,1 0 3,14-21-60,124-150 173,-32 38-178,46-39 65,217-224 0,-326 345 49,90-108 89,-124 143-175,-8 10-4,-2 6 39,0 0 0,0 0 0,0-1 0,-1 1 0,1 0 0,0 0 0,0 0 0,0 0 0,0 0 0,0 0 0,0 0 0,0 0 0,0 0 0,0 0 0,-1 0 0,1 0 0,0 0 0,0-1 0,0 1 0,0 0 0,0 0 0,0 0 0,0 0 0,-1 0 0,1 0 0,0 0 0,0 0 0,0 0 0,0 0 0,0 0 0,0 0 0,-1 1 0,1-1 0,0 0 0,0 0 0,0 0 1,0 0-1,0 0 0,0 0 0,0 0 0,0 0 0,-1 0 0,1 0 0,0 0 2,-15 7-20,0 1 1,1 0 0,0 1-1,-8 7 20,-54 46 115,43-34-115,-75 65-99,20-15-239,-92 60 338,-169 70 378,333-198-389,-25 11-63,38-19 90,0-1-1,-1 0 1,0 0-1,1 0 0,-1 0 1,1 0-1,-1-1 1,0 0-1,0 0 1,-1 0-16,5 0 2,0 0 0,-1 0 0,1 0 1,0 0-1,-1 0 0,1 0 0,0 0 0,-1 0 1,1 0-1,0 0 0,-1 0 0,1-1 0,0 1 1,-1 0-1,1 0 0,0 0 0,-1 0 1,1-1-1,0 1 0,0 0 0,-1 0 0,1-1 1,0 1-1,0 0 0,0-1 0,-1 1 1,1 0-1,0 0 0,0-1 0,0 1 0,0 0 1,0-1-1,0 1 0,0 0 0,0-1 0,0 1 1,0 0-1,0-1 0,0 1-2,5-14-38,1 6 16,1 1 0,-1 0 0,1 0 0,0 1 0,1 0 0,4-3 22,1-1-23,-10 7 18,40-29-13,-2-3 0,-1-1 0,30-36 18,1-18 49,-18 22-71,42-39 22,117-84 52,-19 19 168,-165 147-192,-18 16-47,1-1 0,-1 0 0,0-1 0,1-3 19,-11 14 0,1-1-1,-1 1 1,1-1 0,-1 0-1,0 1 1,1-1 0,-1 0-1,0 1 1,1-1 0,-1 0-1,0 1 1,0-1 0,0 0-1,0 1 1,0-1 0,0 0 0,0 0 0,0 1 0,0 0 0,0 0 0,0-1-1,0 1 1,-1 0 0,1 0 0,0 0 0,0 0 0,0-1 0,0 1 0,-1 0 0,1 0 0,0 0 0,0 0 0,-1 0 0,1 0 0,0 0 0,0-1 0,-1 1 0,1 0 0,0 0 0,0 0 0,-1 0 0,1 0-1,0 0 1,0 0 0,-1 0 0,1 0 0,-25 6 2,25-6-2,-57 20 3,2 3 1,0 2-1,2 2 1,0 3-1,3 2 1,-21 17-4,38-25-29,-464 352 5,437-327-38,-21 17 38,23-19 115,58-47-91,0 0-1,0 0 1,0 0-1,0 0 1,0 0-1,0 0 1,0 0 0,-1 0-1,1 0 1,0 0-1,0 0 1,0 0-1,0 0 1,0 0-1,0 0 1,0-1 0,0 1-1,0 0 1,0 0-1,0 0 1,0 0-1,0 0 1,0 0 0,0 0-1,0 0 1,0 0-1,0 0 1,-1 0-1,1 0 1,0 0-1,0 0 1,0 0 0,0 0-1,0 0 1,0 1-1,0-1 1,0 0-1,0 0 1,0 0 0,0 0-1,0 0 1,0 0-1,0 0 1,0 0-1,0 0 1,0 0 0,0 0-1,0 0 1,0 0 0,4-8-38,11-12 12,105-99 141,66-45-115,74-72 39,-177 157 26,37-39 334,-114 112-351,-3 4-28,-1-1 1,0 1-1,1 0 0,-1-1 0,-1 1 1,1-1-1,0 0 0,-1 0 1,1 0-1,-1 0-20,-1 3-3,0 0 0,0-1 0,0 1 0,0 0 0,0-1 0,0 1 0,0 0 0,0-1 0,0 1 0,0 0-1,0-1 1,0 1 0,0 0 0,-1-1 0,1 1 0,0 0 0,0 0 0,0-1 0,-1 1 0,1 0 0,0 0 0,0-1 0,-1 1 0,1 0 0,0 0 0,0 0 0,-1-1 0,1 1 0,0 0 0,-1 0 0,1 0 0,0 0-1,-1 0 1,1-1 0,0 1 0,-1 0 0,1 0 0,0 0 0,-1 0 0,1 0 0,0 0 0,-1 0 0,1 0 3,-17 2-72,-1 4 36,1 0-1,0 1 0,0 1 1,0 1-1,-4 4 37,-38 18 71,3-8-47,-9 1-24,6-3-360,-2 4 360,25-8-836,1 2 0,1 1 0,0 1-1,2 2 1,-26 24 836,2 2-3669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45.57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82 1 1056,'8'9'1568,"-8"1"-851,1-7-614,-1-1 0,0 1 0,0 0 0,0 0-1,0-1 1,0 1 0,-1 0 0,1 0 0,-1-1 0,0 1 0,0-1 0,0 2-103,-8 19 720,0-9-410,0 0 318,9-14-361,0 0-43,0 0-75,0 0 54,0 0-64,-6 3 386,4-2 322,1-8-539,1 3-303,1 2 60,-1 0 1,0 0-1,0 0 0,0 0 0,0 0 0,0 0 0,-1 0 1,1 0-1,-1 0 0,1 1 0,-1-1 0,0 0 0,0 0 1,0 0-1,0 1 0,0-1 0,0 0 0,0 0-65,0 1 12,1 1-12,0 0 1,0-1-1,0 1 1,0-1-1,0 1 0,0 0 1,0-1-1,-1 1 1,1 0-1,0-1 1,0 1-1,0 0 0,-1 0 1,1-1-1,0 1 1,0 0-1,-1-1 1,1 1-1,0 0 1,-1 0-1,1 0 0,0-1 1,-1 1-1,1 0 1,0 0-1,-1 0 1,1 0-1,0 0 1,-1 0-1,1-1 0,0 1 1,-1 0-1,1 0 1,0 0-1,-1 0 1,1 0-1,-1 0 0,1 1 1,0-1-1,-1 0 1,1 0-1,0 0 1,-1 0-1,1 0 1,0 0-1,-1 1 0,1-1 1,0 0-1,-1 0 1,1 1-1,0-1 1,0 0-1,-1 0 0,1 1 1,0-1-1,0 0 1,-1 1-1,1-1 1,0 1-1,0-1 0,-2 2 10,0 1 1,0 0 0,0-1-1,0 1 1,1 0 0,0 0-1,-1 0 1,1 0 0,0 1-1,0-1 1,1 0 0,-1 0-11,-1 13 198,1-15-309,0 1 1,1-1-1,-1 1 0,1 0 0,0-1 0,-1 1 1,1-1-1,0 1 0,0 0 0,0-1 1,0 1-1,1 0 0,-1-1 0,0 1 0,1-1 1,-1 1-1,1 0 0,-1-1 0,1 1 1,0-1-1,0 1 111,-1-2-131,1 1 1,-1-1-1,0 0 1,1 0-1,-1 0 1,0 1-1,1-1 1,-1 0-1,0 0 1,1 0-1,-1 0 0,1 0 1,-1 0-1,0 0 1,1 0-1,-1 0 1,0 0-1,1 0 1,-1 0-1,1 0 1,-1 0-1,0 0 1,1-1-1,-1 1 1,0 0-1,1 0 1,-1 0-1,0-1 1,1 1-1,-1 0 1,0 0-1,1-1 1,-1 1-1,0 0 0,0 0 1,1-1-1,-1 1 1,0-1 130,8-19-1904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5:24.91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514 1467 992,'-18'4'715,"19"-5"-707,-1 1 1,0-1-1,0 1 1,0-1-1,0 1 1,0-1 0,0 1-1,0-1 1,0 0-1,0 1 1,0-1-1,0 1 1,0-1-1,-1 1 1,1-1 0,0 1-1,0-1 1,0 1-1,-1-1 1,1 1-1,0-1 1,-1 1-1,1 0 1,0-1 0,-1 1-1,1-1 1,0 1-1,-1 0 1,1-1-1,-1 1 1,1 0-1,-1 0 1,1-1 0,-1 1-1,1 0-8,-2-2 45,-1 1-1,1-1 1,0 1-1,0 0 1,-1 0-1,1-1 1,-1 2 0,-1-2-45,1 2 6,0-1 0,0 1 0,0 0 0,-1 0 0,1 0 0,0 1 0,0-1 0,0 1 0,0-1 0,0 1 0,-1 1-6,-32 16 138,24-11 47,2-2 0,-1-1 0,1-1 1,-1 1-1,0-2 0,0 0 0,0 0 1,-6 0-186,-2 0 69,1 1 0,-2 2-69,7-2 95,1-1 1,0 0-1,-1-1 1,1 0-1,0-1 1,-1-1-1,1 0 1,-5-1-96,-10-2 339,1-2 0,0-1 0,-7-3-339,33 10-1,0 0-1,0 0 1,0 0 0,0 0-1,0 0 1,0 0 0,0 0-1,0 0 1,0 0 0,0 1 0,0-1-1,0 0 1,0 0 0,0 0-1,0 0 1,0 0 0,0 0 0,0 0-1,0 0 1,0 0 0,0 0-1,0 0 1,0 0 0,0 0-1,0 0 1,0 1 0,0-1 0,-1 0-1,1 0 1,0 0 0,0 0-1,0 0 1,0 0 0,0 0 0,0 0-1,0 0 1,0 0 0,0 0-1,0 0 1,0 0 0,0 0-1,-1 0 1,1 0 0,0 0 0,0 0-1,0 0 1,0 0 0,0 0-1,0 0 1,0 0 0,0 0 1,9 9-114,16 11-42,-4-3 143,-10-8 1,0-1 1,1 1 0,0-2 0,1 0-1,6 3 12,19 7 4,-20-9-20,0 0 1,1-1-1,0-1 1,14 3 15,-24-7 9,17 3 141,-1-1 0,1-2-1,1 0-149,-25-2-37,0 0 5,-89-5 407,-18-1-558,95 6 161,0 0 0,-1 1 0,1 1 0,0 0 1,0 0-1,0 1 0,1 0 0,-1 1 0,-7 3 22,17-7-2,-1 1 0,0-1 1,1 1-1,-1-1 0,0 1 0,1-1 1,-1 1-1,1-1 0,-1 1 1,1 0-1,-1-1 0,1 1 0,0 0 1,-1-1-1,1 1 0,0 0 0,-1-1 1,1 1-1,0 0 0,0 0 0,0 0 1,-1-1-1,1 1 0,0 0 1,0 0-1,0 0 2,1 0-8,-1 1-1,1 0 1,-1-1 0,1 1 0,0 0-1,-1-1 1,1 1 0,0-1 0,0 1-1,0-1 1,0 1 0,0-1 8,3 3-24,0 0 0,1 0 0,-1 0 0,1 0 0,-1-1 0,6 3 24,-9-5 0,16 8 28,0 0 0,0-2 0,0 0 0,11 2-28,12 0-72,-28-7 114,-1 0 0,1 1 1,-1 0-1,0 1 0,0 0 0,1 1-42,-1 1-12,1-2 0,-1 0 0,1 0 0,0-1 0,-1-1 0,1 1 0,0-2 0,5 0 12,-14-1 51,0-1 0,0 1 0,0-1 0,0 0 0,0 0 0,-1-1 0,1 1-1,0 0 1,-1-1 0,2 0-51,-3 1 1,1 0-1,0 0 1,-1-1-1,1 1 1,0 0 0,-1-1-1,0 1 1,1-1-1,-1 1 1,0-1-1,0 0 1,0 0-1,0 1 1,0-1-1,0 0 0,2-11-92,-2 10 103,0 0 0,0 0 1,-1 0-1,1 0 0,-1 0 0,1 0 0,-1 0 1,0 0-1,-1 0 0,1 0 0,0 0 1,-1 1-1,1-1-11,-6-11 30,-6-9-114,8 18 103,2 1-29,-1 0 0,1 0 1,-1 0-1,0 1 0,-1-1 0,1 1 1,-1 0-1,1 0 0,-1 0 0,0 0 0,0 1 1,0 0-1,-1 0 0,1 0 0,-3-1 10,5 3 0,0 0 0,0 0 0,-1 0-1,1 0 1,0 0 0,-1 1-1,1-1 1,0 1 0,0 0-1,-1-1 1,1 1 0,0 0 0,0 0-1,0 0 1,0 1 0,-3 1-36,0 0-1,1 0 1,-1 0-1,1 1 1,-3 3 36,5-6-20,1 1 1,-1 0 0,0 0-1,1 0 1,0 0 0,-1 0-1,1 0 1,0 1-1,0-1 1,0 1 19,1-3 1,0 1-1,0-1 1,0 1 0,0-1-1,0 0 1,0 1 0,0-1-1,0 1 1,0-1 0,0 1-1,0-1 1,1 0-1,-1 1 1,0-1 0,0 0-1,0 1 1,1-1 0,-1 1-1,0-1 1,0 0 0,1 1-1,-1-1 1,0 0-1,2 1 4,-1 0 0,0 0 0,0-1 0,1 1 0,-1-1 0,0 1 0,1-1 0,-1 1 0,1-1 0,0 1-4,4-1-16,0 1 0,0-1 0,0 0 0,0 0 0,0-1 0,0 0 0,0 0 0,0 0 0,0-1 0,2 0 16,13-7-36,1 0 0,1-2 36,19-8 264,-36 14-313,-7 4 80,-3 4 35,-21 19 212,12-9-358,-1-1 0,0-1 0,-1 0-1,-11 6 81,-1-2 39,-1 0 0,-1-3-1,0 0 1,-18 4-39,-32 8-110,-23 12 110,98-34 3,0 0 4,0-1 0,-1 1 0,1-1 0,0 0 0,0 0 0,0-1 0,-1 1 0,1-1 0,0 0 0,0 0 0,-1 0 0,1-1 0,-4 0-7,8 1 3,0-1-1,0 1 0,0 0 1,0 0-1,0 0 1,0 0-1,0 0 1,0 0-1,0-1 0,0 1 1,0 0-1,0 0 1,0 0-1,0 0 1,0 0-1,0-1 0,0 1 1,0 0-1,0 0 1,0 0-1,0 0 1,0 0-1,0 0 0,0 0 1,1-1-1,-1 1 1,0 0-1,0 0 1,0 0-1,0 0 0,0 0 1,0 0-1,0 0 1,0 0-1,1 0 1,-1 0-1,0 0 0,0-1 1,0 1-1,0 0 1,0 0-1,0 0 1,1 0-1,-1 0 0,0 0 1,0 0-3,13-7-39,17-7 9,-12 9 82,1 1 0,-1 0 0,15-1-52,19-4 14,103-13 56,-127 17-93,-18 3-2,1 0 0,0 0 0,-1-1 0,0 0 0,0-1 0,0 0 0,6-4 25,-9 4 27,0-1-1,-1 0 0,0-1 0,0 0 0,0 0 0,0 0 0,-1-1 0,0 0 0,2-4-26,-4 6 16,-1 0 1,0 0-1,-1 0 0,1 0 0,-1 0 0,0 0 0,0 0 1,0 0-1,-1-1 0,0 1 0,0 0 0,0 0 1,-1 0-1,0-3-16,0 4 0,0 0 0,0 0 0,0 0 0,-1 1 1,1-1-1,-1 0 0,0 0 0,0 1 0,0 0 0,-1-1 1,1 1-1,-1 0 0,0 0 0,0 0 0,0 0 0,0 1 0,-3-3 0,5 5-2,1-1-1,-1 1 0,1-1 0,-1 1 0,0 0 0,1-1 1,-1 1-1,1 0 0,-1-1 0,0 1 0,1 0 0,-1 0 1,0 0-1,0 0 0,1 0 0,-1 0 0,0 0 0,1 0 1,-1 0-1,0 0 0,0 0 0,1 0 0,-1 0 0,0 1 1,1-1-1,-1 0 0,0 0 0,1 1 0,-1-1 0,1 0 1,-1 1-1,0 0 3,8 7-272,-2-3 278,-1-1 1,1 0 0,0 0 0,0 0-1,1-1 1,-1 0 0,1 0-1,0 0 1,-1-1 0,1 1-1,1-1-6,15 4 41,-1-1-1,12 1-40,-17-4-5,33 4 46,0-2 0,1-2 0,17-3-41,76 3 69,-133-2-49,0 2-1,-1-1 1,1 1-1,-1 1 1,1-1-1,0 2-19,-10-4 3,0 0-1,1 0 0,-1 0 1,0 0-1,1 1 0,-1-1 0,0 0 1,0 0-1,0 0 0,1 0 0,-1 0 1,0 1-1,0-1 0,1 0 0,-1 0 1,0 0-1,0 1 0,0-1 0,0 0 1,1 0-1,-1 1 0,0-1 1,0 0-1,0 0 0,0 1 0,0-1 1,0 0-1,0 0 0,0 1 0,0-1 1,0 0-1,0 0 0,0 1 0,0-1 1,0 0-1,0 0 0,0 1 1,0-1-1,0 0 0,0 1 0,0-1 1,0 0-1,0 0 0,-1 1 0,1-1 1,0 0-1,0 0 0,0 0 0,0 1 1,-1-1-1,1 0 0,0 0 0,0 0 1,0 1-1,-1-1 0,1 0 1,0 0-1,0 0 0,-1 0 0,1 0 1,0 0-1,0 0 0,-1 0 0,1 1 1,0-1-1,-1 0-2,1 0 10,-5 2 16,0 1-1,-1-1 1,1 0 0,-1 0-1,1 0 1,-1-1-1,0 0 1,1 0-1,-1-1 1,0 1-1,-3-1-25,-14-1 20,0-1-1,-7-2-19,3 1-21,-100-9 154,-60 4-133,171 9-39,1 0 0,-1 1-1,-10 3 40,-8 2-20,21-7-39,12 0-10,3 0-102,9-1 177,-1-1-1,1 0 0,-1 0 1,1-2-1,-1 1 1,8-5-6,-1 2-17,264-91 70,-243 85-170,11 0 117,-2 0 16,-37 9 63,1 1 0,0 1 0,0 0 0,0 0 0,1 1-79,-10 0-6,-2 0 97,-6 0 154,-77 3-241,42-1 67,0-2 1,0-1 0,-9-3-72,32 1-61,0 2 0,-17 0 61,29 1-15,0 0 0,0 1 0,0 0 0,0 0 0,1 0 0,-1 1 0,0-1 0,1 2 0,-1-1 0,-2 2 15,7-3-112,1-1 110,0 1 0,0-1-1,0 0 1,0 1 0,0-1 0,0 1-1,1-1 1,-1 0 0,0 1 0,0-1 0,1 0-1,-1 1 1,0-1 0,0 0 0,1 1-1,-1-1 1,0 0 0,1 0 0,-1 1-1,1-1 1,-1 0 0,0 0 0,1 0-1,-1 1 1,1-1 0,-1 0 0,1 0 2,12 3 47,-11-3-45,68 10 98,1-3 0,0-3-1,62-6-99,-87-2 375,40-9-375,-39 5 153,33-1-153,-53 7 53,78-4-101,85 7 48,-179-1-16,-1 1 0,0 1 0,1 0 0,-1 0 0,0 1 0,0 0 0,2 2 16,-11-5 3,-1 0 0,0 1-1,0-1 1,0 0-1,0 0 1,0 0-1,1 0 1,-1 1-1,0-1 1,0 0-1,0 0 1,0 0 0,0 1-1,0-1 1,0 0-1,0 0 1,0 1-1,0-1 1,0 0-1,0 0 1,0 0 0,0 1-1,0-1 1,0 0-1,0 0 1,0 1-1,0-1 1,0 0-1,0 0 1,0 0-1,0 1 1,0-1 0,0 0-1,0 0 1,-1 0-1,1 1 1,0-1-1,0 0 1,0 0-1,0 0 1,-1 0 0,1 0-1,0 1 1,0-1-1,0 0 1,-1 0-3,-7 7 53,-4 1-76,0-1-1,-1 0 1,0-1-1,0-1 1,-2 1 23,-71 19 23,35-10-9,-266 87-206,188-63 69,69-22 172,0-2-1,-7-3-48,-11 3 95,-11-1-585,143-8 402,0-1-1,0-4 1,25-2 88,-10 0 9,11 2-13,99-2 168,-50-6-31,0-4 0,0-7 1,101-28-134,-209 41 81,57-14-66,11-8-15,-53 16-33,-1 2 0,11 0 33,-33 6-30,8 1 79,1 0 1,-1 1-1,0 0 1,3 3-50,13-2 4,-41 0 10,-1-1-1,1 0 0,-1 0 0,1 0 0,0-1 0,-3 0-13,-17-6 113,-87-12 133,44 7-366,-27 0 120,-34-7 2,-30-1-27,96 14 61,37 3-102,1-1-1,-7-3 67,-32-7-27,56 14 25,-1 0 0,1-1 0,-1 0 0,1 0-1,0 0 1,0-1 0,0 0 0,0 0 0,0-1 0,0-1 2,6 5 1,1 0 1,0 0-1,-1-1 1,1 1-1,0 0 1,-1-1-1,1 1 1,0-1-1,-1 1 1,1 0-1,0-1 1,-1 1-1,1-1 1,0 1-1,0-1 1,0 1-1,0-1 1,0 1-1,-1-1 0,1 1 1,0-1-2,0 1-7,1-1 0,-1 1 1,0 0-1,0-1 0,0 1 0,1 0 0,-1-1 1,0 1-1,0 0 0,1-1 0,-1 1 1,0 0-1,0 0 0,1 0 0,-1-1 0,0 1 1,1 0-1,-1 0 0,0 0 0,1 0 0,0-1 7,24-3-334,-20 4 332,12-2-7,-1 2 0,1 0 0,-1 0 0,1 2 0,4 1 9,31 6-290,-1 3 290,-15-3-4,1-1 0,0-3 0,1 0 4,23-4 306,43-6-306,-10 1 126,66-4-286,64 0 288,-135 13-261,-86-6 131,10 4 14,-13-2-13,0 0-1,0 0 0,1 0 0,-1 0 1,0-1-1,0 1 0,0 0 0,0 0 0,0 0 1,0 0-1,0-1 0,0 1 0,0 0 1,0 0-1,0 0 0,-1 0 0,1-1 0,0 2 2,-2-1 4,0 1-1,0-1 0,1 0 0,-1 1 1,0-1-1,0 0 0,0 0 0,0 0 0,0-1 1,-1 1-1,1 0 0,0-1 0,0 1 0,0-1 1,-1 0-1,1 0 0,0 0 0,0 0 1,-2 0-4,-6 0-35,-1-1 0,1 0 1,-8-3 34,-27-3-59,-45-1 59,39 4-5,-113-6-187,128 10 128,1 2 0,0 1 0,-22 6 64,38-4-15,1 0 1,0 2-1,-16 7 15,-11 5-42,42-18 14,-1 0-1,1 1 1,0 0-1,0-1 1,0 1 0,0 0-1,0 1 1,-2 1 28,4-3-12,0-1 1,1 1-1,-1 0 1,1-1-1,-1 1 1,1 0-1,0-1 1,-1 1-1,1 0 1,0 0-1,-1-1 1,1 1-1,0 0 1,0 0-1,0-1 1,0 1-1,0 0 1,-1 0-1,1 0 1,1-1-1,-1 1 1,0 0-1,0 0 1,0 0 0,0-1-1,1 1 1,-1 0-1,0 0 1,1-1-1,-1 1 1,0 0-1,1 0 1,-1-1-1,1 1 1,-1-1-1,1 1 1,-1 0-1,1-1 1,0 1-1,-1-1 1,1 1 11,3 2-17,0-1 1,-1 1 0,1-1-1,0 0 1,1 1 0,-1-2-1,0 1 1,1 0 0,-1-1-1,1 0 1,-1 0 0,1-1-1,-1 1 1,6-1 16,8 0-50,0-1 0,0 0 0,5-3 50,-4 2-53,136-15 55,97-13 60,-239 27-101,0 2 0,0 0-1,0 0 1,1 1 0,-1 1 0,7 1 39,-15-1-35,-1 1 0,1 0-1,-1 0 1,1 0 0,-1 1-1,0-1 1,0 1 0,0 0 0,0 0-1,0 0 1,1 3 35,-2-3 5,0 0 0,0 0 0,0 0 0,0-1 0,0 1 0,1-1 0,-1 0-1,1 0 1,0 0 0,-1-1 0,1 1 0,0-1 0,0 0 0,0 0 0,0 0 0,3 0-5,20-1 90,-141 8-26,24 0-64,90-8 1,0 0 0,-1 0-1,1 0 1,0 0 0,0 0-1,0 0 1,0 0 0,0 0-1,0 0 1,0 0 0,-1 0-1,1 0 1,0 0 0,0 0-1,0 0 1,0 0 0,0 0-1,0 0 1,0 0 0,0 0-1,-1 0 1,1 0 0,0 0-1,0-1 1,0 1 0,0 0-1,0 0 1,0 0 0,0 0-1,0 0 1,0 0 0,0 0-1,0 0 1,0-1 0,0 1-1,0 0 1,0 0 0,0 0-1,0 0 1,0 0 0,0 0-1,0 0 1,0-1 0,0 1-1,0 0 1,0 0 0,0 0-1,0 0 1,0 0 0,0 0-1,0 0 1,0 0-1,0-1 1,0 1 0,0 0-1,0 0 1,0 0-1,7-10 239,12-6 130,-9 10-404,0 1 0,0 0 0,1 0 0,-1 2 0,1-1 1,0 1-1,0 1 0,0 0 0,0 0 0,0 1 0,1 0 0,-1 1 0,9 1 35,63 4 176,-60-3-174,-1-1-1,1-1 0,3-1-1,18 0 18,35-4-146,-79 5 129,1 0 1,-1 0-1,1 0 1,-1 0-1,0 1 1,1-1-1,-1 0 1,1 0-1,-1-1 1,1 1-1,-1 0 1,0 0-1,1 0 1,-1 0-1,1 0 1,-1 0-1,0 0 1,1-1-1,-1 1 1,1 0-1,-1 0 1,0-1-1,1 1 0,-1 0 1,0 0-1,0-1 1,1 1-1,-1 0 1,0-1-1,0 1 1,1 0-1,-1-1 1,0 1-1,0-1 1,0 1-2,0-1 3,0 1 1,0-1-1,-1 1 1,1-1 0,0 1-1,-1-1 1,1 1-1,0 0 1,-1-1-1,1 1 1,-1-1-1,1 1 1,-1 0-1,1 0 1,-1-1-1,1 1 1,-1 0 0,1 0-1,-1-1 1,1 1-1,-1 0 1,1 0-1,-1 0 1,1 0-1,-1 0 1,0 0-4,-20-2-87,1 2 0,-1 0 1,0 2-1,1 0 0,-18 4 87,-2 0-84,9-1 42,0 1-1,0 1 1,1 2-1,1 1 0,-20 9 43,40-16-113,0 1-1,-1-2 1,-2 1 113,-23 7-38,24-9-84,27-1 68,16 7 224,-8-3-49,0 1 0,5 2-121,26 6-119,70 14 295,-95-19-256,-15-4 99,1 0-1,-1-1 1,1-1 0,12 1-19,82 2 309,5 1-229,-94-1-134,-3-5-4,-18 0 47,1 0-1,-1 0 1,1 0 0,-1 0-1,0 0 1,1 0 0,-1 0-1,1 0 1,-1 0 0,0 0 0,1 0-1,-1 1 1,1-1 0,-1 0-1,0 0 1,1 0 0,-1 0-1,0 1 1,1-1 0,-1 0 0,0 0-1,1 1 1,-1-1 0,0 0-1,0 1 1,1-1 0,-1 0-1,0 1 1,0-1 0,0 0-1,1 1 1,-1-1 0,0 0 0,0 1-1,0-1 1,0 1 0,0-1-1,0 0 1,0 1 0,0-1-1,0 1 1,0-1 11,0 2 32,0-2-53,0 0-32,0 0-70,0 0 0,0 0-122,0 0 80,0 0 26,0 0 54,0 0 5,0 0 64,0 0 106,-13-12-586,12 11 433,1 0 0,-1 0 0,1 1 0,0-1 0,-1 0 0,1 0 0,0 0 1,0 0-1,0 0 0,0 0 0,0 0 0,-1 0 0,2 0 0,-1 1 0,0-2 63,0 2-40,0-1 0,0 0-1,0 0 1,0 1 0,0-1 0,0 0 0,0 0 0,0 1 0,-1-1 0,1 0-1,0 0 1,0 1 0,-1-1 0,1 0 0,0 1 0,-1-1 0,1 0 40,-3-1-4,1-1 1,0 0-1,0 0 1,1 0-1,-1 0 1,0-1-1,1 1 1,0 0-1,-1-2 4,-5-14-214,6 18 175,0 0 0,1 0-1,-1-1 1,1 1 0,-1-1 0,1 1-1,0 0 1,-1-1 0,1 1 0,0-1-1,0 1 1,0 0 0,0-1-1,0 1 1,0-1 0,1 1 0,-1-1-1,0 1 1,1 0 0,-1-1 0,1 1-1,0-1 40,13-24-602,2 5 1210,-13 19-561,-1-1 1,1 0 0,-1 0 0,0 0-1,-1 0 1,1-1 0,0 1-1,-1-1-47,1 0 34,0 1-1,0-1 1,0 0-1,0 1 1,3-3-34,-2 2 29,-1 0 1,0 0 0,1 0-1,-1 0 1,-1 0-1,1-1 1,-1 1-1,1-1 1,-1 1-1,0-3-29,5-16 116,-1 1 102,-4 20-223,0 0 1,0-1-1,-1 1 0,1 0 0,-1-1 0,1 1 1,-1 0-1,0-1 5,3-13-58,-2 11 77,-1 0 0,1 0 1,-1 0-1,0 0 0,-1-3-19,1-5 6,0 12-5,-1 0 1,1 0 0,0 0 0,0 0 0,-1 1 0,1-1 0,0 0 0,-1 0-1,1 0 1,-1 0 0,1 1 0,-1-1 0,1 0 0,-2 0-2,2 0-5,-1 0-1,0 1 1,1-1 0,-1 0-1,1 0 1,-1 0 0,1 0-1,-1 0 1,1 0 0,0 0 0,-1 1-1,1-1 1,0 0 0,0-1-1,0 1 6,-6-18 59,-3 6-90,9 12 26,-1 1 0,1-1 1,-1 1-1,1-1 1,0 0-1,-1 1 1,1-1-1,0 0 0,0 0 1,-1 1-1,1-1 1,0 0-1,0 0 1,0 1-1,0-1 1,0 0-1,0 0 0,0 1 1,0-1-1,0 0 5,5-38-346,-3 30 233,-2 8 115,0 1 0,0-1 0,0 0 1,0 1-1,0-1 0,0 0 0,0 0 0,0 1 0,0-1 1,0 0-1,0 1 0,0-1 0,0 0 0,-1 1 1,1-1-3,0-1-7,-1 1 1,1-1-1,0 1 1,0-1-1,0 1 1,0-1 0,1 1-1,-1-1 1,0 1-1,1-2 7,1-7-42,2-2-45,-4 11 91,0 1 0,1 0 1,-1 0-1,0-1 1,0 1-1,0 0 0,1 0 1,-1-1-1,0 1 0,0 0 1,0-1-1,0 1 1,0 0-1,1 0 0,-1-1 1,0 1-1,0 0 0,0-1 1,0 1-1,0 0 1,0-1-1,0 1 0,0 0 1,0-1-1,0 1 0,-1 0 1,1-1-1,0 1 1,0 0-1,0-1 0,0 1 1,0 0-1,-1-1 0,1 1 1,0 0-1,0 0 1,0-1-5,-1 1 3,0-1 0,1 0 0,-1 0 1,1 0-1,0 0 0,-1 0 0,1 0 0,0 0 1,0 0-1,-1 0 0,1 0 0,0 0 1,0 0-1,0 0 0,0 0 0,0 0 0,0 0 1,1-1-4,-2-6 11,1 7-11,0 0 0,0 1 0,0-1 0,0 1 0,0-1 0,0 0 0,0 1 0,0-1 0,0 0 0,0 1 0,0-1 0,1 1 0,-1-1 0,0 0 0,0 1 0,0-1 0,1 1 0,-1-1 0,0 1 0,1-1 0,-1 1 0,1-1 0,-1 1 0,0 0 0,0 0 0,0-1 0,1 1 0,-1 0 0,0 0 0,0-1 0,0 1 0,0 0 0,0 0 0,1-1 0,-1 1 0,0 0 0,0-1 0,0 1 0,0 0 0,0 0 0,0-1 0,0 1 0,0 0 0,0-1 0,0 1 0,0 0 0,0 0 0,0-1 0,0 1 0,0 0 0,-1-1 0,-4-13 0,-16-5-123,17 16 127,3 3-15,0-1 0,0 1-1,1-1 1,-1 1 0,0-1-1,0 1 1,0 0 0,0-1 0,0 1-1,1 0 1,-1 0 0,0-1 0,0 1-1,0 0 1,-1 0 11,0 0-23,0 0 1,0-1 0,0 1-1,0-1 1,0 1-1,0-1 1,0 0-1,0 0 1,0 0-1,0 0 1,1 0-1,-1 0 1,0 0-1,-1-2 23,2 0 2,0 0 0,1-1 0,0 1-1,-1 0 1,1 0 0,0 0 0,0 0-1,1-1 1,-1 1 0,1 0 0,-1 0-1,2-2-1,1-18-26,-3 22 27,0-1 1,0 0 0,0 1-1,0-1 1,0 1-1,1-1 1,-1 0-1,0 1 1,1-1-1,-1 1 1,1-1-1,0 1 1,-1-1-1,1 1 1,0 0-1,0-1 1,0 1-1,0 0 1,0 0-1,0 0 1,1-1-2,-2 1-7,1 0 0,-1 0-1,0 0 1,0 0 0,1 0 0,-1 0-1,0 0 1,0-1 0,0 1 0,0 0-1,0 0 1,0 0 0,0 0 0,0-1-1,-1 1 1,1 0 0,-1 0 7,-6-22 22,7 22-21,0 1 0,0-1 0,0 1 0,0-1 0,0 0 0,0 1 0,-1-1 0,2 1 0,-1-1 0,0 1 0,0-1 1,0 0-1,0 1 0,0-1 0,0 1 0,1-1 0,-1 1 0,0-1 0,0 1 0,1-1 0,-1 1 0,0-1 0,1 1 0,-1-1-1,4-9 12,-3 4 10,-1 1 1,1 0-1,0 0 0,1 0 1,-1 0-1,1 0 0,1-2-22,-1 2 5,0 0-1,-1 0 0,1 0 1,-1 0-1,0-1 0,0 1 1,-1-2-5,10-65-27,-5 41 464,-5 28-405,1 1-1,-1 0 1,0 0-1,1 0 1,0 0-1,-1 0 1,1 0-1,0 0 1,0 0-1,0 0-31,6-15 165,-6 14-136,0 0 0,0 0 1,1 0-1,-1 0 0,1 0 0,-1 0 0,1 1 0,2-3-29,-2 3 5,-1 0-1,1 0 1,-1-1 0,1 1-1,-1 0 1,0-1 0,0 1-1,0-1 1,0 1 0,0-1-1,-1 1 1,1-1 0,0-1-5,-1-1 30,0 0 0,1 0 0,0 1 0,0-1 0,0 1 0,2-4-30,2-7 65,-5 14-73,0 0 1,1 0-1,-1-1 1,0 1-1,0 0 1,0 0-1,0 0 1,0 0-1,0-1 1,0 1-1,-1 0 1,1 0-1,0 0 1,-1 0-1,1 0 1,-1 0-1,1 0 1,-1 0-1,1 0 1,-1-1 7,-5-9 107,6 10-111,-1-1 1,0 0-1,0 1 0,0 0 0,0-1 0,0 1 0,0-1 1,0 1-1,0 0 0,-1 0 0,0-1 4,1 1 21,-1 0 1,1-1-1,-1 1 0,1-1 0,0 1 1,0-1-1,-1 0 0,1 1 1,0-2-22,-6-11-28,5 13 8,1-1-1,0 0 1,0 0 0,0 0 0,0 0-1,0 0 1,1 0 0,-1 0-1,0-1 1,1 1 0,0-1 20,-4-18 68,3 19-65,0 0 1,0-1-1,1 1 0,-1-1 1,1 1-1,0-1 0,0 1 1,0-1-1,0 1 0,0-1-3,1-3 15,-1 0 0,1 0 0,-1 1 0,0-1 0,-1 0 0,0 0 0,0 1 0,0-3-15,-1 2 7,1 0-1,1-1 1,-1 1-1,1-1 1,0 0-1,0 1 1,1-5-7,4-25 352,-4 27-349,0 0 0,1 0 0,0 0 1,0 0-1,2-5-3,-2 10 7,-1 0 0,0-1 1,0 1-1,0-1 0,-1 1 1,0-2-8,0 2 3,1 0 0,-1 0 0,1 0 0,-1 0 1,1 0-1,0 1 0,1-1 0,0-1-3,-1 0 9,1 1 1,0-1-1,-1 0 0,0 0 1,0-1-1,-1 1 1,1-1-10,2-18 35,-3 22-31,1 0 0,-1 1 0,0-1 0,0 0 0,0 1 0,0-1 0,-1 0 0,1 0 0,0 1 0,-1-1 0,1 0 0,-1 1 0,0-1-4,-3-18 66,-7 9-29,10 11-37,0 0 0,1 0 0,0 0 0,0 0 0,0 0 0,-1 0 0,1 0 0,0 0 0,0 0 0,0 0 0,-1 0 0,1 0 0,0 0 0,0 0 0,0 0 0,-1 0 0,1 0 0,0 0 0,0 0 0,0-1 0,0 1 0,-1 0 0,1 0 0,0 0 0,0 0 0,0 0 0,0 0 0,-1-1 0,1 1 0,0 0 0,0 0 0,0 0 0,0 0 0,0-1 0,0 1 0,0 0 0,0 0 0,0 0 0,0-1 0,-1 1 0,1 0 0,0 0 0,0 0 0,0-1 0,0 1 0,0 0 0,0 0 0,-5-9-31,2 5 30,4 3 3,-1 0-1,0 0 1,1 0 0,-1 0-1,1 0 1,-1 0 0,1 0-1,0 0 1,0 0 0,-1 0-1,1 0 1,0 0 0,0 0-1,0 0 1,0 1 0,0-1 0,0 0-1,0 1 1,1-1-2,-2 0 0,1 1 21,0-1 1,0 1-1,0-1 1,-1 0-1,1 0 0,0 1 1,0-1-1,-1 0 1,1 0-1,0 0 0,-1 0 1,1 0-22,12-16 234,-12 16-298,-1 1 48,0 0 106,0 0-20,0 0-33,0 0 0,0 0 17,0 0-54,0 0-139,0 0 59,0 0 133,13-5-703,-13 10-961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5:34.121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1 9 64,'0'-9'32,"5"9"-32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5:34.466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6 4 64,'-5'0'32,"5"-3"-32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5:39.253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533 31 640,'4'-3'880,"-5"4"-863,1-1 0,-1 0 0,0 1 1,1-1-1,-1 0 0,1 0 0,-1 0 0,0 1 0,1-1 1,-1 0-1,0 0 0,1 0 0,-1 0 0,0 0 1,1 0-1,-1 0 0,0 0 0,1-1 0,-1 1 0,0 0 1,1 0-1,-1 0 0,1-1 0,-1 1 0,1 0 0,-1-1 1,0 1-1,1 0 0,-1-1 0,1 1 0,-1-1 0,1 1 1,0-1-1,-1 1 0,1-1 0,-1 1 0,1-1 0,0 1 1,0-1-1,-1 0 0,1 0-17,-22-14-37,22 15 53,-1 0 0,1 0 0,0 0 0,0 0 0,0 0 0,-1 0 0,1 0 0,0 0 0,0 0 0,0 0 0,0 0 0,-1 0 0,1 0 0,0 0 0,0 0 0,0 0 0,0-1 0,-1 1 0,1 0 0,0 0 0,0 0 0,0 0 0,0 0 1,0-1-1,0 1 0,-1 0 0,1 0 0,0 0 0,0 0 0,0-1 0,0 1 0,0 0 0,0 0 0,0 0 0,0 0 0,0-1 0,0 1 0,0 0-16,7 5 527,-6-4-534,-1 0 1,1 0 0,0 0 0,-1 0 0,1 0-1,-1 0 1,1 0 0,-1 0 0,0 0 0,1 0-1,-1 0 1,0 0 0,0 0 0,0 1 0,0-1-1,0 0 1,0 1 6,2 8 42,-1-7-52,0 0 1,0 0 0,-1 0 0,1 0-1,-1 0 1,1 1 0,-1-1 0,0 0-1,0 0 1,-1 0 0,1 1 0,-1-1 0,0 2 9,0 0 5,1-1 1,-1 1 0,1 0 0,0-1-1,0 1 1,0 0-6,1 3 20,-1 1-1,-1 0 1,0 0-1,0-1 0,0 1 1,-1-1-1,-1 1 1,-2 6-20,2-5 52,1-1-62,1 0-1,-1 1 0,1-1 1,1 0-1,0 5 11,0 135-75,-1-125 124,0-18-47,0 0-1,1 0 1,0 0 0,0 0-1,1-1 1,0 4-2,0 6-83,-1-13 86,0 0-1,0 0 0,1 0 1,-1 0-1,0-1 1,0 1-1,1 0 1,-1 0-1,1-1 1,0 1-1,-1 0 1,1 0-3,1 2 6,0 1 1,-1-1 0,1 0-1,-1 1 1,0 0 0,-1-1-1,1 1 1,-1-1 0,0 1-1,0 2-6,2 28 24,0-22-51,-1 0 0,0 0 1,-1 1-1,-2 7 27,1 11-42,4 98 207,-3-130-169,0 0 0,0 0 0,0 0 0,0 0 0,-1 0 0,1 0 0,0 0 1,0 0-1,0 0 0,0 0 0,0 0 0,-1-1 0,1 1 0,0 0 0,0 0 0,0 0 0,0 0 0,0 0 0,0 0 0,0 0 0,-1-1 0,1 1 0,0 0 0,0 0 0,0 0 0,0 0 0,0 0 0,0-1 0,0 1 0,0 0 0,0 0 0,0 0 0,0 0 0,0-1 0,0 1 0,0 0 1,0 0-1,0 0 0,0 0 4,1-83-281,-3-102-622,-4 133 1027,3 30-127,1 1-1,1-6 4,0-36 43,-3 1-1,-3-1 1,-9-36-43,15 93 3,-1-4-41,0 0-1,-1 1 1,-1-4 38,3 12-22,1 1 19,0 0 1,0 0 0,0-1 0,0 1 0,0 0 0,0 0 0,0 0 0,0 0 0,0-1 0,0 1 0,0 0-1,0 0 1,0 0 0,0 0 0,0-1 0,0 1 0,0 0 0,0 0 0,0 0 0,0 0 0,0-1 0,0 1 0,0 0-1,0 0 1,0 0 0,1 0 0,-1-1 0,0 1 0,0 0 0,0 0 0,0 0 0,0 0 0,0 0 0,1 0-1,-1 0 1,0-1 0,0 1 0,0 0 0,0 0 0,0 0 0,1 0 0,-1 0 0,0 0 0,0 0 0,0 0-1,1 0 1,-1 0 0,0 0 2,0 0-6,1 0 0,-1 1 0,1-1 0,-1 0 0,0 1 1,1-1-1,-1 0 0,0 1 0,1-1 0,-1 1 0,0-1 0,0 0 0,1 1 0,-1-1 0,0 1 0,0-1 0,0 1 6,2 7 64,0 0-1,-1 0 1,0 0 0,0 0-1,-1 0 1,0 1 0,-1-1 0,0 2-64,0 18 98,1-7-96,-2 148 400,-2-116-377,-1 0-1,-5 9-24,-10 58 131,-18 83 341,27-153-315,2 4-157,6-36 34,2 0 0,0-1 0,1 1 0,2 16-34,2-42-16,-2-5 62,0 0 1,-2 0-1,0-6-46,1-18 48,6-33-28,1-35-8,-2-7-133,0-69-137,-3 126 248,6-38 10,0 4 64,-8 76-41,-1 7-14,0-1 0,1 1 0,0-1 1,0 1-1,1-3-9,-1 9-3,-1 0 0,0 0 0,0 0 1,0 0-1,0 0 0,0 0 0,0 0 0,0 0 1,0 0-1,0 0 0,0 0 0,0 0 0,0 0 1,0 0-1,0 0 0,0 0 0,0 0 0,0 0 1,0 0-1,0 0 0,0 0 0,0 0 0,0 0 1,0 1-1,1-1 0,-1 0 0,0 0 0,0 0 1,0 0-1,0-1 0,0 1 0,0 0 0,0 0 1,0 0-1,0 0 0,0 0 0,0 0 0,0 0 1,0 0-1,0 0 0,0 0 0,0 0 0,0 0 1,0 0-1,0 0 0,0 0 0,1 0 0,-1 0 0,0 0 1,0 0-1,0 0 3,1 10-56,0 15-1,-1 6-26,0 19 75,-5 42 8,-1-14 79,4 0 0,3 11-79,1 5 66,3-8 478,-1-95-42,1-17-359,-1 0 0,-1 0 0,-1 0 1,-1 0-1,-2-7-143,1 10 25,-6-184 65,1 157-26,-3-6-64,0-2 80,3 24 421,-11-31-501,10 40 54,5 20-60,0 2-14,0-1-1,0 0 0,0 0 0,-1 1 1,1-1-1,-1 1 0,0-1 21,2 4-3,0-1-1,0 1 1,-1 0-1,1-1 1,0 1-1,-1 0 1,1-1-1,0 1 1,0 0-1,-1 0 1,1 0-1,0-1 1,-1 1-1,1 0 1,-1 0-1,1 0 0,0 0 1,-1-1-1,1 1 1,-1 0-1,1 0 1,0 0-1,-1 0 1,1 0-1,-1 0 1,1 0 3,-1 1-4,0-1 0,-1 1 0,1-1-1,0 1 1,1 0 0,-1-1 0,0 1 0,0 0 0,0 0 0,0 0 0,0-1-1,1 1 1,-1 0 0,0 0 0,1 0 4,-2 3 37,1-1-1,0 1 1,-1-1 0,2 1-1,-1 0 1,0-1-1,1 1 1,-1 3-37,0 12 427,1-25-398,0 3-39,0 1 0,0-1-1,0 1 1,0-1-1,0 1 1,1-1 0,-1 1-1,1 0 1,0-1-1,-1 1 1,1 0 10,0 2-24,-1 0 1,1 0-1,-1 0 0,1 1 1,-1-1-1,0 0 1,1 1-1,-1-1 0,0 0 1,1 1-1,-1-1 1,0 1-1,1-1 0,-1 0 1,0 1-1,0-1 1,1 1-1,-1-1 0,0 1 1,0-1-1,0 1 1,0-1-1,0 1 0,0-1 1,1 1-1,-1 0 24,5 19 64,49 264-368,-45-236 398,-5-26 175,5 19-269,-7-32-44,0 1 0,0 0-1,-2 0 1,1 0 44,-1-1-53,1 0 0,0 1 0,1-1 0,1 3 53,0 10-128,-2-13 58,0-13 134,0-69-410,2 0 346,2-28-96,-4 0 0,-7-23 96,2 82 217,-5-16-217,4 25 172,4 31-137,1-1 0,-1 0 0,0 1 0,0-1 0,0 1 0,0-1 0,-1-1-35,1 4 4,1-1 0,0 1 0,0-1 0,0 1 0,-1 0 0,1-1 0,0 1-1,0 0 1,-1-1 0,1 1 0,0 0 0,-1-1 0,1 1 0,0 0-1,-1 0 1,1-1 0,-1 1 0,1 0 0,0 0 0,-1 0 0,1-1-1,-1 1 1,1 0 0,0 0 0,-1 0 0,1 0 0,-1 0 0,1 0-1,-1 0 1,1 0 0,-1 0 0,1 0 0,0 0 0,-1 0 0,1 1-1,-1-1 1,1 0 0,-1 0 0,1 0 0,0 1 0,-1-1 0,1 0-1,0 0 1,-1 1 0,1-1 0,0 0 0,-1 1-4,-1 1 12,0 0 1,0 0-1,0 0 1,0 0-1,0 0 0,0-1 1,-1 1-1,1 0 1,-1-1-1,1 0 1,-1 0-1,0 0 1,0 0-1,1 0 0,-4 0-12,5-1-2,0 1-1,0-1 0,0 0 1,0 1-1,0-1 0,0 0 1,1 1-1,-1 0 0,0-1 0,0 1 1,0-1-1,0 1 0,1 0 1,-1 0-1,0-1 0,0 1 0,1 0 1,-1 0-1,1 0 0,-1 0 1,1 0-1,-1 0 3,-10 24 135,10-22-163,-3 13-50,0-1 0,1 1 0,-1 9 78,-3 18-91,-19 79 75,-6 102 16,21-128 45,2-19 59,2 54-104,7-114 9,1-1-1,1 1 1,1-1-1,4 17-8,7 12 160,3 4-160,-8-24 110,-7-21-107,-1-2-1,-1 0 0,1 0 0,-1 0 0,0 0 0,1 1 0,-1-1 1,0 0-1,-1 0 0,1 3-2,0 33-54,0-37 118,0-1 0,0 0-26,0 1-20,0 1 0,0-1 1,0 1-1,0-1 0,0 1 1,0-1-1,0 0 0,-1 1 1,1-1-1,-1 1 0,1-1 0,-1 0-18,1 1-123,-4 6 124,3-7 2,1-1 1,-1 1-1,1-1 0,-1 1 0,1-1 0,-1 1 0,1 0 1,0-1-1,-1 1 0,1 0 0,0-1 0,0 1 1,-1 0-1,1-1 0,0 1 0,0 0 0,0-1 0,0 2-3,0 18-112,0-19 160,1 6-80,2-12 80,2-4 8,1 0 0,-1 0 0,-1-1 0,0 0 0,0 0 0,0-3-56,-1-4 88,0 1 0,-2-1-1,0 0 1,-1 0-1,0 0 1,-1 0-88,-1-40-568,10 76 228,-2-7 264,42 117-68,-41-111 178,0-1-1,1 0 1,9 13-34,-16-30 21,0-1-1,0 1 1,0-1 0,0 1-1,0-1 1,0 1 0,-1-1-1,1 0 1,0 0 0,0 1-1,0-1 1,-1 0 0,1 0-1,0 0 1,-1 0 0,1 0-21,1-3 14,1-1 1,-1 1-1,0-1 1,0 0-1,-1 0 1,1 0-1,-1 0 1,0 0-1,0-4-14,0-11-216,0 1 0,-2-1 216,2-24-296,3-42-130,-5 85 223,-1 6 79,-1 10 35,-31 172 430,28-154-205,5-23-72,-1 0 1,0 0-1,0 0 1,-1 0-1,0-1 0,-1 1 1,-1 2-65,4-12 4,1 0 0,-1 1 0,1-1 0,0 0 0,-1 0 0,1 0 0,-1 0 0,1 0 0,0 0-1,-1 0 1,1 0 0,-1 0 0,1 0 0,-1 0 0,1-1 0,0 1 0,-1 0 0,1 0 0,0 0 0,-1-1 0,1 1 0,-1 0 0,1 0 0,0-1 0,-1 1 0,1 0 0,0 0 0,0-1 0,-1 1 0,1 0 0,0-1 0,0 1 0,-1-1 0,1 1 0,0 0 0,0-1-4,-1 0-3,0 0 0,0-1 0,0 1 0,0-1 0,0 1 1,0-1-1,0 1 0,1-1 0,-1-1 3,0 3 1,1 0 1,0 1-1,0-1 0,0 0 0,0 0 1,0 0-1,0 0 0,0 0 1,0 0-1,0 0 0,-1 0 0,1 0 1,0 0-1,0 0 0,0 0 0,0 0 1,0 0-1,0 0 0,0 0 1,0 0-1,-1 0 0,1 0 0,0 0 1,0 0-1,0 0 0,0 0 0,0 0 1,0 0-1,0 0 0,0 0 1,-1 0-1,1 0 0,0-1 0,0 1 1,0 0-1,0 0 0,0 0 0,0 0 1,0 0-1,0 0 0,0 0 1,0 0-1,0 0 0,0 0 0,0-1 1,0 1-1,0 0 0,0 0 0,0 0 1,0 0-1,-1 0 0,1 0 1,0 0-1,0 0 0,0-1 0,1 1 1,-1 0-1,0 0 0,0 0 0,0 0 1,0 0-1,0 0 0,0 0 0,0 0 1,0-1-2,-8 14 21,-6 16 83,12-22 79,-1 0-1,1 0 0,-1-1 1,0 1-1,-3 2-182,3-5 137,2-4 44,1-10 250,1 1-103,0 1-336,-1 0 0,2 1 0,-1-1-1,1 1 1,0-1 0,1 1-1,0 0 1,0 0 0,1-1 8,-4 8 6,0 0-1,0 0 1,0 0 0,0-1 0,0 1 0,0 0-1,0 0 1,0 0 0,0-1 0,0 1 0,0 0-1,0 0 1,0 0 0,0-1 0,0 1 0,0 0-1,0 0 1,0 0 0,0-1 0,0 1 0,0 0 0,0 0-1,0 0 1,0-1 0,0 1 0,-1 0 0,1 0-1,0 0 1,0 0 0,0-1 0,0 1 0,0 0-1,-1 0 1,1 0 0,0 0 0,0 0 0,0 0-6,-12-4 35,-16 3-10,25 1 25,-43 1 59,1 2-1,-1 2 0,-32 9-108,48-5-216,25-7 174,-1 0 1,1 0-1,-1-1 1,0 1 0,0-2-1,1 1 1,-2 0 41,7-1-6,1 0-132,135-4-199,-109 1 399,-1 0-1,0-2 1,0-1-1,1-1-61,-23 6 62,-2 0-73,-1 0 0,1 1 0,0-1 0,0 1 1,0-1-1,0 1 0,-1 0 0,1-1 0,0 1 0,0 0 0,0 0 0,0 1 0,0-1 1,0 0-1,1 1 11,-2-1-128,-1 0 112,5-12 453,-5-2-448,0 0-1,1 0 1,0 0 0,1 0-1,0 0 1,2 1 0,-1-1-1,7-12 12,-5 12-43,0 0-1,-1 0 1,2-9 43,4-16-115,-3 12 134,3-27-19,3-13 130,-6 35-101,-2 0 0,1-26-29,-6 57 1,-1-44 141,-1 13-177,-2 1 35,2 24 0,1 0 0,0-1 0,0 1 0,1-1 0,-2-7 15,0-1 0,0 0 0,-2 1 0,0 0 0,0 0 0,-4-7-15,1 4-23,2 0 1,0 0-1,1 0 1,-1-15 22,-6-58 37,2 35-115,6 40 97,0 0 0,2-1 0,-1-5-19,2 15-17,-1 0 1,0 0-1,-1 0 1,0 0-1,0 0 1,-2-5 16,-4-15-8,7 22-49,0 1 0,1-1 0,0 1 0,0-1-1,0 1 1,0-1 0,1 0 57,1 4 2,-1 0 1,1 0-1,-1 0 0,1 0 1,-1 0-1,1 0 0,-1-1 1,0 1-1,0-1 0,1 1 1,-1 0-1,0-1 0,0 0 1,-1 1-1,1-1 0,0 0-2,-1 2-2,0-1 0,0 1 0,0-1 0,1 1 0,-1-1 0,0 1 0,0-1 0,0 1 0,0-1 0,1 1 0,-1-1 0,0 1 0,0 0-1,1-1 1,-1 1 0,0-1 0,1 1 0,-1 0 0,1-1 2,-1 1-12,0 0 1,0 0-1,0 0 0,1 0 1,-1 0-1,0 0 0,0 0 1,0 0-1,1 0 0,-1 0 1,0 0-1,0 0 0,0 0 1,1 0-1,-1 0 0,0 0 1,0 0-1,0 0 0,1 0 1,-1 1-1,0-1 0,0 0 1,0 0-1,0 0 0,1 0 1,-1 0-1,0 0 0,0 1 1,0-1-1,0 0 0,0 0 1,0 0-1,1 0 0,-1 1 1,0-1-1,0 0 0,0 0 1,0 0-1,0 1 0,0-1 1,0 0-1,0 0 0,0 0 0,0 1 1,0-1-1,0 0 0,0 0 1,0 0-1,0 1 0,0-1 1,0 0 11,4 28-30,-1-1 0,-1 1 0,-2 0 0,-1 6 30,1 38-94,4 9-103,1 73-395,-5-142 551,0 0-111,0 0-1,0 0 1,2 1 0,-1-1 0,2 0 0,0 2 152,5 6-1947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5:44.161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23 65 832,'-2'0'-221,"2"0"279,0 0 0,-1 0 0,1 0 0,0 0 0,0 0 0,-1 0 0,1 0 0,0 0 0,-1 0 0,1 0 0,0 0 0,0 0 0,-1 0 0,1 0 0,0 0 0,0 0 0,-1 0 0,1 0 0,0 0 0,0 0 0,0-1 0,-1 1 0,1 0 0,0 0 0,0 0 0,0 0 0,-1-1 0,1 1 0,0 0 0,0 0 0,0 0 0,0-1 0,-1 1 0,1 0 0,0 0 0,0-1 0,0 1 0,0 0 0,0 0 0,0 0 0,0-1 0,0 1 0,0 0 0,0-1 0,0 1 0,0 0 0,0 0 0,0-1 0,0 1 0,0 0 0,0 0 0,0-1 0,0 1-58,-3-1 97,3 1-90,0 0 1,0 0-1,0 0 1,0 0 0,0 0-1,0 0 1,0 0-1,0 0 1,0-1 0,1 1-1,-1 0 1,0 0 0,0 0-1,0 0 1,0 0-1,0 0 1,0-1 0,0 1-1,0 0 1,0 0-1,0 0 1,0 0 0,0 0-1,0-1 1,0 1 0,0 0-1,0 0 1,-1 0-1,1 0 1,0 0 0,0 0-1,0 0 1,0-1-1,0 1 1,0 0 0,0 0-1,0 0 1,0 0-1,0 0 1,0 0 0,-1 0-1,1 0 1,0 0 0,0 0-1,0-1 1,0 1-1,0 0 1,0 0 0,-1 0-1,1 0 1,0 0-1,0 0 1,0 0 0,0 0-1,0 0 1,0 0 0,-1 0-1,1 0 1,0 0-1,0 0 1,0 0 0,0 0-1,0 0 1,0 0-1,-1 1 1,1-1 0,0 0-1,0 0 1,0 0 0,0 0-8,1-2 113,0-1 1,0 1 0,0 0 0,0-1-1,0 1 1,-1-1 0,1 1 0,-1-1 0,0 1-1,0-1 1,0 0 0,0-1-114,0 3 3,1 0 1,-1 1 0,1-1-1,-1 0 1,0 0-1,1 1 1,-1-1-1,1 0 1,-1 1 0,1-1-1,0 1 1,-1-1-1,1 1 1,0-1-1,-1 1 1,1-1 0,0 1-1,-1 0 1,1-1-1,0 1-3,14-5 334,-14 5-326,1 0 0,0 0-1,-1 0 1,1 0 0,0 1 0,-1-1 0,1 1-1,-1-1 1,1 1 0,-1 0 0,1-1-1,-1 1 1,1 0 0,-1 0 0,0 0 0,0 0-1,1 0 1,-1 0 0,0 0 0,0 1-1,0-1 1,0 0 0,0 1 0,0-1 0,-1 0-1,1 1 1,0-1 0,-1 1 0,1 0-1,-1-1 1,1 1 0,-1 1-8,2 7 134,-1 0 0,0 0 0,-1 0 0,0 0 0,-1 3-134,0 7-7,1 6 37,0 26-87,5 34 57,4 71-37,-6-118 60,-1-1 0,-2 0 0,-5 26-23,3-33 24,2 0-1,1 3-23,0 9-73,0-16 52,2 0-1,1 0 1,1 1 21,3 23 0,-4-27 48,0-1 0,2 0 0,1 0 0,3 6-48,-10-29 3,0 1 0,0-1 0,0 0 0,0 0 0,0 0 0,1 0-1,-1 1 1,0-1 0,0 0 0,0 0 0,1 0 0,-1 0 0,0 0 0,0 0 0,1 0 0,-1 0 0,0 0 0,0 0 0,0 1 0,1-1 0,-1 0 0,0 0 0,0 0 0,1 0 0,-1-1 0,0 1 0,0 0 0,0 0 0,1 0 0,-1 0-1,0 0 1,0 0 0,1 0 0,-1 0 0,0 0 0,0 0 0,0-1 0,1 1-3,6-5 32,-5 2-51,-1 0 0,1 0-1,-1 0 1,1-1 0,-1 1 0,0-1 0,0 1 0,0-1 0,-1 1-1,1-3 20,-1-39-271,0 27 83,-3-118-506,1 104 641,-2 0 0,-1 1 0,-4-10 53,-21-101-112,21 89 229,-1-38-117,2 7 59,-16-71-177,16 111 182,7 35-156,-2 7 82,3 3 6,-1 0 1,1 0 0,-1 0 0,1 0 0,-1 0 0,1 0 0,0 0 0,0 0 0,-1 0 0,1 0 0,0 0-1,0 1 1,0-1 0,0 0 0,0 0 3,4 85-234,10 52 234,-5-50 95,-6-72-96,-2-13 44,-1 0 1,1 0 0,0 0-1,-1 0 1,0 0 0,0 0 0,0 0-1,0 0 1,0 0 0,-1 0-1,1 0 1,-1 1-44,0-3 1,1-1-1,0 0 1,0 0 0,0 0-1,0 0 1,0 0-1,0 0 1,0 0 0,0 0-1,-1 0 1,1 0-1,0 0 1,0 0-1,0 0 1,0 0 0,0 0-1,0 0 1,-1 0-1,1 0 1,0 0 0,0 0-1,0 0 1,0 0-1,0 0 1,0 0 0,-1 0-1,1 0 1,0 0-1,0 0 1,0 0 0,0 0-1,0 0 1,0 0-1,0 0 1,-1 0 0,1-1-1,0 1 1,0 0-1,0 0 1,0 0 0,0 0-1,0 0 1,0 0-1,0 0 1,0-1 0,0 1-1,0 0 1,0 0-1,0 0 1,0 0 0,0 0-1,0 0 1,0 0-1,0-1 1,0 1-1,0 0 0,-4-9-6,-1-41-54,2-1 1,1-12 59,-1-39-121,2 1 208,1 60-377,0 40 253,0 1 122,5 15 59,-4-6-75,0-1-1,0 0 1,-1 1-1,0 1-68,0 14 131,4 104-152,2 11-176,-5-48 743,-1-51-410,4 24-136,-3-36 69,-1 23-69,-1-18 315,1-32-197,0-6 186,7-122-451,0 22 22,1-27 46,0-46-45,-8 107 316,0 68-249,0 1-1,1-1 1,-1 1 0,1-1-1,-1 0 1,1 1 0,0 0-1,1-3 58,1 2-53,-1 0-44,0 1 81,9 2 124,-9 0-109,0 1 0,0-1 0,0 1 0,0 0 0,-1 0 0,1 0 0,0 0 0,-1 0 0,1 0 0,0 1 0,-1-1 0,0 0 0,1 1 0,-1-1 1,0 1-1,0 0 0,0-1 0,0 1 0,0 0 0,0 0 0,0 0 1,4 8 12,0 1 0,-1-1 0,1 3-12,-1 0 108,-1 1-1,0 0 1,-1 0 0,0 0-1,-1 2-107,1-70-22,0 33-29,-1-1-1,-2 0 0,0 0 0,-1 0 52,2 21-8,0 0 0,0 0 0,0 0 0,0 0 0,-1 0 0,1 1 0,0-1 0,0 0 0,-1 0 0,1 0-1,0 0 1,-1 1 0,1-1 0,-1 0 0,1 0 0,-1 1 0,1-1 0,-1 0 0,0 1 0,1-1 0,-1 1 0,0-1 0,1 1 0,-1-1 0,0 1 0,0-1 0,1 1-1,-1 0 1,0-1 0,0 1 0,0 0 0,0 0 0,1 0 0,-1-1 0,0 1 0,0 0 0,0 0 0,0 0 0,0 0 0,0 1 0,1-1 0,-1 0 0,0 0 0,0 0-1,0 1 9,-14 13-12,8-6-72,2-3 87,1-1 0,-1 0 0,1 1 0,1 0 0,-1 0-1,1 0 1,0 1 0,0-1 0,0 1 0,1-1 0,-1 1-1,2 0 1,-1 0 0,0 0 0,1 0 0,1 0-1,-1 3-2,-4 152-224,5-125 285,-1 6-43,2-1-1,4 14-17,5 49-140,-4 19 140,-5-97-4,4 198 84,-3-173-67,-2-21 38,1 0 1,2-1 0,1 0-1,3 8-51,9 19-62,-7-29 110,-2 0 1,-1 0 0,-1 0 0,-2 1-1,0 13-48,-2-22 71,0 20 35,-1-37-84,0 0 1,0 0 0,-1 0 0,1 1 0,0-1 0,-1 0-1,0 0 1,1 0 0,-1 0 0,0 0 0,0 0 0,0-1 0,0 1-1,-1 1-22,2-3 2,0 0 0,-1 0 0,1 0 0,0 0 0,0 1-1,0-1 1,0 0 0,-1 0 0,1 0 0,0 0-1,0 0 1,0 0 0,-1 0 0,1 0 0,0 0-1,0 0 1,0 0 0,-1 0 0,1 0 0,0 0 0,0 0-1,0 0 1,-1 0 0,1 0 0,0 0 0,0 0-1,0 0 1,0 0 0,-1 0 0,1 0 0,0 0 0,0-1-1,0 1 1,0 0 0,-1 0 0,1 0 0,0 0-1,0 0 1,0 0 0,0-1 0,0 1 0,-1 0 0,1 0-1,0 0 1,0-1 0,0 1 0,0 0-2,-5-11 31,4 8-41,-4-6-80,1-2 0,0 1 0,0 0 1,1-1-1,1 0 0,0 1 0,0-4 90,-4-97-908,7-49 908,0 58-68,-1-28 281,-10 173 80,-1 124-225,4-51-104,-19 183 1508,25-263-1433,1-29-23,0 1 1,0-1 0,-1 1-1,1-1 1,-2 1-1,1-1 1,-2 2-17,2-18 197,3-61-399,10-59 202,-8 77 22,-2-28-22,-1 9-230,-2-23 37,0 30 194,-1 53-124,-2 15 6,-4 19 5,-26 226 310,32-231-156,-9 52 275,-1 13 123,8-63-358,1-15-31,2-11 61,5-185-250,-3 159-44,-2 0 1,-3-15 181,-1-25 11,4 28 44,2 20 26,-2 0 0,-1 0 0,-3-15-81,2 19-100,2 11-148,0 22 100,2 45 436,7 41-288,14 145-448,1 15 598,-19-149 79,-4-110-229,0-12-94,0 5 105,0 0 1,0 0-1,-1 0 0,1 0 1,-2-3-12,2 10-2,0-1 1,0 1 0,0 0-1,-1 0 1,1-1 0,0 1-1,0 0 1,0 0-1,0-1 1,0 1 0,0 0-1,-1 0 1,1-1 0,0 1-1,0 0 1,0 0 0,-1 0-1,1 0 1,0-1 0,0 1-1,0 0 1,-1 0-1,1 0 1,0 0 0,0 0-1,-1 0 1,1-1 0,0 1-1,-1 0 1,1 0 0,0 0-1,0 0 1,-1 0-1,1 0 1,0 0 0,0 0-1,-1 0 1,1 0 0,0 1-1,-1-1 1,1 0 0,0 0-1,0 0 1,-1 0-1,1 0 1,0 0 0,0 1-1,-1-1 1,1 0 0,0 0-1,0 0 1,0 0 0,0 1-1,-1-1 1,1 0-1,0 0 1,0 1 0,0-1-1,0 0 1,0 0 0,-1 1-1,1-1 2,-10 17-33,4-5 161,6-7-220,1-15 88,1 5 10,0 1-1,0-1 0,0 0 1,1 1-1,0-1 0,1-1-5,9-15 16,-13 20-19,0 1-1,0-1 1,1 1-1,-1-1 1,0 0-1,1 1 1,-1-1-1,1 1 1,-1-1-1,0 1 0,1-1 1,-1 1-1,1-1 1,-1 1-1,1 0 1,0-1-1,-1 1 1,1 0-1,-1-1 1,1 1-1,-1 0 1,1 0-1,0 0 0,-1-1 1,1 1-1,0 0 4,0 0-1,0 1-1,0-1 0,0 0 1,0 1-1,-1-1 1,1 0-1,0 1 0,0-1 1,0 1-1,0-1 1,-1 1-1,1 0 0,0-1 1,0 1-1,-1 0 1,1-1 1,3 6 7,0 0 1,0-1 0,0 1 0,1 4-8,-4-9 1,10 20-13,-3-7-66,-1 0 0,-1 0 1,1 3 77,-6-15 4,0 0 0,0 0 1,0 0-1,0-1 1,1 1-1,-1 0 0,0-1 1,1 1-1,-1-1 0,1 1 1,-1-1-1,1 0 0,0 0 1,0 0-1,-1 0 1,1 0-1,0 0 0,0 0 1,0-1-1,0 1 0,0 0 1,0-1-1,0 0 0,0 0 1,0 1-1,0-1 1,0 0-1,0 0 0,0-1 1,1 1-1,-1 0 0,0-1 1,1 0-5,-1 0 2,21-8 54,-22 9-56,-1-1 0,1 1 0,0-1 0,0 1 0,0-1 0,-1 1 0,1-1 0,0 0 0,0 1 0,-1-1 0,1 0 0,0 1 0,-1-1 0,1 0 0,-1 0 0,1 0 0,-1 1 0,0-1 0,1 0 0,-1 0 0,1-1 0,-20 13 246,18-11-241,0 1 1,0 0 0,0-1-1,0 1 1,0-1-1,0 1 1,-1-1 0,1 0-1,0 1 1,0-1-1,0 0 1,0 0 0,-1 0-1,1 0 1,0 0-1,0 0 1,0 0 0,-1 0-1,1-1 1,0 1-1,0 0 1,0-1-1,0 1 1,0-1 0,0 1-1,0-1 1,0 1-1,0-1 1,0 0 0,0 0-1,0 1 1,0-1-1,0 0 1,0 0 0,1 0-1,-1 0 1,0 0-1,1 0 1,-1 0 0,1 0-1,-1-1-5,-3-6 26,1 1 0,-1-2 0,2 1 0,-1 0 0,0-4-26,2 8 57,-15-73 72,-2-38-129,-1-2-199,14 87 194,-3-12 32,1 0-1,2-16-26,0-6-83,2 40-2,2-1 1,0 1 0,1-1-1,4-18 85,-3 26-13,-1 13 4,1 1 0,-1-1 0,0 0 0,1 1 0,0-1 0,0 1 0,0 0 0,1-3 9,-2 6-14,1 0 0,-1 0 0,0 0 0,0 0 0,1 0 0,-1 0 0,0 0 0,0-1 0,1 1 0,-1 0 0,0 0 0,0 0-1,1 0 1,-1 0 0,0 0 0,1 0 0,-1 0 0,0 1 0,0-1 0,1 0 0,-1 0 0,0 0 0,0 0 0,1 0 0,-1 0 0,0 0 0,0 1 0,0-1 0,1 0 0,-1 0 0,0 0 0,0 0 0,0 1 0,1-1 0,-1 0 0,0 0 0,0 1 0,0-1 0,0 0 0,0 0 0,0 1 0,0-1 0,1 0 14,8 14-283,2 10-80,-2 0 0,0 2 363,16 41-303,-16-47 341,-2 0-1,-1 1 1,0 0 0,-2 0-1,0 0 1,0 12-38,0 33-35,-4 30 35,0-52-79,-1-7-299,-7 31 378,3-25-496,4-22-27,1-4-853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6:00.725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0 1056,'5'2'23,"0"-1"0,1 1 0,-1 0 0,0 0 1,0 1-1,4 2-23,-5 3-38,6 17 100,-3-8 540,0 0-1,1-1 1,9 14-602,-6-14 27,-7-12-71,-1 1 0,0-1 0,0 1 0,0 0 0,-1 0 0,1 0 0,-1 0 0,1 5 44,1-1 51,-4-8-35,1 0 0,-1 0 0,1 0 0,-1 1 1,0-1-1,1 0 0,-1 0 0,0 1 0,0-1 1,1 0-1,-1 1-16,5 45 544,-5-40-367,0-3-157,0 1 1,0-1-1,-1 0 1,1 1-1,-1-1 0,0 1 1,-1 1-21,-7 25-80,-14 12 411,22-40-358,-1 0 0,1 0 0,0 0 0,0 0 0,0 1 1,0 1 26,-4 11-122,2-1 143,3-13-6,-1 0 1,1-1-1,-1 1 1,1 0 0,-1 0-1,1 0 1,-1 0-1,0 0 1,0 0 0,0-1-1,0 1 1,-1 1-16,1-2 19,0-1 0,1 1 0,-1 0 1,1 0-1,-1-1 0,1 1 0,-1 0 0,1 0 1,0 0-1,-1 0 0,1-1 0,0 1 0,0 0 1,0 0-1,-1 0 0,1 0 0,0 0 0,0 0 0,0 0 1,0 0-1,1-1 0,-1 1 0,0 0 0,0 0 1,1 0-20,10 25-98,-8-20-103,1 2-37,-3-6 248,0 0 0,0 0 0,0 0 0,0 0 0,0 0 0,0 1 0,-1-1 0,1 0 0,-1 1 0,0-1 0,0 1-10,0-2 16,0-1-106,0 4 115,0 0 0,1 0 0,-1-1 0,1 1 0,-1 0 0,1 0 1,1 0-26,1 17-116,-3-18 112,1 0 1,-1 0 0,1 1 0,0-1-1,0 0 1,0 0 0,1 2 3,6 18 224,-7-21-226,0 0 1,0 0-1,0 0 1,0 0-1,-1 0 1,1 0 0,-1 0-1,1 2 2,-1-2 12,0 0 0,1 0 0,-1 1 1,1-1-1,0 0 0,0 0 0,0 0 0,1 2-12,0 1 22,1 1 0,-1 0 1,0-1-1,-1 1 0,1 0 0,-1 0 0,0 1 0,-1-1 0,1 0 0,-1 0 0,0 0 1,-1 1-23,1 4 43,0 0 0,1-1 0,1 5-43,-1-2 112,1 1 0,-2 0 0,0-1 1,-1 7-113,0 12-156,1-12 223,2-1 0,1 6-67,1-7-7,0 15-34,-4-29 74,0 1 1,0-1 0,1 1 0,0-1 0,0 0 0,0 0 0,0 0 0,1 1 0,-1-1 0,1-1 0,1 2-34,-2-1 2,1-1-1,-1 0 1,0 1 0,-1-1 0,1 1 0,-1-1 0,1 1-1,-1-1 1,0 4-2,2 15-64,-1-17 89,0 1 0,0 0 0,-1 0 1,0 0-1,0 0 0,-1 5-25,0 21-18,-4-20 642,5-11-485,-1-1-65,-2 0-20,2 0-54,1 1 0,-1-1 0,1 0 1,-1 1-1,1-1 0,-1 1 0,1-1 0,0 0 1,-1 1-1,1-1 0,0 1 0,-1-1 0,1 1 1,0 0-1,0-1 0,-1 1 0,1-1 0,0 1 1,0-1-1,0 1 0,-7 12 22,4-9 6,0 0 0,1 0 0,-1 0 0,1 1 0,0-1 0,1 1-1,-1-1 1,1 1 0,-1 4-28,2-8 29,-1 1 0,1-1-1,-1 1 1,1 0 0,-1-1 0,0 1-1,0-1 1,0 0 0,1 1-1,-1-1 1,-1 0 0,1 1 0,0-1-1,0 0 1,-1 0-29,1 0-20,1 1-34,0-1 55,0-1 0,0 0-1,0 1 1,0-1 0,0 0-1,0 1 1,0-1 0,0 0-1,0 1 1,0-1 0,0 0-1,0 1 1,0-1 0,0 1-1,0-1 1,0 0 0,0 1-1,0-1 1,0 0-1,-1 1 1,1-1 0,0 0-1,0 0 1,0 1 0,-1-1-1,1 0 1,0 1 0,0-1-1,-1 0 1,1 0 0,0 0-1,0 1 1,-1-1 0,1 0-1,0 0 1,-1 0 0,1 0-1,0 1 1,-1-1-1,1 0 1,0 0 0,-1 0-1,1 0 1,-1 0 0,1 0-1,0 0 1,-1 0 0,1 0-1,0 0 1,-1 0 0,1 0-1,0 0 1,-1-1 0,1 1-1,0 0 1,-1 0 0,1 0-1,0 0 0,-2-1 4,1 0 0,0 1 0,0-1 0,0 0-1,0 0 1,-1 0 0,1 0 0,1 0 0,-1 0 0,0 0-1,-1-1-3,-12-62 75,11 54-85,1 0-1,1-1 1,0 1 0,0-2 10,-4-33-140,1 21 54,1 1 1,1-1 0,1 0-1,2-18 86,0 1 6,0 19-22,1 0-1,3-12 17,3-29-85,-7 35-745,1 1 0,2 0 0,3-10 830,-7 36-54,1-3-280,0 1 0,0-1 0,0 0 0,0 1-1,1 0 1,1-3 334,5-3-1093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6:01.551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 83 1152,'-1'-6'108,"1"0"1,-1 0-1,1 0 1,0 1-1,1-1 1,-1 0-1,1 0 0,0 1 1,2-6-109,1-6-381,-4 14 423,0 13 277,0-8-278,0 4 148,0-1-106,0 1 1,0-1-1,1 0 1,-1 0-1,1 0 1,0 0 0,1 2-84,2 19-29,-4-23 88,0 1 0,0 0 0,1-1-1,0 1 1,-1 0 0,1-1 0,0 1 0,1-1 0,-1 1-59,15 31 237,-1 0 1,3 17-238,11 28 0,-19-51 56,-2 0 1,0 0 0,2 29-57,16 116 272,-22-143-482,0 22 210,-2-25 70,1 1 1,2 7-71,-3-24-15,-1 0 1,0-1-1,-1 4 15,0-4 18,1 1 0,0-1 1,2 9-19,5 50 448,-7-64-387,0 0 1,-1 0-1,0 0 1,0 0-1,0 0 1,-1 0-1,0 0 1,0 0-1,0 0 1,-1-1-1,0 1 1,0 0-1,-1 0-61,2-5 2,1 0 0,0-1 0,0 1 0,0 0 0,-1-1 0,1 1 0,0-1-1,0 1 1,-1-1 0,1 1 0,-1-1 0,1 1 0,0-1 0,-1 1-1,1-1 1,-1 1 0,1-1 0,-1 0 0,1 1 0,-1-1 0,0 0-1,1 1 1,-1-1 0,1 0 0,-1 0 0,0 0 0,1 1 0,-1-1-1,1 0 1,-1 0 0,0 0 0,1 0 0,-1 0 0,0 0 0,1 0-1,-1 0 1,0-1-2,-3 1-218,3 0-59,1 0-331,0-1 27,0-3-646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6:10.95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55 9 480,'0'0'105,"0"-1"-78,0 1 0,0 0-1,0 0 1,0-1-1,0 1 1,0 0-1,0 0 1,0-1 0,0 1-1,0 0 1,0 0-1,0-1 1,0 1-1,0 0 1,0 0-1,0-1 1,0 1 0,1 0-1,-1 0 1,0 0-1,0-1 1,0 1-1,0 0 1,0 0 0,1 0-1,-1-1 1,0 1-1,0 0 1,0 0-1,1 0 1,-1 0-1,0 0 1,0-1 0,1 1-1,-1 0 1,0 0-1,0 0 1,1 0-1,-1 0 1,0 0-27,1 0 6,0 0 1,0 0-1,-1 0 0,1 0 0,0 0 1,0 0-1,0 0 0,-1 0 1,1 1-1,0-1 0,0 0 0,0 0 1,-1 1-1,1-1 0,0 1 0,-1-1 1,1 1-1,0-1 0,-1 1 1,1-1-1,0 1 0,-1-1 0,1 1 1,-1 0-1,1 0-6,1 2 46,0-2-54,-1 1 0,0-1 1,0 1-1,1-1 0,-1 1 0,0 0 1,-1-1-1,1 1 0,0 0 1,0 0-1,-1 0 0,1-1 1,-1 1-1,0 1 8,4 29 113,-3-15-81,1 12-145,-1 0 1,-2 19 112,0 0 177,0-14 306,3 0-1,4 27-482,-3-46 106,-2-1 0,1 1-1,-1 0 1,-2 7-106,1-16 5,-1 0 0,1-1 1,-1 1-1,-1-1 0,1 1 0,-1-1 0,0 0 1,0 0-1,-1 1 0,1-2 0,-1 1 1,0 0-1,-1 0-5,2-3 32,1-1-1,-1 1 1,1 0 0,0 0 0,0 0-1,-1 0 1,1 0 0,1 0 0,-1 0-1,0 0 1,0 1 0,1-1 0,-1 0-1,1 0 1,0 1 0,0-1 0,-1 0-1,1 1 1,1-1 0,-1 0 0,0 2-32,1-3 0,-1 0 1,0 1-1,1-1 1,-1 0 0,1 1-1,0-1 1,-1 0 0,1 0-1,0 0 1,0 1-1,0-1 1,0 0 0,0 0-1,0 0 1,0 0 0,0-1-1,0 1 1,0 0-1,0 0 1,0-1 0,1 1-1,-1 0 0,8 4 88,-8-4-72,13 8 0,-6-6-5,-6-3 37,-2 0-38,0 0-100,0 0 58,-5-8 240,1 2-129,-1-1 0,2 1 0,-1-1 0,1 0 0,-2-6-79,-2-3 47,-6-18-78,1 0-1,2-1 1,2 0-1,1 0 1,1-5 31,-9-43-45,12 64 39,2 0 0,0-1 0,1-16 6,0 11-409,0 25 406,0 0 0,0 0 0,0 0 0,0 0 0,0 0 0,0 0 0,0 0 0,0 0 0,0 0 0,0 0 0,0 0 0,0 0 0,0 0 0,0 0 0,0 0 0,0 0 0,0 0 0,0 0 0,0 0 0,0 0 0,0 0 0,0 0 0,0 0 0,-1 0 0,1 0 0,0 0 0,0 0 0,0 0 0,0 0 0,0 0 0,0 0 0,0 0 0,0 0 0,0 0 0,0 0 0,0 0 0,0 0 0,0 0 0,0 0 1,0 0-1,0 0 0,0 0 0,0 0 0,0 0 0,0 0 0,0 0 3,-3 6 33,-1 13-52,-1 96-429,5-80 448,1 0 0,2 0 0,6 32 0,-6-55-4,34 141-898,-27-118 765,-5-17 224,0 0-1,1 0 1,1-1 0,1 0 0,0 0 0,4 5-87,-12-22 3,1 1 0,-1-1 0,0 0 0,0 0 0,0 1 0,0-1-1,0 0 1,0 0 0,1 1 0,-1-1 0,0 0 0,0 0 0,0 1 0,1-1 0,-1 0 0,0 0 0,0 0 0,1 0 0,-1 1 0,0-1 0,0 0 0,1 0 0,-1 0 0,0 0 0,0 0 0,1 0 0,-1 0 0,0 0 0,1 0 0,-1 0 0,0 0 0,0 0 0,1 0-3,2-9-21,-4-19-104,-17-79 700,-10-25-575,16 81 267,0 6-185,8 31-34,0 1 1,1-1 0,0 0 0,1 0 0,0-10-49,2 14 4,0 2-4,0 0 0,0 0 1,1 0-1,1-3 0,-2 6-27,10 16-175,-1 8 144,-1 0 1,0 0-1,2 15 58,5 8-126,38 121 401,-45-137-166,-1 7-2,-5-19 123,-2-12 67,-1-3 173,-2-14-474,1 1 0,0-1 1,0-11 3,0-3-74,-1-10-100,1 17 37,0 0 0,-2-1 137,2 8-56,1 10 61,1 0 0,-1 0 0,0 0 0,0 1 0,-1-1 0,1 0 0,-1 1 0,0-1 0,0 1 0,-1 0 1,0-2-6,-1 3-86,3 26 17,2-11 471,3-18 108,1-20-489,-5 9-177,0-27 296,-4-28-140,2 30 162,2 37-367,1 28-13,-1 46 159,4 0 1,5 21 58,-5-52-2,-3-23 127,1-1-1,0 1 0,1-1 1,3 8-125,-4-17-74,3 7 476,-3-13-113,1-7-128,-1-1-147,-1 0 0,-1-1 0,0 1 0,0-1 0,-1 1 0,0 0 0,-2-7-14,-2-32-237,0-12-8,0 24 778,0-101 97,5 136-652,0 1 0,0-1 0,0 0 0,0 1 0,0-1 0,0 0 1,0 1-1,1-1 0,-1 0 0,0 1 0,0-1 0,0 1 0,1-1 0,-1 0 1,0 1-1,1-1 0,-1 1 0,1-1 0,-1 1 0,0-1 0,1 1 0,-1-1 0,1 1 1,0 0-1,-1-1 0,1 1 0,-1 0 0,1-1 0,0 1 22,12 20-16,-3 1-93,0 1-1,4 14 110,-8-19-34,1 0 0,1 0 0,0-1 0,1 0 0,3 4 34,0-2 288,-11-17-64,0-1-218,-1 0 1,1-1 0,-1 1-1,1 0 1,0-1 0,-1 1-1,1-1 1,-1 1-1,1-1 1,-1 0 0,1 1-1,-1-1 1,0 1-1,1-1 1,-1 0 0,0 1-1,1-1 1,-1 0 0,0 1-7,5-15 28,-1-4-90,-2-1 0,0 0 0,-1-7 62,-3 116-258,-1-41 190,3 0-1,5 32 69,11 92 592,-6 118-592,-10-266 92,1 1-41,-2 0 0,0-1 0,-5 24-51,1-13 187,4-30-44,4-5 140,3-9-192,-5 3-112,-1 1-1,0-1 0,0 1 0,0-1 0,0 1 0,-1 0 0,0-1 1,0 1-1,-1-2 22,-3-18-54,-31-240-309,23 195 304,-18-55 59,26 115-137,5 10 134,0 0 0,0-1 0,0 1-1,0 0 1,0 0 0,0 0 0,0 0 0,-1 0 0,1 0 0,0 0 0,0 0 0,0 0 0,0 0 0,0 0 0,0 0-1,0-1 1,0 1 0,-1 0 0,1 0 0,0 0 0,0 0 0,0 0 0,0 0 0,0 0 0,0 0 0,0 0 0,-1 0-1,1 0 1,0 0 0,0 0 0,0 0 0,0 0 0,0 1 0,0-1 0,0 0 0,-1 0 0,1 0 0,0 0 0,0 0-1,0 0 1,0 0 0,0 0 0,0 0 3,-1 2-1,0-1-1,1 1 1,-1-1-1,1 1 1,-1 0-1,1-1 1,0 1-1,-1 0 1,1-1-1,0 1 1,0 0-1,0 0 2,1 99 193,-2 126-60,-1-192 405,-2 1 1,-7 27-539,11-62 25,-1 0 0,1 0 0,0 0 0,0 0 1,0 0-1,-1 0 0,1 0 0,-1 0 0,1 0 0,-1 0 0,1 0 0,-1 0 0,0 0 0,1-1 0,-1 1 0,0 0 1,1 0-1,-1-1 0,0 1 0,0 0 0,0-1 0,0 1 0,0-1 0,0 1 0,0-1 0,0 1-25,0-1 14,0 0-1,0-1 0,0 1 0,0 0 1,0 0-1,0-1 0,0 1 1,0 0-1,0-1 0,0 1 0,0-1 1,0 1-1,1-1 0,-1 1 0,0-1 1,0 0-1,1 1 0,-1-1 1,0 0-1,1 0 0,-1 0 0,1 1 1,-1-1-1,1 0 0,-1 0 1,1 0-1,-1 0 0,1-1-13,-4-7-60,1 0 1,1 0-1,-1-1 0,1 0 0,1 1 0,-1-10 60,-1-6-121,1 5 47,-14-114-145,14 101 239,1 1-1,2-1 0,1-4-19,-1 33-71,1 5 21,1 12-3,2 25 3,20 201 264,-19-190 655,-6-47-720,0-2-134,1 0 0,-1-1 0,1 1 0,-1 0 0,0-1 0,1 1 0,-1 0-1,0-1 1,0 1 0,1 0 0,-1-1 0,0 1 0,0-1 0,1 1 0,-1 0 0,0-1-1,0 1 1,0-1 0,0 1 0,0-1 0,0 1 0,0-1 0,0 1 0,0-1 0,0 1-1,0-1 1,0 0-15,0-18-37,0 14 30,-2-38-223,-1 1 1,-7-30 229,7 34-75,5 81-194,1 1 0,10 41 269,17 37 192,-30-119-195,1 1 1,0 0 0,0-1-1,1 1 1,-1-1 0,1 1-1,-1-1 1,1 0-1,0 1 3,-1-3 48,7-9 155,-8-10-100,-2 10-41,2 7-63,0 1-1,0 0 1,0 0 0,-1 0 0,1 0-1,0 0 1,0 0 0,-1 0 0,1 0 0,0 0-1,0 0 1,0 0 0,-1 0 0,1 0 0,0 1-1,0-1 1,0 0 0,-1 0 0,1 0-1,0 0 1,0 0 0,0 0 0,0 0 0,-1 0-1,1 1 1,0-1 0,0 0 0,0 0 0,0 0-1,0 0 1,0 1 0,-1-1 0,1 0-1,0 0 1,0 0 0,0 1 0,0-1 0,0 0-1,0 0 2,-7 11 231,0 1 0,1 0-1,1-1 1,0 2-231,5-11 33,0 1 0,0-1 1,1 1-1,-1-1 0,1 0 0,0 1 0,0-1 1,0 0-1,0 0 0,1 3-33,3 4-23,-4-7 0,0 0-1,1 0 1,-1 0-1,0 0 1,1-1-1,0 1 0,-1 0 1,1-1-1,0 0 1,1 2 23,13 11-325,-15-13 168,-1-1 0,1 1 0,0 0-1,0 0 1,0-1 0,0 1 0,0-1 0,0 1-1,0-1 1,0 1 0,0-1 0,0 0-1,0 1 1,0-1 0,0 0 0,1 0 157,-2 0-139,1 0 0,-1 0 0,1 0-1,-1 0 1,1 0 0,-1 0 0,1 0 0,-1 0 0,0 0 0,1 0 0,-1 0 0,1 0 0,-1 0 0,1 0-1,-1-1 1,0 1 0,1 0 0,-1 0 0,0 0 0,1-1 0,-1 1 0,1 0 0,-1-1 0,0 1-1,0 0 1,1-1 0,-1 1 0,0 0 0,0-1 0,1 1 0,-1-1 0,0 1 0,0 0 0,0-1 0,0 1-1,1-1 1,-1 1 0,0-1 0,0 1 0,0 0 0,0-1 139,-2-21-1104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6:11.36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11 9 736,'-10'-3'256,"10"3"-192,0-5 0,0 5-384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6:14.00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37 4 1984,'3'-3'2290,"-6"15"-1625,11 170 60,1-13-59,12 25 14,-11-100-464,-2-41-163,-4-30-15,-1-1-1,0 21-37,-3-36 59,0 0-1,0-1 0,-1 1 0,0-1 0,-1 1 0,1-1 0,-1 1 0,0-1 0,-2 3-58,4-9 3,-12 23 247,12-23-240,0 1 0,-1-1 0,1 0 1,0 1-1,0-1 0,-1 1 1,1-1-1,0 0 0,0 1 0,-1-1 1,1 1-1,-1-1 0,1 0 0,0 1 1,-1-1-1,1 0 0,-1 0 1,1 1-1,0-1 0,-1 0 0,1 0 1,-1 0-1,1 0 0,-1 0 1,1 1-1,-1-1 0,1 0 0,-1 0 1,1 0-1,-1 0 0,1 0 0,-1 0 1,1-1-1,-1 1 0,1 0 1,-1 0-1,1 0 0,-1 0 0,1-1 1,0 1-1,-1 0 0,1 0 1,-1-1-1,1 1 0,0 0 0,-1-1-10,-5-7-81,1 0-1,-1 0 0,2 0 0,-1-1 0,1 0 0,1 0 0,0 0 1,0-1-1,0 1 0,0-8 82,-2-19-291,1 0 0,2-9 291,1 34-72,0-122-437,1 76 304,0 31 9,2 0 1,0 0-1,1 0 1,2 0-1,1 1 1,3-8 195,-5 20-99,2 1 1,0 0 0,0 0 0,1 1 0,3-5 98,-8 14-62,-1 1 95,0 0 0,0 0 1,-1 1-1,1-1 1,0 0-1,-1 0 1,1 0-1,-1 0 1,1 0-1,-1 0 1,1 0-1,-1 0 1,0 0-1,1 0 0,-1 0 1,0 0-1,0 0 1,0 0-1,0 0 1,0-1-1,0 1 1,0 0-1,0 0 1,0 0-1,-1 0 1,1 0-1,0 0 0,-1-1-33,0 1 81,0 0 0,-1 0 0,1 0 0,0 0 0,0 0 0,-1 0 0,1 0 0,-1 0 0,1 1-1,-2-1-80,-5-4 466,15 14-407,-1 0 0,0 0 0,-1 1 0,0 0 0,0 0 0,-1 0 0,2 8-59,-3-9-2,23 70 96,-4 1 0,8 60-94,3 14 41,-22-102 363,-1 12-404,-1-2 647,-9-62-637,1 1 1,-1-1 0,0 1 0,0-1-1,0 0 1,0 1 0,0-1-1,0 1 1,0-1 0,0 1-1,0-1 1,0 1 0,0-1-1,0 1 1,0-1 0,0 0 0,0 1-1,0-1 1,0 1 0,-1-1-1,1 1 1,0-1 0,0 1-11,-4-12 138,-11-45-65,9 35-54,1 1 1,1-2-20,-14-150 0,6 87-53,-16-133-198,27 171 258,1 43-33,1 1-1,-1-1 1,1 0 0,0 0-1,0 1 1,0-1 0,0 1-1,1-1 1,-1 1-1,1 0 1,1-2 26,-3 5-4,0 0 0,0-1-1,0 1 1,1 0 0,-1 0 0,0-1 0,0 1 0,0 0-1,0 0 1,1 0 0,-1-1 0,0 1 0,0 0-1,1 0 1,-1 0 0,0 0 0,0 0 0,1 0-1,-1-1 1,0 1 0,1 0 0,-1 0 0,0 0-1,0 0 1,1 0 0,-1 0 0,0 0 0,0 0-1,1 0 1,-1 0 0,0 0 0,1 0 0,-1 0 0,0 1-1,0-1 1,1 0 0,-1 0 4,9 11-27,1 17 86,17 119-59,-4 25 0,-17-127-21,11 71 416,-15-89-65,-2-17 20,0-14 394,-2-40-630,-4-20-114,-1-12-445,-1-44 98,-23-104 347,14 124-597,14 96 225,2 11 236,0 16 185,4 30 189,2 1-1,3 3-237,2 23-75,7 50 113,6 8-38,4-38 389,-25-90-359,1-1 0,0 1 0,2 3-30,4 9 91,-10-22-87,1 0 0,0 1-1,0-1 1,0 0 0,0 0-1,0 0 1,0 0 0,0 0-1,0 1 1,0-1-1,0 0 1,0 0 0,0 0-1,0 0 1,0 0 0,1 1-1,-1-1 1,0 0 0,0 0-1,0 0 1,0 0-1,0 0 1,0 0 0,0 0-1,0 1 1,0-1 0,0 0-1,1 0 1,-1 0 0,0 0-1,0 0 1,0 0 0,0 0-1,0 0 1,0 0-1,1 0 1,-1 0 0,0 1-1,0-1 1,0 0 0,0 0-1,0 0 1,1 0 0,-1 0-1,0 0 1,0 0-1,0 0 1,0 0 0,0-1-1,1 1 1,-1 0 0,0 0-4,0-10-3,-13-44-801,-7-9 804,3 8-49,1-7 49,12 43-19,-2 1-1,0 0 1,0 0 0,-2 0 0,0 1 0,-1 0-1,-1 1 1,0 0 0,-2 0 0,-7-8 19,18 22 0,0 1 0,-1 0 0,1 0 0,0 0 1,0 0-1,-1-1 0,1 2 0,-1-1 0,1 0 0,-1 0 1,1 0-1,-1 1 0,0-1 0,1 1-6,0 0 0,1 0 0,-1 0 0,0 0 0,1 0 0,-1 1 0,1-1 0,-1 0 0,0 0 0,1 1 0,-1-1 0,1 0 0,-1 1 0,1-1 0,-1 1-1,1-1 1,-1 0 0,1 1 0,-1-1 0,1 1 0,0-1 0,-1 1 0,1 0 0,0-1 0,-1 1 0,1-1 0,0 1 0,0 0 0,-1-1 0,1 1 0,0-1 0,0 1 0,0 0 0,0 0 6,-3 11-41,1 1 0,0 0 0,1 0 0,1 0 0,0-1-1,1 5 42,2 18-206,6 24 206,2-6 63,14 35-63,0-1 38,-9-31 111,-8-26 254,0 1 0,0 10-403,-4 8 549,-17-66-304,12 15-225,0 1 0,0 0 0,1-1 0,-2 1 0,1 0 0,0 0 0,0 0 0,0 0-1,-1 0 1,1 0 0,0 0 0,-1 1 0,1-1 0,0 0 0,-1 1 0,1-1 0,-1 1 0,0-1 0,1 1-1,-1 0 1,1 0 0,-1-1 0,1 1 0,-1 0 0,0 1 0,1-1 0,-1 0 0,1 0 0,-1 1-1,1-1 1,-1 1 0,1-1 0,-1 1 0,1 0 0,-1-1 0,1 1 0,0 0 0,-1 0 0,1 0-1,0 0 1,-1 0-20,1 1-1,0-1 1,0 1-1,0-1 0,0 1 0,0 0 0,0-1 0,0 1 0,0 0 0,0 0 0,1-1 1,-1 1-1,1 0 0,0 0 0,-1 0 0,1 1 1,-1 33-156,1-25 133,-1 3 230,1-14-199,0 0 0,-1 0 0,1 0 0,0 0 0,0 0 0,0 0 0,0 0 0,0 0 0,0 0 0,0 0 0,0 0 0,0 1 0,-1-1 0,1 0 0,0 0-1,0 0 1,0 0 0,0 0 0,0 0 0,0 0 0,0 0 0,0 0 0,-1 0 0,1 0 0,0 0 0,0 0 0,0 0 0,0 0 0,0 0 0,0-1 0,0 1 0,0 0 0,0 0 0,-1 0 0,1 0 0,0 0 0,0 0 0,0 0 0,0 0 0,0 0 0,0 0 0,0 0 0,0 0 0,0 0 0,0-1 0,0 1 0,0 0 0,0 0 0,-1 0 0,1 0 0,0 0 0,0 0 0,0 0-8,-11-24 572,11 22-579,-20-45 562,3-2-1,0-4-554,-2-15-282,7 29-966,-5-31 1248,17 69-28,0 0 0,-1 0-1,1 1 1,0-1 0,0 0 0,0 0 0,0 0 0,0 0 0,0 1 0,0-1 0,0 0 0,0 0 0,0 0 0,0 0 0,1 1 0,-1-1 0,0 0 0,0 0 0,1 1-1,0-2 29,-1 2-18,0 0 0,1 0 0,-1 0 0,1 0-1,-1 0 1,1 0 0,-1 0 0,1 0-1,-1 1 1,1-1 0,-1 0 0,1 0-1,-1 0 1,0 0 0,1 1 0,-1-1-1,1 0 1,-1 1 0,0-1 0,1 0 0,-1 0-1,0 1 1,1-1 0,-1 1 18,5 4-89,0 0 0,-1 1 0,1-1 0,0 3 89,3 5-66,11 19 323,1-1-1,2-2 1,15 17-257,-28-35 152,8 6 155,-16-15-377,8 8 24,-8-10 47,-1 1 0,0-1 0,1 1 0,-1-1-1,0 0 1,1 1 0,-1-1 0,0 1 0,0-1 0,1 0 0,-1 1 0,0-1 0,0 1 0,0-1-1,0 1 1,0-1 0,0 1 0,1-1 0,-1 1 0,0-1 0,0 1 0,-1-1 0,1 1-1,0-1 1,0 1 0,0-1 0,0 1 0,0 0-1,0 5-4,1 0-1,0 0 1,0 0 0,2 6 4,-1-6-11,-1 0 1,1 1 0,-1-1-1,0 6 11,7 75 464,-14-101-58,0 0-316,-2-19-179,-2 1 0,-1-1 0,-1 2-1,-2 0 1,-5-8 89,-5-11-460,-7-25 460,8-1-1606,2-1 1,3-7 1605,9 35-1125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56.8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53 51 320,'-6'2'133,"5"-1"12,-1-1 0,1 0 0,0 1 0,0-1 0,0 0 1,0 1-1,0-1 0,0 1 0,0 0 0,0-1 0,0 1 0,0 0 1,0 0-1,0-1 0,0 1 0,1 0 0,-1 0 0,0 0 1,0 1-146,0-2 176,0 0 0,0-1 0,0 1 0,0 0 0,1-1 0,-1 1 0,0 0 0,0-1 0,0 1 0,0-1 0,1 0 0,-1 1-1,0-1 1,1 1 0,-1-1 0,0 0-176,-5 1 56,8 0 549,12 4-146,-9-1-449,0-1 0,0 0 0,1 0 0,-1 0-1,0-1 1,1 0 0,-1 0 0,1 0-1,-1 0 1,1-1 0,-1 0 0,1 0-10,74 8 10,-50-8 54,24 3-64,-44-1 30,-1-1 0,0 1 0,0 0-1,0 1 1,0 0 0,0 1-1,7 3-29,-1 1 9,-6-3 5,-1 0 0,0 0 0,0 1-1,7 5-13,-4-1 2,-7-8 1,-1 1-1,0-1 0,0 1 1,0 0-1,0 0 1,-1 1-1,1-1 1,1 3-3,-2-3-5,-1-1 0,1 0 0,0 0 1,-1 0-1,1 0 0,0 0 0,1 0 1,-1 0-1,0-1 0,1 1 5,0 0-10,0 0 0,-1 0 0,1 0 0,-1 1 0,1-1 0,-1 1 0,0-1 0,1 2 10,-2-3 10,0 0 0,0 0-1,0 0 1,-1 0 0,1 0 0,1-1 0,-1 1 0,0 0 0,0-1 0,0 1 0,0-1 0,0 1 0,1-1-1,0 1-9,7 4 32,-5 0-28,2-1-88,11 1 138,1-5-49,-16 0 3,-1 0 0,1 0-1,0 0 1,-1 0 0,1-1 0,0 1 0,-1-1-1,1 1 1,-1-1 0,1 1 0,-1-1 0,1 0-1,-1 0 1,1 0 0,-1 0 0,0 0 0,0 0-1,1 0 1,-1 0 0,0 0 0,0-1-8,7-6-105,-3 3 117,0-1 1,0 0 0,-1-1-1,0 1 1,0-1 0,0 0-1,-1 0 1,0 0 0,0 0-1,-1-1 1,0 1 0,0-1-1,-1 1 1,0-1 0,0 0-1,-1-3-12,0 9-11,0-1-1,0 1 1,0-1 0,0 1-1,-1-1 1,1 1-1,-1 0 1,1-1-1,-1 1 1,0-1-1,0 1 1,0 0-1,0 0 1,-1 0-1,1 0 1,-1 0-1,1 0 1,-1 0 0,0 0-1,0 0 12,-1-1 19,-1 1-1,0 0 1,-1 0 0,1 0-1,0 0 1,-1 1 0,1 0-1,-2-1-18,-7-1-109,-14-1 277,15 3-120,1-1 1,0 1-1,0-2 0,0 0 1,1 0-1,-1-1 0,0 0 0,-2-2-48,-19-7 99,21 10-82,0 1-1,0 0 1,0 0 0,0 1-1,0 0 1,0 1-1,0 1 1,-5 0-17,-22 0 107,35-1-118,-1 1 0,0-1 1,1 1-1,-1 0 0,1-1 0,-1 2 0,1-1 0,0 0 0,-1 1 0,1-1 0,-3 3 11,-4 3-37,0 1 0,-8 7 37,10-7 82,-17 7 57,14-5-267,8-7 151,0 0-1,0 0 1,0 0 0,0 0-1,1 0 1,0 0 0,-1 0-1,0 3-22,-28 45 192,18-28 22,1 1-1,-7 21-213,12-26-109,1 1-1,0 3 110,1-4 96,3-14-56,1 0 0,0 0 0,0 0 0,0 0 0,0 0 0,1 2-40,-5 24 32,0 10-32,2 32 134,3-68-110,1 0 1,-1-1 0,1 1-1,1-1 1,-1 1-1,1-1 1,-1 1 0,2 1-25,6 18 43,11 32 159,-12-39-169,-7-15-48,0 0 1,0 1-1,1-1 0,-2 0 0,1 1 1,0-1-1,0 0 0,-1 1 1,1-1-1,-1 1 0,0-1 0,0 1 15,0 2 58,1 0 0,-1 0 0,1-1-1,0 1 1,1 0 0,1 4-58,-2 1 62,-1-9-3,0 1 0,1-1 0,-1 1 0,0-1-1,1 0 1,-1 1 0,1-1 0,-1 1 0,1-1 0,0 1-59,16 44-166,-17-44 187,0-2-17,0 1 0,1 0-1,-1-1 1,0 1 0,0-1-1,0 1 1,0 0-1,1-1 1,-1 1 0,0-1-1,1 1 1,-1-1 0,0 1-1,1-1 1,-1 1 0,0-1-1,1 1 1,-1-1 0,1 0-1,-1 1 1,1-1 0,-1 0-1,1 1 1,-1-1 0,1 0-1,0 0 1,-1 1 0,1-1-1,-1 0 1,1 0 0,0 0-1,-1 0 1,1 0 0,-1 0-1,1 0 1,0 0 0,-1 0-1,1 0-3,7-1 11,0 0-1,0-1 1,0 0-1,-1 0 1,1-1-1,0 0 0,-1-1 1,0 1-1,0-1 1,4-3-11,31-15 130,-24 14-99,-9 4-40,1 0-1,0 0 1,-1 1-1,11-2 10,-17 5-8,0-1-1,0 1 1,0 0 0,0 0-1,0 0 1,0 0 0,0 1-1,0-1 1,0 1 0,0 0-1,0 0 1,0 0 0,0 0-1,0 1 1,-1-1 0,1 0-1,-1 1 1,1 0 0,0 0 8,0 1 3,0 0 1,0 0 0,0 1-1,0-1 1,0 1 0,-1-1-1,1 1 1,-1 0 0,0 0 0,1 3-4,1 5 35,0 0 0,-1 0 1,0 1-36,-1-3-9,0 1 0,1-1-1,1 1 1,3 6 9,-6-15 18,0 1 1,-1-1-1,1 0 0,0 0 0,-1 1 0,1-1 0,-1 0 0,0 0 1,0 1-1,0-1 0,0 1 0,0-1 0,0 0 0,-1 1 0,1-1 0,-1 0 1,1 0-1,-1 1 0,0-1 0,0 0-18,-6 18-93,1 0 186,2-15-68,1 0-1,-1 0 1,0-1 0,0 1 0,-1-1-1,1 0 1,-1 0 0,0 0 0,0-1-1,0 0 1,-1 1-25,3-3 42,-1 0 0,1 0 0,0 0 0,0 0 0,-1 0-1,1-1 1,-1 0 0,-2 0-42,-9 2 81,-39 2-134,40-3 228,12 0-246,-1-1 0,1 0 0,0 0 0,0 1-1,0-1 1,0 1 0,0-1 0,0 1 0,0 0-1,0 0 1,0 0 0,1 0 0,-1 0 0,0 0-1,1 1 1,-1-1 0,0 1 71,1-2-73,1 0 1,0 1-1,-1-1 1,1 0-1,0 0 1,0 0-1,-1 1 0,1-1 1,0 0-1,0 0 1,-1 1-1,1-1 0,0 0 1,0 0-1,-1 1 1,1-1-1,0 0 1,0 1-1,0-1 0,0 0 1,0 1-1,0-1 1,0 0-1,-1 1 0,1-1 1,0 0-1,0 1 1,0-1-1,0 1 1,0-1-1,1 0 0,-1 1 1,0-1-1,0 0 1,0 1-1,0-1 1,0 0-1,0 1 0,1-1 1,-1 0-1,0 1 73,3 5-869,-3-6 750,1 0 1,-1 1-1,1-1 1,-1 0-1,1 0 1,-1 0-1,0 1 1,1-1-1,-1 0 1,1 0-1,-1 0 1,1 0 0,-1 0-1,1 0 1,-1 0-1,1 0 1,-1 0-1,1 0 119,1 0-390,10 3-826,2 1-629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5:49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227 608 832,'2'-7'208,"-9"5"1595,0-1-1260,6 2-508,0 1 0,0-1 0,0 1 0,0-1 0,0 1 1,0 0-1,0-1 0,0 1 0,0 0 0,0 0 0,0 0 0,0 0 0,0 0 0,0 0-35,-12-1 182,9 1-134,-1 0 0,1 0 0,-1 0 0,0 0 0,1 1 0,-1 0 0,1 0 0,-1 0 0,1 0 0,-1 1 0,0 0-48,-4 2 90,0 1 1,-1 1 0,2 0-1,-1 0 1,1 0 0,0 1-1,0 0 1,1 1 0,-4 4-91,6-6 29,0 0 1,1 0 0,0 0-1,0 1 1,0-1 0,1 1-1,0 0 1,0 0 0,1 0 0,0 1-1,0-1 1,0 0 0,1 1-1,0 4-29,1-7 0,0 0 0,1 0 0,-1 0-1,1 0 1,0 0 0,0 0-1,1 0 1,-1-1 0,1 1 0,1 0 0,-3-4-1,1 1 0,0-1 1,0 1-1,0-1 0,0 1 1,1-1-1,-1 0 1,0 0-1,0 0 0,1 0 1,-1 0-1,1 0 1,-1 0-1,1 0 0,-1 0 1,1-1-1,0 1 1,-1-1-1,1 1 0,0-1 1,-1 0-1,1 1 0,0-1 1,0 0-1,-1 0 1,1 0-1,0 0 0,0-1 1,-1 1-1,2-1 1,3 0 25,1-1-1,-1-1 0,0 1 1,0-1-1,0 0 1,0-1-1,0 0 1,-1 1-1,0-2 1,1 1-1,-1-1 0,-1 1 1,1-1-1,-1-1 1,4-4-25,5-10-55,-1 0 0,0 0 1,7-20 54,-15 32 42,-1 1 0,0-1 0,0 0 0,-1 1 0,0-1 0,0 0 0,-1 0 0,0-1 0,0-4-42,-1 13-64,-5 5 22,0 5 57,1 0 1,0 1-1,1-1 0,0 1 1,0 0-1,1 0 1,1 0-1,0 0 0,0 1-15,1-7 11,0 0-1,1-1 1,-1 1-1,1 0 1,0 0-1,1-1 1,-1 1-1,1-1 0,-1 1 1,2 1-11,-1-3 4,0 0 0,0 0 0,0-1 0,0 1 1,0-1-1,1 0 0,-1 1 0,1-1 0,-1 0 0,1 0 0,0 0 1,0-1-1,0 1 0,0-1 0,0 0 0,0 0-4,1 1 11,-1-1 0,1 0 0,-1 0 1,1 0-1,-1-1 0,1 1 0,-1-1 0,1 0 0,1 0-11,3-2 72,-2 1 1,1-1-1,0 0 0,4-2-72,-5 1-28,-1 0 0,1 0 0,-1 0-1,1-1 1,-1 0 0,2-2 28,23-16 57,-20 16-89,0-2-1,0 0 1,0 0-1,-1-1 1,3-4 32,-3 4 13,0 0 0,1 0 1,0 1-1,0 0 0,5-2-13,0 1-25,-8 5 9,1-1 0,-1 1-1,1 1 1,0 0 0,2-1 16,-9 4 0,0 0 0,0 0 0,0 0 1,0 0-1,1 0 0,-1 0 0,0 0 1,0 0-1,0 1 0,0-1 0,0 0 0,1 1 0,9 1 24,-9 13 330,-1-14-357,-1 0 1,0 0 0,1 0 0,-1 1 0,0-1-1,0 0 1,0 0 0,0 0 0,0 1 0,0-1-1,0 0 1,0 0 0,0 0 0,-1 1 0,1-1 0,0 0-1,-1 0 1,1 0 0,-1 0 0,0 1 2,0 1 10,-1 0 0,0 0 1,0 0-1,0 0 0,0 0 1,0 0-1,0-1 0,-1 1 1,0-1-1,1 1 0,-1-1 1,0 0-1,0 0 0,0 0 1,0-1-1,-4 2-10,-16 9 170,20-10-172,0-1 0,0 1 0,-1 0 0,1-1 1,0 0-1,0 0 0,-1 0 0,-1 1 2,3-2-11,0 0-1,0 1 1,0-1 0,0 1-1,0-1 1,0 1 0,0 0 0,0 0-1,0 0 1,0 0 0,1 0 0,-1 1-1,0-1 1,1 0 0,-1 1 0,1-1-1,-1 1 1,1 0 11,0-1-6,0 0 1,1 0-1,-1 0 0,1 0 1,-1 0-1,1 0 0,-1 1 1,1-1-1,-1 0 0,1 0 1,0 0-1,0 1 0,0-1 1,0 0-1,0 0 0,0 1 1,0-1-1,0 0 0,0 0 0,0 0 1,1 1-1,-1-1 0,0 0 1,1 0-1,-1 0 0,1 0 1,0 0-1,-1 1 0,1-1 1,0 0-1,0 0 0,-1-1 1,1 1 5,0 0-5,8 9 8,1 0 1,0-1-1,1 0 0,0-1 1,1 1-4,10 7 58,-20-15-57,0 0 1,0 1 0,-1-1-1,2 0 1,-1 0 0,0 0-1,0-1 1,0 1-1,0 0 1,0-1 0,1 1-1,-1-1 1,0 0 0,0 0-1,1 0 1,-1 0 0,0 0-1,1 0 1,-1-1-1,0 1 1,0-1 0,0 0-1,1 1 1,-1-1 0,0 0-1,0 0 1,0 0 0,0-1-1,1 0-1,7-6-18,0 0 1,-1 0-1,0-1 0,-1 0 0,3-4 18,14-15-17,10-8-293,-2-2 1,28-41 309,-39 50 22,-7 7-80,-1 0 1,-1-1-1,-1 0 0,-1-1 1,-1-1-1,-1 0 1,-1 0-1,-2-1 0,0 1 1,1-23 57,-1-18-176,-3-66 176,-3 122-21,0 9 31,0 1-100,-1 17-6,-22 88 369,-37 171 269,59-272-541,-23 108-44,21-93 95,0 1 0,2 0 0,1-1 0,1 15-52,1-26 8,0 0 0,0-1 0,0 1 0,1-1 0,0 0 0,0 0 0,1 0 0,0 0 0,0-1 0,1 0 0,0 0 0,0 0 0,0 0 0,1-1 0,-1 1 0,2-2 0,-1 1 0,5 2-8,-10-6-3,0 0 1,0-1-1,0 1 1,1-1-1,-1 0 0,0 1 1,0-1-1,1 0 1,-1 0-1,0 0 1,0 0-1,1 0 1,-1 0-1,0 0 0,1 0 1,-1 0-1,0 0 1,0-1-1,1 1 1,-1-1-1,0 1 1,0-1-1,0 1 0,0-1 1,1 0-1,-1 1 1,0-1 2,5-4-18,-1 1 0,0-1 0,0 0 0,3-5 18,4-2-57,73-76-17,-15 11-156,-70 77 240,0 0 0,0-1-1,0 1 1,1 0 0,-1 0-1,0 0 1,0 0 0,0-1-1,0 1 1,1 0 0,-1 0-1,0 0 1,0 0 0,0 0-1,1 0 1,-1 0 0,0-1-1,0 1 1,0 0 0,1 0-1,-1 0 1,0 0 0,0 0-1,0 0 1,1 0 0,-1 0-1,0 0 1,0 0 0,1 0-1,-1 0 1,0 1 0,0-1-1,0 0 1,1 0-10,2 7 93,-3 12-99,-5-4 85,0 0-1,0 0 0,-2 0 0,0 0-78,1-2-39,0 0 0,1 1 0,0 0 0,1 0 0,0 4 39,1-4-43,-1 21 270,3-32-241,1-1 0,0 1 0,1 0 0,-1-1 0,0 1 0,1-1 0,0 1 0,-1-1 0,1 1 0,0-1 0,0 0 0,1 1 14,-1-2 21,5-1-23,-1 0-2,-1 0 0,1 0 0,-1-1 0,1 0 0,-1 1 0,1-2 0,-1 1 0,0 0 0,1-1-1,2-2 5,-4 3 15,0 0-1,-1 0 1,1 0-1,0 0 0,0-1 1,-1 0-1,1 1 0,-1-1 1,1 0-1,-1 0 0,0-1 1,0 1-1,1-1-14,12-13-157,6-8 175,3-22 91,1 0-163,-22 41 47,0 1 0,0 0 0,0 0 1,1 0-1,-1 0 0,1 1 0,0-1 0,2 0 7,25-21 6,-13 18 36,-17 7-38,0 0 0,0-1 0,0 1 0,0 0 0,0 0 0,0 0 0,0 0 0,0 0 0,0 0 0,0 0 0,0 0 0,1 0-4,2 0-53,-3-1 53,1 1 1,-1-1-1,1 1 0,-1 0 0,1-1 0,-1 1 0,1 0 1,-1 0-1,1 0 0,0 0 0,-1 0 0,1 0 1,-1 0-1,1 0 0,-1 1 0,1-1 0,0 1 0,19 4 130,-15-4-136,-1-1-1,1 1 0,0-1 0,0 0 0,2-1 7,30 0-72,-26-1 141,-12 2-65,0 0 0,1 0 0,-1 0 0,0 0 0,0 0 0,0 0 0,0-1 0,0 1 0,0 0-1,0 0 1,0 0 0,0 0 0,0 0 0,0 0 0,-1-1 0,1 1 0,0 0 0,0 0 0,0 0 0,0 0 0,0 0 0,0 0 0,0 0 0,0-1-1,0 1 1,0 0 0,0 0 0,0 0 0,-1 0 0,1 0 0,0 0 0,0 0 0,0 0 0,0 0 0,0 0 0,0 0 0,0 0 0,-1-1 0,1 1-1,0 0-3,-14-5 275,-21 0-286,27 3-38,6 1 43,1 0 1,-1 1-1,1 0 0,-1-1 1,1 1-1,-1 0 0,0-1 0,1 1 1,-1 0-1,0 0 6,1 0-4,0 0 1,0 0 0,0 0-1,0 0 1,0 0-1,0 0 1,0 1-1,0-1 1,0 0 0,0 0-1,0 1 1,0-1-1,0 1 1,0-1 0,0 1 3,-2 8-95,3-9 93,0 1-1,0-1 1,0 1-1,0-1 0,0 1 1,-1-1-1,1 1 1,0-1-1,0 1 0,0-1 1,-1 1-1,1-1 1,0 1-1,0-1 1,-1 1-1,1-1 0,-1 1 1,1-1 2,-2 3 49,0-1 1,0 1-1,0-1 1,1 1-1,-1 0 0,0 2-49,-3 5-62,4-9 64,-11 22-73,12-22 88,0 1 0,0-1 0,0 0 0,-1 0 1,1 1-1,0-1 0,1 0 0,-1 0 0,0 1 1,0-1-1,0 0 0,1 0 0,-1 1 1,1-1-1,-1 0 0,1 0 0,-1 0 0,1 1-17,3 5 9,1-1 0,-1 1 0,1-1-1,0 0 1,2 2-9,-5-6 12,-1-1-1,1 0 0,0 1 1,0-1-1,-1 0 1,1 0-1,0 0 0,0 0 1,0 0-1,1 0 0,-1 0 1,0-1-1,0 1 0,0-1 1,0 0-1,1 1 1,-1-1-1,0 0 0,0 0 1,1-1-1,0 1-11,2-1 17,0-1 0,0 0-1,0 0 1,-1 0 0,1 0 0,-1-1 0,1 1-1,-1-1 1,0 0 0,0-1 0,0 1 0,0-1-1,2-3-16,7-8-4,-1-1-1,0-1 1,-1 0 4,-3 4 46,-6 9-43,0-1-1,-1 1 1,0 0 0,1-1 0,-1 1-1,-1-1 1,1 0 0,-1 1 0,0-1-1,0 1 1,0-1 0,0 0-3,-1-7 20,2 12-22,-1-1 0,0 0-1,0 1 1,0-1 0,0 0-1,0 1 1,0-1 0,0 0 0,0 1-1,0-1 1,0 0 0,-1 1 0,1-1-1,0 1 1,0-1 0,-1 0-1,1 1 1,0-1 0,-1 1 0,1-1-1,0 1 1,-1-1 0,1 1 0,-1-1-1,1 1 1,-1-1 0,1 1-1,-1 0 1,1-1 0,-1 1 0,1 0-1,-1-1 1,0 1 0,1 0 0,-1 0-1,1 0 1,-1-1 0,0 1 2,0 0-7,0 1 1,0-1-1,0 0 1,0 1-1,0-1 1,0 0-1,0 1 1,0-1-1,0 1 1,0 0-1,1-1 1,-1 1-1,0 0 1,0-1-1,0 1 1,1 0-1,-1 0 1,1 0-1,-1-1 1,0 1-1,1 0 1,-1 1 6,-6 12 0,1-1 0,-5 16 0,10-24 13,-1 1 0,1-1 0,0 1 0,1 0 0,-1-1 0,1 1 0,0 0 0,1-1 0,0 5-13,0-3 54,-1-6-46,0 0-1,0 0 1,0 0-1,0 0 1,0 0 0,1 0-1,-1-1 1,0 1-1,1 0 1,-1 0 0,0 0-1,1 0 1,-1 0-1,1-1 1,-1 1-1,1 0 1,0 0 0,-1-1-1,1 1 1,0 0-1,0-1-7,61 61-144,-55-56 145,0 1 0,0-1 0,0 0 0,1-1 0,-1 0-1,1 0 1,4 1-1,-9-4-12,1 0-1,-1-1 1,0 1 0,0-1-1,0 1 1,0-1 0,1 0-1,-1 0 1,0-1-1,0 1 1,0-1 0,1 1-1,-1-1 1,0 0-1,0 0 1,0 0 0,0-1-1,0 1 1,-1-1 0,1 1-1,0-1 1,0 0 12,9-8-180,-1 0 0,0-1 0,0-1 0,-1 1 0,-1-2 0,1 1 0,5-12 180,0-4-297,-1 0 1,-1 0 0,2-13 296,-3 2 23,-3 1 1,-1-2 0,-2 1 0,1-35-24,0 12 48,5-139-138,-11 191 71,-1 1-1,-1-1 1,1 1 0,-2-1 19,0-20-35,2 24 64,-1-8-35,0 14-3,1 0 0,0-1 1,0 1-1,-1 0 0,1-1 1,0 1-1,-1 0 0,1-1 1,0 1-1,-1 0 0,1 0 1,-1-1-1,1 1 0,0 0 1,-1 0-1,1 0 0,-1 0 1,1-1-1,-1 1 0,1 0 1,-1 0-1,1 0 0,0 0 1,-1 0-1,1 0 0,-1 0 9,0 1-9,0 0-1,0 0 1,1-1 0,-1 1-1,0 0 1,1 0 0,-1 0-1,1 0 1,-1 0 0,1 0-1,-1 0 1,1 0 0,0 0-1,-1 0 1,1 0 0,0 0-1,0 0 1,0 0 9,-1 1-8,-11 42-65,2 1 0,2-1 1,-2 41 72,6-35 79,-1 3 166,2 1 1,2 0-1,5 37-245,5 15 155,-7-98-135,-1 0 0,1 0-1,0-1 1,2 4-20,3 15 17,-7-24-12,1 0 0,0 1 0,0-1 0,0 0 0,0 1 0,0-1 0,0 0 0,0 0 0,1 0 0,-1 0 0,1 0 0,-1-1 0,1 1 1,0 0-1,0-1 0,0 1 0,0-1 0,0 1 0,0-1 0,0 0 0,0 0 0,0 0 0,1 0 0,-1 0 0,0-1 0,1 1 0,-1-1 0,2 1-5,1-1-2,0 0 0,0 0 0,0 0 1,0 0-1,0-1 0,0 0 0,0 0 0,0 0 1,0-1-1,0 1 0,0-1 0,-1 0 0,1-1 2,11-6-42,-1-1-1,0-1 1,-1 0-1,0-1 1,0 0-1,-2-1 1,0-1-1,0 0 1,-1 0-1,-1-1 1,3-7 42,4-8-46,-2-1-1,-2 0 1,-1-1 0,-1-1 0,3-19 46,-4 17 56,2-11-25,1-18-31,-11 49-120,0 0 1,-1 0 0,-1 0-1,0 0 1,-1-1 0,-2-5 119,0 2 6,2 7-67,-1 0-1,0-1 1,-1 1-1,-1 0 1,0 1-1,0-1 1,-1 1-1,-3-4 62,8 14 1,0 1-1,0 0 1,0 0-1,-1-1 0,1 1 1,0 0-1,-1 0 1,1-1-1,0 1 1,0 0-1,-1 0 1,1-1-1,0 1 1,-1 0-1,1 0 0,0 0 1,-1 0-1,1 0 1,0 0-1,-1 0 1,1 0-1,-1 0 1,1 0-1,0 0 0,-1 0 1,1 0-1,0 0 1,-1 0-1,1 0 1,0 0-1,-1 0 0,-12 8 73,-8 15 80,16-14-105,0 0 0,0 0 0,1 1 0,0-1 0,0 1 0,1 0 0,1 0 0,-1 4-48,0 3 157,-6 33 305,1 0-1,3 1 0,2 6-461,3-51 24,0 43 303,2 0 0,6 36-327,-6-69 30,1-1 1,0 0 0,1-1-1,1 1 1,0-1 0,1 1-1,1-2 1,7 13-31,0-3 233,-2 1 0,-1 0 0,0 3-233,-10-26 5,-1-1 1,1 1-1,-1 0 1,1 0-1,-1 0 1,1 0-1,0-1 1,-1 1-1,1 0 1,0 0-1,0-1 1,0 1-1,-1-1 1,1 1-1,0-1 1,0 1-1,0-1 1,0 1-1,0-1 1,0 0-1,0 0 1,0 1-1,0-1 1,0 0-1,0 0 1,0 0-1,0 0 1,0 0-1,0 0 1,0 0-1,0-1 1,0 1-1,0 0 1,0 0-1,0-1 1,0 1-1,0-1-5,3 0 2,-1 0 0,0-1 0,0 0 1,0 0-1,0 0 0,0 0 0,0 0 0,0 0 0,0-1 0,0-1-2,3-2-9,1 0 1,-1 0-1,1 0 1,2-1 8,-1 2 36,-1-1 1,0 0-1,-1 0 1,2-2-37,5-6-164,1 1 1,1 0-1,15-10 164,-7 8 231,-22 15-228,0-1-1,1 0 1,-1 1-1,0-1 1,1 1-1,-1-1 1,1 1 0,-1-1-1,0 1 1,1 0-1,-1 0 1,1 0-1,-1 0 1,1 0 0,-1 0-1,1 0-2,-1 1 2,0-1 0,-1 1-1,1-1 1,0 1 0,-1-1 0,1 1-1,-1 0 1,1-1 0,-1 1-1,1 0 1,-1 0 0,1-1 0,-1 1-1,1 0 1,-1 0 0,0-1 0,0 1-1,1 0 1,-1 0-2,4 21 171,-3-10-87,2 1-24,0-1 87,0 0-1,-1 1 0,-1-1 0,1 12-146,6 73 912,0-108-928,-2-4-21,0 1-1,1 0 0,1 1 38,15-32-57,-21 36 26,2 1 1,-1 0 0,1 0 0,0 0 0,1 0-1,0 1 1,0 0 0,1 0 0,4-5 30,-9 12-2,-1 0 0,1-1 1,-1 1-1,0 0 0,1 0 1,-1 0-1,1 0 0,-1 0 1,0 0-1,1 0 0,-1-1 1,1 1-1,-1 0 0,1 1 1,-1-1-1,0 0 1,1 0-1,-1 0 0,1 0 1,-1 0-1,0 0 0,1 0 1,-1 1-1,1-1 0,-1 0 1,0 0-1,1 0 0,-1 1 1,0-1-1,1 0 0,-1 1 1,0-1-1,0 0 0,1 1 1,-1-1-1,0 0 0,0 1 1,1-1-1,-1 0 0,0 1 1,0-1 1,8 17-44,-7 1 62,0-1 1,-1 1 0,0-1 0,-2 3-19,2-10-6,-23 265-10,19-233 119,-2 1 0,-2-1 0,-13 39-103,19-75 19,-1 0 1,1 1-1,-1-1 0,0 0 0,0-1 0,-1 1 0,0 0 0,-3 3-19,6-8-3,-1 1 0,1-1 1,0 0-1,-1 0 0,1 0 0,-1 0 1,1 0-1,-1 0 0,1 0 0,-1 0 1,0 0-1,0-1 0,1 1 0,-1-1 1,0 1-1,0-1 0,1 0 0,-1 0 0,0 0 1,0 0-1,0 0 0,0 0 0,1 0 1,-1 0-1,0-1 0,0 1 0,1-1 1,-1 0-1,0 1 0,1-1 0,-1 0 1,0 0-1,1 0 0,-1 0 3,1 0-17,0 1 0,0-1 0,0 0 1,0 0-1,0 1 0,0-1 0,1 0 0,-1 0 0,0 0 1,0 0-1,1 0 0,-1 0 0,1 0 0,-1 0 0,1-1 0,-1 1 1,1 0-1,0 0 0,-1 0 0,1-1 0,0 1 0,0 0 1,0-1 16,0 0-22,0-1 1,1 0 0,-1 0 0,1 1 0,0-1 0,0 1 0,0-1 0,0 1 0,0-1 0,2-1 21,2-4-14,1 0 1,0 0-1,1 0 0,0 1 0,6-5 14,19-18 69,-15 14-319,18-14 250,32-17-1829,-31 19-971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5:50.1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98 1728,'0'0'32,"0"0"1,-1 0 0,1-1-1,0 1 1,0 0-1,0-1 1,0 1-1,-1 0 1,1-1-1,0 1 1,0-1-1,0 1 1,0 0-1,0-1 1,0 1-1,0 0 1,0-1-1,0 1 1,0-1-1,0 1 1,0 0-1,0-1 1,0 1-1,0-1-32,8 0 1489,17 9 1118,-16-5-2705,3-1 262,-1 0-1,1-1 0,0 0 0,0 0 0,-1-2 0,1 1 1,0-1-164,30-5 337,11-4-337,-21 4 115,57-13 95,13-8-210,-20 3-2274,-43 12-851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5:52.5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4 2080,'-2'-2'292,"-1"0"1057,3 4 282,0-2-1553,0 1-1,0 0 0,1 0 0,-1 0 1,0-1-1,0 1 0,0 0 1,0 0-1,0 0 0,0-1 1,0 1-1,0 0 0,-1 0 0,1 0 1,0 0-78,-9 27 816,6-23-822,2-5 97,2 4 52,0-1 0,0 1 0,0-1-1,0 0 1,1 0 0,-1 0 0,1 0 0,0 0-1,0 0 1,0 1-143,8 13 129,-9-15-121,0-1-1,0 0 1,-1 0 0,1 0-1,0 0 1,0 1-1,1-1 1,-1 0-1,0-1 1,0 1-1,1 0-7,4 4 8,26 26 210,29 22-218,-44-40-1,0-1 0,1-1 0,0 0-1,19 7 2,1-2-13,-1 2 0,29 20 13,-28-16 201,-17-10-109,1 2-1,0 1-91,-4 4 293,-18-18-208,0-1-47,0 0-124,0 0 6,0 0-5,2 0 26,3 2 59,-3-1 48,-2-1 11,0 0 64,0 0-38,0 0 0,0 0-37,0 0-85,0 0 37,0 0 139,-18 9-123,3-1-63,1-1 1,-1-1-1,-13 4 47,-6 3 38,14-4-47,1 0 0,0 2 0,0 0 0,2 2 0,-1 0 0,2 1 0,0 0 0,-4 5 9,-6 10 33,1 1 0,1 1-1,1 1 1,1 4-33,20-33-66,0 0-1,1 0 1,-1 0-1,1 0 1,-1 0-1,1 0 1,0 0 0,0 1-1,1-1 1,-1 0-1,1 1 67,0-4-92,1 0 0,-1 0 1,1 0-1,-1 0 0,1 0 0,-1 0 0,0 0 0,1 0 0,-1 0 0,1-1 0,-1 1 0,1 0 0,-1 0 0,0 0 0,1-1 0,-1 1 0,0 0 0,1 0 0,-1-1 0,1 1 92,-1 0-134,45-35-5738,-19 19 4763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5:53.7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220 0 2720,'-3'1'419,"-1"-1"0,1 1 1,0-1-1,0 1 0,0 0 0,0 0 0,-2 1-419,1 0 156,1-1 0,0 0 0,0 0 0,-1 0 0,1 0-1,-1-1 1,1 1 0,-1-1-156,-1 1 84,1 0 0,-1 1 0,1 0 0,0-1 0,0 1 0,-1 1 0,1-1 0,1 1 0,-1-1 0,0 1 0,1 0 0,-2 1-84,-4 7 114,1 0-1,0 0 1,0 1-1,1 0 1,0 0-1,1 1 1,1 0-1,-2 5-113,-5 22 222,2 1 0,0 6-222,5-25 195,3-13-202,1-1-1,0 1 1,0-1 0,1 1 0,-1-1 0,2 1 0,0 0 0,0-1 0,0 0 0,1 1-1,0-1 1,1 0 0,-1 0 0,2 0 0,-1 0 7,-1-5-1,1 0 1,-1 0-1,1 0 1,-1 0-1,1-1 0,0 1 1,0-1-1,0 0 0,0 0 1,0 0-1,0 0 1,1 0-1,-1-1 0,1 0 1,-1 1-1,1-1 0,0-1 1,-1 1-1,1 0 1,0-1-1,0 0 0,0 0 1,13 0 45,-1 0-1,1-2 1,0 0-1,6-3-44,-13 4 65,29-7 10,0-1 0,-1-1-1,0-3 1,-1-1 0,28-15-75,-52 22-12,-1 0 1,-1-1 0,1 0 0,-1-1 0,0 0-1,-1 0 1,0-1 0,3-5 11,-7 8 31,-1-1 0,0 0 0,0 1 0,0-2 0,-1 1 1,0 0-1,-1-1 0,0 0 0,0 0 0,-1 0 0,0 0 0,-1 0 0,1-1-31,-2 9 7,1-10 37,-1 0 1,0-1-1,0 1 1,-1 0-1,-1-4-44,1 12 0,1 0-1,-1 1 1,0-1-1,0 1 1,0-1 0,0 1-1,0-1 1,0 1-1,-1 0 1,1-1-1,-1 1 1,0 0 0,0 0-1,0 0 1,0 0-1,0 1 1,0-1 0,0 0-1,0 1 1,-1-1-1,1 1 1,-1 0-1,1 0 1,-2 0 0,-6-2 3,0 1 0,1 0 0,-1 1 0,0 0 0,0 1 0,0 0 0,0 0 0,-3 2-3,-21 3-33,-25 7 33,18-3-55,6-2-227,-4 1-1329,-17 0 1611,52-7-291,0-1 0,-1 0 0,1-1 0,0 1 0,-1-1 0,1 1-1,-4-3 292,-4 0-1594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5:55.2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142 148 1728,'36'-10'1925,"-27"8"-1627,1 0-1,-1-1 1,0 0 0,5-3-298,-12 5 21,0 0 1,1 0-1,-1 0 1,0-1-1,0 1 1,0-1 0,-1 0-1,1 1 1,0-1-1,-1 0 1,1 0-1,-1 0 1,0 0-1,1 0 1,-1-1 0,0 1-1,0 0 1,0 0-1,0-2-21,-1 2 10,0 0 0,0 0 0,0 0-1,-1 0 1,1 0 0,0-1 0,-1 1 0,1 0 0,-1 1-1,0-1 1,0 0 0,0 0 0,0 0 0,0 0-1,0 1 1,0-1 0,0 0 0,-1 1 0,1-1 0,-2 0-10,-3-4 40,-1 0 0,1 0 0,-1 1 0,-4-2-40,7 5 38,0 0 0,0 0 0,0 0-1,0 1 1,0 0 0,0 0 0,0 0-1,-1 0 1,1 0 0,0 1 0,-1 0-1,1 0 1,0 0 0,-1 1 0,1-1-1,0 1 1,0 0 0,-1 0 0,1 1-1,0-1 1,0 1 0,-2 1-38,0 0 36,-1 1 1,1-1 0,0 2-1,0-1 1,1 1-1,-1-1 1,1 1-1,0 1 1,0-1 0,1 1-1,-1 0 1,-2 6-37,0 1 17,0-1 0,2 1 0,-1 1 0,0 5-17,4-14 31,1-1 0,0 1 0,1 0 0,-1 0 0,1-1 0,0 1 0,0 0 0,1 0 0,0 0-1,-1-1 1,1 1 0,1 0 0,-1-1 0,2 5-31,11 20 171,11 16-171,-22-41 21,0-1 1,0 1-1,0-1 0,1 1 1,-1-1-1,1 0 1,0 0-1,0-1 1,0 1-1,0-1 0,0 0 1,0 0-1,1 0 1,-1 0-1,1-1 1,0 0-1,0 0-21,8 2 6,-1-1 0,1-1 0,0 0 0,0-1 0,6 0-6,31-4-1388,9-4 1388,-42 5-660,10-1-2358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5:55.9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59 2720,'-1'-3'1214,"0"5"-48,0-2-1124,1 1 0,0 0-1,0 0 1,0-1 0,0 1 0,0 0-1,0-1 1,0 1 0,1 0 0,-1-1-1,0 1 1,0 0 0,1-1-1,-1 1 1,0 0 0,1-1 0,-1 1-1,0-1 1,1 1-42,11 16 250,29 37 871,17 33-1121,-1 3 357,-54-86-327,0 1 1,0-1-1,0 1 0,0-1 0,1 0 0,-1 0 1,1-1-1,0 1 0,1-1 0,-1 0 1,0 0-1,5 2-30,-8-5 14,0-1 0,-1 1 0,1-1 0,0 1 0,-1-1 0,1 1 0,-1-1 0,1 0 0,-1 1 0,1-1 0,-1 0 0,0 1 0,1-1 0,-1 0 1,0 0-1,1 1 0,-1-1 0,0 0 0,0 0 0,0 0 0,0 0 0,1 1-14,4-24 32,-3 8 57,0-1-1,-2-15-88,1 15 114,-1 0 0,4-14-114,2-5 24,2 1-1,1 0 0,4-5-23,-8 30-567,0 1 0,0-1-1,6-8 568,-6 10-2074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5:56.7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3 178 2080,'0'0'39,"0"1"0,0-1 0,-1 0 0,1 0 0,0 1 0,0-1 0,0 0 0,-1 1 0,1-1 0,0 0 0,0 1 0,0-1 0,0 0 0,0 1 0,0-1 0,0 0 0,-1 1 0,1-1 0,0 0-1,0 1 1,0-1 0,1 0 0,-1 1 0,0-1 0,0 0 0,0 1 0,0-1 0,0 0 0,0 1 0,0-1 0,0 0 0,1 0 0,-1 1 0,0-1 0,0 0 0,1 1-39,11 9 891,-5-4-561,-2-2-225,0-1-1,0 1 1,0-1 0,0 1-1,1-1 1,0-1 0,-1 1-1,1-1 1,0 0 0,0-1-1,0 1 1,0-1 0,0 0-1,0-1 1,6 1-105,-7-1 84,1-1 0,-1 1 0,0-1 0,1 0 0,-1 0 0,0 0 0,0-1 0,0 0 0,0 0 0,0 0 0,0 0 0,0-1 0,-1 0 0,0 0 0,1 0 0,-1-1 0,0 1 0,2-3-84,0-2 78,0 0 0,0 1 0,0-2-1,-1 1 1,0-1 0,0-1-78,-3 6 4,-1 0 0,0 0 0,1 0 1,-1 0-1,-1 0 0,1 0 0,0 0 0,-1 0 1,0-1-1,0 1 0,0 0 0,-1 0 0,1 0 0,-1 0 1,0 0-1,-1-1-4,1 1 0,-1-1 0,0 0 0,0 1 1,-1-1-1,1 1 0,-1 0 0,0 0 0,0 0 0,0 0 1,-1 1-1,1-1 0,-2 0 0,2 2-2,0-1 1,0 2-1,-1-1 0,1 0 1,0 1-1,-1-1 0,1 1 0,-1 0 1,1 0-1,-1 0 0,1 1 1,-1-1-1,1 1 0,-1 0 0,0 0 1,1 0-1,-4 1 2,1 0-10,0 1 0,-1 0 0,1 0 1,0 1-1,0-1 0,0 1 0,1 1 0,-1-1 0,1 1 0,0 0 0,0 0 1,0 0-1,0 1 0,1 0 0,-1 0 0,1 0 0,1 0 0,-1 1 0,1 0 1,0-1-1,0 1 0,0 0 0,1 1 0,0-1 0,0 0 0,1 0 0,-1 4 10,-1 8 73,1 0 0,1 0-1,0 0 1,1 0 0,1 0-1,3 16-72,-3-28 36,0 0 0,1-1 0,0 1-1,0-1 1,0 0 0,0 1 0,1-1-1,0 0 1,0 0 0,0-1 0,0 1 0,1-1-1,0 1 1,0-1 0,0 0 0,1-1-1,-1 1 1,1-1 0,0 0 0,0 0 0,0 0-1,0-1 1,4 2-36,-3-2-43,1 0 1,-1 0-1,0-1 0,0 0 1,1 0-1,-1-1 0,0 0 1,1 0-1,-1 0 0,1-1 1,-1 0-1,0 0 0,0 0 1,0-1-1,1 0 0,-1 0 1,-1-1-1,1 0 0,0 0 1,-1 0-1,1 0 0,-1-1 1,0 0-1,0 0 0,-1-1 1,2-1 42,8-10-1936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5:57.1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2656,'4'16'810,"-2"0"0,1 0 0,-2 1 0,-1 6-810,3 16 552,-2 1 290,-1 12-842,-1-14 731,2-47-672,1-1 0,0 1 0,0 0-1,1 0 1,0 0 0,2-2-59,3-14 52,-4 14 16,0 0 0,0 0 1,1 1-1,0 0 0,5-7-68,-7 13 32,0-1 1,1 1-1,-1 0 1,1 0-1,0 0 1,0 1-1,0 0 1,0-1-1,0 1 1,1 1-1,0-1 1,-1 0-1,3 1-32,-4 1 1,0 0 0,0 1 0,0-1 0,0 1 0,1 0 0,-1 0 0,0 0 0,0 1 1,0-1-1,0 1 0,0 0 0,0-1 0,0 1 0,0 1 0,0-1 0,-1 0 0,1 1 0,0-1 0,-1 1 0,1 0 0,-1 0 0,1 0 0,1 2-1,7 7 1,-1 0 0,0 0-1,-1 1 1,4 5-1,-1 3-780,-1-1-1,0 2 1,6 18 780,-6-13-1360,2 3-1563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6:07.7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307 70 736,'0'-9'859,"-1"2"4180,-4 11-4992,0 1-1,-1 0 0,2 0 1,-1 0-1,-1 3-46,-6 6 131,-9 10-119,1 0 1,1 1-1,1 1 0,1 1 0,2 0 0,0 1 0,-8 25-12,3-5-47,-6 12 202,24-53-149,-1 1 0,1 0 0,1 0 0,-1 0 0,2 0 0,-1 6-6,0-7 70,0 1-1,0 0 1,-2 7-70,1-5-113,2-8 110,-1 1-1,1 0 0,-1 0 0,0-1 0,0 1 1,0 0-1,0-1 0,0 1 0,0-1 0,-1 0 1,1 1-1,-1-1 0,0 0 0,-1 2 4,-5 8-62,8-11 76,-1 1 1,1-1-1,-1 0 0,1 0 1,-1 0-1,0 1 0,1-1 1,-1 0-1,0 0 0,0 0 1,0 0-1,0-1 0,0 1 1,0 0-15,-1 2 63,1-1 0,0 1 0,0-1 0,1 1-1,-1 0 1,0-1 0,1 1 0,0 0 0,-1-1 0,1 2-63,0-3 80,0-1-85,-4 8-177,3-8 76,1 0 26,0 19 176,0-18-102,6 12-10,-2-2 57,-1-7-81,1-4 23,-3 1 20,1 0 0,-1 0-1,0-1 1,0 1 0,0 0-1,0 0 1,0 0 0,0 0-1,-1 0 1,1 0 0,0 0-3,5 6 152,-4-6-153,-1 0 0,1 0 1,0 0-1,-1-1 0,1 1 1,-1-1-1,1 1 0,0-1 0,0 0 1,-1 1-1,1-1 0,0 0 1,0 0-1,-1 0 0,1 0 0,0-1 1,1 1 0,10-1 22,-11 1-48,0-1-1,-1 1 0,1 0 1,-1-1-1,0 1 0,1-1 1,-1 1-1,1-1 0,-1 0 1,1 0 26,13-5-64,-8 3 77,1 1 0,0-2 1,-1 1-1,0-1 0,1 0 1,-1 0-1,-1-1 1,1 0-1,-1 0 0,4-5-13,29-19-80,-25 18 35,-1 1 0,0-2 0,-1 0 0,0 0 0,10-14 45,2-2-250,39-51 277,60-63-528,-107 119 422,5-5 104,-14 21 12,6-5-103,-1-1 0,0 0 0,-1-1 0,0 0 0,1-4 66,-10 13-2,0 1 1,-1-1-1,1 0 0,-1 0 1,0 1-1,0-1 0,0-4 2,-1 3-19,1 0 0,0 1 0,0 0 0,0-1 0,3-3 19,-3 4-43,1 0-1,-1 0 1,0 0-1,1-5 44,-2 6-57,1 0-1,-1 0 0,1 1 1,0-1-1,0 0 0,0 1 1,1-1-1,0 1 0,0-1 58,3-10 114,-4 10-373,-3 10-97,-8 22 249,9-23 109,0 0 0,-1 0 0,0 1 0,0-1 0,-2 3-2,-5 13 76,4-9 54,-1 0 0,0 0 1,0-1-1,-1 0 0,-1 0 1,-1 1-131,-2 2 6,1 1 0,-7 14-6,-26 67-122,1 10 122,35-88-70,-17 49 243,17-42-42,-2-1 1,0-1-1,-2 1 1,-1-1-132,0 2 19,9-19-11,1-1 0,-1 0 0,1 0 0,-2 1 0,1-2 0,0 1 0,-1 0 0,0-1-1,0 0-7,3-3 3,0 0-8,0 0 0,0-1 0,0 1 0,0 0-1,0 1 1,0-1 0,0 0 0,0 0 0,0 0 0,0 0 0,1 1 0,-1 0 5,1-2 3,-1 0-1,1 0 1,0 0 0,0 0 0,0 0 0,0 1-1,0-1 1,0 0 0,0 0 0,0 0-1,-1 0 1,1 0 0,0 0 0,0 0 0,0 0-1,0 0 1,0 0 0,0 0 0,0 0 0,0 0-1,-1 0 1,1 0 0,0 0 0,0 0-1,0 0 1,0 0 0,0 0 0,0 0 0,0 0-1,-1 0 1,1 0 0,0 0 0,0-1 0,0 1-1,0 0 1,0 0 0,0 0 0,0 0-1,0 0 1,0 0 0,0 0 0,-1 0 0,1 0-1,0 0 1,0-1 0,0 1 0,0 0 0,0 0-1,0 0 1,0 0 0,0 0 0,0 0-1,0 0 1,0-1 0,0 1 0,0 0 0,0 0-1,0 0 1,0 0 0,0 0 0,0 0 0,0 0-1,0-1 1,0 1 0,0 0 0,0 0-1,0 0-2,2-1 26,-1-1-1,0 1 0,0-1 1,1 1-1,-1 0 0,0 0 0,1 0 1,0 0-1,-1 0 0,2-1-25,-1 1-23,0 0 0,0 0-1,0 0 1,0-1 0,-1 1-1,1 0 1,0-1-1,-1 0 1,2-1 23,10-14-105,1 0 1,1 0-1,3-1 105,3-3-38,-6 6-50,2 0-1,0 2 1,0 0-1,14-7 89,-10 6 71,-17 26-44,-2 7-140,-2-15 111,1 0 0,-1 0 0,0 0 0,0 0 1,0 0-1,-1 0 0,1 0 0,-1 0 2,0 2 37,0 0 0,1 0 1,0-1-1,0 1 0,0 3-37,1-4-14,-1 1 0,0-1 0,-1 0 0,1 1 0,-1-1-1,0 2 15,-1 3 15,0-1 0,1 0 0,0 0 0,1 1 0,0-1 0,1 4-15,-1 9 182,0-19-165,0-1-1,1 1 0,-1 0 0,1 0 0,0-1 0,0 1 0,0-1 0,0 1 0,0-1 0,0 1 0,1-1 0,0 2-16,-2-4 10,1 1-15,0 0 1,0 0-1,0 0 0,0-1 0,1 1 1,-1-1-1,0 1 0,0 0 0,0-1 1,0 0-1,2 1 5,1 1 15,-1-1-14,0 0 1,0 1 0,0-1-1,0-1 1,0 1-1,1 0 1,-1-1 0,0 1-1,0-1 1,1 0-2,-3 0-43,8 3 6,-5-3 37,0 1 0,0-1 0,0 0 0,0-1 0,0 1 0,0-1 0,0 1 0,-1-1 0,1 0 0,0-1 0,0 1 0,0-1 0,-1 1 0,1-1 0,-1 0 0,1-1 0,-1 1 0,0 0 0,2-3 0,7-6 0,0-1 0,-1 0 0,0-1 0,-1 0 0,-9 12 0,21-26 0,18-16 0,-33 38 47,-6 4-35,1 0-1,-1 0 1,0 0 0,0 0 0,0 0 0,0 0-1,0 0 1,0 0 0,0 0 0,0-1 0,0 1-1,-1 0 1,1-1 0,0 1 0,0-2-12,0-4-73,-1-5 116,0 12-43,0 0 0,0 0 0,-1-1 0,1 1 0,0 0 0,0 0 0,-1 0 0,1 0 0,0-1 0,0 1 0,-1 0 0,1 0 0,0 0-1,-1 0 1,1 0 0,0 0 0,-1 0 0,1 0 0,0 0 0,-1 0 0,1 0 0,0 0 0,0 0 0,-1 0 0,1 0 0,0 0 0,-1 0 0,1 0 0,0 0-1,-1 0 1,1 0 0,0 1 0,0-1 0,-1 0 0,1 0 0,0 0 0,0 1 0,-1-1 0,1 0 0,0 0 0,-2 2-35,0-1 0,0 0-1,1 1 1,-1-1 0,0 1 0,1 0 0,0-1 0,-1 1-1,1 0 1,0 0 0,-1 2 35,-12 25-164,12-24 256,0 0-95,-1 1-1,1 0 1,0 0 0,1 0-1,-1 0 1,1 0 0,0 0-1,1 5 4,-3 15 24,2-17-47,0-1-1,1 0 1,0 7 23,0-13-13,0 0 0,1 0-1,-1 0 1,0 0 0,1 0-1,0 0 1,-1 0 0,1 0 0,0 0-1,0 0 1,0 0 0,0 0 0,0-1-1,1 1 1,-1-1 0,0 1-1,1 0 14,0-1 25,0 0 0,-1 0 0,1 0 0,0 0-1,0 0 1,0 0 0,0 0 0,0-1-1,1 1 1,-1-1 0,0 1 0,0-1-1,0 0 1,0 0 0,1 0 0,-1 0 0,0 0-1,0-1 1,2 1-25,6-3 34,0 0 0,0 0 0,8-4-34,-3 1 105,-13 6-109,0-1-1,0 0 1,-1 1 0,1-1 0,0 0-1,0 0 1,-1 0 0,1-1 0,-1 1 0,1 0-1,-1-1 1,1 1 0,-1 0 0,0-1-1,1 0 1,-1 1 0,0-1 0,0 0 0,0 0-1,-1 1 1,1-1 0,0 0 0,-1 0-1,1 0 1,-1 0 0,0 0 0,1 0 0,-1 0-1,0 0 1,0 0 0,0 0 0,-1 0-1,1 0 1,0 0 0,-1 0 0,1 0 0,-1 1-1,0-1 1,1 0 0,-1 0 0,0 0-1,0 1 1,0-1 0,-1 0 0,1 1 0,0-1-1,-1 1 1,0-1 4,-3-2-2,-1 0-1,1 1 1,-1 0-1,0 0 1,0 1 0,0 0-1,0 0 1,0 0-1,-1 0 1,1 1-1,-4 0 3,0-2-47,9 3 41,1 0 0,-1-1-1,0 1 1,1 0 0,-1 0 0,0 0 0,1-1 0,-1 1-1,1 0 1,-1 0 0,0 0 0,1 0 0,-1 0 0,0 0 0,1 1-1,-1-1 1,0 0 0,1 0 0,-1 0 0,0 1 6,0-1-21,0 0 0,0 0 0,0 0 0,-1 0 0,1-1 0,0 1 0,0 0 0,0 0 0,0-1 0,-1 1 0,1-1 0,0 1 0,0-1 0,0 0 21,1 3-117,0 0 106,0 0 0,0 0 0,1 0 1,-1 0-1,1-1 0,-1 1 0,1 0 0,0 0 0,0 0 0,0-1 0,0 1 0,0 0 0,0-1 0,0 1 1,1 0 10,-1-1-18,0 0 27,0 0 1,0 0-1,1 0 0,-1 0 1,0 0-1,0-1 0,1 1 1,-1 0-1,0-1 0,1 0 1,-1 1-1,0-1 0,1 0 1,-1 1-1,1-1 0,-1 0 1,0 0-1,1 0 0,-1 0 1,1 0-1,0-1-9,4 0 46,0 0-1,0 0 1,0 0-1,3-2-45,29-10 360,-16 6-260,0-2 0,15-7-100,-13 2 122,-1 0-1,9-10-121,19-11 269,-47 32-277,0 0 0,0-1-1,-1 1 1,1-1-1,-1 0 1,0 0 0,3-4 8,11-14-59,-16 21-32,-2 2 86,0-1-1,0 1 0,-1 0 0,1 0 0,0 0 0,1-1 1,-1 1-1,0 0 0,0 0 0,0 0 0,0 0 0,1 1 1,-1-1-1,0 0 0,1 0 0,-1 0 0,1 0 0,0 1 1,-1 0 5,-2 5 94,-19 22-216,14-18 124,0-1 0,1 1-1,-6 11-1,7-10 22,4-8-20,0 1 1,0-1 0,0 0-1,0 0 1,1 1 0,0-1-1,0 1 1,0-1-1,0 1 1,0 2-3,1-2 20,1-1 0,-1 0 0,0 0 0,1 0 0,0 0 0,1 4-20,-1-7-4,-1 1 1,1-1 0,0 1-1,-1-1 1,1 0 0,0 1-1,0-1 1,0 0 0,0 0 0,0 1-1,0-1 1,1 0 0,-1 0-1,0 0 1,0 0 0,1 0-1,-1-1 1,1 1 0,-1 0-1,1 0 4,2 0 64,-2 0-51,-1-1 0,0 0 0,0 1 0,0-1 0,1 1 0,-1-1 0,0 0 0,0 0 0,1 0 0,-1 0 0,0 0 0,0 0 0,1 0 0,-1 0 0,0-1 0,0 1-13,31-4 384,-20 0-378,0-1-1,-1 0 0,1 0 1,-1-1-1,-1-1 0,1 0 1,-1 0-1,0-1 0,-1 0 1,5-5-6,-5 3 42,1 0 1,-1 0 0,-1-1-1,2-2-42,-4 3-8,-4 8-5,0 0 0,0 0 0,-1-1 0,1 1 0,-1-1 0,1 1 0,-1-1 0,0 0-1,0 1 1,0-1 0,-1 0 0,1-1 13,-1 4-6,0-1 0,0 1 0,0 0 0,0-1 0,0 1 0,0 0 1,0 0-1,0-1 0,1 1 0,-1 0 0,0 0 0,0-1 0,0 1 0,0 0 0,0 0 0,1 0 0,-1-1 0,0 1 0,0 0 0,0 0 0,0 0 0,1-1 0,-1 1 0,0 0 1,0 0-1,1 0 0,-1 0 0,0 0 0,0 0 0,1 0 0,-1-1 0,0 1 0,0 0 0,1 0 0,-1 0 0,0 0 0,0 0 0,1 0 0,-1 0 0,0 0 0,1 0 1,-1 1-1,0-1 0,0 0 0,1 0 0,-1 0 0,0 0 0,0 0 0,1 0 0,-1 0 0,0 1 0,0-1 0,0 0 0,1 0 0,-1 0 0,0 0 0,0 1 0,0-1 0,0 0 1,1 0-1,-1 1 0,0-1 0,0 0 0,0 0 0,0 1 0,0-1 0,0 0 0,0 0 0,0 1 0,0-1 6,1 4 27,0 0 0,-1-1 0,0 1 0,1 0 1,-2 0-1,1 0 0,0-1 0,-1 1 0,0 0 0,0 0-27,-2 21-74,2-3 180,0-18-102,0 0 1,1-1-1,0 1 0,0 0 1,0 0-1,0 0 1,0 0-1,1-1 0,0 1 1,1 3-5,0 0-33,-2-6 26,0 0 0,1 0 0,-1 0-1,0 0 1,1 0 0,-1 0 0,0 0 0,1 0 0,0 0-1,-1-1 1,1 1 0,-1 0 0,1 0 0,0-1 0,0 1-1,-1 0 1,1-1 0,0 1 0,0 0 0,0-1 7,8 7 105,-8-6-103,-1 0-1,1-1 1,0 1 0,0 0-1,0 0 1,0-1 0,0 1-1,0-1 1,0 1 0,0-1-1,0 1 1,0-1 0,0 0-1,0 0 1,0 1 0,0-1-1,0 0 1,0 0 0,1 0-1,-1 0-1,1 0 13,1 0 0,-1-1 0,1 1-1,-1 0 1,1-1 0,-1 0 0,1 0-1,-1 1 1,0-1 0,0-1-1,1 1 1,-1 0 0,0 0 0,1-2-13,1 0 24,12-8-166,0-1 0,11-11 142,16-13-153,9-9 313,-50 44-171,0 0 1,0-1 0,-1 1 0,1-1-1,-1 1 1,1-1 0,-1 0 0,0 1-1,1-2 11,-2 2 1,1 1 0,-1-1 0,0 1 0,0 0 0,1-1 0,-1 1 0,0-1 0,0 1 0,0-1 0,0 1 0,0-1 0,0 1 0,0-1 0,0 1 0,0 0 0,0-1 0,0 1 0,0-1 0,0 1 0,0-1 1,0 1-1,0-1 0,0 1 0,0-1 0,-1 1 0,1 0 0,0-1 0,0 1 0,-1-1 0,1 1 0,0 0 0,-1-1 0,1 1 0,0 0 0,-1-1 0,1 1 0,0 0 0,-1-1 0,1 1 0,-1 0 0,1 0 0,-1 0 0,1-1 0,-1 1-1,0 0 4,0 1 1,0-1 0,0 0-1,0 1 1,-1-1-1,1 0 1,0 1 0,0 0-1,0-1 1,0 1-1,0-1 1,0 1 0,0 0-1,0 0 1,0 0-1,1 0 1,-1-1 0,0 1-1,0 0 1,0 1-5,-4 3-12,-3 3-39,1 0 0,0 0 0,0 0 0,1 1 0,0 0 0,0 0 0,1 1 0,0 0 51,2-3 8,0 0 1,0 1-1,1-1 1,0 1-1,0-1 1,1 1-1,0 0 1,0 0-1,1 0 1,0-1-1,1 5-8,-1-11 1,0 0 0,0 0 1,0 0-1,0 0 0,1 0 0,-1 0 0,0 0 0,1 0 1,-1 0-1,1 0 0,-1 0 0,1 0 0,0 0 0,-1 0 1,1-1-1,0 1 0,0 0 0,-1 0 0,1-1 0,0 1 1,0 0-1,0-1 0,0 1 0,0-1 0,0 1 0,0-1 1,0 0-1,0 1 0,0-1 0,1 0-1,1 1 25,1-1-1,-1 0 1,0 0-1,0 0 1,1-1-1,-1 1 1,0-1 0,0 1-1,3-2-24,-1 0 7,-1 1-1,1-1 1,-1 0-1,0 0 1,0-1 0,0 1-1,0-1 1,-1 0-1,1 0 1,-1 0 0,1-1-1,-1 1 1,0-1-1,1-2-6,3-5 28,0-1 0,-1 0 0,-1 0 0,2-5-28,-1 2-38,1-1 0,5-8 38,-7 17-130,-3 7-92,0 15 153,-3-3 129,-1 0 0,0 0 1,-1 0-1,0 0 0,-1 1-60,-3 12 51,-6 35 17,9-34-3,-2 0-1,-1 0 0,-2 2-64,0-5 21,-1 5 60,-2-1 1,0 0-1,-2 0 1,-5 6-82,6-13 36,10-14 1,-1 1 0,0-1 0,0 0-1,-1 0 1,0-1 0,0 1 0,-1-1-1,-3 3-36,9-8 6,-1 1-1,1-1 1,-1 1-1,0-1 1,1 0-1,-1 1 1,0-1-1,1 0 0,-1 1 1,0-1-1,1 0 1,-1 0-1,0 0 1,1 0-1,-1 1 1,0-1-1,0 0 1,1 0-1,-1-1 0,0 1 1,0 0-6,0 0-5,1-1-1,0 1 1,-1 0 0,1-1-1,0 1 1,-1 0 0,1-1-1,0 1 1,0-1 0,0 1-1,-1-1 1,1 1 0,0-1-1,0 1 1,0-1 0,0 1 0,0-1-1,0 1 1,0-1 0,0 1-1,0-1 1,0 1 0,0-1 5,0-4-85,1-1 1,0 1 0,0-1 0,2-4 84,-3 10-2,6-17-45,0 0 1,1 1 0,0 0-1,2 0 1,0 0-1,0 1 1,2 1 0,0-1-1,0 2 1,14-12 46,1-1 19,2 1 1,1 2-1,8-4-19,-10 8-55,-2-3 0,15-14 55,-17 15-2,-6 4 52,0-1-1,-1 0 0,-1-1 0,-1-1 1,-1 0-1,1-3-49,9-20 202,-3-1-1,8-24-201,-18 41 89,14-32 73,13-59-162,-18 28-70,-17 65 107,-2 24-54,0 0-1,0 0 0,0 0 1,0 0-1,0 0 0,0 0 1,0 0-1,0 0 0,0 0 1,-1 0-1,1 0 0,0 0 1,-1 0-1,1 0 0,0 0 1,-1 0-1,0 1 0,1-1 0,-1 0 1,1 0-1,-1 0 0,0 1 18,-2 5-68,0 0 0,0 0-1,0 1 1,1 0-1,0-1 1,0 2 68,-7 48-38,-10 24 273,-1 28-235,2-5-91,8-47 77,6-25 56,-2 0 0,-1-1 0,-7 19-42,0-8 199,10-26-121,-1-1 1,0 1 0,-1-1 0,0 0-1,-4 3-78,1-7 181,7-7-30,6-6-109,3-3-98,0 0 0,-1-1 0,1 1 0,-2-2 56,17-18-128,-1 5 38,-14 15 68,1 0 1,-2 0-1,4-6 22,-8 11-20,0-1 0,0 1 0,1 0 0,-1 0 0,0 0 0,1 0 1,-1 1-1,1-1 0,0 1 0,-1-1 0,1 1 0,0 0 0,0 0 0,2-1 20,-4 2-2,1 0 0,-1 0-1,0-1 1,0 1 0,1 0-1,-1 0 1,0 0 0,0 0 0,1 1-1,-1-1 1,0 0 0,0 0 0,1 1-1,-1-1 1,0 1 0,0-1 0,0 1-1,0-1 1,0 1 0,0 0 0,0 0-1,0-1 1,0 1 0,0 0 0,0 0-1,0 0 1,0 0 0,-1 0 0,1 0-1,0 0 1,-1 1 0,1-1-1,-1 0 1,1 0 0,-1 0 0,0 0-1,1 1 3,1 10 31,0 1-1,-1 0 0,0-1 0,-1 1 0,-1 11-30,0 6 335,1-30-320,0 1 0,1 0 1,-1-1-1,0 1 1,0 0-1,1-1 0,-1 1 1,1-1-1,-1 1 0,1-1 1,-1 1-1,0-1 0,1 1 1,0-1-1,-1 1 0,1-1 1,-1 1-1,1-1 0,0 0 1,-1 0-1,1 1 1,0-1-1,-1 0 0,1 0 1,0 0-1,-1 1 0,1-1 1,0 0-16,1 0-9,2 2-103,1-1 0,0 0 0,0 0 1,-1-1-1,5 0 112,38-2-4961,-33 0 3116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6:08.6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3 222 320,'-1'-1'12,"1"-1"1,-1 1-1,1 0 0,0 0 0,0 0 1,0 0-1,0 0 0,0 0 1,0-1-1,0 1 0,0 0 0,0 0 1,0 0-1,0 0 0,1 0 1,-1-1-1,1 1 0,-1 0 0,1 0 1,-1 0-1,1 0 0,-1 0 1,2 0-13,-2 0 405,9-14 1926,-9 14-2271,0 1 1,0-1-1,0 1 1,0-1 0,0 1-1,0-1 1,0 1 0,0 0-1,0-1 1,1 1 0,-1-1-1,0 1 1,0-1 0,1 1-1,-1 0 1,0-1-1,0 1 1,1 0 0,-1-1-1,0 1 1,1 0 0,-1-1-1,1 1 1,-1 0 0,0 0-1,1-1 1,-1 1 0,1 0-1,-1 0 1,1 0-1,-1 0 1,0 0 0,1 0-1,-1-1 1,1 1 0,-1 0-1,1 0 1,-1 0 0,1 1-1,-1-1 1,1 0-1,-1 0 1,1 0-61,24 7 758,-15-4-518,-3-2-100,0 0-1,0-1 1,0 0 0,0 0-1,0-1 1,-1 0 0,1 0 0,0 0-1,0-1 1,1-1-140,14-5 524,1-1-1,5-5-523,10-3 201,26-9-247,2 3 0,0 3 0,33-4 46,-44 14-3318,0 2 1,39 0 3317,-39 4-1728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47:58.31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 73 992,'1'-1'18,"-1"1"1,0-1-1,0 1 1,0 0-1,0-1 0,0 1 1,0-1-1,0 1 0,0 0 1,0-1-1,0 1 1,0-1-1,0 1 0,0 0 1,0-1-1,-1 1 1,1 0-1,0-1 0,0 1 1,0 0-1,-1-1 1,1 1-1,0 0 0,0-1 1,-1 1-1,1 0 1,0-1-19,-8 7 604,0 2 530,-54 43 2033,60-49-3086,0-1 0,0 1 0,0-1 0,-1 1 0,1-1 0,0 0 0,-1 0 0,1 0 0,0 0 0,-1-1 0,0 1 0,1-1 0,-1 1-81,-7 1 217,9-2-206,0 0 0,0 0 0,1 1 0,-1-1 1,0 1-1,1-1 0,-1 0 0,0 1 0,1-1 1,-1 1-1,0-1 0,1 1 0,-1 0 0,1-1 0,-1 1 1,1-1-1,0 1 0,-1 0 0,1 0 0,-1-1 0,1 1 1,0 0-1,0 0 0,-1-1 0,1 1 0,0 0 0,0 0-11,-1 23 41,2-17 33,0-4 23,0 0 0,1 0-1,0 0 1,0 0 0,0 0 0,2 2-97,11 11 3,-8-9 0,-1 0 0,1 0 1,-1 1-1,0 1-3,-4-6 20,1 0 0,-1 0-1,1-1 1,-1 1 0,1-1 0,0 1-1,0-1 1,0 0 0,0 0 0,0-1-1,0 1 1,1 0-20,3 1 61,1 0 0,0-1-1,0 1 1,5 0-61,-9-3-11,0 0-1,0 0 1,0 0 0,0-1-1,-1 1 1,1-1 0,0 0-1,0 0 1,-1 0 0,1-1-1,0 1 1,1-2 11,6-3-1,0 0 0,-1-1 0,4-3 1,13-13 18,0-2-1,-2 0 0,-2-2 0,22-29-17,-36 44 1,-6 7 17,0 1 1,-1-1 0,1 0-1,-1 0 1,0 0 0,0 0-1,0 0 1,-1-1-19,0 5 9,-1-1 1,1 1-1,-1-1 0,0 1 0,0-1 1,1 1-1,-1-1 0,0 1 0,0-1 0,0 1 1,0-1-1,-1 1 0,1-1 0,0 1 1,-1-1-1,1 1 0,-1-1 0,1 1 1,-1 0-1,0-1 0,0 1 0,1 0 1,-1-1-1,0 1 0,0 0 0,0 0 1,0 0-1,0 0 0,-1 0 0,1 0-9,-3-2 91,0 1-1,0 0 0,0 1 1,0-1-1,-1 0 0,1 1 0,0 0 1,-1 0-1,1 1 0,-1-1 0,1 1 1,-1 0-1,1 0 0,-1 0-90,-28 6 32,-12 4-32,-29 6 118,-31 3-214,80-14-158,16-3-113,0 0 0,-1 0 0,-5 3 367,12-4-332,-1 1 1,1 0-1,0 0 0,0 0 1,0 0-1,0 0 1,0 1-1,0-1 0,0 1 1,1 0-1,-1 1 332,-6 7-3077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6:13.5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181 158 1728,'-3'-5'782,"3"5"-727,0-1 0,-1 1 0,1-1 0,0 1 0,0-1 0,-1 1 0,1 0 0,0-1 0,-1 1 0,1-1 0,0 1 0,-1 0 0,1-1 0,0 1 0,-1 0-1,1-1 1,-1 1 0,1 0 0,-1 0 0,1-1 0,-1 1 0,1 0 0,-1 0 0,1 0 0,-1 0 0,1 0 0,-1 0 0,1 0 0,-1 0 0,1 0 0,-1 0 0,1 0-1,-1 0 1,1 0 0,-1 0 0,1 0 0,-1 0 0,1 1 0,-1-1 0,1 0 0,0 0 0,-1 0 0,1 1 0,-1-1-55,-6 3 74,1 0 1,-1 0 0,1 0-1,-1 1 1,1 0-1,0 0 1,1 0-1,-1 1 1,1 0 0,0 0-1,0 1-74,-10 11 13,2 1-1,-10 18-12,12-19 77,9-14-45,-2 3-44,0-1-1,1 1 1,0-1-1,1 1 1,-1 0-1,0 3 13,3-8-6,-1 0-1,1 1 0,0-1 0,0 0 0,0 0 1,0 1-1,0-1 0,0 0 0,0 0 0,0 1 1,0-1-1,0 0 0,1 0 0,-1 0 0,1 1 1,-1-1-1,1 0 0,-1 0 0,1 0 0,-1 0 1,1 0-1,0 0 0,0 0 0,0 0 0,-1 0 1,1 0-1,0-1 0,0 1 0,0 0 0,0 0 1,0-1-1,1 1 0,-1-1 0,0 1 0,0-1 0,1 1 7,5 1 10,0 0-1,-1 0 0,1-1 0,0 0 0,0 0 0,0 0 0,0-1 0,0 0 0,0-1 0,0 0 0,0 0 1,0 0-1,0-1 0,0 0 0,3-1-9,12-6 56,-1-1-1,1-1 1,17-13-56,-1 1 22,1 1 224,-1-2 1,-1-2 0,-2-1-1,3-4-246,-35 28 11,-1 0-1,1 0 0,-1 0 0,0 0 0,0 0 0,0 0 1,0-1-1,0 1 0,-1-1-10,0 3 9,-1 0 1,1 0-1,-1 0 1,0 0-1,1 0 1,-1 0-1,0 0 1,0 0-1,0 0 1,0 0-1,0-1 1,0 1-1,0 0 1,0 0-1,0 0 1,0 0-1,-1 0 0,1 0 1,0 0-1,-1 0 1,1 0-1,-1 0 1,1 0-1,-1 1 1,1-1-1,-1 0 1,0 0-1,1 0 1,-1 0-1,0 1 1,0-1-1,0 0-9,0 1-11,0 0 0,0 0 0,1 0 0,-1 0-1,0 0 1,0 0 0,0 0 0,0 0 0,1 0 0,-1 0-1,0 1 1,0-1 0,0 0 0,1 1 0,-1-1 0,0 0 0,1 1-1,-1-1 1,0 1 11,-14 11-199,9-6 182,1 1 0,1-1-1,-1 1 1,1 0-1,0 0 1,1 1-1,0-1 1,0 1-1,0-1 1,1 1-1,-1 4 18,2-6 20,-1 0-1,1 0 0,0 0 0,0 0 0,1 0 0,0 0 0,0 3-19,1-6-16,-1 0 0,1 0-1,0 0 1,0-1-1,0 1 1,0 0 0,0 0-1,1-1 1,-1 1 0,1-1-1,0 1 1,0-1 0,0 0-1,0 1 1,0-1-1,0 0 17,0-1 15,-1 1-1,0-1 1,1 0-1,-1 1 0,1-1 1,-1 0-1,1 0 1,-1 0-1,1 0 0,0 0 1,-1-1-1,1 1 1,0 0-1,0-1 0,0 1 1,-1-1-1,1 0 1,0 0-1,0 0 0,0 0 1,0 0-1,0 0 1,0 0-1,-1 0 0,1-1 1,0 1-1,0-1 1,0 1-1,-1-1 0,2 0-14,5-2 7,-1 0-1,1-1 0,-1 0 0,0 0 0,0-1 0,0 0 0,-1 0 1,0 0-1,0-1 0,0 0 0,0 0 0,-1 0 0,0-1 0,-1 0 0,1 0 1,-1 0-1,0 0 0,-1-1 0,0 1 0,1-7-6,-2 9 15,1-3 129,-1-1 0,0 0 0,-1 1 0,1-1-144,-2 7 6,0 1 0,0 0 1,0-1-1,0 1 0,0 0 0,0-1 0,0 1 0,0 0 0,0-1 0,0 1 0,-1 0 0,1 0 1,-1-1-1,1 1 0,-1 0 0,1 0 0,-1 0 0,0-1 0,0 1 0,1 0 0,-1 0 0,0 0 1,0 0-1,0 0 0,0 1 0,0-1 0,0 0 0,0 0 0,-1 1-6,2 0-12,-1 0 0,0 0 0,0 0 0,0 0 0,1 0 0,-1 0 0,0 0 0,0 0 0,0 1 0,1-1-1,-1 0 1,0 1 0,1-1 0,-1 0 0,0 1 0,1-1 0,-1 1 0,0-1 0,1 1 0,-1-1 0,1 1 0,-1 0 0,1-1 0,-1 1 0,1 0 0,-1-1-1,1 1 1,0 0 0,-1 0 0,1 0 12,-7 8-65,6-8 70,1 0 1,-1 0-1,1 0 0,-1 0 0,1 0 0,-1 0 0,1 0 0,0 0 0,-1 0 0,1 0 0,0 0 0,0 0 0,0 0 0,0 0 0,0 0 0,0 0 0,0 0 0,0 0 0,0 0 0,1 0 0,-1 0 0,0 0 0,1 0 0,-1 0 0,1 0 0,-1 0 0,1 0 0,0 1-5,18 28 41,-6-15 35,1 0 0,1-1 1,5 4-77,-7-6 69,-2-4-105,0 0 0,0-1 0,1 0 0,0-1-1,4 1 37,-1 1 133,-13-7-118,0-1-1,0 1 1,0 0-1,0-1 0,0 0 1,1 1-1,-1-1 1,0 0-1,0 0 1,0 0-1,0 0 0,1-1 1,-1 1-1,0 0 1,0-1-1,0 0 0,0 1 1,0-1-1,0 0 1,0 0-1,0 0 1,0 0-1,-1-1 0,1 1 1,0 0-1,-1-1 1,1 1-1,-1-1 0,1 0 1,-1 1-1,0-1 1,0 0-1,1 0 1,-1 0-1,-1 0 0,1 0 1,0 0-15,18-39-22,-18 38 31,2-5 0,0 1 1,-1-1 0,0 1 0,0-7-10,11-62-48,-11 69 28,-1 0-1,2 0 0,-1 0 1,1 0-1,0 0 0,0 1 1,1-1-1,-1 1 0,2 0 1,-1 0-1,1 0 0,0 1 1,0-1-1,0 1 0,1 0 1,1 0 20,-6 4-13,0 0 0,1 0 1,-1 0-1,1 1 0,-1-1 1,1 0-1,-1 1 0,1-1 1,-1 1-1,1 0 0,0-1 1,-1 1-1,1 0 0,0 0 0,-1 0 1,1 0-1,-1 0 0,1 1 1,0-1-1,-1 0 0,1 1 1,1 0 12,-2 0 3,0 0 0,0 0 0,1 0 0,-1 0 1,0 0-1,0 0 0,0 0 0,0 0 0,0 0 1,-1 1-1,1-1 0,0 0 0,0 1 0,-1-1 0,1 0 1,-1 1-1,1-1 0,-1 1 0,0-1 0,0 1 1,0-1-1,1 1 0,-1-1 0,-1 2-3,-8 186 85,8-182-92,2 0 0,-1 0 0,1 0 0,0 0 1,0 0-1,1 0 0,2 6 7,-3-11 6,0 0 1,0 0-1,0 0 1,0 0-1,0-1 1,1 1-1,-1 0 1,0-1 0,1 1-1,-1-1 1,1 1-1,0-1 1,0 0-1,-1 1 1,1-1-1,0 0 1,0 0-1,0-1 1,0 1 0,0 0-1,0-1 1,0 1-1,1-1 1,-1 1-1,0-1 1,0 0-1,2 0-6,2 0 10,-1-1-1,0 1 0,0-1 1,0 0-1,1 0 1,-1-1-1,0 0 0,-1 0 1,1 0-1,0 0 0,0-1 1,-1 0-1,0 0 0,4-3-9,5-5 57,-1-1-1,0 0 0,9-14-56,-5 6-6,-11 14 60,0-1 0,-1 0 0,0 0 0,0-1-54,15-23-104,-17 27 78,0 3 5,-1-1-1,0 1 1,0-1 0,0 0-1,0 0 1,0 1-1,0-1 1,0 0-1,-1 0 1,1-1 21,0 2-13,-1-1 1,1 1 0,0-1 0,0 1-1,0-1 1,0 1 0,0-1-1,0 1 1,0 0 0,1 0-1,-1 0 1,0 0 0,1-1 12,4-3-27,-4 4 14,0 1 0,0 0 0,-1-1 0,1 1 0,0 0 0,0 0 0,0 0 0,0 0 0,0 0 0,-1 0 0,2 1 13,1-1 4,-2 0-5,0 0 1,0 1-1,-1-1 0,1 1 0,0-1 0,0 1 0,-1-1 0,1 1 0,0 0 0,-1 0 0,1 0 1,0 0-6,-1 0-1,0 0 1,1-1-1,-1 1 1,1-1-1,-1 1 1,0-1 0,1 1-1,-1-1 1,2 0 6,-1 0-1,-1 1 0,0-1 1,0 0-1,0 1 1,0-1-1,0 1 0,0 0 1,0-1-1,0 1 0,0 0 1,0-1-1,0 1 0,0 0 1,0 0-1,-1 0 0,1 0 1,0 0-1,0 0 1,-1 0-1,1 0 1,12 24-14,-13-24 19,2 6-2,0 1-1,-1-1 0,0 1 1,0-1-1,-1 1 0,0 0 1,0-1-1,-1 1 0,0-1 1,-1 3-3,-1 29-2,3-21 67,-1-7-78,1 0 0,1 0 0,0 5 13,0-13-4,-1 0-1,1 0 0,0-1 1,0 1-1,0-1 1,0 1-1,0-1 0,0 1 1,1-1-1,-1 1 1,1-1-1,-1 0 0,1 0 1,0 0-1,2 1 5,-1 0 16,1 0 1,0 0-1,0-1 0,0 1 1,1-1-1,-1 0 0,0 0 1,4 0-17,-6-1 15,0-1 0,1 1 1,-1-1-1,0 0 0,0 0 1,0 0-1,0 0 0,0 0 1,1 0-1,-1-1 0,0 1 1,0-1-1,0 1 0,0-1 1,0 0-1,0 0 0,0 0 1,0 0-1,0 0 0,0-1-15,6-3 8,-2-1-1,1 0 0,0 0 1,-1 0-1,0-1 0,-1 0 1,0 0-1,2-4-7,6-9-147,0 2 0,14-15 147,-7 9-47,0 5-145,-19 38 357,1-12-191,-1 0 0,0 0 0,-1 0 0,1 0 0,-2 1 1,1 3 25,-1-5 18,1 0 1,0 0 0,0 0 0,0 0-1,1 0 1,0 0 0,0 0 0,2 6-19,-1-8-7,1-1 1,0 1 0,0 0-1,0-1 1,0 0 0,0 1-1,0-1 1,1-1 0,0 1-1,-1 0 1,1-1 0,0 0-1,0 0 1,1 0 0,-1 0-1,2 0 7,-1-1 8,-1 0-1,0 0 0,1-1 1,-1 1-1,1-1 0,-1 0 1,0-1-1,1 1 0,-1-1 0,1 0 1,0 0-8,10-4 38,-1 0 1,11-5-39,-12 5-3,-1 0-66,-1-1-1,0 0 1,0-1 0,0 0-1,-1 0 1,5-5 69,-10 8 29,0-1 0,0 0 0,-1 0 0,1-1 0,-1 1-1,0-1 1,-1 0 0,1 0 0,-1 0 0,0-1 0,-1 1 0,2-6-29,-4 8 0,1 0 1,-1 1 0,0-1-1,0 0 1,-1 0 0,1 0-1,-1 1 1,1-1 0,-1 0-1,0 0 1,-1 1 0,1-1-1,-1 1 1,0-2-1,1 3-17,0 0-1,0 0 1,0 0 0,-1 0-1,1 0 1,0 0 0,-1 0-1,0 1 1,1-1 0,-1 0-1,0 1 1,0-1 0,1 1-1,-1 0 1,0 0 0,0 0-1,-1 0 1,1 0 0,0 0-1,0 0 1,0 1 0,-1-1-1,1 1 18,1 0-5,-1 1 0,1-1 0,0 0 0,1 1-1,-1-1 1,0 1 0,0 0 0,0-1 0,0 1-1,0 0 1,0-1 0,1 1 0,-1 0 0,0 0-1,1 0 1,-1 0 0,0 0 0,1 0 0,-1 0-1,1 0 6,-12 25-82,10-21 76,1-1 1,-1 0 1,1 0-1,-1 0 0,1 0 0,1 0 0,-1 0 0,1 0 0,-1 0 0,1 0 0,0 0 0,1 0 0,-1 1 0,1-1 0,0 2 5,0-3-4,0-1 1,0 1-1,0 0 1,1 0-1,-1-1 0,1 1 1,0-1-1,0 1 0,0-1 1,0 0-1,0 0 0,0 0 1,0 0-1,1 0 0,-1 0 1,1-1-1,-1 1 0,1-1 1,2 1 3,-1 0 23,-1-1 0,1 1 0,0-1 0,0 0 0,0-1 0,-1 1 1,1-1-1,0 1 0,0-1 0,0 0 0,0 0 0,0-1 0,0 1 0,0-1 0,-1 0 1,1 0-1,0 0 0,0-1 0,-1 1 0,1-1 0,1-1-23,19-17 25,-1 0 0,0-2 0,0-2-25,-21 21-31,1 1 0,-1-1-1,1 1 1,0 0 0,0 0 0,0 0 0,0 0 0,1 0 0,-1 1 0,0 0 0,1-1-1,2 1 32,-4 1 6,0 1 0,-1-1 0,1 1-1,0 0 1,-1 0 0,1 0 0,-1-1-1,1 2 1,-1-1 0,1 0 0,-1 0-1,0 0 1,0 1 0,0-1 0,1 0-1,-1 1 1,0 0-6,6 6 217,-4-5-205,-1 1 0,1-1 0,-1 0 0,0 0 0,0 1 0,2 3-12,9 14-3,-13-20 18,0 0 1,1-1-1,0 1 0,-1 0 0,1 0 0,-1-1 0,1 1 0,0 0 0,-1-1 0,1 1 0,0-1 0,0 1 0,0-1 0,-1 1 0,1-1 0,0 1 0,0-1 0,0 0 0,0 0 0,0 1 0,0-1 0,0 0 0,-1 0 0,1 0 0,0 0 1,0 0-1,0 0 0,0 0 0,0-1 0,0 1 0,0 0 0,0 0 0,0-1 0,-1 1 0,1 0 0,0-1 0,0 1 0,0-1 0,0 0-15,5-5 7,0 0 0,-1-1 0,1 0 0,-1 0 0,-1 0 0,1-1 0,-1 1-1,-1-1 1,1 0 0,1-7-7,4-8-32,-5 16-10,0 0-1,0 0 0,0 0 1,1 0 42,-5 7-2,1-1 0,-1 1 1,0 0-1,0-1 0,1 1 1,-1 0-1,0-1 0,1 1 1,-1 0-1,0 0 0,1 0 0,-1-1 1,0 1-1,1 0 0,-1 0 1,0 0-1,1 0 0,-1-1 1,1 1-1,-1 0 0,0 0 1,1 0-1,-1 0 0,1 0 0,-1 0 1,1 0 1,3 2-100,-3-1 91,0 1 1,-1-1 0,1 1-1,0-1 1,0 1 0,-1 0 0,1-1-1,-1 1 1,0 0 0,1-1-1,-1 1 1,0 0 0,0 1 8,2 7 28,0 0 18,-1 1 0,0-1 0,0 1 0,-1-1 0,-1 0 0,0 1 0,0-1 0,-1 0 0,0 0 0,-1 0 0,-1 3-46,3-10 37,0 1-1,-1-1 0,1 0 1,-1 0-1,0 0 0,0 0 0,0 0 1,-1 0-1,-1 1-36,3-2 13,0-1 0,0 0 0,0 0 0,0 0 0,0 0 0,-1 0 0,1 0 0,-1 0 0,1 0 0,0-1 0,-1 1 0,1 0 0,-1-1 0,0 1 1,1-1-1,-1 0 0,1 1 0,-1-1 0,0 0 0,1 0 0,-1 0 0,0 0-13,2 0 4,-1 0 1,1 0 0,0 0-1,-1 0 1,1 0 0,0 0-1,-1 0 1,1 0 0,0-1-1,-1 1 1,1 0 0,0 0-1,-1 0 1,1 0 0,0 0-1,0-1 1,-1 1-1,1 0 1,0 0 0,-1 0-1,1-1 1,0 1 0,0 0-1,0-1 1,-1 1 0,1 0-1,0 0 1,0-1 0,0 1-1,0 0 1,0-1 0,-1 1-1,1 0 1,0-1 0,0 1-1,0 0 1,0-1 0,0 1-1,0 0 1,0-1 0,0 1-1,0 0 1,0-1-1,0 1 1,1-1 0,-1 1-1,0 0 1,0 0 0,0-1-5,1 0 21,0 0 1,-1 0-1,1 0 1,0 0-1,0 0 0,0 0 1,0 0-1,0 1 1,0-1-1,0 0 1,1 0-22,10-3-114,1 0 1,-1 1-1,0 0 0,1 0 1,4 1 113,33-7-808,42-18-4264,-70 16 3328,-7-6 768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6:13.8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29 4736,'-17'-20'1760,"21"15"-1376,1 2-96,-5 3-672,5 8 160,3 4-1600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6:16.4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108 1 2656,'-3'1'1175,"-5"9"-1006,-8 13-420,5 1 343,1 0 0,0 0-1,2 1 1,1 0 0,0 5-92,-4 12 171,7-30-137,-7 30 215,11-40-233,-1 0-1,1 0 1,0 0-1,0 0 1,0 0 0,0 0-1,0 0 1,0 1-1,0-1 1,1 0-1,-1 0 1,1 0 0,-1 0-1,1 0 1,1 2-16,-2-4 11,0 0 0,0 0 0,1 1 0,-1-1 0,0 0 0,1 0 0,-1 0 0,0 0 0,0 1 0,1-1 0,-1 0-1,0 0 1,1 0 0,-1 0 0,0 0 0,1 0 0,-1 0 0,0 0 0,1 0 0,-1 0 0,0 0 0,1 0 0,-1 0 0,0 0 0,1-1 0,-1 1 0,0 0 0,1 0 0,-1 0 0,0 0 0,0-1 0,1 1-11,8-7 236,-4-1-155,0 0 0,0-1 0,0 0 1,-1 0-1,-1 0 0,0 0 1,0-1-1,1-6-81,7-22 112,21-68-43,-30 91-168,-1 7-5,-1 14 403,-2 42 3,1-28-248,0-1 0,1 1 0,1 2-54,0-19 8,-1 0 0,1-1 0,-1 1 0,1-1 0,0 1-1,0-1 1,0 1 0,0-1 0,0 0 0,1 1 0,-1-1-1,1 0 1,-1 0 0,1 0 0,0 0 0,0 0 0,0 0-8,0-1 37,-1 0 1,0-1-1,1 1 1,-1 0-1,1-1 1,-1 1-1,1 0 1,-1-1-1,1 0 1,-1 1-1,1-1 1,0 0-1,-1 0 1,1 0 0,-1 0-1,1 0 1,-1 0-1,1-1 1,0 1-1,-1 0 1,1-1-1,-1 1 1,1-1-1,-1 0 1,0 1-1,1-1 1,-1 0-1,1 0-37,3-2 1,-1 0-1,1-1 1,-1 1 0,0-1-1,0 0 1,0 0-1,0-1 1,-1 1-1,0-1 1,1-1-1,-3 4-39,1 1 1,-1-1-1,1 0 1,-1 1-1,1-1 1,0 1-1,0 0 1,-1-1-1,1 1 1,0 0-1,2-1 39,-2 1-39,1 0 0,-1-1 1,0 1-1,0-1 0,1 0 0,-1 0 0,0 0 0,0 0 0,0 0 39,-2 1 16,0 1-192,0 0 80,0 0 128,0 0 32,0 0 80,0 0-64,0 0-42,0 0-28,2 7-41,-2-7 39,0 1 0,0-1 0,0 0 1,0 1-1,0-1 0,0 0 0,0 0 1,0 1-1,0-1 0,0 0 0,0 1 1,0-1-1,0 0 0,0 1 1,0-1-1,0 0 0,0 0 0,0 1 1,0-1-1,-1 0 0,1 0 0,0 1 1,0-1-1,0 0 0,0 0 0,-1 1 1,1-1-1,0 0 0,0 0 0,-1 0 1,1 1-1,0-1 0,0 0 1,-1 0-1,1 0 0,0 0 0,0 0 1,-1 0-1,1 1 0,0-1-8,0 0 0,-1 1 1,-1 0 0,1 0 0,0 0 0,0 0 0,0 0-1,-1-1 1,1 1 0,0 0 0,-1-1 0,1 1 0,-1-1 0,1 1 0,-1-1 0,1 1-1,-1-1 1,1 0 0,-1 0 0,0 0-1,-5 3 108,7-1-18,6-3-48,2-1-12,-5 2-1,0-1 0,0 0 0,0 0 0,0 0 0,0 0 0,0 0 0,0-1 0,0 1 0,0-1 0,0 0-29,23-21-37,18-9 37,-17 12-11,-23 17 14,0 0 0,1 0 0,-1 1 0,1-1 0,-1 1 0,1 0 0,0 0-3,-5 2-1,0 0-1,1 0 0,-1 0 0,0 0 0,0 0 0,1 0 1,-1 0-1,0 0 0,0 0 0,1 0 0,-1 0 0,0 0 1,0 0-1,1 1 0,-1-1 0,0 0 0,0 0 0,1 0 0,-1 0 1,0 0-1,0 0 0,0 1 0,0-1 0,1 0 0,-1 0 1,0 0-1,0 1 0,0-1 0,0 0 0,0 0 0,1 0 1,-1 1-1,0-1 0,0 0 0,0 0 0,0 1 0,0-1 1,0 0-1,0 1 2,2 15-106,-6 17-31,-7 16 507,-1-1 1,-6 9-371,17-53 14,0 0 0,1 0 0,-1-1 0,1 1 1,-1 0-1,1 0 0,1 0-14,-1-1-30,0-3 27,1 1 0,0 0 0,-1-1 0,1 1 0,0-1 0,0 0 0,0 1 0,0-1 0,-1 0 0,1 1 0,0-1 0,0 0 0,0 0 0,0 0 3,0 1 0,6 0 20,1 0 1,0 0-1,0 0 1,0-1-1,0 0 1,0-1-1,0 0 1,0 0-1,-1 0 1,4-2-21,20-2 19,-24 4-14,1-1 0,-1 1 0,0-1 0,0-1 0,0 1 1,0-1-1,0 0 0,-1-1 0,1 1 0,-1-1 0,0-1 1,0 1-1,0-1 0,-1 0 0,1 0 0,-1-1 0,-1 0 0,1 0 1,-1 0-1,0 0 0,0-1 0,-1 1 0,0-1 0,0 0 0,0 0 1,-1 0-1,0 0 0,-1 0 0,1-2-5,-2 7 8,0-1 0,0 1 0,-1-1 0,1 1 0,0-1 0,-1 1 0,1-1 0,-1 1 0,0-1 0,0 1 0,0 0 0,0 0 0,0-1 0,-1 1 0,0 0-8,2 1-10,-1 0-1,1 0 1,-1 1 0,1-1-1,-1 0 1,0 1 0,1-1-1,-1 0 1,0 1 0,1-1-1,-1 1 1,0-1 0,0 1-1,0 0 1,1-1 0,-1 1-1,0 0 1,0-1 0,0 1-1,0 0 1,0 0 0,0 0-1,0 0 1,1 0 0,-1 0-1,0 0 1,0 0 0,0 0-1,0 0 1,0 1-1,0-1 1,0 0 0,1 1-1,-1-1 1,0 0 0,0 1-1,0-1 1,1 1 0,-1-1-1,0 1 1,0 0 10,-1 2 6,-1-1 0,1 1 0,0 0 0,0-1 1,0 1-1,0 0 0,1 0 0,-1 1 0,1-1 0,0 0 0,0 0 0,0 1 0,0-1 0,0 1 0,1-1 0,-1 0 1,1 1-1,0-1 0,0 1 0,1-1 0,-1 1 0,1-1 0,-1 1 0,1-1 0,0 1-6,0-1 13,0 0-1,1 0 0,-1 0 1,0 0-1,1 0 1,0 0-1,0 0 0,0 0 1,0-1-1,0 1 1,0-1-1,1 1 0,-1-1 1,1 0-1,-1 0 1,1 0-1,0-1 0,0 1 1,0 0-1,0-1 1,0 0-1,0 0 1,0 0-1,1 0 0,-1 0 1,3 0-13,2-1-314,0 0 1,0 0 0,0 0-1,4-1 314,14-6-730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6:17.8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95 2816,'-6'-1'1036,"3"2"-614,2 6-291,19 2 1074,-10-6-1007,0 0-1,1 0 0,-1-1 1,1 0-1,-1-1 0,1 0 1,0 0-1,0-1 0,-1 0 1,6-1-198,0-1 142,0-1 1,-1 0 0,1-1-1,-1 0 1,0-1 0,0-1-1,0 0 1,-1-1-143,18-14 219,-27 19-199,-1 0-1,0 0 1,0 0 0,0-1 0,0 1 0,0 0 0,-1-1 0,1 0 0,-1 1 0,1-1-1,-1 0-19,-1 2-3,0 1-1,1-1 0,-1 0 0,0 0 0,0 1 1,0-1-1,0 0 0,0 1 0,0-1 0,0 0 1,0 0-1,-1 1 0,1-1 0,0 0 0,0 1 0,0-1 1,-1 0-1,1 1 0,0-1 0,-1 1 0,1-1 1,-1 0-1,1 1 0,-1-1 4,0 0-22,-1-1 0,0 1 0,1 0-1,-1 0 1,0 0 0,1 0 0,-1 0 0,0 1 0,-1-1 22,-5-2-69,1 1 0,-1 1 1,0 0-1,0 0 69,4 0 10,-1 1 0,1 0 0,0 1-1,0-1 1,0 1 0,0 0 0,-1 0 0,1 0 0,1 0-1,-1 1 1,-3 1-10,-5 3-167,-1 1-1,-8 7 168,-5 4-45,10-8 66,0 2 0,1 0 0,-10 9-21,4-2-63,20-18 67,-1 1 0,0-1 0,0 1-1,1 0 1,-1-1 0,0 1 0,1 0 0,0 0 0,-1 0-1,1 0 1,0 0 0,0 0 0,0 0 0,1 1-4,0-3 10,-1 1 1,1 0-1,0-1 1,0 1-1,1 0 1,-1-1 0,0 1-1,0 0 1,0-1-1,0 1 1,1 0-1,-1-1 1,0 1-1,0-1 1,1 1 0,-1-1-1,0 1 1,1 0-1,-1-1-10,2 1 40,-1 1-1,1-1 0,-1 0 0,1 0 1,-1 0-1,1 0 0,0 0 1,-1 0-1,2 0-39,8 3 189,0 0 0,0 0 0,1-2 0,-1 1 0,1-1 0,7 0-189,18-1 231,17-2-231,-11 1 48,-14-2-1357,17-2 1309,7-1-2621,-25 4-755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6:24.6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 4 1472,'0'0'47,"0"-1"0,0 1-1,0 0 1,0 0 0,0 0 0,0 0-1,0 0 1,0-1 0,0 1 0,0 0-1,0 0 1,0 0 0,0 0 0,0 0 0,-1 0-1,1-1 1,0 1 0,0 0 0,0 0-1,0 0 1,0 0 0,0 0 0,0 0 0,-1 0-1,1 0 1,0 0 0,0 0 0,0-1-1,0 1 1,0 0 0,-1 0 0,1 0 0,0 0-1,0 0 1,0 0 0,0 0 0,0 0-1,-1 0 1,1 0 0,0 0 0,0 0 0,0 0-1,0 0 1,0 1-47,-11 2 341,-7 8-335,17-11 330,1 4-76,0-4-257,-1 1 0,1 0 0,0 0 0,0-1 0,0 1 0,0 0 1,0 0-1,0-1 0,1 1 0,-1 0 0,0 0 0,0-1 0,0 1 1,1 0-1,-1-1 0,0 1 0,1 0 0,-1-1 0,1 1 0,-1 0 1,1-1-4,0 1 64,7 2 37,-4-1-79,0-1 0,0 1 0,0-1 0,0-1 0,0 1 0,0 0 0,0-1 0,1 0-1,0 0-21,-1 0 58,0 0-1,1 0 0,-1 1 0,1-1 0,-1 1 0,0 0 0,0 0 0,1 1 0,-1-1 0,0 1-57,-1 1 10,-1-2-7,-1-1 1,0 1-1,0 0 0,0-1 1,1 1-1,-1-1 0,0 0 1,0 1-1,1-1 0,-1 0 1,0 0-1,1 0 0,0 0-3,24 12 80,-9-5-75,-15-6 70,6-1 768,-8-1-831,0 0 0,0 1 0,0-1-1,0 0 1,-1 0 0,1 1 0,0-1 0,0 0 0,-1 0 0,1 1 0,0-1 0,-1 0 0,1 1 0,-1-1-1,1 0 1,-1 1 0,1-1 0,-1 1 0,1-1 0,-1 1 0,0-1 0,1 1 0,-1-1 0,0 1 0,1-1-1,-1 1 1,0 0 0,0 0 0,1-1 0,-1 1 0,0 0 0,0 0 0,1 0 0,-2 0-12,-4-1 107,1 1-1,-1 0 1,0 0 0,-5 1-107,-3 0-48,-18 2 302,27-2-247,0 0 1,0 0-1,0-1 1,0 0-1,0 0 0,-5 0-7,-30-5 811,37 4-803,0 1 0,0-1-1,-1 1 1,1 0 0,0 0 0,-2 0-8,4 0-15,1 0 1,-1 0-1,0 0 1,1 0-1,-1 0 1,0 0-1,1 0 0,-1 0 1,1 0-1,-1 1 1,0-1-1,1 0 1,-1 0-1,1 1 1,-1-1-1,1 0 0,-1 1 1,1-1-1,-1 0 1,1 1-1,-1-1 1,1 1-1,0-1 1,-1 1-1,1-1 0,-1 1 1,1-1-1,0 1 1,0-1-1,-1 1 1,1 0-1,0-1 1,0 1-1,0-1 15,0 1-39,0-1 1,0 1-1,0 0 0,0-1 1,0 0-1,0 1 1,0-1-1,1 1 0,-1-1 1,0 1-1,0-1 0,0 1 1,1-1-1,-1 1 0,0-1 1,1 0-1,-1 1 0,0-1 1,1 0-1,-1 1 0,1-1 1,-1 0-1,0 1 0,1-1 1,-1 0-1,1 0 0,0 1 39,14 2-1459,-9-2 901,14 4-2018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9:05.1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486 18 1984,'0'0'62,"-1"0"0,1 0 0,0 0 0,-1 0 0,1-1 0,0 1 0,0 0 0,-1 0 0,1 0 0,0 0 0,0 0 0,-1-1 0,1 1 0,0 0-1,0 0 1,0 0 0,-1-1 0,1 1 0,0 0 0,0 0 0,0-1 0,0 1 0,0 0 0,0-1 0,-1 1 0,1 0 0,0 0 0,0-1 0,0 1 0,0 0 0,0-1 0,0 1 0,0 0 0,0 0 0,0-1 0,0 1 0,0 0 0,0-1 0,1 1 0,-1 0-62,0 0 18,0-1 0,0 1 0,0 0 1,0 0-1,0-1 0,0 1 0,0 0 0,0 0 1,0 0-1,0-1 0,0 1 0,0 0 1,0 0-1,0-1 0,0 1 0,0 0 0,0 0 1,0-1-1,0 1 0,0 0 0,0 0 1,0 0-1,0-1 0,0 1 0,-1 0 0,1 0 1,0 0-1,0-1 0,0 1 0,0 0 1,-1 0-1,1 0 0,0 0 0,0 0 0,0-1 1,-1 1-1,1 0 0,0 0 0,0 0 0,0 0 1,-1 0-1,1 0 0,0 0 0,0 0 1,-1 0-1,1 0 0,0 0 0,0 0 0,-1 0 1,1 0-1,0 0 0,0 0 0,0 0 1,-1 0-1,1 0 0,0 0 0,0 0 0,-1 0 1,1 0-1,0 1 0,0-1 0,0 0 0,-1 0-18,-7 4 38,1 0 0,-1 1 0,1 0 0,0 0-1,0 0 1,0 1 0,1 0 0,0 0-1,0 1 1,0 0 0,1 0 0,0 1-38,-14 16 210,-22 20-210,27-31 27,1 1 0,0 1 0,1 0 1,1 1-1,0 0 0,-5 12-27,4 2-16,2 0 1,1 1-1,1 0 0,0 15 16,0-7 112,-1 0-1,-6 10-111,-61 184 325,65-196-401,-4 28 76,5-20-4,-1 12 361,3-1-1,1 25-356,-3 19 2,8-84-30,-2 9 153,2 0 0,1 1 0,1 19-125,1 36-39,-1-43 126,3 29-87,10 124 524,-10 111-524,0 1 228,63 428-257,-53-614 31,20 102-104,-8-66 263,50 336-76,-41-224 326,-14-89-411,25 194 26,-34-255 240,12 75-36,18 96 474,-21-149-650,4 17 116,-18-119-173,2 0 0,2-1 0,1-1 0,1 1-1,12 21 4,11 11-34,28 58 270,-49-94-198,-2 1-1,-1 1 1,0 5-38,20 112 34,-14-62-105,7 8 71,-11-47 86,-2 2 1,-2 0 0,-3 0-1,0 29-86,0 8 237,1 38-186,-1-1 124,1 0-24,-7-118-139,-1-1 0,0 0 0,0 0 0,0 0 0,-1 0 0,1 0 0,-1 0 0,0-1 0,-1 2-12,-2 4 14,2-1-34,0-1-1,1 1 0,0 0 1,1 1 20,-9 30 29,-3 8 248,-1-4-73,10-34-153,0 0 1,1 1 0,1-1 0,-1 4-52,-8 28 496,11-42-493,0 1 0,0-1 0,0 0 0,0 0 0,0 1 0,-1-1-1,1 0 1,0 0 0,0 1 0,0-1 0,-1 0 0,1 0 0,0 0 0,0 0 0,-1 1 0,1-1 0,0 0 0,0 0 0,-1 0-1,1 0 1,0 0 0,-1 0 0,1 0 0,0 0 0,0 0 0,-1 0 0,1 0 0,0 0 0,-1 0 0,1 0 0,0 0 0,0 0 0,-1 0-1,1 0 1,0 0 0,-1 0 0,1 0 0,0 0 0,0-1 0,-1 1 0,1 0 0,0 0 0,0 0 0,0 0 0,-1-1 0,1 1 0,0 0-1,0 0 1,0-1 0,-1 1 0,1 0-3,-3-10-9,0 0 0,1 0 1,0 0-1,1 0 0,0 0 0,1-8 9,-3-14 96,-1 3-175,-7-24 79,-3-15-44,5 23 86,-2 0 0,-9-22-42,9 31 2,-5-7 108,11 31-141,0-1 0,-3-10 31,6 14 5,-1-1 0,0 2 1,-1-1-1,1 0 0,-2 1 1,-2-6-6,4 7-87,3 7 78,0-1 0,0 1 0,-1 0 0,1 0 0,0 0 0,0-1-1,0 1 1,0 0 0,0 0 0,0 0 0,0 0 0,0-1 0,0 1 0,0 0 0,0 0 0,-1 0 0,1 0 0,0-1 0,0 1 0,0 0 0,0 0 0,0 0 0,-1 0 0,1 0-1,0 0 1,0-1 0,0 1 0,-1 0 0,1 0 0,0 0 0,0 0 0,0 0 0,-1 0 0,1 0 9,0 12-213,10 30 171,2 0 1,2-1 0,1 0 0,8 10 41,26 71 239,-16-8-69,-3-7 140,1-13 53,-30-85-333,0-4 136,6-11-26,-6 3-136,0 1 0,1-1 0,-1 1 0,0-1 0,0 0 0,-1 0 0,1 1 0,0-1 0,-1 0 0,0 0 0,0-1-4,4-18-17,7-23-46,-6 24 39,0-1-1,2 2 1,0-1 0,2 0 24,-6 15-20,0 0 0,1 0 1,0 0-1,0 1 1,0-1-1,1 1 1,0 0-1,0 0 1,0 1-1,1 0 0,-1 0 1,5-3 19,-6 5 8,0-1 1,0 0 0,0 0-1,0 0 1,-1-1-1,0 1 1,1-1-1,-1 0 1,-1 0-1,2-2-8,13-23 192,-17 29-185,1 0 1,-1 0-1,0-1 0,0 1 0,0 0 0,0 0 0,1-1 0,-1 1 0,0 0 1,0 0-1,0-1 0,0 1 0,0 0 0,0-1 0,0 1 0,0 0 0,0 0 1,0-1-1,0 1 0,0 0 0,0-1 0,0 1 0,0 0 0,0-1 1,0 1-1,0 0 0,0 0 0,0-1 0,0 1-7,0-3 119,0 2-106,0 1 1,0-1-1,0 1 0,0-1 1,0 1-1,0 0 1,-1-1-1,1 1 1,0-1-1,0 1 1,0-1-1,0 1 1,-1 0-1,1-1 1,0 1-1,0-1 1,-1 1-1,1 0 1,0-1-1,0 1 1,-1 0-1,1-1 1,-1 1-1,1 0 1,0 0-1,-1-1 1,1 1-1,-1 0 0,1 0 1,0 0-1,-1 0 1,1 0-1,-1-1 1,1 1-1,-1 0-13,-25-9-36,15 5 107,-23-8 228,-1 1 0,-14-1-299,-3-1 373,31 6-130,-1 2-1,-20-2-242,-7 0-645,63 3 48,29 4 549,0 3 0,-1 1 0,5 4 48,-37-7 32,-1 0 0,1-1 0,8-1-32,-3 1 85,-13 0 0,-2 0-78,0 0 0,0 0-1,0 0 1,0 0 0,1 0 0,-1 0-1,0 0 1,0 0 0,0 0 0,0 0-1,0 0 1,0 0 0,0 0 0,0 0-1,0 0 1,1 0 0,-1 0 0,0 0-1,0 0 1,0 0 0,0 0 0,0 0-1,0 0 1,0 0 0,0 0 0,0 0-1,0 0 1,1 0 0,-1 0 0,0 0-1,0 0 1,0 0 0,0 0 0,0 0-1,0 0 1,0 0 0,0 0 0,0 0-1,0-1 1,0 1 0,0 0 0,0 0-1,0 0 1,0 0 0,0 0 0,0 0-1,0 0 1,0 0 0,0 0 0,0 0-1,1-1 1,-2 1-7,6 9-215,-4-8 223,7 13-337,1 0 0,1-1 0,0 0 0,1-1 0,0 0-1,1 0 1,1-1 329,-9-7-563,0-1 0,1 0 0,-1 0 0,1 0-1,0 0 564,26 7-1978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19:56.0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58 14 736,'0'0'224,"0"0"-128,0 0-5,0 0 85,9-8 512,-8 8-635,14-5 720,-15 5-716,1 0 0,-1 0 1,1 0-1,0 0 0,-1 0 0,1 0 0,0 0 0,-1 0 0,1 0 0,0 0 1,-1 0-1,1 0 0,0 0 0,-1 0 0,1 1 0,-1-1 0,1 0 0,0 1 1,-1-1-1,1 0 0,-1 1 0,1-1 0,-1 1 0,1-1 0,-1 0 0,1 1 1,-1-1-1,0 1 0,1 0 0,-1-1 0,0 1 0,1-1 0,-1 1 0,0-1 0,0 1 1,1 0-1,-1-1 0,0 1-57,18 35 633,1 3-728,-14-22 169,-1 0 0,0 0 0,-1 0 0,0 0 0,-2 1 0,0-1 0,-1 10-74,0 11 88,-2 1 0,-4 26-88,0-17 139,3 0-1,2 1 1,2 3-139,-1 3 277,4 32-384,1-56 342,-5-30-155,0-1 0,0 0-5,-5 9 175,4-9-232,1 1-1,-1 0 1,1-1-1,-1 1 1,1 0-1,-1-1 1,0 1-1,1-1 1,-1 1-1,0-1 1,1 0-1,-1 1 1,0-1-1,0 1 1,1-1-1,-1 0 1,0 0-1,0 0 1,0 1-1,0-1 1,1 0-1,-1 0 1,0 0-1,0 0 1,0 0-18,-1 0 36,-1 0 0,1 0 1,0 0-1,-1 0 0,1 0 0,0 0 1,0-1-1,-1 1 0,1-1 0,0 0-36,-4-2-13,1-1 0,0 0-1,0-1 1,1 1 0,-1-1-1,1 0 1,0 0 0,0 0-1,1-1 1,-1 1 0,1-1 13,-3-7 22,0 0 0,1 0 0,0-1 0,-1-6-22,2 2-93,-1 2 72,1 0 0,1 0 0,0 0 0,1 0 0,1-7 21,6 12-133,-5 11 137,0-1 1,0 1-1,0 0 1,0 0-1,0 0 1,0 0-1,1 0 0,-1 0 1,0 0-1,0-1 1,0 1-1,0 0 0,0 0 1,1 0-1,-1 0 1,0 0-1,0 0 0,0 0 1,0 0-1,1 0 1,-1 0-1,0 0 0,0 0 1,0 0-1,0 0 1,1 0-1,-1 0 0,0 0 1,0 0-1,0 0 1,0 0-1,0 0 0,1 1 1,-1-1-1,0 0 1,0 0-1,0 0 0,0 0 1,0 0-1,0 0 1,1 0-1,-1 1 0,0-1-4,9 5 33,-7-4-26,4 7-12,0 1-1,0-1 0,-1 1 1,0 0-1,-1 2 6,17 27-89,-6-14 164,8 19-75,1 3 128,2 8 32,-25-52-107,-1-2-117,0 0 11,0 0 68,0 0 1,0 1 0,0-1 0,0 0-1,0 1 1,0-1 0,0 0 0,0 1-1,0-1 1,0 0 0,0 1 0,0-1-1,0 0 1,0 1 0,0-1 0,0 0-1,1 1 1,-1-1 0,0 0 0,0 1-1,0-1-15,5-3 22,-1 0 0,0 0 0,0 0 0,0-1-1,-1 0 1,0 0 0,1 0-22,18-18 13,-17 16 25,1 0 1,-1-1 0,0 1-1,0-1 1,-1 0 0,0 0-1,0 0 1,1-7-39,-4 13 11,-1 1-1,0-1 1,1 0 0,-1 0-1,0 1 1,0-1 0,1 0-1,-1 0 1,0 0 0,0 1-1,0-1 1,0 0 0,0 0-1,0 0 1,-1 1 0,1-1-1,0 0 1,0 0 0,0 0-1,-1 1 1,1-1 0,-1 0-1,1 0 1,0 1 0,-1-1-1,1 0 1,-1 1 0,1-1-1,-1 1 1,0-1 0,1 1-1,-1-1 1,0 1 0,1-1-1,-1 1 1,0-1 0,1 1-1,-1 0 1,0-1 0,0 1-11,-4-1 96,0-1 1,0 1 0,-1 0-1,1 1 1,0-1-1,0 1-96,-6-1 61,-21-2 6,18 2 10,-1 0-1,1-2 1,-1 1-1,0-2-76,13 3 34,-5-1-14,0 0 1,1 0 0,-1-1 0,0 0-21,6 2-26,-1 0 0,0 0 1,1 0-1,-1-1 0,1 1 1,-1 0-1,1-1 0,0 1 1,-1 0-1,1-1 0,0 0 1,0 1-1,0-1 0,0 0 0,0 1 1,1-1-1,-1 0 26,1 1-42,0 1 0,0 0 0,-1 0 0,1-1 0,0 1 0,0 0 0,0 0 0,0-1 0,0 1 0,0 0 0,0-1 0,0 1 0,0 0-1,0 0 1,0-1 0,0 1 0,0 0 0,0-1 0,0 1 0,0 0 0,0 0 0,1-1 0,-1 1 0,0 0 0,0 0 0,0-1 0,0 1 0,0 0 0,1 0 0,-1 0 0,0-1 0,0 1 0,1 0 42,8-1-2519,-1 1 1785,13-7-2359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21:29.1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424 158 1984,'-17'24'4389,"16"-23"-4138,1-1-97,0 0-143,0 0-1,0 0 0,0 0 0,0 1 0,0-1 0,0 0 0,-1 0 1,1 1-1,0-1 0,0 0 0,0 0 0,0 0 0,-1 0 1,1 1-1,0-1 0,0 0 0,0 0 0,-1 0 0,1 0 0,0 0 1,0 0-1,-1 0 0,1 0 0,0 1 0,0-1 0,0 0 0,-1 0 1,1 0-1,0 0 0,0 0 0,-1 0 0,1 0 0,0 0 0,0-1 1,-1 1-1,1 0 0,0 0 0,0 0 0,-1 0 0,1 0 1,0 0-1,0 0 0,0 0 0,-1-1 0,1 1-10,0 0 21,-1 0 0,1 0 0,-1 0 0,1-1 0,-1 1 0,1 0 0,-1 0 0,1-1 0,-1 1-1,1 0 1,0-1 0,-1 1 0,1 0 0,-1-1 0,1 1 0,0-1 0,0 1 0,-1-1 0,1 1 0,0-1 0,0 1 0,-1-1-21,-2-8 183,3 9-182,-1 0 1,1 0-1,0-1 1,0 1 0,0 0-1,-1-1 1,1 1 0,0 0-1,0 0 1,0-1-1,0 1 1,0 0 0,0-1-1,0 1 1,0 0-1,0-1 1,0 1 0,0 0-1,0-1 1,0 1 0,0 0-1,0-1 1,0 1-1,0 0 1,0-1 0,0 1-1,0 0 1,0 0 0,0-1-1,1 1 1,-1 0-1,0-1-1,1 0 14,-1 0-1,0 0 1,1 0-1,-1 0 0,0-1 1,0 1-1,0 0 0,0 0 1,0 0-1,0 0 0,0-1 1,0 1-1,0 0 1,-1 0-1,1 0 0,0 0 1,-1 0-1,1 0 0,-1 0 1,1-1-1,-1 1 1,0 0-1,1 1 0,-1-1 1,0 0-14,-6-14 273,6 9-221,0 1 0,-1 0-1,0 0 1,0 0-1,-1 0 1,1 0 0,-1 0-1,0 1 1,0-1-1,-1 1 1,0 0-1,-3-3-51,-1-1 9,-1 0-1,-1 0 1,1 1-1,-1 1 1,-5-3-9,14 8-7,-1 1 0,0-1 0,1 1 0,-1-1 0,0 1 0,1 0 0,-1-1 0,0 1 0,0 0 0,1 0 0,-1 0 0,0 0 0,0 1 0,1-1 0,-1 0 0,0 1 0,1 0 0,-1-1 0,0 1 0,1 0 1,-1-1-1,1 1 0,-1 0 0,0 1 7,-6 4-48,1-1 1,0 2-1,0-1 1,-1 2 47,2 0-11,-1 0-3,1 0 1,0 1-1,1 0 1,0 0 0,0 0-1,1 1 1,0 0-1,-2 8 14,-7 17 28,6-17-47,0 1 0,-2 11 19,9-28 9,-1-1-1,1 1 0,-1 0 1,1 0-1,0 0 0,0 0 1,0 0-1,0-1 0,0 1 1,0 0-1,1 0 0,-1 0 1,0 0-1,1 0 0,0-1 0,-1 1 1,1 0-1,0-1 0,1 2-8,1 0-15,-1 0-1,1 0 0,0-1 0,0 1 1,1-1-1,-1 0 0,0 0 0,3 0 16,30 23 201,-29-19-184,1 0-1,0-1 1,0 0-1,6 3-16,4 2-43,0 1 1,0 0-1,-2 2 1,1 0-1,-1 1 0,-1 1 43,-10-10-11,-1-1 51,1 1 0,-2 0 0,1 0-1,0 1 1,-1-1 0,0 1-1,-1-1 1,1 1 0,-1 0-1,0 0 1,0 0 0,-1 0 0,0 1-1,0-1 1,0 0 0,-1 1-1,0-1 1,0 1-40,4 14 142,-3-19-124,0 0 0,-1 0 0,1 1-1,-1-1 1,0 0 0,1 1 0,-1-1 0,0 0-1,0 1 1,-1 0-18,-2 17 229,2-13-178,0-1 1,0 0-1,-1 1 0,1-1 0,-2 1-51,1-1 53,-1 0 0,1 0-1,-1 0 1,0-1-1,-1 1 1,1-1 0,-1 0-1,0 0 1,0 0 0,-1-1-1,1 1 1,-1-1-1,0 0 1,-1-1 0,1 1-53,-3 0 91,0 0-1,0 0 1,0-1 0,0 0 0,-1 0 0,1-1 0,-9 1-91,-12 1 353,-22-1-353,14-1 88,-44 0 216,47-3-309,33 1-39,1 0 1,0 1 0,-1-1 0,1 0 0,-1 0 0,1 0-1,-1 0 1,1 0 0,-1 0 0,1 0 0,-1 0 0,1-1-1,-1 1 1,1 0 0,0 0 0,-1 0 0,1 0 0,-1-1-1,1 1 1,0 0 0,-1 0 0,1-1 0,-1 1 0,1 0-1,0-1 1,-1 1 43,2 0-121,-1-1-1,1 1 0,-1-1 0,0 1 1,1 0-1,-1-1 0,1 1 0,-1 0 1,1 0-1,-1-1 0,1 1 0,0 0 1,-1 0-1,1 0 0,-1 0 0,1 0 1,-1 0-1,1 0 0,0 0 0,0 0 122,73-2-5375,-43 0 3412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21:30.2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142 7 2400,'-1'-1'384,"-1"0"0,1 0 0,-1 0 1,1 1-1,-1-1 0,1 1 0,-1-1 0,0 1 1,0-1-385,1 1 50,1 0 0,-1 0-1,0 0 1,1 0 0,-1 1 0,1-1 0,-1 0 0,0 0 0,1 0 0,-1 1 0,1-1 0,-1 0 0,1 1 0,-1-1 0,1 0 0,-1 1 0,1-1 0,-1 0 0,1 1 0,-1-1 0,1 1 0,0-1 0,-1 1 0,1-1 0,0 1 0,0-1 0,-1 1-1,1 0 1,0 0-50,-1 1 64,-2 5 78,1-1 0,-1-1 0,0 1 1,0 0-1,-1-1 0,0 1 1,0-1-1,0 0 0,-1 0-142,-1 2 123,-1 1-1,1 0 1,1 0-1,0 0 1,0 1 0,0 0-1,1 0 1,0 0-1,1 0 1,0 3-123,-10 22 113,11-29-92,0 1 1,0 0-1,1-1 0,0 1 1,0 0-1,1 0 0,-1 0 1,1 0-1,0 0 0,1-1 1,0 1-1,0 0 0,0 0 1,0 0-1,1-1 0,0 1 1,2 3-22,0 1 39,1 0 0,0-1 1,0 1-1,1-1 0,0 0 1,1-1-1,0 0 0,2 2-39,18 17 235,-18-18-911,-1-1 0,1 0 0,0 0 0,4 1 676,5 1-3397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21:31.3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84 67 2720,'-4'1'326,"-1"-1"-1,0 0 1,1 1 0,-1 0 0,0 0 0,1 0-1,-1 1 1,1 0 0,-1 0 0,1 0-1,0 0 1,-3 2-326,-2 0 452,8-4-387,1 0 0,-1 0 1,0 0-1,1 0 0,-1 0 0,0 1 0,1-1 0,-1 0 0,1 0 0,-1 1 0,1-1 1,-1 0-1,1 1 0,-1-1 0,1 0 0,-1 1 0,1-1 0,-1 1 0,1-1 0,-1 1 1,1-1-1,0 1 0,-1-1 0,1 1 0,0 0-65,13-2 235,-6-1-232,-1 1 1,1-2 0,0 1-1,0-1 1,-1 0 0,0 0-1,0-1 1,5-3-4,-1-1 221,1 0-1,-2-1 1,1 0 0,1-4-221,-10 13 26,-1-1 0,1 1 0,-1-1 0,1 1 0,-1-1 1,0 0-1,1 1 0,-1-1 0,0 0 0,0 1 0,1-1 1,-1 0-1,0 1 0,0-1 0,0 0 0,0 1 0,0-1 0,0 0 1,0 0-1,0 1 0,0-1 0,0 0 0,0 1 0,0-1 1,0 0-1,-1 0-26,1 1-4,-1-1-1,1 1 1,0-1 0,-1 1 0,1 0 0,0 0 0,-1-1 0,1 1-1,-1 0 1,1 0 0,0-1 0,-1 1 0,1 0 0,-1 0 0,1 0-1,-1 0 1,1-1 0,-1 1 0,1 0 0,-1 0 0,1 0 0,-1 0-1,1 0 1,-1 0 0,1 1 0,-1-1 0,1 0 0,-1 0 0,1 0-1,0 0 1,-1 0 0,1 1 0,-1-1 0,1 0 0,-1 0 0,1 1-1,0-1 1,-1 1 4,-10 6-76,2-2 79,1 0 1,0 1 0,-3 2-4,9-6 0,0 0 0,0 0 0,0 0 0,0 1 0,0-1 1,0 1-1,1-1 0,-1 1 0,1 0 0,0-1 0,-1 1 0,1 0 0,1 0 0,0-3 14,-1 1 0,1-1-1,0 0 1,0 0 0,0 1-1,0-1 1,0 0 0,0 1-1,0-1 1,1 0 0,-1 0-1,0 1 1,0-1 0,0 0-1,0 0 1,0 1 0,0-1-1,0 0 1,0 0 0,1 0-1,-1 1 1,0-1-1,0 0 1,0 0 0,1 0-1,-1 1 1,0-1 0,0 0-1,0 0 1,1 0 0,-1 0-1,0 0 1,0 0 0,1 1-14,12 1 106,-10-2-54,0 0 0,0-1-1,0 1 1,-1-1 0,1 1 0,0-1 0,2-1-52,-3 1 5,-1 1 1,0-2-1,1 1 1,-1 0-1,0 0 0,0 0 1,0 0-1,0-1 1,0 1-1,0 0 1,0-1-1,0 1 1,-1-1-1,1 1 1,0-1-1,-1 0 0,1 0-5,1-28 86,-3 21-3,1 9-248,0 0-22,0 0 80,0 10-21,0-7 41,0-1-1,0 1 1,1 0-1,-1 0 1,0-1 0,1 1-1,0 0 1,-1 0-1,1-1 1,0 1-1,1-1 1,-1 1-1,0-1 1,1 1-1,-1-1 1,1 0-1,0 0 1,0 0 0,0 0-1,1 2 88,12 4-1909,-5-2-1963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3:18.0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808 324 1152,'-1'2'53,"0"1"0,0-1 1,-1 1-1,1-1 0,0 0 0,-1 0 0,0 1 1,1-1-1,-1 0 0,0 0 0,0 0 0,0 0-53,-30 23 742,30-24-661,-49 36 1141,-8 1-1222,108-69-94,-1-1 1,41-38 93,-89 70-1,24-24 99,-23 23-82,0-1 0,1 1 1,-1-1-1,0 0 0,0 1 1,0-1-1,0 0 0,-1 0 1,1 0-1,0 0 0,-1 0 1,1 0-1,-1 0 0,1 0-16,-48 29 203,17-11 216,-18 7-267,48-23-151,-1 0 1,1 0-1,-1 1 1,1-1 0,-1 0-1,1 0 1,-1 0-1,1 0 1,-1 0 0,1 0-1,-1 0 1,1 0 0,-1 0-1,1 0 1,-1 0-1,1 0 1,-1 0 0,1 0-1,-1-1 1,1 1-1,-1 0 1,1 0 0,-1-1-1,1 1 1,-1 0 0,1-1-1,0 1 1,-1 0-1,1-1 1,0 1 0,-1 0-1,1-1 1,0 1-1,-1-1 1,1 1 0,0-1-1,0 1 1,-1-1 0,1 1-1,0-1 1,0 1-1,0-1 1,0 1-2,0-1 0,-1-1 0,1 1 0,0 0 0,0 0 0,0 0 0,0 0 0,0-1 0,0 1 0,0 0 0,1 0 0,-1 0 0,0 0 0,1 0 0,-1 0 0,1-1 0,-1 1 0,1 0 0,-1 0 0,1 0 0,7-8-1,-1 0 0,0-1 0,-1 0 0,4-7 1,-7 11 5,-1 1-1,1-1 1,-1 0-1,0 0 1,0 0-1,-1-1 1,0 1 0,0 0-1,0-3-4,-1 8-1,-1 1 1,1-1-1,0 0 0,0 1 0,0-1 0,0 0 1,0 0-1,-1 1 0,1-1 0,0 0 1,-1 1-1,1-1 0,0 1 0,-1-1 0,1 0 1,-1 1-1,1-1 0,-1 1 0,1-1 0,-1 1 1,0-1-1,1 1 0,-1 0 0,1-1 0,-1 1 1,0 0-1,1-1 0,-1 1 0,0 0 1,1 0-1,-1 0 0,0-1 0,0 1 0,1 0 1,-1 0-1,0 0 0,0 0 0,1 0 0,-1 1 1,0-1-1,1 0 0,-1 0 0,0 0 1,0 1 0,-3 0-12,0 0 0,0 0 0,0 0 0,0 1 0,0-1 1,0 1-1,-1 1 12,-14 11-47,1 0-1,1 1 1,0 1 0,-10 15 47,-8 5-83,25-19 22,9-15 66,0-1 0,1 1 0,-1-1 0,0 1 0,0-1 0,0 1 0,0-1 0,0 0 0,0 1 0,-1 0-5,1-2 32,3 0-10,0-1 0,1 0 1,-1 0-1,0 0 0,0 0 0,0 0 0,0-1 0,0 1 0,0-1-22,3-2-7,65-34-190,-63 35 197,-6 6 0,-4 4 0,3-6 0,-5 6 22,0 1 1,0-1 0,-1 0-1,0 0 1,0 0 0,-1-1-1,1 0 1,-2-1 0,-4 4-23,-15 13 20,-6 6-149,6-6 93,-19 21 36,33-23-22,12-20 21,1 0 0,0 0 0,0 0 0,0 0 0,0 0 1,0 0-1,0 0 0,0 1 0,0-1 0,0 0 0,0 0 0,0 0 0,0 0 0,0 0 0,0 0 0,0 1 0,0-1 0,0 0 0,0 0 0,0 0 0,0 0 1,0 0-1,0 0 0,0 1 0,0-1 0,0 0 0,0 0 0,1 0 0,-1 0 0,0 0 0,0 0 0,0 0 0,0 0 0,0 1 0,0-1 0,0 0 0,0 0 0,1 0 1,-1 0-1,0 0 0,0 0 0,0 0 0,0 0 0,0 0 0,0 0 0,0 0 0,1 0 0,-1 0 0,0 0 0,0 0 0,0 0 0,0 0 0,0 0 0,0 0 1,1 0-1,-1 0 0,0 0 0,0 0 0,0 0 0,0 0 0,0 0 0,1 0 1,8-2-64,7-4 77,-1-1 1,0-1 0,0-1-1,-1 0 1,0-1 0,0 0 0,2-4-14,29-25 96,-45 38-98,1 1 1,-1 0-1,1 0 1,-1-1 0,0 1-1,0 0 1,1-1-1,-1 1 1,0 0 0,1-1-1,-1 1 1,0 0-1,0-1 1,0 1 0,1-1-1,-1 1 1,0 0-1,0-1 1,0 1 0,0-1-1,0 1 1,0-1-1,0 1 1,0 0 0,0-1 1,0 1 3,0-1 0,0 1 1,-1 0-1,1-1 1,0 1-1,-1 0 0,1 0 1,0-1-1,-1 1 1,1 0-1,0 0 1,-1-1-1,1 1 0,-1 0 1,1 0-1,0 0 1,-1 0-1,1 0 1,-1 0-1,1-1-3,-26 0 117,24 1-139,-38-5-10,39 5-176,1 0 58,0 0 86,3 1 80,0-1-1,0 0 1,1 0-1,-1 0 1,0 0-1,0-1 1,0 1-1,0-1 1,1 0-1,-1 0 0,0 0 1,0 0-16,35-17-94,-37 17 98,21-12 13,-1 0 1,14-13-18,6-5 51,-16 11-39,-20 15-5,-1 1-1,1 0 1,0 0-1,1 1 1,-1-1 0,1 1-1,0 0-6,-6 3 8,0 1 0,0-1 0,0 0 0,1 0 0,-1 1 0,0-1 0,0 0-1,0 1 1,0-1 0,0 0 0,0 0 0,0 1 0,0-1 0,0 0 0,0 1 0,0-1 0,0 0-1,0 1 1,0-1 0,0 0 0,0 0 0,0 1 0,-1-1 0,1 0 0,0 1 0,0-1 0,0 0-8,-7 11 157,0 0 1,-1-1 0,0 0 0,-1 0 0,-5 4-158,-14 12-50,13-14-24,1 1 1,-4 7 73,18-20 0,0 0 0,0 0 0,0 0 1,0 0-1,0 0 0,0 0 1,0 0-1,0 0 0,0-1 1,0 1-1,0 0 0,0 0 0,0 0 1,1 0-1,-1 0 0,0 0 1,0 0-1,0 0 0,0 0 1,0 0-1,0 0 0,0 0 0,0 0 1,0 0-1,0 0 0,0 1 1,0-1-1,0 0 0,0 0 1,0 0-1,1 0 0,-1 0 0,0 0 1,0 0-1,0 0 0,0 0 1,0 0-1,0 0 0,0 0 1,0 0-1,0 0 0,0 0 1,0 0-1,0 0 0,0 0 0,0 0 1,0 0-1,0 1 0,0-1 1,0 0-1,0 0 0,0 0 1,0 0-1,0 0 0,0 0 0,0 0 1,0 0-1,0 0 0,0 0 1,0 0-1,0 0 0,0 0 1,0 0-1,0 0 0,0 0 0,10-2 27,13-7-95,-16 5 19,-1-1 0,1 1-1,-1-1 1,2-2 49,-8 7 6,0 0 1,0 0 0,0 0-1,0-1 1,1 1-1,-1 0 1,0 0-1,0 0 1,0 0 0,0 0-1,0 0 1,0 0-1,0 0 1,0-1 0,0 1-1,0 0 1,0 0-1,0 0 1,0 0-1,0 0 1,0 0 0,0-1-1,0 1 1,0 0-1,0 0 1,0 0-1,0 0 1,0 0 0,0 0-1,0-1 1,0 1-1,0 0 1,0 0 0,0 0-1,0 0 1,0 0-1,0 0 1,0-1-1,0 1 1,0 0 0,0 0-1,0 0 1,-1 0-1,1 0 1,0 0-1,0 0 1,0 0 0,0 0-1,0 0 1,0 0-1,0-1 1,-1 1 0,1 0-1,0 0 1,0 0-1,0 0 1,0 0-1,0 0 1,0 0 0,-1 0-7,-9-1 13,6 0-16,-6 0 9,0 0 1,-1 1-1,1 0 0,0 0 0,0 1 1,0 0-1,-1 1-6,-43 4-113,26-2-106,27 17-234,-7 13 970,8-33-623,11 0-208,-10-1 327,1 1-1,-1-1 0,1 0 1,0 0-1,-1 0 0,1 0 1,0 0-1,-1-1 0,1 1 1,-1 0-1,1-1 0,0 0-12,17-7 29,0-2-1,-1-1 0,0 0 1,-1-1-1,9-8-28,-2 1 13,-22 18 28,-1 0 1,1 0-1,-1 0 0,0-1 1,1 1-1,-1-1 1,0 1-1,0-1 0,0 1 1,0-1-1,0 0 1,0 1-1,0-1 0,-1 0 1,1 0-1,-1 0 0,1 1 1,-1-1-1,0-1-41,0 2 24,0 1 1,0-1-1,0 0 0,0 1 0,0-1 0,0 1 0,0-1 0,-1 0 1,1 1-1,0-1 0,0 1 0,-1-1 0,1 1 0,0-1 1,-1 1-1,1-1 0,-1 1 0,1 0 0,0-1 0,-1 1 0,1 0 1,-1-1-1,0 1-24,0-1 6,-1 1 0,1-1 0,-1 1 1,1-1-1,-1 1 0,1 0 0,-1 0 1,1 0-1,-1 0 0,1 0 0,-1 0 1,1 0-1,-1 1 0,1-1-6,-20 5 84,0 1 1,-16 8-85,-16 4 204,17-8-107,6-2-140,0 1 0,1 2 0,-1 1 43,12-6-10,16-6 5,0 0 0,1 0 0,-1 1 0,0-1 0,0 1 0,1-1 0,-1 1 0,0 0 0,1 0 0,-1 0 0,0-1-1,1 2 1,-1-1 0,1 0 0,0 0 0,-1 0 0,0 2 5,2-3-7,0 0 0,-1 1 0,1-1-1,0 1 1,0-1 0,0 1 0,-1-1-1,1 0 1,0 1 0,0-1 0,0 1-1,0-1 1,0 1 0,0-1-1,0 1 1,0-1 0,0 1 0,0-1-1,0 1 1,0-1 0,0 0 0,1 1-1,-1-1 1,0 1 0,0-1 0,0 1-1,1-1 1,-1 0 0,0 1 0,0-1-1,1 1 1,-1-1 0,0 0-1,1 1 1,-1-1 0,1 0 0,-1 0-1,0 1 1,1-1 0,-1 0 0,1 0-1,-1 0 1,0 1 0,1-1 0,-1 0-1,1 0 1,-1 0 0,1 0 0,-1 0-1,1 0 1,-1 0 0,1 0-1,-1 0 1,1 0 0,-1 0 0,1 0-1,-1 0 1,1-1 7,0 1-19,0 0 0,-1 0 0,1 0-1,0 0 1,0-1 0,0 1 0,0 0 0,-1-1-1,1 1 1,0-1 0,0 1 0,-1-1 0,1 1-1,0-1 20,-1 1-3,1-1-1,-1 1 1,0 0-1,0 0 1,0-1-1,1 1 1,-1 0-1,0-1 1,0 1-1,0 0 0,0-1 1,0 1-1,0 0 1,0-1-1,0 1 1,0 0-1,0-1 1,0 1-1,0 0 1,0-1-1,0 1 0,0-1 1,0 1-1,0 0 1,0-1-1,0 1 1,0 0-1,-1-1 1,1 1-1,0 0 0,0 0 1,0-1-1,-1 1 1,1 0 3,-1-1-1,1 1 1,-1-1-1,0 1 1,1-1-1,-1 1 1,0 0-1,1 0 1,-1-1-1,0 1 1,0 0-1,1 0 1,-1 0-1,0 0 1,0 0-1,0 0 1,1 0-1,-1 0 1,0 0-1,0 0 1,0 0-1,1 0 1,-1 1-1,0-1 1,0 0-1,1 0 1,-1 1-1,0-1 1,1 1-1,-1-1 1,0 1-1,1-1 1,-1 1 0,-22 16-39,22-16 35,-4 4-20,1 0 0,-1 0 1,1 0-1,1 1 0,-2 1 24,2-2 19,1-1 1,-1 1 0,-1-1-1,1 0 1,0 0-1,-1 0 1,0-1-1,-1 1-19,4-3-64,9-14 24,-3 5 38,6-12-16,1 0 1,0 1 0,1 0-1,14-14 18,-5 4 92,-21 28-79,0-1 1,0 0 0,0 1-1,0-1 1,0 0 0,-1 1-1,1-1 1,0 0-1,-1 0 1,0 0 0,1 1-1,-1-1 1,0 0 0,0 0-1,0 0 1,0 0-14,0 2 7,0-1 0,0 1 1,-1-1-1,1 1 0,0 0 0,0-1 0,-1 1 1,1 0-1,0-1 0,-1 1 0,1 0 1,0-1-1,-1 1 0,1 0 0,-1 0 1,1-1-1,0 1 0,-1 0 0,1 0 0,-1 0 1,1 0-1,-1 0 0,1 0 0,-1 0 1,1 0-1,0 0 0,-1 0 0,1 0 1,-1 0-1,1 0 0,-1 0 0,1 0 1,-1 0-1,1 0 0,0 0 0,-1 1 0,0-1-7,-19 9 128,16-7-97,-12 7 13,1 0-1,0 1 0,1 1 0,-12 12-43,20-18-29,4-4 16,1 0 0,0 0 0,0 0 0,0 0 0,0 1 0,0-1 0,1 0 0,-1 0 0,0 1 0,0-1 0,1 0 0,-1 1 0,1-1 0,-1 1-1,1-1 1,0 0 0,-1 1 0,1-1 0,0 1 0,0 0 13,0-2 2,0 0-1,0 1 0,0-1 1,0 1-1,1-1 1,-1 1-1,0-1 1,0 0-1,0 1 0,0-1 1,1 1-1,-1-1 1,0 0-1,0 1 0,1-1 1,-1 0-1,0 0 1,1 1-1,-1-1 1,0 0-1,1 0 0,-1 1 1,1-1-1,-1 0 1,0 0-1,1 0 1,-1 1-1,1-1 0,-1 0 1,0 0-1,1 0 1,-1 0-1,1 0 0,-1 0 1,1 0-1,-1 0 1,0 0-1,1 0 1,-1 0-1,1 0 0,-1-1 1,1 1-1,-1 0 1,0 0-1,1 0 1,-1 0-1,0-1 0,1 1-1,-1 0 1,2-1 13,1 0 0,-1-1 0,0 1-1,1-1 1,-1 1 0,0-1-1,0 0 1,0 0 0,0 0 0,-1 0-1,1 0 1,-1 0 0,1-1-1,-1 1 1,1 0 0,-1-1 0,0 1-1,0-1 1,-1 1 0,1-1-1,0 0 1,-1 1 0,1-1-1,-1-1-12,0-1 13,1 1 1,-1-1 0,0 0 0,-1 1 0,1-1 0,-1 1 0,0-1 0,0 1 0,0 0 0,-1-1 0,1 1 0,-1 0 0,0 0 0,-1-1-15,2 3-4,0 1 1,0 0-1,-1-1 0,1 1 0,0 0 0,0 0 0,-1 0 1,1 0-1,-1 0 0,1 0 0,-1 0 0,1 1 1,-1-1-1,1 1 0,-1-1 0,0 1 0,1-1 1,-1 1-1,0 0 0,0 0 0,1 0 0,-1 0 1,0 0-1,0 0 0,1 0 0,-1 0 0,0 1 1,1-1-1,-2 1 4,0 0-27,0 0 0,0 0-1,0 1 1,0-1 0,1 1 0,-1-1 0,0 1 0,1 0 0,-1 0-1,1 0 1,0 0 0,0 1 0,0-1 0,0 1 0,-1 0 27,2 0-7,-1 1 0,1-1-1,0 1 1,0-1 0,0 0 0,0 1 0,1 0 0,-1-1 0,1 1 0,0-1 0,0 1-1,0 0 1,0-1 0,1 1 0,0-1 0,0 1 0,0-1 0,0 1 7,-1-3 2,1 1 0,-1-1 1,1 0-1,0 1 0,-1-1 1,1 0-1,0 0 0,0 1 1,0-1-1,0 0 0,0 0 1,0 0-1,0 0 0,0 0 1,1 0-1,-1-1 0,0 1 1,1 0-1,-1-1 0,0 1 1,1-1-1,-1 1 0,1-1 1,-1 1-1,0-1 0,1 0 1,-1 0-1,1 0 0,-1 0 1,1 0-1,-1 0 0,1 0-2,1 0 9,1-1 0,0 1 0,-1-1 0,1 0 0,-1 0 0,1 0 0,-1 0 0,0 0-1,1-1 1,-1 0 0,0 1 0,2-3-9,-3 3 17,0-1 0,0 1 0,0-1 0,0 0 0,-1 0 0,1 0 0,-1 0 0,1 0 0,-1 0 0,1 0 0,-1-1 0,0 1 0,0 0 0,0-3-17,-1 4 13,0-1-1,0 0 1,0 0-1,0 1 0,0-1 1,0 0-1,-1 1 1,1-1-1,-1 0 1,1 1-1,-1-1 1,0 1-1,0-1 1,1 1-1,-1-1 0,0 1 1,0-1-1,-1 1 1,1 0-1,0 0 1,0 0-1,-1-1-12,0 1 7,0-1 0,0 1-1,0 0 1,0-1 0,-1 1 0,1 0-1,0 0 1,-1 0 0,1 1 0,-1-1-1,1 1 1,-1-1 0,1 1-1,-1 0 1,1 0 0,-1 0 0,1 0-1,-1 0 1,1 1 0,-1-1 0,1 1-1,-1 0 1,0 0-7,-3 1-25,0 0-1,-1 0 1,2 1 0,-1 0-1,0 0 1,1 1 0,-1-1-1,-2 4 26,-4 3-36,7-7 33,1 1-1,0-1 1,0 1-1,1 0 1,-1 0-1,1 0 1,0 1-1,-1 0 4,1 0-103,3-4 102,-1-1 0,1 0 1,0 1-1,-1-1 0,1 0 0,0 1 1,0-1-1,-1 0 0,1 1 0,0-1 1,0 1-1,0-1 0,0 1 0,0-1 1,-1 0-1,1 1 0,0-1 1,0 1-1,0-1 0,0 1 0,0-1 1,0 1-1,0-1 0,1 1 0,-1-1 1,0 0-1,0 1 0,0-1 0,0 1 1,0-1-1,1 1 0,-1-1 0,0 0 1,0 1-1,1-1 0,-1 0 1,0 1-1,1-1 0,-1 0 0,0 1 1,1-1-1,-1 0 0,1 0 0,-1 1 1,0-1-1,1 0 0,-1 0 0,1 0 1,1 1-4,0 0-1,0 0 0,0-1 1,0 1-1,0-1 0,0 1 0,0-1 1,0 0-1,0 0 0,0 0 0,0 0 1,1 0-1,-1-1 0,0 1 1,0 0-1,0-1 0,0 0 0,0 1 1,0-1-1,0 0 0,0 0 0,-1 0 1,1 0-1,0-1 5,4-2 20,-1 1 0,0-1 0,0 0 0,0-1 0,-1 1 0,1-1 0,1-2-20,-3 1 49,1 0-1,-1 0 1,0-1 0,0 1-1,-1-1 1,0 1 0,0-1-1,0 0 1,-1 0 0,0 0-1,-1 0 1,1 0 0,-1 1-1,-1-1 1,1 0 0,-2-6-49,2 11 16,0 0 0,-1 1 0,1-1 0,-1 0 0,1 1 0,-1-1 0,1 0 0,-1 1 0,0-1 0,0 1 0,0-1 0,0 1 0,0-1 0,0 1 0,0 0 0,0-1 0,-1 1 0,1 0 0,0 0 0,-1 0 0,1 0 0,-1 0 0,1 0 0,-1 1 0,0-1 0,1 0 0,-1 1 0,0-1 0,1 1 0,-1 0 0,0-1 0,0 1 0,0 0-16,-3 0 10,0 0 1,0 1 0,0-1-1,0 1 1,0 0 0,0 1-1,0-1 1,0 1 0,0 0-1,1 0 1,-1 0-11,-2 1-19,0 1-1,1-1 1,-1 1 0,1 0-1,0 1 1,0-1-1,0 1 1,1 0 0,0 1-1,0 0 1,-4 4 19,9-9-2,-1 0 0,1-1 0,-1 1 0,1 0 0,-1-1 0,1 1 0,0 0 0,-1 0 0,1-1 0,0 1 0,0 0 0,-1 0 0,1 0 0,0-1 0,0 1 0,0 0 0,0 0 0,0 0 0,0 0 1,0-1-1,1 1 0,-1 0 0,0 0 0,0 0 0,1-1 0,-1 1 0,0 0 0,1 0 0,-1-1 0,1 1 0,-1 0 0,1-1 0,-1 1 0,1 0 0,-1-1 0,1 1 0,0-1 0,-1 1 0,1-1 0,0 1 0,-1-1 0,1 0 0,0 1 0,0-1 1,-1 0-1,1 1 0,0-1 0,0 0 0,0 0 0,-1 0 0,2 0 2,2 1-6,1 0 1,-1-1-1,1 0 1,-1 0-1,1 0 1,-1 0-1,1-1 1,3 0 5,-2-1 19,0 0 0,-1 0 0,1 0 0,-1-1 0,0 0 0,0 0-1,0 0 1,0 0 0,0-1 0,-1 0 0,0 0 0,0 0 0,0-1 0,0 1 0,-1-1 0,1 0 0,-1 0 0,1-3-19,-3 6 19,-1 1 0,1-1 0,-1 0-1,1 0 1,-1 1 0,0-1 0,1 0 0,-1 0 0,0 0 0,0 1-1,-1-1 1,1 0 0,0 0 0,0 1 0,-1-1 0,1 0-1,-1 0 1,0-1-19,0 2-6,0 0 0,1 1 0,-1-1 0,1 0 1,-1 0-1,0 0 0,0 1 0,1-1 0,-1 0 0,0 1 0,0-1 0,0 0 0,0 1 0,0-1 0,0 1 0,0 0 0,0-1 0,0 1 0,0 0 0,0 0 0,0-1 0,0 1 0,0 0 0,0 0 0,0 0 1,0 0-1,0 0 0,0 1 0,0-1 0,0 0 0,-1 1 6,-4 1-27,1 0 0,-1 0 0,1 0 0,0 1 1,0 0-1,0 0 0,1 1 0,-1 0 0,1-1 0,-1 2 27,-11 10-127,2 2 0,-1 1 127,10-12-5,3-4 3,1 0 0,-1-1 1,1 1-1,0 0 0,0 0 1,-1 0-1,2 0 0,-1 0 0,0 0 1,0 0-1,1 0 0,-1 0 1,1 0-1,-1 0 0,1 1 0,0-1 1,0 0-1,0 0 0,0 0 1,0 1-1,1-1 0,-1 0 1,1 0-1,-1 0 0,1 0 0,0 0 1,0 0-1,0 0 0,0 0 1,0 0-1,0 0 0,0 0 0,1-1 1,-1 1-1,1 0 0,-1-1 1,1 0-1,0 1 0,-1-1 0,1 0 1,0 0-1,0 1 0,0-1 1,0-1-1,0 1 0,0 0 1,0 0-1,0-1 0,0 0 0,2 1 2,1-1 11,0 1-1,0-2 0,0 1 0,-1 0 0,1-1 0,0 0 0,0 0 1,-1 0-1,1-1 0,0 1 0,-1-1 0,4-2-10,6-2 28,-12 5-6,0 0 1,-1 0-1,1 0 1,-1-1-1,1 1 1,-1 0-1,0 0 1,1-1-1,-1 1 1,0-1-1,0 1 1,0-1-1,0 0 1,0 1-1,0-1 1,0 0-1,-1 0 1,1 1-1,-1-1 1,1 0-1,-1 0 1,0 0-1,0 0 1,0 0-1,0 0 1,0 0-1,0 1 1,0-1-1,0 0 1,-1 0-1,1 0 1,-1 0-23,0 1 8,1 0 1,-1-1-1,0 1 1,0 0 0,0 0-1,1-1 1,-1 1-1,-1 0 1,1 0 0,0 0-1,0 0 1,0 0-1,0 1 1,-1-1 0,1 0-1,0 0 1,-1 1-1,1-1 1,-1 1-1,1 0 1,-1-1 0,1 1-9,-5-2-22,0 1 0,0 0 0,0 1 1,0-1-1,0 1 22,1 1-35,1-1 1,-1 1-1,0 0 1,1 0-1,-1 1 1,1 0-1,-1-1 0,1 1 1,0 1-1,0-1 1,0 1-1,0-1 1,0 1-1,1 0 1,-1 1-1,1-1 1,-2 3 34,3-4-4,1-1 1,0 1 0,-1 0 0,1-1 0,0 1 0,0 0 0,0 0 0,0-1 0,1 1-1,-1 0 1,0 0 0,1 0 0,-1 0 0,1 0 0,0 0 0,0 0 0,0 0 0,0 0 0,0 0-1,0 0 1,0 0 0,1 0 0,-1 0 0,1 0 0,-1 0 0,1 0 0,0 0 0,0 0-1,0 0 1,0-1 0,0 1 0,0 0 0,0-1 0,1 1 0,-1-1 0,1 1 0,-1-1-1,1 1 1,-1-1 0,1 0 0,1 0 3,-1 1 10,0 0 0,0-1 1,0 1-1,1-1 0,-1 0 0,0 0 0,1 0 1,-1 0-1,1 0 0,-1 0 0,1-1 0,0 1 0,-1-1 1,1 0-1,0 0 0,-1 0 0,1 0 0,0 0 1,-1 0-1,1-1 0,0 0 0,-1 1 0,1-1 0,-1 0 1,1 0-1,-1 0 0,0 0 0,1-1 0,-1 1 1,0-1-1,0 1 0,0-1 0,2-1-10,-2 0 14,0 0 0,0 0 1,0 1-1,0-1 0,0 0 0,-1-1 0,0 1 0,1 0 0,-1 0 0,0-1 1,0 1-1,-1 0 0,1-3-14,0-3 54,0-1 0,-1 1 0,0 0 0,-1-5-54,1 11 17,0 0 0,-1 1 1,0-1-1,0 0 0,0 1 0,0-1 0,0 1 0,0-1 0,0 1 1,-1 0-1,1-1 0,-1 1 0,0 0 0,0 0 0,0 0 1,0 0-1,0 1 0,0-1 0,0 0 0,-1 1-17,1 0 4,1 0 0,-1 0 0,0 0 0,0 0 0,0 0 0,-1 1 0,1-1 0,0 1 0,0-1 0,0 1 0,0 0 0,0 0 0,-1 0 0,1 0 0,0 0 0,0 0 0,0 1 0,0-1 0,-1 1 0,1-1 0,0 1 0,0 0 0,0 0 0,0 0 0,0 0-4,-8 7-66,0 0 1,1 1 0,0 0 0,0 0 0,1 1-1,0 0 1,0 0 0,1 2 65,-25 31 100,15-28-11,0 2 25,14-13-90,2-2-21,0-1 0,0 0 0,0 1 1,0-1-1,0 0 0,0 1 0,0-1 0,-1 0 0,1 0 1,0 0-1,-2 1-3,2-2-70,1 0 44,0 0 68,0 0-4,0-1-38,0 1 0,0 0 0,0 0 0,0-1 0,0 1 0,0 0 0,0 0 0,0-1 0,0 1 0,0 0 0,1 0 0,-1-1 0,0 1 0,0 0 0,0 0 0,0 0 0,0-1 0,0 1 0,1 0 0,-1 0 0,0 0 0,0 0 0,0-1 0,0 1 0,1 0 0,-1 0 0,0 0 0,0 0 0,1 0 0,-1 0 0,0 0 0,0-1 0,0 1 0,1 0 0,-1 0 0,0 0 0,0 0 0,1 0 0,-1 0 0,0 0 0,10 2-85,-7-1 58,3-1-8,-1 0 0,1 0 0,0 0 0,-1-1 0,4 0 35,11-2-44,-7 1 63,0 0-1,-1-1 1,1-1 0,-1 0-1,0 0 1,0-2 0,0 1-1,-1-1 1,1-1 0,-2 0-1,1-1 1,3-4-19,-12 11 28,0-1 0,0 0-1,-1 0 1,1 0 0,-1 0 0,0 0-1,0 0 1,1 0 0,-1 0 0,0 0-1,-1 0 1,1-1 0,0 1 0,-1 0-1,1-1 1,-1 1 0,0-1 0,0 1-1,0-2-27,0 3 6,0-1 0,0 1-1,0-1 1,0 1-1,-1-1 1,1 1-1,0-1 1,-1 1-1,0-1 1,1 1-1,-1 0 1,0-1-1,1 1 1,-1 0 0,0 0-1,0-1 1,0 1-1,0 0 1,0 0-1,-1 0 1,1 0-1,0 0 1,0 1-1,-1-1 1,1 0-1,0 0 1,-1 1 0,1-1-1,-1 1-5,-3-1-37,0 0 0,0 0-1,0 1 1,0 0 0,0 0 0,0 0-1,0 0 1,0 1 0,0 0 0,-3 1 37,-3 1 5,1 1 0,0 0 0,0 1 0,-2 1-5,-14 1-341,25-6 213,4-1 119,-1 0 3,1 0 0,-1 0 1,1 0-1,-1 0 0,0 0 0,1-1 1,-1 1-1,1-1 0,-1 1 0,0-1 1,1 0-1,-1 0 0,0 0 0,0 0 1,0-1-1,0 1 0,1-1 6,3-1-1,-1-1-1,2 1 1,-1 0 0,0 0-1,7-1 2,-6 1 1,1 0-1,-1 0 1,6-4-1,-12 7 5,-1 0 1,0 0 0,0 0-1,1 0 1,-1 0 0,0 0 0,0 0-1,0 0 1,1 0 0,-1-1-1,0 1 1,0 0 0,0 0-1,1 0 1,-1 0 0,0-1-1,0 1 1,0 0 0,0 0-1,0 0 1,0-1 0,1 1 0,-1 0-1,0 0 1,0-1 0,0 1-1,0 0 1,0 0 0,0 0-1,0-1 1,0 1 0,0 0-1,0 0 1,0-1 0,0 1-1,0 0 1,0 0 0,0-1 0,0 1-1,0 0 1,0 0 0,-1-1-1,1 1 1,0 0 0,0 0-1,0 0 1,0-1 0,0 1-1,-1 0 1,1 0 0,0 0-1,0 0 1,0 0 0,0-1 0,-1 1-1,1 0 1,0 0 0,0 0-1,-1 0 1,1 0 0,0 0-1,0 0 1,0 0 0,-1 0-6,-16-5 356,-1 7-393,0 0 0,0 1 0,1 1 0,-12 4 37,9-3-55,15-4 34,0 1-1,0 0 1,0-1 0,0 2-1,0-1 1,0 0 0,0 1-1,1 0 1,-1 0 0,1 1-1,0-1 1,0 1 0,-1 1 21,7-4-23,-1 0 0,0 0 0,1 0 0,0 0 0,-1-1 0,1 1 0,-1 0 0,1-1 0,0 1 0,0-1 23,23 5-12,-11-2-16,0-1 0,0-1 0,3 0 28,-4 0-15,-1 0 0,1 1-1,0 0 1,-1 1 0,1 0-1,-1 1 1,0 1 0,7 3 15,-14-5 13,-1 0 0,0 0 0,0 0 0,0 0 0,-1 1 0,1-1 0,-1 1 0,0 1-13,-1-2 1,0-1 0,1 1 0,-1 0 0,0-1 1,1 1-1,0-1 0,-1 0 0,1 0 0,0 0 0,0 0 0,0 0 0,1-1 0,-1 1 0,0-1 0,1 0 0,-1 0 0,1 0-1,11 0-27,0 0 0,0-1 0,0 0 0,0-2 0,0 0-1,0 0 1,0-1 0,-1-1 0,0-1 0,1 0 0,7-5 27,-19 10 31,-1-1 1,0-1-1,0 1 0,-1 0 1,1 0-1,0-1 1,0 1-1,-1-1 1,1 1-1,0-1 1,-1 0-1,0 0 0,1 0 1,-1 1-1,0-1 1,1-2-32,-2 2 16,0 0 1,0 0-1,1 1 0,-1-1 1,-1 0-1,1 1 1,0-1-1,0 0 0,-1 0 1,1 1-1,-1-1 1,1 1-1,-1-1 0,0 0 1,1 1-1,-1-1 1,0 1-1,0 0 0,0-1 1,0 1-1,0 0 1,-1-1-17,-9-9-14,0 0 0,-1 0 1,-1 1-1,0 1 0,0 0 0,0 0 1,-2 1 13,9 5-29,-1 0 0,1 0 1,-1 0-1,0 1 0,1 0 1,-1 1-1,0-1 0,-2 1 29,8 1-9,1 0 0,-1 0 0,0 0 0,1 0 0,-1 0 0,0 1 0,1-1 0,-1 0 0,1 0 0,-1 0 0,1 1 0,-1-1 0,0 0 0,1 1 0,-1-1 0,1 1 0,-1-1 0,1 0 0,0 1 0,-1-1 0,1 1 0,-1-1 0,1 1 0,0-1 0,-1 1 9,1 1-29,-1 0 0,0 0 0,1-1 0,-1 1 0,1 0 1,0 0-1,0 0 0,-1-1 0,1 3 29,1 0-9,-1-1 0,0 1 0,1-1 0,-1 1 0,1-1 0,0 1 0,0-1 0,1 1-1,-1-1 1,1 1 9,0-2-1,0 0 0,0 1-1,0-1 1,0 0-1,0 0 1,1 0 0,-1 0-1,1-1 1,-1 1 0,1-1-1,-1 1 1,1-1-1,0 0 1,0 0 0,0 0-1,0-1 1,0 1-1,0-1 1,1 1 1,5-1 20,-1 0 1,0 0-1,1 0 1,-1-1-1,1-1 0,2 0-20,-10 2 20,-1 0 0,1 0-1,0-1 1,0 1 0,0 0-1,0-1 1,0 1 0,-1 0-1,1-1 1,0 1 0,0-1-1,-1 1 1,1-1 0,0 0-1,-1 1 1,1-1 0,-1 0-1,1 1 1,0-1-20,-1 0 13,0 1 0,0-1 0,0 1 0,0-1 0,0 1 0,0-1 0,0 1 0,0-1 0,0 1 0,0-1 0,0 1 0,0-1 0,0 0 0,0 1-1,0-1 1,-1 1 0,1-1 0,0 1 0,0 0 0,0-1 0,-1 1 0,1-1 0,0 1 0,-1-1 0,1 1 0,0 0 0,-1-1 0,1 1 0,-1 0 0,1-1-13,-6-3 17,0-1 1,0 1-1,0 1 1,0-1-1,-1 1 0,1 0 1,-4-1-18,-8-2-85,-1 0 0,-2 1 85,20 5-17,0 0 0,0 0-1,-1 0 1,1-1 0,0 1 0,-1 0-1,1 1 1,0-1 0,0 0 0,-1 0-1,1 0 1,0 1 0,0-1 0,-1 1-1,1-1 1,0 1 0,0-1 0,0 1 0,0 0-1,0-1 1,0 1 0,0 0 0,0 0-1,0 0 1,0 0 0,0 0 0,1 0-1,-1 0 1,0 0 0,1 0 0,-1 0-1,1 0 1,-1 1 0,1-1 0,-1 0-1,1 0 1,0 1 0,0-1 0,-1 0-1,1 0 1,0 1 0,0-1 0,0 1 17,1 7-25,0 0 0,0 1 0,1-1 0,0 0 0,0 0 0,1 0 0,0-1 0,1 1 0,0-1 0,4 8 25,-1-5 30,0 0-1,1-1 1,0 0-1,1 0 1,0-1 0,0 0-1,6 4-29,-4-3 56,-9-8-53,0-1 1,0 1 0,0 0 0,0-1-1,0 1 1,0-1 0,0 0-1,1 1-3,-1-2 304,-2 0-74,0 0-60,0 0-106,-15 8-336,10-8 355,4 1-83,0-1 0,-1 0 0,1 0 0,0 0 0,0 0 0,0 0 1,0 0-1,0 0 0,0 0 0,0-1 0,0 1 0,0 0 0,0-1 0,0 1 1,0 0-1,0-1 0,0 1 0,0-1 0,0 0 0,0 1 0,0-1 1,1 0-1,-2 0 0,-2-5 81,3 6-94,1-1 0,-1 1 0,1-1 0,0 1-1,-1-1 1,1 1 0,-1-1 0,1 0 0,0 1 0,-1-1 0,1 0 0,0 1 0,0-1 0,0 0 0,0 1 0,-1-1 0,1 0-1,0 1 1,0-1 0,0 0 0,0 0 0,0 1 0,1-1 0,-1 0 0,0 1 0,0-1 0,1 0 13,0-4-7,1 0-1,1 1 1,-1-1 0,1 1 0,-1 0 0,1 0 0,0 0 0,1 0 0,0 0 7,17-25-86,6-23-72,-9 16 242,12-16-84,-28 50-14,9-19 17,-11 21 3,1-1-1,-1 1 1,0-1-1,0 1 1,0-1-1,1 1 1,-1-1-1,0 1 1,0-1-1,0 1 1,0-1-1,0 1 0,0-1 1,0 1-1,0-1 1,0 1-1,0-1 1,0 1-1,0-1 1,0 1-1,-1-1 1,1 1-1,0-1 1,0 1-1,0 0 1,-1-1-1,1 1 1,0-1-1,-1 1 0,1-1 1,0 1-1,-1 0 1,1-1-1,0 1 1,-1 0-1,1 0 1,-1-1-6,0 1 8,-1 0 0,1 0 1,-1 0-1,1 0 1,-1 0-1,1 1 0,0-1 1,-1 0-1,1 1 0,-1-1 1,1 1-1,0 0 1,-2 0-9,-3 1 3,-7 3-9,-1 0 1,1 1 0,0 0-1,0 1 6,7-4-41,0 1-1,0 0 1,1 0-1,0 1 1,-1-1 0,2 1-1,-1 0 1,0 0-1,0 3 42,4-7-7,-1 1 0,1 0 0,1-1 0,-1 1 0,0 0 0,0-1-1,0 1 1,1 0 0,-1 0 0,1 0 0,0 0 0,-1 0 0,1-1 0,0 1 0,0 0 0,0 0 0,1 0-1,-1 0 1,0 0 0,1 1 7,0-1-3,0 0 0,0 1 0,0-1-1,1 0 1,-1 0 0,1 0-1,-1 0 1,1 0 0,0-1 0,0 1-1,0 0 1,0-1 0,0 1 0,0-1 3,6 3 12,-1 0 0,1 0 0,0-1 0,0 0 0,0 0 0,1-1 0,-1 0 0,6 0-12,7 0 3,1 0 1,0-2-1,0 0 0,0-2 0,-1 0 0,1-2 0,1 0-3,-11 0-14,0 2-1,1 0 1,-1 0 0,1 1 0,-1 0-1,1 1 1,0 1 0,-1 0 0,6 1 14,-17-2 17,-1 1 1,1-1-1,0 0 1,-1 0-1,1 1 1,0-1 0,-1 0-1,1 0 1,0 0-1,0 0 1,-1 0-1,1 0 1,0 0-1,-1-1 1,1 1-1,0 0 1,0 0 0,-1 0-1,1-1-17,-2 1 18,1-1 0,-1 1 0,0-1-1,0 1 1,1-1 0,-1 1 0,0 0 0,0-1 0,0 1-1,0 0 1,1 0 0,-1 0 0,0 0 0,0-1 0,0 1-1,0 0-17,-114-22 438,94 19-495,-32-3-342,48 5 370,1 1 1,0 1 0,0-1-1,0 0 1,0 1 0,-1 0-1,1 0 1,0 0-1,0 1 1,1-1 0,-2 2 28,4-3-4,1 0 0,-1 0 0,1 0-1,0 1 1,-1-1 0,1 0 0,-1 1 0,1-1 0,-1 0 0,1 1 0,0-1 0,-1 0 0,1 1 0,0-1 0,-1 1 0,1-1 0,0 1-1,0-1 1,-1 1 0,1-1 0,0 1 0,0-1 0,0 1 0,0-1 0,0 1 0,0-1 0,0 1 0,0-1 0,0 1 0,0-1 4,0 1 0,1 0 1,-1 0-1,1 0 1,-1 0 0,1 0-1,-1 0 1,1 0 0,0 0-1,-1-1 1,1 1 0,0 0-1,0 0 1,0-1 0,0 1-1,4 2-26,0 0 1,1 0-1,-1 0 1,1-1 0,2 1 25,7 1-13,2 0 0,-1-2 0,0 1 0,0-2 0,17 0 13,19-3 253,11-4-253,-42 4 68,-7 2 63,-12 0-102,-1 0 0,1 0 1,0 0-1,-1 0 0,1 0 0,0-1 1,-1 1-1,1 0 0,-1-1 1,1 0-1,0 1 0,-1-1 1,1 0-30,-1 1 6,-1 0-1,0-1 1,0 1 0,1 0 0,-1 0-1,0 0 1,0-1 0,1 1 0,-1 0 0,0-1-1,0 1 1,0 0 0,0 0 0,1-1-1,-1 1 1,0 0 0,0-1 0,0 1 0,0 0-1,0-1 1,0 1 0,0 0 0,0-1 0,0 1-1,0 0 1,0-1 0,0 1 0,0 0-1,0-1 1,0 1 0,0 0 0,0-1 0,-1 1-1,1 0 1,0-1 0,0 1 0,0 0 0,-1-1-1,1 1 1,0 0 0,0 0 0,0-1-1,-1 1 1,1 0 0,0 0 0,-1 0 0,1-1-1,0 1 1,0 0 0,-1 0-6,-15-10 25,6 8-52,0 0 1,1 0-1,-1 1 0,0 0 0,0 0 0,0 1 0,-1 1 27,-21 2 54,-16 4-54,-1 0 22,5-2-12,-22 3 44,-49-1-54,113-7-10,1 0-1,-1 0 0,0 0 1,1 0-1,-1-1 1,0 1-1,0 0 0,1-1 1,-1 1-1,0-1 0,1 1 1,-1-1-1,1 0 1,-1 0-1,1 0 0,-1 0 1,1 0-1,-1 0 0,1 0 1,0 0-1,0 0 1,0-1-1,-1 1 0,1-1 1,0 0 10,0-1-15,0 0 0,0 1 0,1-1 0,-1 0 0,1 1 0,-1-1 0,1 0 0,0 0 0,0 1 0,0-1 0,1 0 0,-1 0 0,1 1 0,-1-1 0,1 0 15,4-14-35,2 0 0,5-11 35,-5 12 11,-6 9 115,-5 5-112,-7 8 11,-7 11-57,0 1 0,-13 16 32,15-15 35,-2-1-1,-1 0 1,-1-1-35,13-11 24,5-4-44,-1-1-1,0 1 0,0-1 0,0 1 0,0-1 1,0 0-1,0-1 0,0 1 0,0 0 0,-2-1 21,4 0 9,1 0-1,0 0 1,-1 0 0,1-1-1,0 1 1,-1 0-1,1 0 1,0 0-1,0-1 1,-1 1-1,1 0 1,0-1-1,0 1 1,-1 0-1,1-1 1,0 1-1,0 0 1,0-1 0,0 1-1,0 0 1,0-1-1,-1 1 1,1 0-1,0-1 1,0 1-1,0-1 1,0 1-1,0 0 1,0-1-1,1 1 1,-1 0-1,0-1 1,0 1-1,0 0 1,0-1-9,3-14-179,-3 14 171,8-18-138,-7 17 148,0 0-1,0 0 0,0 0 0,0 0 0,-1 0 0,1 0 0,-1 0 1,1 0-1,-1 0 0,0-1 0,1 1-1,-1-11 27,0 7 7,0-1-1,0 0 1,0 1-1,-1-1 1,0 1-1,-1-7-33,1 11 4,1 1 0,-1 0 1,0-1-1,1 1 0,-1 0 0,0-1 0,0 1 0,0 0 0,0 0 0,0 0 0,0 0 0,0 0 0,0 0 0,0 0 0,-1 0 0,1 0 1,0 0-1,0 1 0,-1-1 0,1 0 0,-1 1 0,1 0 0,-1-1 0,1 1 0,-1 0 0,1-1 0,-1 1 0,1 0 0,-1 0 1,1 0-1,-1 0 0,1 1 0,-2-1-4,-3 1-3,0 1-1,-1-1 1,1 1 0,0 1 0,0-1 0,0 1-1,0 0 1,0 0 0,-1 2 3,-16 11-48,-12 12 48,9-8-14,10-11-58,13-8 13,1 0-1,0 0 0,0 0 0,0 0 0,0 1 0,0-1 0,-1 2 60,25-7-186,-7-1 216,-1-1 1,0 0 0,-1-1 0,1-1-1,-1 0 1,-1-1 0,1 0-1,-1-1 1,0-1-31,21-22 46,-2-2-1,9-13-45,-4 4 113,-32 40-88,-1-1 1,0 1-1,0 0 1,0-1-1,0 1 1,-1-1-1,0 0 1,0 0-1,1-2-25,-3 7 2,0 0 0,0-1 0,0 1 0,0 0-1,0 0 1,0-1 0,0 1 0,0 0 0,0 0 0,0 0 0,0-1 0,0 1 0,0 0-1,0 0 1,0-1 0,0 1 0,0 0 0,0 0 0,0-1 0,0 1 0,0 0-1,0 0 1,-1 0 0,1-1 0,0 1 0,0 0 0,0 0 0,0 0 0,0 0 0,-1-1-1,1 1 1,0 0 0,0 0 0,0 0 0,0 0 0,-1 0 0,1-1 0,0 1-1,0 0 1,-1 0 0,1 0 0,0 0 0,0 0 0,0 0 0,-1 0 0,1 0 0,0 0-1,0 0 1,-1 0 0,1 0 0,0 0 0,0 0 0,-1 0 0,1 0 0,0 0-1,0 0 1,0 0 0,-1 1 0,1-1 0,0 0 0,0 0 0,-1 0-2,-17 9-31,14-7 68,-67 37 421,-13 12-458,57-30 57,23-16-84,-1-1 0,0 0 0,0-1 0,0 1-1,-1-1 1,1 0 0,-4 1 27,11-6-28,1 1-1,0-1 1,-1 0-1,1 0 1,-1 0-1,0 0 1,2-2 28,20-18-47,-22 20 38,0 1 1,0 0 0,0 0 0,0 0 0,0 0 0,0 0 0,0 0 0,1 0 0,-1 1-1,0-1 1,0 1 0,0 0 0,1 0 8,-3 11 80,-1-5-67,0 0-1,0 0 0,0 0 1,-1 0-1,0 0 1,-1 0-1,1-1 1,-1 1-1,-3 4-12,-11 26-96,-5 19 101,21-51-15,-1 0 0,1 0 0,1 0 0,-1 0-1,1 0 1,-1 0 0,1 0 0,0 0 0,1 0 0,-1 0-1,1 2 11,0-5-3,0 0-1,0-1 0,-1 1 1,1-1-1,0 1 1,0-1-1,0 0 0,0 1 1,0-1-1,0 0 0,0 0 1,0 1-1,0-1 0,0 0 1,0 0-1,0 0 0,0 0 1,0 0-1,0-1 0,0 1 1,0 0-1,0 0 4,4 0 43,1-1-22,0 1-1,0-1 0,0 0 1,0-1-1,0 0 1,0 1-1,0-2 1,4-1-21,-6 2 25,0 0 0,0-1 0,0 1 0,0-1 0,0 0 0,-1 0 0,1 0 0,-1 0 0,0 0 0,0-1 0,0 0 0,0-1-25,-1 3 14,-1 0 0,0-1 1,-1 1-1,1-1 0,0 0 0,-1 1 1,1-1-1,-1 1 0,0-1 0,0 0 0,0 1 1,0-1-1,-1 0 0,1 1 0,-1-1 1,1 1-1,-1-1 0,0 1 0,0-1 0,0 1 1,0-1-1,0 1 0,-1 0 0,1 0 1,-1-1-1,0 1 0,1 0 0,-1 1 0,0-1 1,0 0-1,0 0 0,0 1 0,-1-1-14,-7-3-41,-1 0-1,0 0 1,0 1-1,0 1 1,-1 0-1,1 0 1,-1 1 0,0 1-1,-5 0 42,16 1-10,0 0 0,0 0 0,0 0 0,0 0 0,0 0 0,1 0-1,-1 0 1,0 0 0,0 0 0,0 1 0,0-1 0,1 0 0,-1 1 0,0-1 0,0 0 0,1 1 0,-1-1 0,0 1 0,0 0-1,1-1 1,-1 1 0,1-1 0,-1 1 0,1 0 0,-1-1 0,1 1 0,-1 0 0,1 0 0,-1-1 0,1 1 0,0 0 0,0 0-1,-1 0 1,1 0 0,0-1 0,0 1 0,0 0 0,0 0 0,0 0 0,0 0 0,0 0 0,0 0 10,1 2-18,-1 0-1,1 0 1,0 1 0,0-1 0,0 0-1,0 0 1,0 0 0,1-1 0,-1 1-1,1 0 1,1 1 18,4 5-33,1-1 0,0 0 0,1 0 0,-1-1 1,1 0-1,1 0 0,-1-1 0,6 2 33,8 4 89,2-1 1,-1-2-1,4 1-89,-12-6-14,-1-1-1,1-1 0,0-1 0,-1 0 0,1 0 0,0-2 0,2 0 15,24 0 142,-16 2-110,23 4-32,-39-5 20,-8 0-3,0 0 1,0 1-1,0-1 0,0 0 1,0 0-1,0 1 0,-1-1 0,1 1 1,1 0-18,-1 0 85,-2-1-122,0 0-11,0 0 64,-1 1 14,0 0 1,1 0 0,-1 0-1,0-1 1,0 1 0,0 0-1,0 0 1,0-1 0,0 1-1,0-1 1,0 1 0,0-1-1,0 1 1,0-1 0,0 1-1,0-1 1,0 0 0,0 0-1,0 0 1,-1 1-31,2-2-28,0 0 0,0 0 0,0 0 0,0 0 1,1 1-1,-1-1 0,0 0 0,0 0 0,1 0 0,-1 1 0,1-1 0,-1 0 0,1 0 28,13-14-134,0 0-1,1 1 0,1 1 1,8-5 134,-23 17 7,0 1 1,0-1 0,0 0-1,0 1 1,-1-1 0,1 0-1,0 1 1,0-1 0,-1 0-1,1 0 1,0 0 0,-1 0-1,1 0 1,-1 0 0,1 0-1,-1 0 1,0 0 0,1 0-1,-1 0 1,0 0 0,1 0-1,-1 0 1,0 0 0,0 0-1,0 0 1,0 0 0,0 0-1,0 0 1,-1 0-1,1 0 1,0 0 0,-1 0-1,1-1-7,-1 0 11,-1 0 0,1 0-1,-1 0 1,0 0-1,0 1 1,1-1-1,-1 0 1,0 1-1,0 0 1,-1-1-1,1 1 1,0 0-1,0 0 1,-1 0-11,1 0-8,0 0 0,1 0 0,-1 1 0,0-1 0,0 0 1,0 1-1,1 0 0,-1-1 0,0 1 0,0 0 0,0 0 0,0 0 1,0 0-1,0 1 0,1-1 0,-1 0 0,0 1 0,0-1 1,0 1-1,0 0 8,0 0-22,1 0 1,0 0-1,-1 1 1,1-1-1,0 0 1,0 0-1,0 1 1,0-1-1,0 1 1,0-1-1,0 1 1,0 0 0,1-1-1,-1 1 1,0 0-1,1-1 1,0 1-1,-1 0 1,1 0-1,0-1 1,0 1 21,0 3-14,0 0 1,0 0 0,0 0-1,1 0 1,0 0 0,0 0-1,0 0 1,1-1 0,0 1 0,0 0-1,0-1 1,0 0 0,3 4 13,5 7-47,0 0 1,2-1-1,1 1 47,-8-9-2,-2-2 71,1-1 0,-1 1 0,1-1 1,-1 1-1,1-1 0,2 1-69,-5-4 10,-1 1 0,1-1 0,0 0 0,-1 1 0,1-1 0,0 0 0,0 0 0,-1 1 0,1-1 0,0 0 0,0 0 0,0 0 1,-1 0-1,1 0 0,0 0 0,0 0 0,-1 0 0,1 0 0,0 0 0,0-1 0,-1 1 0,1 0 0,0-1 0,0 1 0,-1 0 0,1-1 0,0 1 0,-1 0 1,1-1-1,0 1 0,-1-1 0,1 0 0,-1 1 0,1-1 0,-1 1 0,1-1 0,-1 0 0,0 1 0,1-1 0,-1 0 0,0 0 0,1 0-10,0-1-1,0 1-1,0-1 0,0 1 0,-1-1 0,1 0 0,0 0 0,-1 1 1,1-1-1,-1 0 0,1 0 0,-1 0 0,0 0 0,0 0 0,0 1 1,0-1-1,0 0 0,-1 0 0,1 0 0,0 0 0,-1 0 0,1 1 1,-1-1-1,0 0 2,-2-23-150,13 22 109,-1 0-1,1 1 0,-1 0 0,1 0 0,9 1 42,53 0-363,-46 1 263,-24 0 212,-2 0 134,-1-2-219,0 0 0,0 0 1,0 0-1,0 1 0,0-1 1,0 0-1,-1 1 0,1-1 1,0 1-1,-1-1 0,1 1 1,-1-1-1,1 1 0,-1 0 1,-2-1-28,-8-9 91,8 8-103,1-1-1,-1 1 1,0-1 0,1 1-1,-1 1 1,-1-1 0,1 0-1,-2 0 13,4 2-4,1 1-1,-1-1 1,1 1-1,-1-1 0,0 1 1,1 0-1,-1-1 1,0 1-1,0 0 1,1 0-1,-1 0 0,0 0 1,1 0-1,-1 1 1,0-1-1,1 1 0,-1-1 1,0 1-1,1-1 1,-1 1-1,1 0 0,-1 0 1,1 0-1,-1 0 1,0 1 4,1-1 1,-6 1-18,6-2-53,1 0 22,0 0-10,2 0 4,2 0 79,0-1-1,0 0 1,1 1-1,-1-2 0,2 0-24,-2 1-8,0 0 0,0 0-1,0 0 1,1 0-1,1 1 9,-3-4-96,-1 4 15,0 1 0,-1-1 0,1 1 0,0-1 0,0 0-1,-1 0 1,1 0 0,0 0 0,0 0 0,-1 0 0,1 0 0,0-1-1,0 1 1,0-1 81,27-8-2463,-11-3-268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29:30.8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558 96 896,'-4'-4'382,"3"2"-333,2 4 261,-2-10 947,1 7-1208,0 1-1,0-1 1,0 1-1,0-1 1,0 1-1,0-1 1,0 1-1,0 0 1,0-1-1,0 1 1,0-1-1,0 1 1,0-1-1,0 1 1,0 0-1,-1-1 1,1 1-1,0-1 1,0 1-1,-1 0 1,1-1 0,0 1-1,0 0 1,-1-1-49,0 1 346,-12-17 865,11 16-1110,1-1 1,-1 0-1,0 0 0,1 1 1,-1-1-1,1 0 0,0 0 1,-1 0-1,0-3-101,2 4 56,-1-1 0,0 0-1,0 0 1,-1 0 0,1 1 0,0-1-1,0 0 1,-1 1 0,1-1 0,-1 1 0,0 0-1,1-1 1,-3 0-56,-2 0 63,-1-1-1,-1 1 1,1 1-1,0-1 1,0 1 0,0 1-1,-1-1 1,1 1-1,0 0 1,-1 1-1,1 0 1,0 0-1,0 1 1,-1 0-63,-12 3 126,1 2 1,0 0-1,0 1 0,-9 6-126,3 0 17,1 1 0,0 1 0,2 2 0,0 0 0,0 1 0,-3 7-17,5-6 94,1 1 0,-8 13-94,20-25 3,0 0 1,1 1 0,1 0-1,0 1 1,0-1-1,1 1 1,-2 6-4,4-6-51,-1-3 65,1 0-1,0-1 1,1 1-1,0 0 1,0 8-14,1-13 7,1 0 0,-1-1 0,1 1 0,-1 0 0,1-1 0,0 1 0,0-1 0,0 1 0,0-1 0,0 1 0,1-1-1,-1 1 1,1-1 0,0 0 0,-1 0 0,1 0 0,0 0 0,0 0 0,2 0-7,0 2 24,1-1-1,0 0 0,0-1 0,0 1 0,0-1 1,0 0-1,1 0 0,1 0-23,47 9 247,-40-9-136,32 3-56,1-1-1,44-4-54,-46-1 83,-17 1 86,0-1 0,-1-1 0,1-2 0,-1 0 0,0-2 0,22-8-169,-43 11 15,-1 0 1,1 0 0,-1-1-1,0 1 1,0-1 0,0 0-1,-1-1 1,1 1 0,-1-1-1,0 0-15,1 0 4,4-8 18,1 0 0,-2 0 0,1-1 0,-2 0 0,1-2-22,-6 12 7,1-4-7,1 0 0,-2-1 0,1 1-1,-1-1 1,0 0 0,-1 1 0,0-1 0,0 0 0,-1 0-1,0 0 1,0 0 0,-2-2 0,1 3 20,0 0-1,-1 0 0,0 0 1,0 1-1,-1-1 1,0 1-1,0 0 1,-1 0-1,0 0 0,0 0 1,-1 0-1,0 1 1,-5-6-20,4 6 13,0 0 1,-1 0 0,0 1 0,0-1-1,0 1 1,-1 1 0,-8-4-14,13 6-10,-1 1 1,1 0-1,-1 0 0,1 0 1,-1 1-1,0-1 1,0 1-1,1 0 0,-1 0 1,0 0-1,0 1 1,1-1-1,-1 1 0,0 0 1,1 0-1,-1 0 0,1 0 1,-1 1-1,1-1 1,-2 2 9,-8 4-125,0 1 0,1 0 0,-12 10 125,19-13-270,0-1-1,1 1 0,-1 0 0,1 0 0,0 1 0,0-1 1,1 1-1,-1 0 0,1 0 0,0 2 271,-1 12-1397,7 3-1563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29:31.7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10 3136,'-4'-5'789,"0"1"648,2 7-426,2-2-643,3 0-162,0 0-1,0 0 0,0 0 1,0 1-1,-1-1 1,1 1-1,1 1-205,8 4 157,28 8 162,-26-9 93,1-1-1,-1 1 0,6 5-411,-15-8 33,-1 0 0,0 0 0,0 0-1,0 0 1,0 1 0,0 0 0,-1 0-1,0 0 1,1 0 0,-2 0 0,1 1-1,1 1-32,1 6 36,0 0-1,-1 0 1,0 0-1,-1 0 0,1 6-35,6 65 739,-6-45-544,2 7-195,-4-34-302,1 1 0,1 0 0,-1-1 0,2 0-1,4 9 303,-7-16-551,1 0-1,-1 0 1,1 0 0,0-1-1,3 3 552,6 7-3061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29:32.7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35 2240,'3'6'929,"-6"1"4099,22-5-3583,-13-1-1228,0 0 0,0-1 0,0 0 0,-1-1 0,7 0-217,14-1 441,-16 1-311,0 0 0,1-1 1,-1 0-1,0 0 0,0-1 1,0-1-131,25-6 103,-5 2 29,-22 5-223,0 1-1,1 0 1,-1 0 0,0 1-1,0 0 1,1 0 91,4 0-535,-12 0 396,0 1 0,0 0 0,0 0 0,0 0 0,0-1 0,0 1-1,0 0 1,0 0 0,0 0 0,0 1 0,0-1 0,0 0-1,0 0 1,0 1 0,0-1 0,0 0 0,0 1 0,0-1-1,0 1 140,6 3-2346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29:33.3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 2560,'1'0'195,"-3"0"1905,2 0-1970,-1 0-1,1 1 1,0-1 0,0 0 0,-1 0 0,1 1 0,0-1 0,0 0 0,-1 0 0,1 1 0,0-1 0,0 0 0,-1 1-1,1-1 1,0 0 0,0 1 0,0-1 0,0 1 0,0-1 0,0 0 0,0 1 0,0-1 0,0 1 0,0-1 0,0 0-1,0 1 1,0-1-130,0 1 117,0 0-1,1 0 0,-1 0 1,1-1-1,-1 1 0,1 0 0,-1 0 1,1 0-1,-1-1 0,1 1 1,0 0-1,-1-1 0,1 1 0,0 0 1,0-1-1,0 1 0,-1-1 1,1 0-1,0 1 0,0-1 0,0 1 1,0-1-1,0 0 0,0 0 1,0 0-1,0 0 0,0 1 0,0-1-116,33 3 168,1-5-120,0-1 1,12-4-49,8-1-1163,-20 3-464,1 2 502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29:34.8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565 41 2400,'11'-21'1164,"-11"20"-1082,0 1 0,1-1 0,-1 0-1,0 0 1,0 0 0,1 1 0,-1-1-1,0 0 1,0 0 0,0 0 0,0 1 0,0-1-1,0 0 1,0 0 0,0 0 0,0 0-1,0 1 1,-1-1 0,1 0 0,0 0 0,-1 1-1,1-1 1,-1 0-82,1 1 54,0-1 0,0 1-1,0 0 1,-1 0 0,1 0 0,0 0 0,0 0-1,-1 0 1,1 0 0,0 0 0,0 0-1,-1 0 1,1 0 0,0 0 0,0 0-1,0 0 1,-1 1 0,1-1 0,0 0-1,0 0 1,0 0 0,-1 0 0,1 0 0,0 0-1,0 0 1,0 1 0,-1-1 0,1 0-1,0 0 1,0 0 0,0 0 0,0 1-1,0-1 1,-1 0 0,1 0 0,0 1-1,0-1 1,0 0 0,0 0 0,0 0 0,0 1-1,0-1 1,0 0 0,0 0 0,0 1-1,0-1 1,0 0-54,-6 17 8,4-11 273,-3 11 50,1-6-177,0 1-1,-1-1 1,0-1-1,0 1 1,-2 1-154,-4 3 98,0 0 0,-1-1 0,-1 0 0,0-1 0,0 0 0,-2-1 1,1 0-1,-2-1 0,1-1 0,-12 5-98,-76 45 132,50-28 360,-44 19-492,94-49 34,-1-1-1,0 1 1,1-1-1,-1 0 1,0 0 0,0 0-1,0-1 1,0 1 0,1-1-1,-1 0 1,0 0-1,-1-1-33,2 1 27,-1-1-1,1 0 1,0 0-1,1 0 1,-1 0-1,0-1 0,0 1 1,0-1-1,1 0 1,-1 1-1,1-1 0,-1-1 1,1 1-1,-2-2-26,0-1 19,3 4-27,-1 0-1,1 0 1,0 0 0,0-1 0,0 1-1,0 0 1,0-1 0,0 1 0,0 0 0,1-1-1,-1 1 1,0-1 0,1 0 0,-1 1-1,1-1 1,0 1 0,-1-1 0,1 0 0,0 1-1,0-1 1,0 0 0,0 1 0,1-2 8,-1-2-19,0 0 1,1 1 0,-1-1 0,1 0-1,1 0 1,-1 1 0,1-1 0,-1 1 0,1-1-1,0 1 1,1 0 0,-1 0 0,1 0-1,0 0 1,0 0 0,0 0 0,1 1-1,-1-1 1,2 0 18,2-1-57,0 0-1,1 0 1,0 0-1,0 1 1,0 0-1,0 0 1,0 1-1,1 0 1,8-1 57,-13 3 21,-1 1 1,0 0 0,1 0-1,-1 0 1,0 0 0,1 0-1,-1 1 1,1-1 0,-1 1-1,0 0 1,0 0 0,2 1-22,7 3 402,0 1 1,7 5-403,7 3 407,95 51 499,-107-57-898,0 1 0,0 1 1,-1 0-1,0 1 0,-1 0 0,4 6-8,1-1-1107,0 0 0,13 8 1107,-23-20-562,-1 0 0,0 0 1,1-1-1,0 0 0,0-1 0,2 1 562,13 2-1402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7:08.40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89 8 1152,'-11'20'487,"10"-18"-433,0-1 0,0 1 0,0 0 0,0-1 0,0 1 0,0 0 0,0 0 0,1 0 0,-1 0 0,0 0 0,1 0 0,0-1 0,-1 3-54,1 8 387,-2 0 0,0 1-1,0-2 1,-2 6-387,-4 17 240,-2 24-96,0-2-85,1 0-1,4 0 1,1 45-59,21 250 75,-13-245 95,-5 40-170,-3-106 374,-1 0 0,-10 33-374,14-68 79,-2 4 117,1-8 11,2-16 62,101-536-99,-92 500-435,-2-7 265,4-30 36,-7 54 41,-1 0 1,-1-27-78,0 45 41,0-3-61,-2 19 19,0 0 1,0 0-1,0 0 1,-1 0-1,1 0 0,0 0 1,0 0-1,0 0 0,0 0 1,0 0-1,-1 0 0,1 0 1,0 0-1,0 0 0,0 0 1,0 1-1,0-1 0,0 0 1,0 0-1,-1 0 0,1 0 1,0 0-1,0 0 0,0 0 1,0 1-1,0-1 0,0 0 1,0 0-1,0 0 1,0 0-1,0 0 0,0 0 1,0 1-1,0-1 0,0 0 1,0 0-1,0 0 0,0 0 1,0 1-1,0-1 0,0 0 1,0 0-1,0 0 0,0 0 1,0 0-1,0 1 1,-1 9-7,0-9 7,-8 74 316,-6 7-316,2-6 350,2 3-350,-12 214 43,18-169 101,7 47-144,-2-168 13,5 46 143,-4-45-142,-1-1 0,1 1 0,0-1 1,0 1-1,1-1 0,-1 0 0,1 1 1,0-1-1,-1 0 0,1 0 0,2 2-14,-4-5 3,1 0 0,-1 1 0,0-1 1,0 0-1,1 1 0,-1-1 0,0 0 0,1 0 0,-1 1 0,1-1 0,-1 0 0,0 0 0,1 0 0,-1 0 0,1 1 0,-1-1 0,0 0 0,1 0 0,-1 0 0,1 0 0,-1 0 0,1 0 0,-1 0 0,0 0 0,1 0 0,-1 0 0,1 0 0,-1-1-3,1 1 5,0-1 0,0 1 0,0-1 0,0 1 0,-1-1 0,1 0 0,0 1 0,-1-1 0,1 0 0,0 0 0,-1 0 0,1 0-5,11-28 85,-1-6 197,2-18-282,22-174 100,-31 196-98,3-16 2,29-251 82,-30 215 10,-4 71-50,-3 26-71,0-4-12,-5 83 68,4 1-1,4-1 0,9 45-30,-10-129 8,0 0-1,1 0 0,-1-1 1,2 1-1,2 6-7,-5-14 5,6 10 169,-3-12-86,2-8-29,-1-6-48,0 0 0,-1 0 0,-1 0-1,0-9-10,1 4 26,16-150-63,-4-107 37,-14 169 38,-2-122 286,-2 205-332,3 25 7,0 0-1,0 0 1,0 0-1,0 0 1,0 0-1,0 0 1,0 0 0,0 0-1,0 0 1,-1 0-1,1 0 1,0 0-1,0 0 1,0 0-1,0 0 1,0 0 0,0 0-1,0 0 1,0 0-1,0 0 1,0 0-1,0 0 1,0 0 0,0 0-1,0 0 1,0 0-1,0 0 1,0 0-1,0 0 1,0 0 0,-1 0-1,1 0 1,0 0-1,0 0 1,0 0-1,0 0 1,0 0 0,0 0-1,0 0 1,0 0-1,0 0 1,0 0-1,0 0 1,0 0 0,0 0-1,0 0 1,0 0 1,-2 17-122,0 49 57,2 1 1,6 31 64,21 133-20,-24-207 14,18 157 112,1 1 199,12 24-305,-33-199 6,0 1 9,1 0 0,0 0 1,0 0-1,1 0 0,0 0 1,0 0-1,1-1 0,1 3-15,-5-10 2,0 1 1,0-1-1,1 1 0,-1-1 1,0 1-1,1-1 0,-1 0 0,0 1 1,1-1-1,-1 1 0,0-1 1,1 0-1,-1 0 0,1 1 1,-1-1-1,0 0 0,1 0 1,-1 1-1,1-1 0,-1 0 0,1 0 1,-1 0-1,1 0 0,-1 0 1,1 0-1,-1 0 0,1 0 1,-1 0-1,1 0 0,-1 0 1,1 0-1,-1 0 0,1 0 0,-1 0-2,2-1 9,-1 0 0,0 0 1,0 0-1,0 0 0,0 0 0,0 0 0,-1-1 0,1 1 0,0 0 0,0 0 0,-1-1 0,1 0-9,5-15-1,-1 0-1,-1 0 1,0 0 0,-1 0 0,0-14 1,-2 24-5,12-106 87,-5-1 0,-5 0-1,-8-59-81,3 75 11,45 324-339,-24-113 400,10 17-72,-23-108 9,1-1 0,1 1 0,1 0-9,2-6-19,-11-16 17,1 1 0,-1-1 0,1 0 0,-1 1 0,1-1 0,-1 0 0,1 1 0,-1-1 0,1 0 0,-1 0 0,1 0 0,-1 0 0,1 1 0,-1-1 0,1 0 0,-1 0 1,1 0-1,-1 0 0,1 0 0,-1 0 0,1 0 2,0-1-3,1 0 1,-1 0-1,0 0 1,1 0-1,-1 0 1,0 0-1,0 0 1,0 0-1,0-1 1,0 1-1,0 0 1,0-1 0,0 1-1,-1-1 1,1 1-1,-1 0 1,1-1-1,-1 0 1,1 1-1,-1-1 1,0 0 2,7-27 20,-2-1 1,-1 0-1,0-11-20,-2 20-8,33-364-296,-31 272 515,0 4 63,6 171-140,7 226-262,-10-176-384,9 37 512,-12-132-170,-4-17 167,0 0 0,0-1-1,0 1 1,0 0 0,0 0 0,0 0 0,0 0-1,-1 0 1,1 0 0,0 0 0,0 0-1,0 0 1,0 0 0,0 0 0,0-1 0,0 1-1,0 0 1,0 0 0,0 0 0,0 0 0,0 0-1,0 0 1,0 0 0,1 0 0,-1 0-1,0 0 1,0 0 0,0 0 0,0-1 0,0 1-1,0 0 1,0 0 0,0 0 0,0 0 0,0 0-1,0 0 1,0 0 0,0 0 0,0 0-1,0 0 1,0 0 0,0 0 0,1 0 0,-1 0-1,0 0 1,0 0 0,0 0 0,0 0 0,0 0-1,0 0 1,0 0 0,0 0 0,0 0-1,0 0 1,0 0 0,1 0 0,-1 0 0,0 0-1,0 0 1,0 0 0,0 0 0,0 0 0,0 0-1,0 0 1,0 0 0,0 0 0,0 0-1,0 0 4,3-30-166,-2 24 169,3-83-161,-5-78 158,-1 125 28,0 3 104,-2 1-1,-1 0 0,-9-34-131,13 67 35,-1 0 0,1 0 0,-1 0 0,-1 0 0,1 0-1,-1 0 1,0 1 0,0-1 0,-2-1-35,5 5 3,0 1-1,0 0 0,-1 0 1,1-1-1,0 1 0,0 0 1,-1 0-1,1 0 0,0 0 1,-1-1-1,1 1 0,0 0 1,0 0-1,-1 0 0,1 0 1,0 0-1,-1 0 0,1 0 1,0 0-1,-1 0 0,1 0 1,0 0-1,-1 0 0,1 0 1,0 0-1,-1 0 0,1 0 1,0 0-1,-1 0 0,1 0-2,-8 9 4,-5 18-95,12-22 66,-30 72-194,-24 56-26,52-125 268,0-1-1,0 0 1,-1 0 0,0 0 0,0-1-1,-1 1 1,0-1 0,0 0 0,-1 0 0,1-1-1,-6 4-22,10-8-2,-1 0 0,0-1 1,0 1-1,1-1 0,-1 1 0,0-1 0,0 0 0,0 0 0,0 1 0,0-1 0,1-1 0,-1 1 0,0 0 0,0 0 0,0-1 0,0 1 0,1-1 0,-1 1 0,0-1 0,1 0 0,-1 0 0,0 0 0,1 0 0,-1 0 0,1 0 0,-1 0 0,1 0 1,0-1-1,-1 1 2,-6-7-12,0 0 1,0-1-1,1 0 1,-2-2 11,8 8 12,-15-19 13,1-2 0,1 1 0,-10-26-25,-27-77-91,38 89 203,5 19-54,8 18-59,0-1-1,0 1 1,0 0-1,0 0 1,0 0-1,0 0 1,0 0-1,0 0 1,0 0-1,0-1 1,-1 1-1,1 0 1,0 0-1,0 0 1,0 0-1,0 0 1,0 0-1,0 0 1,0-1-1,0 1 1,0 0-1,0 0 1,0 0-1,-1 0 1,1 0-1,0 0 1,0 0-1,0 0 1,0 0-1,0 0 1,0 0-1,0 0 0,0 0 1,-1 0-1,1 0 1,0 0-1,0 0 1,0 0-1,0 0 1,0 0-1,0 0 1,-1 0-1,1 0 1,0 0-1,0 0 1,0 0-1,0 0 1,0 0 1,-2 7-101,3 11 8,3 17 66,1 7 310,-2 25-283,-3-48-71,-1-7 263,3-24-111,3-59-28,-4-1-1,-3-13-52,1 76 2,-11-177 227,11 175-174,-1 1 0,1-1 0,-3-3-55,4 11 11,-1 0 0,0 1 0,-1-1-1,1 0 1,0 0 0,-1 1-1,1-1 1,-1 1 0,0-1-1,0 1 1,0 0 0,0 0-1,-2-2-10,3 4 8,1-1-1,-1 1 0,0-1 0,0 1 0,1-1 0,-1 1 0,0 0 1,0-1-1,1 1 0,-1 0 0,0 0 0,0 0 0,0 0 0,0 0 1,1 0-1,-1 0 0,0 0 0,0 0 0,0 0 0,0 0 1,1 0-1,-1 0 0,0 1 0,0-1 0,0 0 0,1 1 0,-1-1 1,0 1-1,0-1 0,1 1 0,-1-1 0,0 1 0,1-1 1,-1 1-8,-2 2 11,1 0-1,0 0 1,-1 0 0,1 0 0,0 0 0,0 1 0,0 1-11,-16 40-8,2 0 0,-3 20 8,1-4 86,-4 2-86,20-57-4,0 0 1,-1 0-1,0 0 0,0 0 1,-1 0-1,1-1 1,-1 0-1,0 1 1,-4 2 3,8-8 0,-1 1 0,1-1 0,-1 0-1,1 1 1,-1-1 0,1 1 0,-1-1 0,0 0 0,1 0 0,-1 1 0,1-1 0,-1 0 0,0 0 0,1 0 0,-1 0 0,0 0 0,1 0 0,-1 0 0,0 0 0,1 0-1,-1 0 1,0 0 0,1 0 0,-1 0 0,0 0 0,1-1 0,-1 1 0,1 0 0,-1-1 0,0 1 0,1 0 0,-1-1 0,1 1 0,-1 0 0,1-1 0,-1 1 0,1-1-1,-1 1 1,1-1 0,0 1 0,-1-1 0,1 0 0,0 1 0,-1-1 0,1 0 0,-3-4 3,0 0-1,1 0 1,0-1 0,-2-4-3,3 8 2,-3-10 9,1-1 0,-1 0-1,2 1 1,0-1 0,1 0-1,0-4-10,0 17-11,1-1-1,0 0 0,0 1 1,0-1-1,0 0 1,0 1-1,0-1 0,0 0 1,1 1-1,-1-1 0,0 0 1,0 1-1,0-1 0,1 0 1,-1 1-1,0-1 1,1 0-1,-1 1 0,0-1 1,1 1-1,-1-1 0,1 1 1,-1-1-1,1 1 0,-1-1 1,1 1-1,0-1 12,0 1-14,0 0-1,0 0 1,0 0-1,0 0 1,0 0-1,1 0 1,-1 0-1,0 0 1,0 1-1,0-1 1,0 0-1,0 1 1,0-1 0,0 1-1,0-1 1,0 1 14,8 5-74,0 0 0,-1 1 0,7 6 74,-10-8-6,5 4-13,0 0 1,1-1-1,0 0 0,0-1 1,1 0-1,0-1 0,0 0 1,0-1-1,1 0 0,9 2 19,26 4 24,-1-2 0,1-2 0,0-2 0,10-2-24,21-2 211,1-4 0,15-5-211,-73 6 6,0-2 1,0 0-1,13-5-6,-28 7 43,1 0 0,-1-1 0,0 0-1,0-1 1,-1 0 0,1 0 0,-1 0 0,0-1 0,0 0-1,0 0 1,-1 0 0,2-2-43,-5 5 24,-1 0 0,0 0 0,0 0 0,0-1 0,0 1 0,-1 0 0,1 0 0,-1 0 0,1-1 0,-1 1 0,0 0 1,0 0-1,0-1 0,0 1 0,0 0 0,0 0 0,-1-1 0,1 1 0,-1 0 0,1 0 0,-1 0 0,0-1 0,0 1 0,-1-1-24,-2-5 66,0 0 0,-1 0 0,0 1 0,0-1 0,-5-3-66,4 3-3,-1 1 1,0 1 0,0-1 0,0 1 0,-1 1 0,0-1-1,0 1 1,-1 1 0,1-1 0,-1 1 0,0 1-1,0 0 1,0 0 0,-1 1 0,1 0 0,-1 0 0,1 1-1,-1 1 1,1-1 0,-1 2 0,0-1 0,-2 2 2,-10 1-44,1 2 1,-1 0 0,1 1 0,0 1 0,1 2 0,-1 0 0,-3 3 43,1 1-60,0 1 1,1 1 0,0 1 0,2 1 0,-16 15 59,35-31-13,-1 1-1,1 0 1,-1-1-1,1 1 1,-1 0-1,1 0 1,0 0-1,0 0 1,0 0-1,0 0 1,0 0-1,1 1 1,-1-1-1,1 0 14,-1-1-11,1 1-1,1-1 1,-1 0 0,0 0-1,0 0 1,0 0 0,1 0-1,-1 1 1,0-1-1,1 0 1,-1 0 0,1 0-1,-1 0 1,1 0 0,0 0-1,-1 0 1,1-1 0,0 1-1,0 0 1,0 0 0,0 0-1,0-1 1,-1 1-1,1 0 1,0-1 0,0 1-1,1 0 12,4 1-19,-1 0-1,1-1 1,0 1-1,-1-1 1,1 0 0,0-1-1,0 1 1,0-1-1,-1 0 1,1-1-1,0 1 20,14-1-36,-6 1 51,1-1 1,0 0-1,-1-1 1,1-1 0,-1 0-1,0-1 1,0-1-1,11-5-15,-18 7 46,-1 0 0,0 0 0,0-1 0,0 0 0,-1 0 0,1 0 0,-1-1 0,0 0 0,0 0 0,0 0 0,-1-1 0,0 1-1,0-1 1,0 0 0,-1 0 0,0 0 0,0-1 0,-1 1 0,2-6-46,-4 9 19,1-1 0,-1 1 1,0 0-1,-1-1 0,1 1 0,0 0 0,-1-1 1,0 1-20,1 2 2,-1 0 1,1 0 0,0 0 0,-1 0 0,1 0 0,-1 0 0,1 0 0,-1 0-1,1 0 1,-1 0 0,0 0 0,0 0-3,0 1 0,1 0-1,0-1 1,-1 1-1,1 0 1,-1 0 0,1 0-1,0 0 1,-1 0-1,1-1 1,-1 1 0,1 0-1,0 0 1,-1 0-1,1 0 1,-1 0 0,1 0-1,-1 0 1,1 1-1,0-1 1,-1 0 0,1 0-1,-1 0 1,1 0-1,0 0 1,-1 1 0,1-1-1,-1 0 1,1 0-1,0 1 1,-1-1 0,-2 4-28,0-1 0,0 1-1,0-1 1,0 1 0,1 0 0,-1 0 0,1 1-1,0-1 1,0 0 0,0 4 28,0-3-22,-22 57-115,4 1 0,2 1 0,2 0 1,-1 36 136,-2 58-109,4 49 109,14-181 34,-2 10-11,2 0-1,2 0 0,3 24-22,-3-55 11,0 0 0,0-1-1,0 1 1,1-1 0,-1 0-1,1 1 1,0-1 0,0 0-1,1 0 1,-1 0 0,1 0-1,0 0 1,0 0-11,-2-3-5,0-1 0,0 1 0,0-1 0,-1 1 0,1-1 0,0 1 0,0-1-1,0 0 1,0 1 0,0-1 0,0 0 0,0 0 0,0 0 0,0 0 0,0 0 0,0 0 0,0 0 0,0 0 0,0 0 0,0 0-1,0 0 1,-1-1 0,2 1 5,18-11 59,-20 11-54,1 0-48,-1 0 59,0 0 187,-5-8 127,0 5-299,0-1-1,0 1 0,0 0 0,0 0 1,0 1-1,-1-1 0,-3 0-30,-43-11 87,29 9-23,-12-4-46,0 2 0,-1 1-1,1 2 1,-1 2 0,0 1 0,-7 2-18,36 0-29,0 1 1,1-1-1,-1 1 0,0 0 1,1 0-1,0 1 1,0 0-1,-1 0 1,2 1-1,-6 3 29,-12 7-18,17-10 1,-1 0 1,1 0 0,0 1-1,1 0 1,-1 1 0,1 0 16,-21 18-158,23-22 103,1 1 1,-1 0-1,1 0 1,-1 0-1,1 1 1,0 0 54,1-3-9,2-1-1,-1 1 0,1 0 0,-1 0 0,0-1 0,1 1 0,-1 0 0,1-1 1,-1 1-1,1-1 0,0 1 0,-1-1 0,1 1 0,0-1 0,-1 1 0,1-1 10,-1 0-11,5 5-4,0-1 0,0 0 0,0 0 0,0-1 1,1 1-1,-1-1 0,1 0 0,0-1 0,0 0 1,0 0-1,0 0 0,0 0 0,1-1 0,-1 0 0,1 0 1,-1-1-1,0 0 0,2 0 15,85-3-56,3-5 56,-50 4-24,14-2 43,15-5-19,-51 7 73,-1-2-1,-1 0 1,1-2-1,14-7-72,-31 13 12,35-17 179,37-24-191,-75 42 29,-1-1 0,0 1-1,0-1 1,1 0 0,-1 0 0,-1 0 0,1 0 0,0 0-1,0 0 1,-1 0 0,1 0 0,-1-1 0,0 1 0,0 0-1,0-1 1,0 1 0,0-1 0,0-1-29,0-2 38,-1 1 1,0-1-1,0 1 1,0-1-1,-1 1 1,0-1-1,0 0 1,-1-3-39,-7-40-18,2 0 0,1-22 18,-6-42 46,3 52-590,12 76 462,-1 0-1,-1 0 1,0 7 82,1 12-46,10 137 51,-10-136 321,-1-34-298,2-5-19,2-10-1,-1 0 1,0-1-1,-1 1 1,-1-1-1,0 0 1,0-4-9,3-25 18,33-226-92,-34 234 156,-3 1 1,0-1-83,-1 36-3,0-1 0,0 0 0,0 1 0,0-1 0,0 0 0,0 1 0,0-1 0,0 0 0,0 1 0,0-1 0,0 1 0,0-1 0,0 0-1,-1 1 1,1-1 0,0 1 0,0-1 0,-1 0 0,1 1 0,0-1 0,-1 1 0,1-1 0,-1 1 3,1 1-10,-1-1 0,1 1 0,-1 0 0,1-1 0,-1 1 0,1 0 0,-1 0 0,1-1 0,-1 1 0,1 0 0,0 0 0,0 0 0,0-1 0,-1 1 0,1 0 0,0 0 0,0 1 10,-8 52-28,3 1 0,2 19 28,-7 66 227,5-85-238,10-224-2512,-4 153 1142,6 11-2144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7:17.19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707 1417 832,'-8'-6'204,"7"6"-178,1-1 0,0 1 0,-1-1-1,1 1 1,-1 0 0,1-1-1,-1 1 1,1 0 0,-1-1-1,1 1 1,-1 0 0,1-1-1,-1 1 1,1 0 0,-1 0-1,1 0 1,-1 0 0,0 0 0,1-1-1,-1 1 1,1 0 0,-1 0-1,0 0 1,1 1 0,-1-1-1,1 0 1,-1 0 0,0 0-1,1 0 1,-1 0 0,1 1-1,-1-1 1,1 0 0,-1 1 0,1-1-1,-1 0 1,1 1 0,-1-1-1,1 0 1,-1 1-26,-1 1 72,-1 0 0,1 0 0,-1-1-1,1 1 1,-1-1 0,0 1 0,0-1 0,0 0 0,0 0 0,0 0 0,0 0-1,0-1 1,-1 1-72,-43 1 1509,40-2-1259,-3-1-7,0-1-1,0 0 1,0 0 0,0-1-1,1 0 1,-1-1-1,1 0 1,-5-3-243,-21-9 75,27 15-539,15 2 224,157-10 171,-163 9 67,41 0-59,22-3 61,-51 1 51,0 0 1,0 0 0,-1-1-1,1-1 1,-1 0 0,0-1-1,1-1-51,-12 6 5,-1 0 0,0 0 0,0 0 0,0 0 0,0 0 0,0 0 0,1 0-1,-1 0 1,0 0 0,0 0 0,0 0 0,0 0 0,0 0 0,0 0 0,1 0-1,-1 0 1,0 0 0,0 0 0,0-1 0,0 1 0,0 0 0,0 0 0,0 0-1,0 0 1,0 0 0,0 0 0,1 0 0,-1-1 0,0 1 0,0 0 0,0 0-1,0 0 1,0 0 0,0 0 0,0 0 0,0-1 0,0 1 0,0 0 0,0 0-1,0 0 1,0 0 0,0 0 0,0-1 0,0 1 0,0 0 0,0 0 0,0 0-5,-8-3 219,-9 2 74,-4 1-85,1-1 0,0-1 0,0-1 0,-20-5-208,-26-4 166,46 9-205,0 0-1,0-1 1,-16-7 39,11 6-193,22 4 177,-1 1-1,1-1 0,0 0 1,0 0-1,-1 0 1,1 0-1,0-1 0,-1 0 17,4 2-85,-9 0 832,-5 6-299,-16 3 154,17-6-555,1-2 0,-1 1 0,0-2 0,0 0 0,0 0 0,1-1-1,-1-1 1,0 0 0,1-1 0,-1 0 0,1-1 0,0 0 0,0-1-1,-7-4-46,16 7-4,-1-1 0,1 1 0,0-1-1,1 1 1,-1-1 0,0 0 0,1 0-1,0-1 1,-1 1 0,1 0 0,1-1-1,-1 1 1,0-1 0,1 0 0,0 1-1,0-1 1,0 0 0,0 0 0,0-1 4,-1-14 11,0 1 1,2-1 0,0-12-12,0 9-45,0-49 68,9-291-25,-5 325-83,-1 11 186,0-17-101,0-21-64,2 25-27,3-14 102,-8 12-41,1 3 119,-1 1 0,-3 0-1,0-1 1,-5-10-89,3 23-54,3 14 45,0 0 0,-1 0 0,0 0 0,-1 1 0,0-1 0,-1 1 0,-2-4 9,7 13-2,0 0 1,-1 1-1,1-1 1,-1 0-1,1 1 1,0-1-1,-1 0 1,1 1-1,-1-1 1,1 1-1,-1-1 1,0 1-1,1-1 0,-1 1 1,1 0-1,-1-1 1,0 1-1,1 0 1,-1-1-1,0 1 1,0 0-1,1 0 1,-1-1-1,0 1 1,0 0-1,1 0 1,-1 0-1,0 0 0,0 0 1,1 0-1,-1 0 1,0 1-1,1-1 1,-1 0-1,0 0 1,0 0-1,1 1 1,-1-1-1,0 0 1,1 1-1,-1-1 0,0 1 1,1-1-1,-1 1 2,-3 2-26,1 1 0,-1 0-1,0 0 1,1 0-1,0 0 1,0 1 26,-3 4-19,1-2 21,0 0 1,1 0 0,0 0-1,0 0 1,1 0-1,0 1 1,-1 4-3,-2 11 25,-2 21-25,-4 14-6,4-22 24,-1 19-18,3-16 345,-6 15-345,9-41 83,-3 9 117,5-17-21,2-10 79,42-104-344,-11 9 177,-25 84-94,3-10-61,2 0 1,0 1-1,5-4 64,-13 21-14,1 1 1,0 0-1,1 0 1,0 1-1,0 0 0,0 0 1,1 0-1,0 1 0,0 0 1,0 0-1,0 1 1,5-2 13,16-5 15,2 0 0,14-1-15,35-13 103,-72 23-97,0 0 0,0 1 0,1 0 0,-1 1 0,0-1 0,0 1 0,7 1-6,7 0 139,72 7 64,27-16-208,-51 5 485,-67 3-422,7 1 620,-14 7-679,2 0 1,-1 0-1,1 1 1,1-1 0,-1 1-1,0 8 1,-7 59 67,7-45-153,-2 40-26,2 0 1,5 37 111,17 145-7,-8-126 83,23 239 222,-24-59 273,-12-297-323,2-10-245,0 0 0,0 0 0,0 0 1,0 0-1,0 0 0,0 0 1,0 0-1,0 0 0,0 0 1,0 0-1,0 0 0,0 0 1,0 0-1,0 0 0,0 1 0,0-1 1,0 0-1,0 0 0,0 0 1,0 0-1,0 0 0,0 0 1,0 0-1,-1 0 0,1 0 1,0 0-1,0 0 0,0 0 0,0 0 1,0 0-1,0 0 0,0 0 1,0 0-1,0 0 0,0 0 1,0 0-1,0 0 0,0 0 1,0 0-1,-1 0 0,1 0 0,0 0 1,0 0-1,0 0 0,0 0 1,0 0-1,0 0 0,0 0 1,0 0-1,0 0 0,0-1 1,0 1-1,0 0 0,0 0 0,0 0 1,0 0-4,-6-16 31,-3-49-450,3-9 419,-1-5-205,-4-97-832,8-17 1037,0 24-302,6-104 158,-4 218-78,-1 34 139,1 17 53,0 6 8,-14 122-15,-5 29 213,-11 19-176,28-154 78,-21 78 490,20-80-355,-2 0 0,0 0 0,-1-1 0,-5 9-213,11-23 0,0 1 0,0-1 0,0 1 0,0-1-1,0 0 1,0 1 0,-1-1 0,1 0 0,-1 1 0,1-2-3,1 1 0,0-1 0,-1 0 0,1 0 0,-1 0 0,1 0 0,-1 1 0,1-1 0,0 0 0,-1 0 0,1 0 0,-1 0 0,1 0 0,-1 0 0,1 0 0,0 0 0,-1 0 0,1 0 0,-1 0 0,1-1 0,-1 1 0,1 0 0,0 0 0,-1 0 3,-1-2-13,1 1 0,-1-1 1,1 0-1,-1 0 0,1 1 1,0-1-1,0 0 0,0 0 1,0 0-1,0 0 1,0 0-1,1 0 0,-1-1 1,0 0 12,-10-42-213,2 0 0,-3-33 213,-3-100-28,9 109 50,4 47-49,1 6-20,0 1 1,0 0-1,1-1 0,2-2 47,0 9 30,0 10-4,1 7 25,-3 14-67,-1 0 0,-1 1 0,-1-1 0,0 0 0,-2 0 16,-3 22 27,2-11 156,-1 0 0,-1-1 0,-2 0 0,-1 0 0,-2-2 0,-6 11-183,18-39 16,-1 3 45,-1 0 0,0 0 0,-1 0 0,1 0-1,-4 3-60,7-8 5,-1 1-1,1 0 1,-1-1-1,0 1 1,1-1 0,-1 1-1,0-1 1,1 1-1,-1-1 1,0 1-1,0-1 1,0 0-1,1 1 1,-1-1-1,0 0 1,0 0-1,0 1 1,0-1-1,0 0 1,1 0 0,-1 0-1,0 0 1,0 0-1,0 0 1,0-1-1,0 1 1,0 0-1,1 0 1,-1-1-1,0 1 1,0 0-1,0-1 1,1 1-1,-1-1 1,0 1-1,0-1 1,1 1 0,-1-1-1,0 0 1,0 0-5,-3-5 7,-1-1 1,1 0 0,0 0-1,1 0 1,-1-1 0,1 1 0,1-1-1,0 1 1,-1-2-8,3 9 0,-46-187-184,4 14 43,39 156 150,2 14-2,1 0 0,-1 0 0,0 0 0,0 0 0,0 0 0,0 0 0,-1-2-7,2 4 1,0 1 0,-1 0-1,1 0 1,0 0 0,0-1 0,0 1-1,0 0 1,0 0 0,0 0 0,0 0-1,0 0 1,-1-1 0,1 1 0,0 0-1,0 0 1,0 0 0,0 0-1,-1 0 1,1 0 0,0 0 0,0-1-1,0 1 1,0 0 0,-1 0 0,1 0-1,0 0 1,0 0 0,0 0 0,-1 0-1,1 0 1,0 0 0,0 0-1,0 0 1,0 0 0,-1 0 0,1 0-1,0 0 1,0 1 0,0-1 0,-1 0-1,1 0 1,0 0 0,0 0-1,-5 9 16,-1 16-48,-39 308-272,32-263 532,5-31-18,5-27-134,3-12-75,0 0 0,0 0 0,0 0 0,0 1-1,0-1 1,0 0 0,0 0 0,0 0 0,0 0 0,0 0 0,-1 0-1,1 0 1,0 0 0,0 0 0,0 0 0,0 0 0,0 0 0,0 0 0,0 0-1,0 0 1,0 1 0,0-1 0,0 0 0,0 0 0,0 0 0,0 0 0,0 0-1,0 0 1,0 0 0,-1 0 0,1 0 0,0 0 0,0 0 0,0 0-1,0 0 1,0 0 0,0 0 0,0 0 0,0 0 0,0 0 0,0 0 0,0 0-1,0 0 1,-1 0 0,1 0 0,0 0 0,0 0 0,0 0 0,0-1-1,0 1 1,0 0 0,0 0 0,0 0 0,0 0 0,0 0 0,0 0 0,0 0-1,0 0 1,0 0 0,0 0 0,0 0-1,-1-3 5,0 1 0,1 0 1,-1-1-1,1 1 0,0-1 0,0 1 0,0-1 0,0 0-5,6-182-65,1-4 45,-6 144-9,-1 14 197,-2-31-168,1 54 22,-1 8-166,-3 14-51,5-14 197,-10 47-218,2 0 0,-1 42 216,6-59-11,-60 459 753,59-471-620,4-18-121,0 0 1,0 0-1,0 0 0,0 0 0,0 0 0,0 0 0,0 1 0,0-1 1,0 0-1,0 0 0,0 0 0,0 0 0,0 0 0,0 0 0,0 0 0,0 0 1,-1 1-1,1-1 0,0 0 0,0 0 0,0 0 0,0 0 0,0 0 1,0 0-1,0 0 0,0 0 0,-1 0 0,1 0 0,0 0 0,0 0 1,0 0-1,0 0 0,0 0 0,0 0 0,-1 0 0,1 0 0,0 0 1,0 0-1,0 0 0,0 0 0,0 0 0,0 0 0,0 0 0,-1 0 1,1 0-1,0 0 0,0 0 0,0 0 0,0 0 0,0-1 0,0 1 1,0 0-1,0 0 0,-1 0 0,1 0 0,0 0 0,0 0 0,0 0 0,0 0 1,0 0-1,0-1 0,0 1 0,0 0 0,0 0 0,0 0 0,0 0 1,0 0-1,0 0 0,0-1 0,0 1-1,-4-12 27,1-4-8,2 0-1,-1-1 1,2 0 0,1-3-19,-1-6 0,3-142-187,8-3 187,-6 54-47,-2 20-29,-2 50-105,4 159-379,-5 380 1104,-2-453-54,1-30-188,-2-27-171,-1-73-377,4 0 1,4-5 245,-3 87 5,-2 3-39,2-1 0,-1 1 0,1-1 0,0 1 0,0 0 1,0-1-1,1 1 0,0 0 0,0 0 0,1 0 0,2-3 34,-5 8-4,0 1-1,0 0 1,0-1-1,0 1 1,1 0 0,-1-1-1,0 1 1,0 0 0,0-1-1,1 1 1,-1 0 0,0-1-1,0 1 1,1 0 0,-1 0-1,0-1 1,1 1-1,-1 0 1,0 0 0,1 0-1,-1-1 1,0 1 0,1 0-1,-1 0 1,1 0 0,-1 0-1,0 0 1,1 0-1,-1 0 1,0 0 0,1 0-1,-1 0 1,1 0 0,-1 0-1,0 0 1,1 0 0,-1 0-1,1 0 1,-1 1 0,0-1-1,1 0 1,-1 0-1,0 0 1,1 0 0,-1 1-1,0-1 1,0 0 0,1 0-1,-1 1 1,0-1 0,1 0-1,-1 1 1,0-1-1,0 0 1,0 1 0,0-1-1,1 0 1,-1 1 0,0-1-1,0 0 1,0 1 0,0-1-1,0 1 5,9 28-162,11 70 138,40 171-32,-58-264 80,0 0 1,0 0 0,1 0 0,-1 0 0,1 0-1,1 0-24,-3-4 7,1 0-1,-1 0 0,1-1 1,-1 1-1,1 0 0,0-1 1,0 1-1,0-1 0,0 1 0,0-1 1,0 0-1,0 0 0,0 0 1,0 0-1,1 0 0,-1 0 1,3 0-7,1 0 20,1-1 1,0 0-1,0 0 1,0 0 0,0-1-1,0 0 1,3-1-21,52-14-626,-23 4-1127,0 1-258,1-5-2623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4:57:34.665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195 158 1472,'-3'0'119,"0"-1"0,0 0 0,0 0-1,0-1 1,0 1 0,0 0 0,-1-2-119,-5-1 544,-1-1-523,10 5-9,-1-1-1,1 1 0,0 0 0,0-1 1,-1 1-1,1 0 0,0 0 0,-1-1 1,1 1-1,0 0 0,-1 0 0,1 0 1,0-1-1,-1 1 0,1 0 0,0 0 1,-1 0-1,1 0 0,0 0 0,-1 0 1,1 0-1,-1 0 0,1 0 0,0 0 1,-1 0-1,1 0 0,0 0 0,-1 0 1,1 0-1,0 0 0,-1 0 0,1 0 1,-1 1-1,1-1 0,0 0-11,-1 1 17,0 0 1,0 0-1,1 0 0,-1 0 1,0 0-1,1 0 0,-1 0 1,1 0-1,-1 0 0,1 0 1,-1 0-1,1 1-17,-2 4 48,1 0 0,0 0 1,0 1-1,1 3-48,6 121 296,6 0 1,7 15-297,8 62 207,22 214 1051,-48-406-932,-2-30 186,-52-424-790,41 354 270,3 0 0,3-39 8,1 27 32,7 82 88,-2 14-114,0 0 1,0 0-1,1 0 1,-1 0-1,0 0 1,0 0-1,0 0 1,0 0 0,0 0-1,1 0 1,-1 0-1,0 1 1,0-1-1,0 0 1,0 0-1,0 0 1,1 0 0,-1 0-1,0 0 1,0 0-1,0 1 1,0-1-1,0 0 1,0 0-1,0 0 1,0 0-1,0 1 1,1-1 0,-1 0-1,0 0 1,0 0-1,0 0 1,0 1-1,0-1 1,0 0-1,0 0 1,0 0-7,9 32 220,2 26-233,-2 1 1,-3 1-1,-2 11 13,-3-52 40,-2 0 0,-1 5-40,0 16 411,-7-92 282,4-50-714,0 36 175,-12-137-177,10 146 267,-3 2 0,-12-37-244,18 80 88,3 8-96,0 0 1,0 1-1,0-1 1,0 0-1,1 1 0,-1-4 8,-8 42-346,1 43 878,3 12-532,2-22 161,2-35-122,1-24 2,0 1 1,-1-1-1,0 0 1,0 1 0,-1-1-1,-2 7-41,1-10 137,0-9-17,1-14 24,1 16-140,-1-43 144,3-32-148,0 41 157,-1 0 0,-2 1 0,-4-20-157,5 47 24,1 0 0,0 0 0,0 1 0,0-3-24,0-6 48,0 14-35,0 1 0,0 0 0,0-1 0,0 1 0,0-1 1,0 1-1,0 0 0,-1-1 0,1 1 0,0 0 0,0-1 0,-1 1 0,1 0 0,0-1 0,0 1 1,-1 0-1,1 0 0,0-1 0,-1 1 0,1 0 0,0 0 0,-1 0 0,1-1 0,0 1 0,-1 0 1,1 0-1,-1 0 0,1 0 0,0 0 0,-1 0 0,1 0 0,-1 0 0,1 0 0,0 0 0,-1 0 0,0 0-13,1 0 14,0 0-1,-1 0 1,1 0-1,-1 0 1,1 0-1,-1 0 1,1 0-1,-1 0 1,1 0-1,0-1 1,-1 1-1,1 0 1,-1 0-1,1 0 1,0 0-1,-1-1 1,1 1-1,-1 0 1,1 0-1,0-1 1,-1 1-1,1 0 1,0-1-1,0 1 1,-1 0-1,1-1 1,0 1-1,0-1 1,-1 1-1,1 0 1,0-1-1,0 1 1,0-1-1,0 1 1,0-1-1,0 1 1,-1-1-14,1-1 39,0 0 0,0 0 0,-1 0 0,0 0-1,1 0 1,-1 0 0,0 0 0,0 0 0,0 0 0,-1-1-39,1 2 38,0-1-1,0 0 0,0 0 1,0 0-1,1 0 0,-1 0 0,0 0 1,1 0-1,0-1 0,-1 0-37,-4-33 272,5 36-273,0-2 6,0 1 0,1 0 0,-1-1 0,-1 1 0,1 0 0,0 0 0,0-1-1,0 1 1,-1 0 0,1 0 0,0-1 0,-1 1 0,1 0 0,-1 0 0,0 0 0,1 0-1,-1 0 1,0 0 0,0 0 0,1 0 0,-1 0 0,0 0-5,0 1-8,1-1 0,0 1 0,0 0-1,0 0 1,-1 0 0,1 0 0,0 0 0,0-1 0,0 1 0,-1 0 0,1 0 0,0 0-1,0-1 1,0 1 0,0 0 0,0 0 0,0-1 0,0 1 0,-1 0 0,1 0-1,0 0 1,0-1 0,0 1 0,0 0 0,0 0 0,0-1 0,0 1 0,0 0 0,0 0-1,0-1 1,0 1 0,1 0 0,-1 0 0,0-1 8,0 1-15,0 0 1,1 0-1,-1 0 1,0 0-1,1 0 1,-1 0-1,0 0 0,1 0 1,-1 0-1,1 0 1,-1 0-1,0 0 1,1 0-1,-1 0 1,0 1-1,0-1 0,1 0 1,-1 0-1,0 0 1,1 0-1,-1 1 1,0-1-1,0 0 1,1 0-1,-1 1 15,5 3 2,-1 0 0,1 1-1,-1 0 1,0 0 0,0 0 0,-1 0-1,1 1 1,-1 0 0,0 1-2,8 16 61,4 20-61,-5-17-72,0 7 42,6 30 30,-12-42 26,2 1 0,0-1 1,1 1-1,1-2 1,10 19-27,-17-37-10,0-1 1,0 1-1,-1-1 1,1 0-1,1 1 1,-1-1-1,0 0 1,0 0 0,0 0-1,0 0 1,1 0-1,-1 0 1,1 0-1,-1 0 1,1 0 9,-1-1-3,0 0-1,0 0 1,0 0 0,0 0 0,0 0-1,0 0 1,-1 0 0,1-1 0,0 1-1,0 0 1,0 0 0,0-1 0,0 1-1,0 0 1,-1-1 0,1 1 0,0-1-1,0 1 1,-1-1 0,1 0 0,0 1 0,-1-1-1,1 0 1,0 1 0,-1-1 0,1 0-1,-1 0 4,16-22 80,-2 0 1,0 0-1,1-8-80,14-22 10,42-60 107,-71 112-121,1 0-1,0-1 0,0 1 1,-1 0-1,1 0 0,0 0 1,0-1-1,0 1 0,0 0 0,1 1 1,-1-1-1,0 0 0,0 0 1,1 0-1,-1 1 0,0-1 5,0 1 7,0 0-1,0 0 0,0 0 0,0 1 1,-1-1-1,1 0 0,0 0 0,0 1 1,0-1-1,-1 0 0,1 1 1,0-1-1,0 1 0,-1-1 0,1 1 1,0-1-1,-1 1 0,1 0 0,-1-1 1,1 1-1,-1 0 0,1-1 0,-1 1 1,1 0-1,-1-1 0,0 1 0,1 0 1,-1 0-1,0 0-6,3 7-16,0 0-1,-1 0 1,0 1-1,0-1 1,-1 1-1,0-1 1,0 1 0,-1 0-1,0-1 1,-1 4 16,1 8-28,0 306-52,-5-223 352,-3-274-16,-6-60-405,13 198-81,5 41 76,2 13 63,2 40 89,-1-1 0,3-1 1,14 40 1,-23-94 7,0-1 6,0 0 0,0-1 0,1 1 0,-1 0 0,1-1 0,0 0 1,-1 1-1,3 2-13,-3-6 4,-1 0 1,0 0-1,0 1 1,0-1-1,0 0 1,1 0 0,-1 0-1,0 1 1,0-1-1,0 0 1,1 0-1,-1 0 1,0 0-1,0 1 1,1-1 0,-1 0-1,0 0 1,0 0-1,1 0 1,-1 0-1,0 0 1,1 0-1,-1 0 1,0 0 0,0 0-1,1 0 1,-1 0-1,0 0 1,1 0-1,-1 0 1,0 0 0,0 0-1,1 0 1,-1 0-1,0 0 1,1 0-1,-1 0 1,0-1-1,0 1 1,1 0 0,-1 0-1,0 0 1,0-1-5,8-13 86,5-32 63,9-46-149,-4 13 33,-8 38-49,-2 2-20,3 1 0,1 0 0,2 1 0,2-2 36,-16 38-9,1 0 0,-1 0 0,0 0 0,1 0 0,-1 1 0,1-1 0,-1 0 0,1 0 0,-1 1 0,1-1 0,0 0 0,-1 1 0,1-1 0,0 0 0,0 1 0,-1-1 0,1 1 0,0-1 0,0 1 0,0 0 0,0-1 0,0 1 0,0 0 0,-1-1 0,1 1 0,0 0 0,0 0 0,0 0 0,0 0 0,0 0 0,0 0 0,0 0 0,0 0 0,0 1 0,0-1 0,0 0 0,0 0 0,-1 1 0,1-1 0,0 1 0,0-1 0,0 0 0,0 1 0,-1 0 0,1-1 0,0 1 0,-1-1 0,1 1 0,0 0 0,-1 0 9,6 4-23,-1 1 0,0-1 0,-1 1-1,1 0 1,3 7 23,2 8-18,0 1-1,-1 0 0,-1 1 0,-1 0 1,-1 2 18,19 56-29,-11-39 101,-1 0 0,5 35-72,-11-51 77,-1-17 46,-6-9-119,0 0 1,0 0-1,0 0 1,1 0 0,-1 0-1,0 0 1,0 0 0,0 0-1,1 0 1,-1 0 0,0 0-1,0 0 1,0-1-1,1 1 1,-1 0 0,0 0-1,0 0 1,0 0 0,0 0-1,1 0 1,-1-1 0,0 1-1,0 0 1,0 0-1,0 0 1,0-1 0,0 1-1,0 0 1,1 0 0,-1 0-1,0-1 1,0 1 0,0 0-1,0 0 1,0 0-1,0-1 1,0 1 0,0 0-1,0 0 1,0 0 0,0-1-1,0 1-4,5-27 54,-1 1-1,-1-1 0,-1-12-53,1-12 32,6-53 160,-4-4-192,-3 93-123,0 11 36,-2 10-1,-4 204 200,3-208-54,-1-8-22,-1-12-8,1-26-2,2 19 20,-2-1 0,-2-4-46,0-15-52,4 35 88,-1 1 1,0-1-1,0 0 0,-1 1 1,0-1-1,-1 1 0,-1-4-36,4 13-3,-1-1-1,1 0 0,0 0 0,0 1 1,-1-1-1,1 0 0,0 1 1,-1-1-1,1 0 0,-1 1 0,1-1 1,-1 0-1,1 1 0,-1-1 1,1 1-1,-1-1 0,1 1 0,-1-1 1,0 1-1,1 0 0,-1-1 1,0 1-1,0 0 0,1 0 0,-1-1 1,0 1-1,0 0 0,1 0 1,-1 0-1,0 0 0,0 0 0,1 0 1,-1 0-1,0 0 0,0 0 1,1 0-1,-2 0 4,1 1-9,0 0 0,0 0 0,0 0 0,0 0 1,0 0-1,0 0 0,0 0 0,0 0 0,0 0 0,1 0 0,-1 0 1,0 0-1,1 1 0,-1-1 0,1 0 0,-1 1 0,1-1 0,-1 0 0,1 1 1,0 0 8,-4 32 63,1 1 0,2 0 0,2 14-63,0 2 152,-9-5 605,5 50-838,5 3 81,-1-1-4,-1 40-55,-14 561 342,12-660-264,-24 284-86,2-58 103,15-156 40,5-67-22,-2 34 159,2 2-213,-5-717-235,2 316 148,4 139 30,-5-7 56,-1-48-275,11 219 171,-2 20 102,0 0 1,0 0-1,0 0 1,0 0-1,0-1 0,0 1 1,0 0-1,0 0 0,0 0 1,0 0-1,0 0 1,1 0-1,-1 0 0,0 0 1,0 0-1,0-1 1,0 1-1,0 0 0,0 0 1,0 0-1,0 0 0,0 0 1,0 0-1,0 0 1,1 0-1,-1 0 0,0 0 1,0 0-1,0 0 0,0 0 1,0 0-1,0 0 1,0 0-1,0 0 0,1 0 1,-1 0-1,0 0 0,0 0 1,0 0-1,0 0 1,0 0-1,0 0 0,0 0 1,0 0-1,1 0 0,-1 0 1,0 0-1,0 0 1,0 0-1,0 0 0,0 1 1,0-1-1,0 0 0,0 0 1,0 0-1,0 0 1,0 0-1,0 0 0,0 0 1,1 0-1,-1 0 0,0 0 1,0 1-1,0-1 1,0 0-1,0 0 0,0 0 1,0 0-1,0 0 3,2 6-56,0-1 0,0 1 0,0 0 0,-1 0 0,1 5 56,6 58-18,-1 63 18,-3-51 2,5 72-85,9 211 75,-16-207 297,-10 49-289,7-195 13,0 1 71,0 0 0,0 1-1,-1-1 1,-1 0 0,-2 8-84,4-19 9,1 0 0,0 0 0,-1 0 1,1 0-1,-1 0 0,1 0 0,-1 0 0,0 0 1,1 0-1,-1 0 0,0-1 0,0 1 1,0 0-1,1 0 0,-1-1 0,-1 1-9,2-1 6,-1 1-1,1-1 1,-1 0-1,1 0 1,0 0-1,-1 0 1,1 0-1,-1 0 1,1 0-1,-1 0 1,1 0-1,-1 0 1,1-1-1,-1 1 1,1 0-1,-1 0 1,1 0-1,-1 0 1,1-1-1,0 1 1,-1 0-1,1-1 1,-1 1-1,1 0 1,-1-1-6,-1-2 18,-1 0-1,0-1 1,1 1 0,0-1-1,0 0 1,0 0 0,0 0-1,0-1-17,-6-18-12,1-1 0,2 0 0,0 0 0,1 0 1,1-3 11,-1-6-10,-62-584-705,-32-159 939,97 767-210,0 0-15,-1 0 1,0 0-1,0 1 0,-1-1 1,-3-8 0,3 14-27,1 8-37,-1 15-45,1 0-1,1 1 0,0-1 0,3 14 110,-1 17 13,12 266-106,15 3 47,14 265 307,-42-553-222,1 84 199,-3-92 29,0 1 0,-1-1 0,-4 12-267,7-34 22,0-1 0,-1 0 0,1 0 0,0 0 0,0 0 0,-1 0 0,1 0 0,0 0 1,-1 0-1,1 0 0,-1 0 0,0 0 0,1 0 0,-1 0 0,0 0 0,0 0 0,1 0 0,-1 0 1,0-1-1,0 1 0,0 0 0,-1 0-22,1-2 13,0 1 0,0 0-1,0-1 1,1 1 0,-1-1 0,0 1 0,0-1 0,0 1 0,0-1-1,0 1 1,1-1 0,-1 0 0,0 0 0,0 0 0,1 1-1,-1-1 1,1 0 0,-1 0 0,1 0 0,-1 0 0,1 0 0,-1 0-1,1 0 1,0 0-13,-6-12 3,1 0 0,0-1-1,1 1 1,1-1 0,0 0-1,1 0 1,0-1-3,-2-15-19,-89-642-253,30 96 0,63 572 258,-5-33-318,2-27 332,15 610-230,-1-78 234,-22-1 222,7-401-167,0 15 129,-3-1 0,-4 0 1,-3 0-189,11-70 39,2-3 1,0 0 1,-1 0-1,0 0 0,-1 0 1,0 0-1,0 0 1,0 0-1,-3 3-40,5-9 2,1-1 0,0 1 0,0-1 0,-1 0 0,1 1 0,0-1 0,-1 1 0,1-1 0,0 0 0,-1 1 0,1-1-1,-1 0 1,1 0 0,0 1 0,-1-1 0,1 0 0,-1 0 0,1 0 0,-1 0 0,1 1 0,-1-1 0,1 0 0,-1 0 0,1 0 0,0 0 0,-1 0 0,1 0-1,-1 0 1,1 0 0,-1 0 0,1 0 0,-1-1 0,1 1 0,-1 0 0,1 0 0,-1 0 0,1-1 0,0 1 0,-1 0 0,1 0 0,-1-1 0,1 1 0,-1-1-2,-1-1-8,1-1 1,-1 1 0,1-1 0,-1 0 0,1 1 0,0-1 0,0 0 0,-1-2 7,-6-24-98,2 0-1,-3-26 99,-4-69-210,10 93 190,-23-393-310,22 290 314,0-435 80,4 563-90,0-4-41,0 1 1,1-1-1,1 1 0,-1-1 0,1 1 0,1-1 67,-3 10-3,0 0 0,0-1 1,0 1-1,0 0 0,0 0 0,0 0 1,0 0-1,0-1 0,0 1 0,0 0 1,0 0-1,1 0 0,-1-1 0,0 1 1,0 0-1,0 0 0,0 0 0,0 0 1,0 0-1,0-1 0,1 1 0,-1 0 0,0 0 1,0 0-1,0 0 0,0 0 0,0 0 1,1 0-1,-1 0 0,0-1 0,0 1 1,0 0-1,1 0 0,-1 0 0,0 0 1,0 0-1,0 0 0,0 0 0,1 0 1,-1 0-1,0 0 0,0 0 0,0 0 1,1 0-1,-1 0 0,0 1 0,0-1 0,0 0 1,0 0-1,1 0 0,-1 0 0,0 0 1,0 0-1,0 0 0,0 0 0,0 1 1,1-1-1,-1 0 3,1 3-6,0-1 0,1 1 0,-1 0 0,0-1-1,0 1 1,-1 0 0,1 2 6,7 40 152,-2 0 0,-1 28-152,-1-22 59,22 712 50,-22-536 219,-3 82 275,-1-295-489,-1 0-1,0 0 1,-1 2-114,0-10 69,1-6-34,-1-14-12,2 14-22,-4-35-9,2 0 1,1 0-1,3-2 8,-2-40-57,0-618 73,2 593 13,6-144-36,-8 241-41,1 0 0,-1 0 0,1 0 0,0 1 0,0-1 0,1 0 0,-1 1 0,3-4 48,-3 6-96,0 6 5,3 23 6,1 19 85,4 161-27,-4 570 155,-6-565-165,1-205 40,0-1 0,0 1 0,1 0 0,0-1 0,0 1 0,0 0 0,2 3-3,4-32 165,9-89-169,-5-6 4,1-7-60,32-231-11,-18 196-2,15-34 73,-37 177-33,2-7-44,0 0-1,8-17 78,-12 35-21,0 1 0,0-1 0,0 0-1,1 1 1,0-1 0,0 1 0,0 0-1,1 0 1,-1 0 0,1 0 0,0 1-1,0-1 1,0 1 0,4-2 21,-7 4-10,1 1 1,-1-1 0,1 1-1,0-1 1,-1 1-1,1 0 1,0 0 0,-1 0-1,1 0 1,0 0-1,0 0 1,-1 0-1,1 0 1,0 1 0,-1-1-1,1 0 1,0 1-1,-1 0 1,1-1-1,-1 1 1,1 0 0,-1 0-1,1 0 1,-1 0-1,0 0 1,1 0 0,-1 0-1,0 1 1,0-1-1,1 1 10,2 3 14,1 0 0,-1 0 1,0 1-1,0 0 0,-1 0 0,0 0 0,0 0 0,0 1-14,5 14 51,3 19-51,-5-18 7,50 186-28,-6 21 21,23 198-7,-25-146 371,-46-269-316,-2-7-20,1-1 0,-1 1 0,1 0 0,1 0-1,-1 0 1,1-1 0,-1 1 0,1-1 0,3 4-28,-5-8 1,0 0 1,0 0 0,0 0-1,0 1 1,1-1 0,-1 0 0,0 0-1,0 0 1,0 0 0,1 0-1,-1 0 1,0 0 0,0 0 0,0 0-1,1 0 1,-1 1 0,0-1-1,0 0 1,1 0 0,-1 0 0,0-1-1,0 1 1,0 0 0,1 0-1,-1 0 1,0 0 0,0 0 0,0 0-1,1 0 1,-1 0 0,0 0-1,0 0 1,0-1 0,1 1 0,-1 0-1,0 0 1,0 0 0,0 0-1,0 0 1,0-1 0,1 1 0,-1 0-1,0 0 1,0 0 0,0-1-1,0 1 1,0 0 0,0 0 0,0 0-1,0-1 1,0 1 0,0 0-1,0 0 1,0 0 0,0-1 0,0 1-2,2-4 21,-1-1 0,-1 1 1,1-1-1,-1 1 0,1-1 1,-2-3-22,-1-188 48,6-578-265,-4 586 236,-4 74-24,4 112-6,-1-24-100,1 25 101,0 0 1,0 0-1,0 0 1,0 0-1,0 0 1,0 0-1,0 0 1,0 0-1,1 0 1,-1 0-1,0 1 1,1-1-1,-1 0 1,0 0-1,1 0 1,-1 0-1,1 0 1,0 0 9,-1 2-8,0-1 1,1 0 0,-1 1-1,0-1 1,1 1 0,-1-1 0,0 0-1,0 1 1,0-1 0,1 1 0,-1-1-1,0 1 1,0-1 0,0 1-1,0-1 1,0 1 0,0-1 0,0 1-1,0-1 1,0 1 0,0-1 0,0 1 7,15 360 208,-12-231-230,-8 650 566,2-752-453,0-20-23,-1-11-29,-1-14-23,1-11-84,1 1 0,1-25 68,0 14-19,-16-509-146,15 368 202,4 219-1,4 8-36,1 42-36,3 566 441,7-938-296,-1-8-410,-15 283 312,0-3 2,0 1 0,0-1 1,1 0-1,0 1 1,1-1-1,2-7-13,-3 47-272,-1-15 260,5 300-136,-3-154 676,-13 106-528,10-256 11,1-3 14,0-1 0,-1 1 0,0 0 0,-1 0 0,0 0 0,0-1 1,-2 6-26,4-13 1,0 1 1,0-1 0,0 0-1,0 1 1,0-1 0,-1 0-1,1 1 1,0-1 0,0 0-1,0 0 1,0 1 0,-1-1 0,1 0-1,0 1 1,0-1 0,-1 0-1,1 0 1,0 0 0,0 1-1,-1-1 1,1 0 0,0 0-1,-1 0 1,1 1 0,0-1 0,-1 0-1,1 0 1,0 0 0,-1 0-1,1 0 1,0 0 0,-1 0-1,1 0 1,0 0 0,-1 0-1,1 0 1,0 0 0,-1 0 0,1 0-1,0 0 1,-1 0 0,1 0-1,0-1 1,-1 1 0,1 0-1,0 0 1,0 0 0,-1 0-1,1-1 1,0 1 0,-1 0 0,1 0-1,0-1 1,0 1 0,0 0-1,-1 0 1,1-1 0,0 1-1,0 0 1,0-1 0,0 1-1,-1 0 1,1-1 0,0 1 0,0 0-2,-11-28 7,10 24-12,-8-26-85,1 0 1,1-1 0,0-15 89,-6-96-47,5 50 116,-4-38-10,9 118-123,3 12 62,0 0-1,0 0 1,0 0 0,0 0-1,0 0 1,0 0 0,0-1 0,0 1-1,0 0 1,0 0 0,0 0-1,0 0 1,0 0 0,0 0-1,0 0 1,0 0 0,0 0-1,0 0 1,0 0 0,0 0-1,0 0 1,0 0 0,0 0 0,-1 0-1,1 0 1,0-1 0,0 1-1,0 0 1,0 0 0,0 0-1,0 0 1,0 0 0,0 0-1,0 0 1,0 0 0,0 0-1,0 0 1,0 0 0,0 0-1,-1 0 1,1 0 0,0 0 0,0 0-1,0 0 1,0 0 0,0 0-1,0 0 1,0 0 0,0 0-1,0 0 1,0 0 0,0 0-1,0 1 1,0-1 0,0 0-1,0 0 1,-1 0 0,1 0 0,0 0-1,0 0 1,0 0 0,0 0 2,-5 22-145,-4 79 143,5-46 24,-2 0 1,-10 37-23,13-81 36,0 0 1,-1-1 0,0 0 0,-1 0-1,0 0 1,0 0 0,-6 6-37,8-12 26,1 0-1,-1-1 1,0 0 0,0 0 0,0 0 0,-1 0-1,1 0 1,-1 0 0,1-1 0,-1 0 0,0 0-1,0 0 1,0 0 0,0 0 0,0-1 0,0 0-1,-1 0 1,1 0 0,0 0 0,-4 0-26,-6-3 17,1 1 1,-1-2-1,1 0 1,0 0-1,-1-1 1,2-1-1,-1 0 0,-4-3-17,-42-15-16,55 22-3,0 0 0,-1 0 0,1 0 1,-1 0-1,0 1 0,1-1 0,-1 1 1,1 1-1,-1-1 0,0 0 0,1 1 1,-1 0-1,1 0 0,-1 1 0,1-1 1,0 1-1,0 0 0,-1 1 19,-2 1-40,1 0-1,0 1 1,0 0 0,1 0-1,-1 0 1,1 1-1,0-1 1,1 1 0,-1 1-1,-1 3 41,-7 13 14,2-1-1,-6 18-13,17-39-11,0-1 0,0 1 1,0-1-1,0 1 0,0 0 0,-1-1 0,1 1 1,0-1-1,0 1 0,-1-1 0,1 0 1,0 1-1,-1-1 0,1 1 0,0-1 0,-1 1 1,1-1-1,-1 0 0,1 1 0,0-1 1,-1 0-1,1 1 0,-1-1 11,0 0-5,1-1-1,0 1 1,-1-1 0,1 1-1,0-1 1,-1 1-1,1 0 1,0-1 0,0 1-1,0-1 1,-1 1-1,1-1 1,0 1 0,0-1-1,0 1 1,0-1 0,0 0-1,0 0 6,-2-30 13,2 31-12,8-238 92,-2 164-193,4 0 1,6-12 99,-15 80-30,0-1 0,1 1 0,0 0 0,0 0 0,1 0 0,-1 0 0,1 1 0,4-6 30,-7 10-10,0 1 1,1-1-1,-1 0 1,1 1 0,-1-1-1,1 1 1,-1-1-1,1 1 1,0-1 0,-1 1-1,1-1 1,0 1-1,-1 0 1,1-1 0,0 1-1,-1 0 1,1-1-1,0 1 1,0 0 0,0 0-1,-1 0 1,2 0 9,-1 0-9,0 0 1,1 1-1,-1-1 1,0 1-1,0 0 1,0-1-1,1 1 1,-1 0 0,0 0-1,0-1 1,0 1-1,0 0 1,0 0-1,0 1 9,11 12-30,0 1 0,-2 0 1,1 1-1,0 3 30,36 72 278,-18-32-138,98 168-151,-125-224-9,4 7-27,0 0-1,1 0 0,1-1 1,3 5 47,-10-13 9,1 1 0,-1-1 0,0 1 1,1-1-1,-1 0 0,1 1 1,0-1-1,-1 0 0,1 0 0,0 0 1,0-1-1,-1 1 0,1 0 1,0 0-1,0-1 0,0 0 0,0 1 1,0-1-1,0 0 0,0 0 1,0 0-1,0 0 0,0 0 0,0 0 1,0-1-1,-1 1 0,1 0 1,0-1-1,2 0-9,-2-1 16,0 1 1,0-1 0,0 1-1,0-1 1,0 0-1,0 0 1,0 0 0,0 0-1,-1 0 1,1 0-1,-1 0 1,1-2-17,12-30 83,-12 29-77,8-28 17,-1 1 1,-2-1-1,1-17-23,7-100 6,-11 94 3,8-83 55,12-160 155,-23 296-231,-1-1 0,1 1 0,0-1 1,0 1-1,0-1 0,0 1 0,0-1 12,-1 4-1,0 0-1,0 0 1,1 0-1,-1-1 1,0 1-1,0 0 1,0 0-1,0 0 1,0 0-1,0-1 1,0 1-1,0 0 1,1 0 0,-1 0-1,0 0 1,0-1-1,0 1 1,0 0-1,1 0 1,-1 0-1,0 0 1,0 0-1,0 0 1,0 0-1,1 0 1,-1 0-1,0-1 1,0 1 0,1 0-1,-1 0 1,0 0-1,0 0 1,0 0-1,1 0 1,-1 0 1,0 1-2,1 0 0,-1 0 1,1-1-1,-1 1 0,1 0 0,-1 0 1,0-1-1,1 1 0,-1 0 0,0 0 1,0 0-1,0 0 0,1-1 1,-1 1-1,0 0 2,2 19-70,-1-1-1,0 1 1,-1 3 70,0 27-82,4 54 129,4 178 210,-8-274-231,1-4-2,-1 0 1,0 0-1,-1 1 1,1-1-1,-1 0 0,0 0 1,0 2-25,-4 0 139,2-10-71,-2-14-72,0-153-1079,5 163 391,0 0-1,0 0 1,1 0 0,0 0-1,0 1 1,1-1-1,0 0 1,1 1 0,-1-1-1,1 1 1,4-7 692,7-3-3813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8:45.4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5 1248,'-2'-4'1526,"2"4"-1414,0 0-1,1 1 1,-1-1 0,0 0-1,0 0 1,0 0-1,0 1 1,0-1-1,0 0 1,1 1 0,-1-1-1,0 0 1,0 0-1,0 1 1,0-1-1,0 0 1,0 1-1,0-1 1,0 0 0,0 0-1,0 1 1,0-1-1,0 0 1,0 1-1,-1-1 1,1 0-1,0 0-111,-2 11 56,1-1-1,0 0 1,0 0-1,1 1 1,1-1-1,-1 0 1,2 0-1,1 7-55,1 20 90,1 51-102,-2-28 290,3 8-278,-3-42 30,-1-6 146,1 0 1,0 0 0,2 0-1,1 0-176,-6-18 31,1-1-1,0 1 0,-1-1 0,1 1 0,0 0 0,0-1 1,0 0-1,0 1 0,0-1 0,2 1-30,-3-1 16,0-1 0,1 0 1,-1 0-1,0 0 0,1 1 0,-1-1 0,1 0 1,-1 0-1,1 0 0,-1 0 0,0 0 0,1 0 0,-1 0 1,1 0-1,-1 0 0,1 0 0,-1 0 0,0 0 0,1 0 1,-1 0-1,1 0 0,-1 0 0,0 0 0,1-1 0,-1 1 1,1 0-1,-1 0 0,0 0 0,1-1 0,-1 1 0,0 0 1,1 0-1,-1-1 0,0 1 0,1 0 0,-1-1 1,0 1-1,0-1 0,1 1 0,-1 0 0,0-1 0,0 1 1,0-1-1,0 1-16,4-6 117,-3 5-117,-1 0 1,1 0 0,0 1-1,-1-1 1,0 0 0,1 0 0,-1 0-1,1 0 1,-1 0 0,0 0-1,0 0 1,0 0 0,1 0-1,-1 0 1,0 0 0,-1-2-1,-3-236 101,3 228-65,1 0-1,1 0 1,0 0-1,1 0 1,0 1-1,1-5-35,4-14 6,-5 22-8,-1 0 1,1 0-1,0 0 1,1 0-1,-1 0 1,1 1-1,3-5 2,2-1-110,-7 9 110,1 0 0,-1 0 0,1 1-1,0-1 1,0 0 0,0 1 0,1 0 0,-1-1-1,0 1 1,1 0 0,1 0 0,-4 1-6,1 0 0,0 1 0,0-1 0,0 1-1,0-1 1,1 1 0,-1 0 0,0-1 0,0 1 0,0 0 0,0 0-1,0 0 1,0 0 0,0 0 0,0 0 0,1 0 0,-1 0 0,0 0 0,0 1-1,0-1 1,0 0 0,0 1 0,0-1 0,0 1 0,0-1 0,0 1 0,0-1-1,0 1 1,0 0 0,0 0 6,2 2 26,1 1 1,-1-1-1,0 1 0,-1 0 0,1 0 0,0 2-26,-1-4-8,0 0-1,-1 0 1,1 0-1,0 0 1,0 0-1,0 0 1,1 0-1,-1-1 0,0 1 9,0-1-9,0 0 0,0 1 0,0-1 0,-1 0 0,1 1 0,-1-1-1,1 1 1,-1 0 0,1 0 0,-1-1 0,0 1 0,1 2 9,2 5 53,-1 1 0,0 0 1,-1-1-1,0 1 0,0 0 1,-1 0-1,0 0 0,-1 10-53,10 55 395,-7-8-374,-2-45 7,1 0 0,5 20-28,-5-26-2,-1-13-96,-1 0 0,1 0 0,0 0 0,0-1 0,0 1 0,0 0 0,1 0 0,0 1 98,-1-3-928,3-7-2730,1 2 3065,7-17-1380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8:47.0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0 122 1248,'0'-3'430,"0"6"356,0-3-370,0 0 128,0 0-171,0 0-21,14-13 955,-11 10-1256,1 0 0,1 0-1,-1 0 1,0 1 0,1-1 0,-1 1 0,1 0 0,1 0-51,43-13 495,-44 14-507,175-50 876,-168 48-856,-9 3 29,-1-1 0,0 1-1,0-1 1,1 0 0,-1 1-1,0-1 1,0 0 0,0 0-1,0-1 1,0 1 0,0 0-1,1-2-36,-2 2 246,-1 1-92,0 0-63,0 0-90,0 1-1,0-1 1,0 0 0,0 0-1,0 0 1,0 0 0,0 0-1,-1 0 1,1 0 0,0 0-1,0 0 1,0 0 0,0 0-1,0 0 1,0 0 0,0 0-1,0 0 1,0 0 0,0 0-1,0 0 1,0 0 0,0 0-1,0 0 1,0 0 0,0 0-1,0 0 1,-1-1 0,1 1-1,0 0 1,0 0 0,0 0-1,0 0 1,0 0 0,0 0-1,0 0 1,0 0 0,0 0-1,0 0 1,0 0 0,0 0-1,0 0 1,0 0 0,0 0-1,0 0 1,0 0 0,0 0-1,0 0 1,0-1 0,0 1-1,0 0 1,0 0 0,0 0-1,0 0 1,0 0 0,0 0-1,0 0 1,0 0 0,0 0-1,0 0 1,0 0 0,0 0-1,0 0 1,0 0 0,0 0-1,-3 1 10,-33 8 289,23-5-255,-1 0 0,0 0 1,0-1-1,0-1 0,-2-1-44,12 0 8,-14 1 36,-1 2 0,1 0 0,-1 1-1,1 0 1,-14 8-44,31-13-54,0 1 1,0-1-1,1 0 0,-1 1 1,0-1-1,0 1 0,1 0 1,-1-1-1,0 1 0,1-1 1,-1 1-1,0 0 0,1 0 1,-1-1-1,1 1 0,-1 0 1,1 0-1,0 0 0,-1-1 1,1 1-1,0 0 0,0 0 1,-1 0-1,1 0 0,0 0 0,0 0 1,0 0-1,0 0 0,0-1 1,0 1-1,0 1 54,0 9-1493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0:47.14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693 7 1728,'0'0'64,"-1"-1"0,1 1 0,0 0 0,0-1 0,0 1 0,-1 0 0,1-1-1,0 1 1,0 0 0,-1 0 0,1-1 0,0 1 0,0 0 0,-1 0 0,1-1 0,0 1 0,-1 0 0,1 0 0,0 0 0,-1-1 0,1 1 0,-1 0 0,1 0 0,0 0-1,-1 0 1,1 0 0,0 0 0,-1 0 0,1 0 0,-1 0 0,1 0 0,0 0 0,-1 0 0,1 0 0,0 0 0,-1 0 0,1 1-64,-22 2 998,12-1-837,-43 1 1066,49-2-1135,0-1 0,0 1 0,0 0 0,1 0 0,-1 0 0,0 1 0,-3 1-92,3-1 54,1-1 0,-2 1 0,1-1 1,0 0-1,0 0 0,0 0 0,-1 0 0,0-1-54,0 0 107,0 1 0,0 0 1,0 0-1,0 0 0,-4 2-107,-18 4 195,12-4-15,0 0 0,0 1 1,0 1-1,1 1 0,-11 4-180,8 0 5,-1 0 1,1 1-1,1 1 0,0 0 1,-1 3-6,-21 20 213,-16 20-213,36-33 106,1 0-1,-2 3-105,1 1-14,7-8 102,0 0 0,0 1 0,1 2-88,-1 2 211,-11 16-211,19-34 24,0 1 0,1-1-1,-1 1 1,2 0 0,-1-1 0,0 1-1,1 0 1,0 5-24,-3 9 66,4-15-64,-1 0 0,2 0 0,-1 0 0,0 1 0,1-1 0,0 0 0,1 0 0,-1 0 0,2 2-2,2 11-7,-1 2 8,2 5 7,1 1 1,0-1 0,5 7-9,-9-25 3,1 0 0,-1 0 0,1-1-1,0 1 1,1-1 0,-1 0 0,1 0 0,0-1-1,1 1 1,0-1 0,0 0 0,0 0 0,4 2-3,5 1 30,1 0 1,0-1-1,0-1 1,0 0-1,1-1 1,0-1-1,0 0 0,0-1 1,0-1-1,0-1 1,1 0-1,-1-2 1,1 0-1,5-1-30,-17 1-22,25-3 35,29-6-13,-49 7 6,0-1 1,0 1 0,-1-2 0,1 1-1,-1-2 1,0 1 0,1-2-7,11-10 24,-2-1 1,1 0-1,-2-2 1,-1 0-1,12-17-24,27-30 320,-21 32-620,19-15 300,9-7 71,-52 46-86,-1 0-1,-1-1 1,1 0-1,-2-1 1,0 0 0,0-1-1,-1 1 1,-1-1-1,0-2 16,-6 13 10,0-1 0,0 1 0,0 0 0,-1-1 0,0 1 0,1-1 0,-1 1 0,-1 0 0,1-1 0,0 1 0,-1 0 0,0-2-10,-2-5 67,0 0 1,0 1 0,-3-5-68,-3-6 24,4 8-81,0 1 1,-1 0-1,0 0 1,-1 0-1,-1 1 1,-3-5 56,-9-7-20,0 1 0,-6-3 20,15 15 26,-1 0 0,0 1 0,0 1 0,-1 0 0,0 0 0,0 1 0,0 1 0,-5-1-26,13 5-14,0 0 0,0 0 1,0 1-1,0-1 0,0 1 0,-1 0 0,1 1 0,0-1 0,0 1 0,0 0 0,0 0 0,0 1 0,-3 1 14,-6 2-15,0 1 1,1 1-1,0 0 0,0 2 15,8-6-76,0 0-1,0 1 1,1 0-1,-1-1 1,1 2-1,0-1 1,1 0-1,-1 1 0,1 0 1,-1 0-1,1 0 1,-1 4 76,2-5-414,0 1 0,1 0 1,0-1-1,0 1 0,0 0 0,0-1 1,1 1-1,0 0 0,0 0 0,0 1 414,3 16-3130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8:48.9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153 0 1312,'-1'1'3156,"0"2"-2918,0-1 0,0 1 1,0-1-1,0 0 1,0 0-1,0 0 0,-1 0 1,1 0-1,-1 0-238,-10 17 539,2-3-6,-13 25 0,17-31-486,0 1-1,1-1 1,0 1-1,1 1 0,0-1 1,0 1-1,1 3-46,-4 8 33,0 5-67,1 1 1,1 1 33,-3 13-3,-10 88 478,15-117-479,1 1-1,1 0 1,0 0 0,1-1-1,1 1 1,1 0 0,0-1-1,0 1 1,1-1-1,1 0 1,3 6 4,6 3 43,-10-18-15,0 0-1,0 0 1,0 0 0,-1 1-1,1 1-27,-1 1 18,1 1 0,0-1-1,0-1 1,1 1 0,0 0-1,0-1 1,0 0 0,1 0-1,0 0 1,1-1-1,0 0 1,0 0 0,1 2-18,0-2 15,0-1-1,1 0 1,-1 0 0,1 0 0,0-1 0,0 0 0,0-1 0,0 0-1,1 0 1,-1 0 0,1-1 0,0-1 0,0 1 0,8-1-15,-7-1-97,5 0 293,1 0 0,0 1 1,0 1-1,-1 0 0,1 1-196,-13-2-169,1-1 0,-1 1 0,0 1 0,0-1 0,1 0 0,-1 1-1,0-1 1,0 1 0,-1 0 0,1 0 0,0 0 0,-1 1 0,1-1-1,-1 0 1,1 1 0,-1 0 0,0-1 0,0 1 0,-1 0 0,1 0-1,0 0 1,-1 1 0,0-1 0,0 0 0,1 2 169,-2 1-1616,0-5-864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8:49.6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51 2720,'0'-4'2552,"1"6"-1352,0-1-1134,-1 1-1,0-1 1,1 0 0,-1 0-1,1 0 1,-1 0-1,1 0 1,-1 0 0,1 0-1,0 0 1,-1 0 0,1 0-1,0 0 1,0 0 0,0 0-1,-1-1 1,1 1 0,0 0-1,0-1 1,0 1-1,1 0-65,4-1 142,0 0 0,-1 0 0,1 0 0,0-1 0,0 0 0,-1 0 0,1 0 0,-1-1 0,5-1-142,14-4 114,60-16 775,-38 10-428,19-2-461,-59 14-33,0 0 0,0 1 0,0 0-1,0 0 1,5 1 33,-9-1-225,0 0-1,0 0 0,0 1 0,0-1 1,0 1-1,0-1 0,0 1 0,0 0 0,0 0 1,0 0-1,-1 0 0,1 0 0,0 0 1,-1 1-1,1-1 0,-1 0 0,1 1 0,0 0 226,3 5-3354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8:50.69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214 10 1984,'-6'-2'453,"5"4"-225,8 2 723,-7-4-615,0 0-149,0 0-81,0 0 49,0 0 21,0 0 197,0 0-53,0 0 117,0 0-133,0 0 16,0 0-74,0-5 943,1 5-1183,-1 0 1,0-1-1,1 1 1,-1 0-1,0 0 0,0-1 1,1 1-1,-1 0 0,0 0 1,0-1-1,0 1 1,1 0-1,-1-1 0,0 1 1,0 0-1,0-1 0,0 1 1,0 0-1,0-1 1,0 1-1,0 0 0,0-1 1,0 1-1,0 0 0,0-1 1,0 1-7,-2-1 98,-1 6-58,-16 49 283,2-1 0,3 2 0,-7 49-323,3-15 263,6-35 118,-3 0 1,-19 47-382,17-66 179,12-25-104,0 1 0,0 0 1,1 0-1,0 3-75,-19 37-2022,23-54-484,0 3-406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8:51.2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 9 1824,'0'0'25,"-1"0"0,1 0-1,0 0 1,-1 0 0,1 0 0,0 0 0,-1-1-1,1 1 1,0 0 0,0 0 0,-1 0 0,1 0-1,0-1 1,-1 1 0,1 0 0,0 0 0,0-1 0,-1 1-1,1 0 1,0 0 0,0-1 0,0 1 0,0 0-1,-1-1 1,1 1 0,0-1-25,0 1 41,0 0 0,0 0 1,0 0-1,0 0 0,0-1 0,0 1 0,-1 0 0,1 0 1,0 0-1,0 0 0,0 0 0,0 0 0,0-1 0,0 1 1,0 0-1,-1 0 0,1 0 0,0 0 0,0 0 0,0 0 1,0 0-1,-1 0 0,1 0 0,0 0 0,0 0 0,0 0 1,0 0-1,-1-1 0,1 1 0,0 0 0,0 1 0,0-1 1,0 0-1,-1 0 0,1 0 0,0 0 0,0 0 0,0 0 1,0 0-42,1 0 163,0 0 1,1 0 0,-1 0 0,0 1-1,1-1 1,-1 1 0,0-1 0,1 1 0,-1-1-1,0 1 1,1-1 0,-1 1 0,0 0-1,0 0 1,0 0 0,0 0 0,1 1-164,15 21 151,-9-10 231,2 0-192,7 10 244,-10-10-101,-4-9-284,-1 0 0,0 0-1,0 0 1,0 0 0,0 0-1,-1 1 1,0-1 0,0 1 0,0-1-1,0 1 1,0 3-49,2 34-885,-3-33 309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8:52.4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34 205 3712,'0'-2'393,"0"1"-266,0 0 0,0 0-1,0 0 1,0 1 0,0-1-1,0 0 1,0 0 0,0 0-1,0 0 1,0 0 0,0 0-1,1 0 1,-1 0 0,0 0-1,1 0 1,-1 1 0,1-1-1,-1 0 1,1 0-127,9 21 282,-5-13-210,2 6 153,0-1-1,-1 1 1,0 0 0,2 12-225,1 3 186,1 4-15,3 19-171,-4-8 82,-1-1 348,4 40-430,-8-42 54,-1-9 362,-1 14-416,-1-44 14,-1-1 1,0 1 0,0-1-1,0 1 1,0-1-1,0 1 1,0-1-1,0 1 1,0-1 0,-1 1-1,1-1 1,0 1-1,0-1 1,0 1 0,0-1-1,-1 1 1,1-1-1,0 1 1,-1-1 0,1 1-1,0-1 1,-1 0-1,1 1 1,0-1 0,-1 0-1,1 1 1,-1-1-1,1 0 1,-1 0 0,1 1-1,0-1 1,-1 0-15,0 0 18,1 0 0,-1 0 1,0 0-1,0-1 0,1 1 1,-1 0-1,1 0 0,-1-1 1,0 1-1,1 0 1,-1-1-1,1 1 0,-1-1 1,1 1-1,-1-1 0,1 1 1,-1-1-1,1 1 0,-1-1 1,1 1-1,0-1 0,-1 1 1,1-1-1,0 0 0,-1 1 1,1-1-19,-12-22 52,2 0 0,0-1 0,2 0 0,-1-4-52,-15-54 906,-19-40-906,39 111-15,0-1 0,1 1-1,0-1 1,1 1-1,0-1 1,1 0-1,0 1 1,1-1 0,1 0-1,-1 0 1,2 0-1,0 1 1,0-1 0,1 1-1,0-1 1,1 1-1,1 0 1,2-6 15,4-5-16,-2 4 92,1-1-1,6-7-75,-13 21-6,0 1-1,1 0 1,-1 0 0,1 0-1,0 0 1,0 1 0,0 0-1,0-1 1,0 2-1,1-1 1,-1 0 0,2 1 6,-4 1-7,0 0 1,1 1 0,-1-1-1,1 1 1,-1-1 0,1 1-1,-1 0 1,1 0 0,-1 0-1,1 1 1,-1-1-1,0 1 1,1-1 0,-1 1-1,1 0 1,-1 0 0,0 0-1,0 0 1,1 0 0,-1 0-1,0 1 1,0-1 0,0 1-1,0-1 1,-1 1 0,3 2 6,4 5-54,0 0 1,0 1-1,-1 1 1,5 8 53,-6-9 55,-1 1-1,0 0 1,-1 0 0,0 1-1,0-1 1,-1 1 0,-1 0-1,0 3-54,-1-12 36,-1 0 0,0 1 0,0-1 0,0 0 0,0 0 0,-1 0 0,1 0 0,-1 0 0,0 0 0,0 0 0,0 0 0,0 0 0,-1 0 0,1 0 0,-1-1 0,1 1 0,-1 0 0,0-1 0,0 1 0,0-1 0,0 0-1,-2 1-35,0 0 18,1 0 0,-1 0-1,0-1 1,0 0 0,0 0-1,0 0 1,-1 0 0,1-1-1,0 1 1,-1-1 0,1 0-1,-1-1 1,0 1 0,1-1-1,-1 0-17,-87-2-2469,79 4-1781,12-2 2207,1 0 91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8:53.3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2 239 2656,'0'0'68,"-1"0"0,1-1-1,0 1 1,0-1 0,0 1 0,0-1 0,0 1 0,0 0-1,0-1 1,0 1 0,0-1 0,0 1 0,0-1-1,0 1 1,0-1 0,0 1 0,0 0 0,0-1 0,1 1-1,-1-1 1,0 1 0,0 0 0,0-1 0,1 1 0,-1-1-1,0 1-67,12-12 2541,-10 11-2503,0-1 0,-1 1 0,1 0 0,0-1 0,1 1 0,-1 0 0,0 0 0,0 0 0,0 1 0,1-1 0,-1 1 0,0-1 0,1 1 0,-1 0 0,0 0 0,1 0 0,-1 0 0,0 0 0,1 0-38,3 0 24,3 1 33,0-2-1,1 1 1,-1-1 0,0 0-1,1-1 1,-1 0-1,0-1 1,0 0-1,-1 0 1,1-1-1,0 0 1,-1-1-1,0 1 1,0-2-1,-1 1-56,0 0 19,0-1 0,0 0 0,-1 0 0,0 0 0,-1-1 0,1 0 0,-1 0 0,-1 0 0,1-1 0,-1 0 0,0 1 0,-1-1 0,0-1 0,0 1 0,-1 0 0,1-5-19,-3 12-1,0 0-1,1 0 1,-1 0-1,0 0 1,0 0-1,0 0 1,0-1-1,0 1 0,0 0 1,0 0-1,0 0 1,0 0-1,0 0 1,-1 0-1,1 0 1,0 0-1,-1 0 0,1 0 1,-1 0-1,1 0 1,-1 0-1,0 0 1,1 0-1,-1 1 1,0-1-1,0 0 0,1 0 1,-1 1-1,0-1 1,0 0-1,0 1 1,0-1-1,0 1 1,0-1-1,0 1 0,0 0 1,0-1-1,0 1 1,0 0-1,0 0 1,0 0-1,-1-1 2,-2 1-9,0 0 0,0 1 0,0-1 0,-1 1 0,1 0 0,0 0 1,0 0-1,0 0 0,0 1 0,-3 1 9,-6 3 73,-1 2 0,1-1-1,0 2 1,1 0 0,0 0 0,1 1 0,0 1 0,0 0 0,-8 10-73,8-6 8,7-11 34,1 0 1,0-1-1,0 2 0,1-1 0,-1 0 1,1 0-1,0 2-42,-2 4 11,1 0 1,0-1 0,0 1-1,1 0 1,1 1 0,0-1-1,0 1-11,1-7 25,0 0 0,1 0 0,-1 0 0,1 0 0,0-1 0,0 1 0,0 0 0,0-1 0,1 1 0,-1-1 0,1 1 0,0-1 0,0 1 0,1-1 0,-1 0 0,0 0 0,1 0 0,0-1 0,0 1 0,1 1-25,5 2 63,0 0-1,1-1 1,-1 1 0,1-2 0,8 3-63,53 16 228,-56-18-151,-1-2-336,1 0 1,-1-1 0,1-1 0,0 0-1,0-1 1,0 0 0,14-3 258,-2-4-3008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8:57.3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35 110 576,'0'-1'55,"-1"1"1,1 0-1,0 0 0,-1 0 1,1 0-1,-1 0 0,1 0 1,0-1-1,-1 1 0,1 0 1,0 0-1,0-1 1,-1 1-1,1 0 0,0-1 1,-1 1-1,1 0 0,0 0 1,0-1-1,0 1 0,-1 0 1,1-1-1,0 1 0,0-1 1,0 1-1,0 0 0,0-1-55,0 1 117,-1-1-1,1 1 1,0-1-1,0 1 1,0-1 0,-1 1-1,1-1 1,0 1-1,0 0 1,-1-1-1,1 1 1,0 0-1,-1-1 1,1 1-1,0 0 1,-1-1-1,1 1 1,-1 0-1,1-1 1,0 1-1,-1 0 1,1 0 0,-1 0-1,1 0 1,-1-1-1,1 1 1,-1 0-1,1 0-116,-6-3 1127,6 2-1075,-1 1 0,1 0 0,0-1 0,-1 1 0,1 0 0,0-1 0,-1 1 0,1 0 0,0 0 0,-1-1 0,1 1 0,-1 0 0,1 0 1,0 0-1,-1-1 0,1 1 0,-1 0 0,1 0 0,-1 0 0,1 0 0,0 0 0,-1 0-52,1 0 13,0 0 0,0 0 0,-1 0 0,1 0 0,0 1 0,0-1 0,0 0 0,-1 0 0,1 0 0,0 0 0,0 0 0,0 1 0,0-1 0,0 0-1,0 0 1,0 0 0,-1 1 0,1-1 0,0 0 0,0 0 0,0 0 0,0 1 0,0-1 0,0 0 0,0 0 0,0 0 0,0 1 0,0-1 0,0 0 0,0 0 0,0 0 0,0 1 0,0-1 0,0 0 0,0 0 0,0 0 0,1 1 0,-1-1-13,3 15 8,0-1 67,1 73 651,7 36-726,3 44 229,-11-107-53,4 0 0,8 30-176,-15-78 94,0-11-80,-1 1 0,1-1 0,1 1-1,-1-1 1,0 1 0,0-1 0,0 1 0,1-1 0,-1 1 0,1-1 0,-1 1 0,1-1 0,0 1 0,-1-1 0,1 0-1,0 0 1,1 2-14,-1-2 54,-1-1 47,0 0 38,0 0 207,0 0-138,4-20-650,-5-26 805,-9-42-363,4 43 191,1-44-191,2 3 50,0 48-33,2 1 0,2-1 1,5-27-18,-3 47-63,2 0-1,0 0 1,1 0 0,0 1 0,2 0 0,8-15 63,-13 28-15,-1 0 0,1-1 1,1 1-1,-1 0 0,0 1 0,1-1 0,0 1 0,0-1 1,0 1-1,0 0 0,1 1 0,-1-1 0,1 1 0,-1 0 1,2-1 14,-3 2 3,0 0 0,1 0 0,-1 1 0,1-1 0,-1 1 0,1 0 0,-1 0 0,0 0 0,1 0 0,-1 0 1,1 1-1,-1-1 0,1 1 0,-1 0 0,0 0 0,0 1 0,1-1 0,-1 1 0,0-1 0,0 1 0,0 0 0,0 0-3,3 2 30,-1 1 0,1 0 0,-1 0 0,1 0 0,-1 0 0,3 6-30,-6-8 51,-1 0 1,1-1-1,-1 1 1,0 0-1,0 0 0,0 0 1,0 1-1,0-1 1,-1 0-1,1 0 1,-1 0-1,0 1 1,0-1-1,0 0 1,0 0-1,-1 3-51,-1-2 58,1-1 1,0 0-1,-1 0 0,1 0 0,-1 0 1,0 0-1,0-1 0,0 1 0,0-1 1,-1 1-1,1-1 0,-1 0 0,1 1 1,-2-1-59,-3 5 91,3-4-53,0-1 1,-1 1-1,1-1 1,0 0 0,-1 0-1,1-1 1,-1 1-1,1-1 1,-1 0 0,-3 0-39,-8 3-56,-9 1-8,-16 5-613,35-8-1063,6-2 83,6 3 713,16 13-2917,-5-8 1818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8:59.56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40 2912,'0'-1'44,"0"1"1,0-1-1,0 1 1,0-1-1,0 1 1,0-1-1,0 1 1,1-1-1,-1 1 1,0-1-1,0 1 1,1 0-1,-1-1 1,0 1-1,0-1 1,1 1-1,-1 0 1,0-1-1,1 1 1,-1 0-1,1-1 1,-1 1-1,0 0 0,1 0 1,-1 0-1,1-1 1,-1 1-1,1 0 1,-1 0-1,1 0 1,-1 0-1,1 0 1,-1 0-1,1 0 1,-1 0-1,1 0 1,-1 0-1,1 0 1,-1 0-1,0 0 1,1 0-1,0 0-44,14-2 308,11-2 1068,-25 4-1286,14 1 625,-11 0-583,0 1-1,0-1 1,0 0-1,0-1 1,0 1 0,0-1-1,3 0-131,-1 1 108,0-1 0,-1 1 0,1 0 0,0 0 0,1 1-108,-4-1 51,1 0 0,-1-1 0,1 1 0,-1-1-1,0 0 1,1 0 0,0 0-51,-1 0 42,0-1-1,1 2 1,-1-1 0,0 0-1,0 1 1,0-1 0,1 1-1,-1 0 1,0 0-42,-2 0 5,0-1 0,-1 0 0,1 1 1,0-1-1,0 1 0,-1-1 0,1 0 0,0 0 0,0 1 0,-1-1 1,1 0-1,0 0 0,0 0 0,0 0 0,-1 0 0,1 0 0,0 0 1,0 0-1,-1 0 0,1-1 0,0 1 0,0 0 0,0 0 0,-1-1 1,1 1-1,0 0 0,-1-1 0,1 1-5,9-4 309,-10 3-304,1 1-1,-1 0 1,0-1 0,0 1-1,0 0 1,0-1-1,1 1 1,-1-1-1,0 1 1,0 0-1,0-1 1,0 1-1,0 0 1,0-1 0,0 1-1,0-1 1,0 1-1,0 0 1,0-1-1,0 1 1,0 0-1,0-1 1,-1 1-1,1-1 1,0 1 0,0 0-1,0-1 1,0 1-1,-1 0 1,1 0-1,0-1-4,-14-10 144,-20-2 78,29 12-252,1 0 0,-1 0-1,1 1 1,-1-1 0,1 1 0,-1 0 0,0 1-1,-3 0 31,-15 0-510,23-1 462,0 0 1,-1 0-1,1 0 1,-1 0-1,1 0 0,-1 0 1,1 0-1,-1 0 0,1 0 1,-1 1-1,1-1 1,-1 0-1,1 0 0,0 0 1,-1 0-1,1 1 1,-1-1-1,1 0 0,-1 1 1,1-1-1,0 0 0,-1 0 1,1 1-1,0-1 1,-1 1-1,1-1 0,0 0 1,0 1-1,-1-1 1,1 1-1,0-1 0,0 0 1,0 1-1,0-1 0,0 1 1,-1-1-1,1 1 1,0-1-1,0 1 0,0-1 1,0 1-1,0-1 48,0 2-1477,2-1 122,5 4-1210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9:01.3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146 0 2496,'-1'20'4618,"-4"-6"-4175,-3 9-16,-9 94 428,-19 107-105,30-188-403,0 11-347,3-24 37,0 1 1,-1-1-1,-2 0 0,-1 3-37,0-1 148,0 0 0,2 0 0,0 9-148,-7 34 25,10-56 29,0 0-1,0 0 0,1-1 1,1 1-1,0 0 0,1 0 1,1 9-54,-1-18 13,0-1 0,0 1 0,0 0-1,1-1 1,-1 1 0,1-1 0,-1 0 0,1 0 0,0 1 0,0-1 0,0 0 0,0 0 0,0-1 0,0 1 0,1 0 0,-1-1 0,1 1 0,-1-1 0,1 0 0,-1 0 0,1 0 0,0 0 0,0 0 0,-1-1-1,1 1 1,0-1 0,0 0 0,0 0-13,30-1-250,0-1-1,-1-2 0,1-2 1,-1 0-1,23-9 251,-52 14-135,25-10-4428,-20 3 1720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9:01.9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2 3328,'-3'-2'1590,"3"8"-257,2 12 257,-1-10-1565,-1-8 6,1 1 0,-1-1 0,1 1-1,-1-1 1,0 1 0,1-1 0,-1 0-1,1 1 1,-1-1 0,1 0-1,-1 1 1,1-1 0,-1 0 0,1 0-1,-1 0 1,1 1 0,-1-1 0,1 0-31,1 0 81,5 4 180,1-1 0,0-1 0,-1 1 0,1-1 0,1-1 0,6 1-261,50 1 695,-13-5 344,3-3-1039,-4 1 81,4 2-81,-46 2-68,4-1-303,1 1-1,-1 1 1,0 1-1,0-1 1,11 4 371,-11 1-1717,0 4 549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0:48.1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72 1 1824,'-16'0'1051,"15"0"-422,-8 4 758,5 0-1219,0 0 0,1 1 0,0 0-1,0 0 1,0 0 0,0 0 0,1 0 0,0 0 0,0 1 0,0-1 0,1 1 0,0-1 0,0 1 0,0 1-168,-4 39 528,3-33-181,1 1 0,-1 9-347,2-12 192,0 0-63,0 0 0,1 0 1,0 0-1,2 9-129,1 3 75,0 1 0,-2 0 1,-1 0-1,-1 1-75,2 25-93,-2-16 63,-2 19 30,-1 9 51,8 182 488,4-81-486,-3-34 14,1 1-16,-5-52 58,-1-32 111,-1-1 0,-3 10-220,2-23 180,2-26-161,-1 0-1,0 0 0,-1 0 0,0-1 0,0 1 0,0 0 0,0-1 0,-3 6-18,-9 36-453,12-44-63,0 0-1,0 0 1,1 0-1,0 1 1,0-1-1,0 0 1,0 0 0,0 0-1,0 0 1,1 0-1,-1 0 1,2 1 516,-2 11-2384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9:03.2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385 40 3488,'0'-1'46,"0"0"0,0 0 1,0 0-1,0 0 0,0 0 1,0 1-1,0-1 0,0 0 0,0 0 1,1 0-1,-1 0 0,0 0 0,1 0 1,-1 0-1,0 1 0,1-1 0,-1 0 1,1 0-1,-1 1 0,1-1 1,0 0-1,-1 1 0,1-1 0,0 0 1,-1 1-1,1-1 0,0 1 0,0-1 1,0 1-1,-1 0 0,1-1 1,0 1-1,0 0 0,0-1 0,0 1 1,0 0-1,0 0-46,23-14 784,-23 14-571,-1 0 139,10 1 1136,-10 0-1444,0 0 0,0 0-1,0 0 1,-1-1 0,1 1 0,0 0-1,-1 0 1,1 0 0,-1 0 0,1 0-1,-1 0 1,1-1 0,-1 1 0,1 0-1,-1 0 1,0-1 0,1 1 0,-1 0-44,-18 12 435,1 0-90,-2 5-339,0 2 0,2 0 1,0 1-1,1 1 0,1 0 0,-3 10-6,-12 27 290,-1 13-290,-11 20 452,9-12-261,26-59-140,-1 0 0,0 0-1,-2-1 1,0 0 0,-1-1 0,-2 0-51,-25 40 138,34-51-311,5-8 8,0 1 0,0-1 0,0 1 0,0-1 0,0 0 0,0 1-1,-1-1 1,1 0 0,0 1 0,0-1 0,0 0 0,-1 1 0,1-1 0,0 0 0,0 0 0,-1 1 0,1-1 0,0 0 0,0 0 0,-1 1 0,1-1 0,0 0 0,-1 0 0,1 0 0,-1 0 0,1 0 0,0 0 0,-1 1-1,1-1 166,5 0-1461,-3 0-992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9:03.89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2496,'2'3'853,"-4"-6"118,2 3-608,0 0 58,0 0-80,0 0 166,0 0-129,4 7 449,2 6-484,0 1 0,-1 0 0,0 0 1,-1 0-1,-1 1 0,0-1 0,-1 1 0,-1-1 0,0 10-343,7 58 48,-3-40-3467,-5-40-191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9:05.3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125 135 2496,'0'-1'97,"0"1"-1,0-1 1,0 1 0,0-1 0,0 1-1,0-1 1,0 1 0,0-1-1,0 1 1,0-1 0,0 1 0,0-1-1,0 1 1,0-1 0,-1 1-1,1-1 1,0 1 0,0 0 0,-1-1-1,1 1 1,0-1 0,-1 1 0,1 0-1,0-1 1,-1 1 0,1 0-1,-1-1 1,1 1 0,0 0 0,-1-1-1,1 1 1,-1 0 0,1 0-1,-1 0-96,0 0 68,1 0-1,-1 0 0,0 0 0,1 0 0,-1 1 1,0-1-1,1 0 0,-1 1 0,0-1 0,1 0 1,-1 1-1,1-1 0,-1 1 0,0-1 0,1 1 1,0-1-1,-1 1 0,1-1 0,-1 1 0,1 0 1,-1-1-1,1 1 0,0-1 0,-1 2-67,-8 15 316,6-13-297,0 1-1,1-1 1,0 0-1,0 1 1,0 0-1,1-1 1,0 1-1,-1 1-18,-28 229 821,21-171-442,3-17 501,-6 22-880,3-27 485,0 20-485,8-15 246,6-50 180,-3 0-396,-1-1 0,0 1 0,0 0 0,0-1 0,-1 1 0,1 0-1,-1-1 1,0 1 0,0-1 0,0-2-30,2-21 171,36-132 118,-36 152-306,5-23 58,-2 0 1,0-8-42,5-32 13,-3 36-80,3-25-145,3 2 0,15-38 212,-25 86-35,1 1 1,0-1-1,0 1 1,1 0-1,0 0 1,0 0-1,4-3 35,-6 7-14,1 1 0,-1 0 0,0 0 0,1 0 0,0 0-1,0 0 1,0 1 0,0-1 0,0 1 0,1 0 0,-1 1 0,0-1 0,1 1 0,0-1 0,2 1 14,-5 1-4,1 0 0,-1-1 0,1 2 0,-1-1 0,1 0 0,-1 0 0,1 1 0,-1-1 0,1 1 1,-1 0-1,0 0 0,1 0 0,-1 0 0,0 0 0,0 0 0,0 0 0,1 2 4,1 0 3,0 0 1,-1 0-1,0 1 0,0 0 0,0 0 1,0 0-1,0 0 0,-1 0 1,0 0-4,4 9 65,-1-1 1,0 1 0,-1 0-1,-1 1 1,0-1 0,0 1-66,-2-6 168,0 0 1,-1 0-1,0 0 1,0 0-1,-1 0 0,0 0 1,0 0-1,-1 0 0,-1 3-168,2-7 45,0 0 0,-1 0-1,0-1 1,1 1-1,-1 0 1,-1-1 0,1 0-1,0 1 1,-1-1-1,0 0 1,1 0-1,-1 0 1,0-1 0,-1 1-1,1-1 1,0 0-1,-1 0 1,1 0 0,-2 1-45,-5 0-105,-1 0 0,0 0 1,0-1-1,0 0 0,0-1 1,0 0-1,-1-1 0,-2 0 105,-9 2-1368,22-2 1182,0 1 0,1-1 0,-1 0 1,1 0-1,-1 1 0,0-1 0,1 0 0,-1 1 0,1-1 0,-1 1 1,0-1-1,1 1 0,-1-1 0,1 1 0,0-1 0,-1 1 1,1-1-1,-1 1 0,1-1 0,0 1 0,0 0 0,-1-1 0,1 1 1,0 0-1,0-1 0,0 1 0,-1 0 0,1-1 0,0 1 0,0 0 186,2 2-1983,6 3-268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1T17:39:06.4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27 241 3392,'0'-39'5077,"0"38"-5045,6-4 560,2 6-392,-1 0 0,0 0 0,1 0 1,1 2-201,-1-1 130,0-1 1,0 1-1,0-1 1,4-1-131,-5 0 27,0 0 1,0 0 0,0-1-1,0 0 1,0-1 0,0 0-1,0 0 1,-1 0-1,1-1 1,0 0 0,-1 0-1,0-1 1,0 0 0,0 0-1,0 0 1,-1 0-1,0-1 1,0 0 0,0 0-1,0-1 1,-1 1 0,3-5-28,-6 8 10,0 0 1,0 0-1,0 0 0,-1-1 1,1 1-1,0 0 1,-1 0-1,1-1 1,-1 1-1,0 0 1,0-1-1,0 1 0,0 0 1,0-1-1,-1 1 1,1-1-11,-1-1 24,-1 0 0,1 1 0,-1-1 0,1 0 0,-1 1 0,0 0 1,0-1-1,-1 1 0,-1-2-24,-1-1 32,-1 0 0,0 0 0,-1 1 0,1 0 0,-1 0 0,0 0 0,-1 1 0,-6-4-32,10 7-32,1-1-1,-1 1 1,0 0 0,1 0 0,-1 0 0,0 1 0,0-1 0,0 1 0,1 0 0,-1 0 0,0 0 0,0 1 0,0-1-1,0 1 1,1 0 0,-1 0 0,0 0 0,1 1 0,-1 0 32,-5 2-21,1 1 0,0 0 0,0 1 0,0 0 0,1 0-1,0 1 1,-1 1 21,4-3 66,0 1-1,0-1 0,0 1 1,0 0-1,1 0 0,0 0 1,0 0-1,1 1 0,0-1 1,0 1-1,0-1 0,1 1 1,0 0-1,0 0 0,1 0 1,0 4-66,1 7 79,0 0-1,1 0 1,1 0 0,0 0 0,6 13-79,-6-21 45,0 0 0,1 0 1,0 0-1,1-1 0,0 1 0,0-1 0,1 0 0,1-1-45,-3-2 26,1-1-1,-1-1 1,1 1-1,1-1 1,-1 0-1,0 0 1,1 0 0,0-1-1,0 0 1,0 0-1,0 0 1,1-1 0,0 1-26,21 2 2,0 0 0,0-1 0,0-2 0,0-1 0,5-2-2,56 1-2880,-63 0-90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0:49.2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129 12 1408,'-2'-12'1534,"0"21"2286,-15 30-1436,13-30-2001,1-1-1,-1 0 0,-5 6-382,5-6 195,0-1-1,0 1 1,0 0 0,-1 5-195,-15 71 307,3 1 1,4 0-1,-2 71-307,14-70-94,1-39 194,9-50 49,1-4-101,0-2 0,-1 1 0,0-1 0,0 0 0,7-11-48,-6 8-28,0 0-1,2 0 1,4-3 28,-2 4-15,1 1 0,0 0 0,0 1 1,1 1-1,0 0 0,1 1 0,0 1 0,0 1 1,0 0-1,0 1 0,1 1 0,0 0 1,15 1 14,-27 2 25,1 0 1,0 1 0,-1 0 0,1 0 0,-1 1 0,1-1-1,4 3-25,-9-3-162,0 0 0,1 0 0,-1 0 0,0 1 0,0-1-1,0 0 1,0 1 0,0-1 0,0 1 0,0 0 0,-1 0 0,1 0-1,-1 0 1,1 0 0,-1 0 0,0 0 0,0 0 0,0 0 0,0 0-1,0 1 1,0-1 0,0 1 162,1 6-3232,-2-2 331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4:15.8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177 8 992,'8'-8'1148,"-16"12"1224,0-1-1493,7-3-754,0 1 0,0-1 0,-1 1 0,1-1 1,0 1-1,0 0 0,0-1 0,0 1 0,0 0 1,0-1-1,-1 2-125,-17 12 1020,17-13-968,0 0 0,0 0-1,0 0 1,0 0 0,1 1-1,-1-1 1,0 1 0,1-1-1,-1 1 1,1 0 0,-1-1-1,1 1 1,0 0 0,-1 1-52,-6 17 249,1 0-1,0 1 1,2-1 0,0 1 0,0 5-249,-7 32 393,-32 159 156,35-171-490,9-23-46,0-19 64,0-1 0,0 0 0,0 0 0,0 0 0,-1 0 0,1 3-77,-3-2 440,0-6 11,2-11-265,2 10-169,1-1 0,0 1-1,0 0 1,0-1 0,0 1 0,0 0 0,1 1-1,-1-1 1,1 0 0,0 1 0,2-2-17,2-2 10,1 1-1,-1 0 1,1 0 0,3-1-10,14-4 91,1 0 1,0 1 0,0 2-1,1 0 1,0 2-1,3 1-91,33-2 118,1 2-1,4 4-117,-62 0 13,1 1 0,-1 0 0,1 1 0,-1-1 0,1 1 0,-1 0 0,5 3-13,-11-4-166,0 1 1,-1-1 0,1 0-1,0 1 1,-1-1-1,1 0 1,-1 0 0,1 1-1,-1-1 1,0 0 0,1 0-1,-1 0 1,0 0 165,0 0-261,-2 4-431,-1 0 0,0 0 0,0-1-1,-1 0 1,1 0 0,-1 0 0,0 0 0,0-1 0,-2 2 692,-16 11-2544,8-1 1216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0:49.77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51 1984,'-1'-1'37,"1"0"-1,0 1 1,0-1 0,0 0-1,-1 1 1,1-1 0,0 0 0,0 1-1,0-1 1,0 0 0,0 1-1,0-1 1,0 0 0,1 1-1,-1-1 1,0 0 0,0 1 0,0-1-1,1 0 1,-1 1 0,0-1-1,1 0 1,-1 1 0,0-1-1,1 1 1,-1-1 0,1 1 0,-1-1-1,1 1 1,-1-1 0,1 1-1,-1 0 1,1-1-37,26-16 9,-16 11 302,-7 5-79,1-1 1,0 1 0,0 0-1,0 1 1,-1-1 0,1 1 0,0 0-1,0 0 1,0 0 0,0 1-1,4 1-232,7 1 563,22 1 917,120-9-184,-152 5-1344,-3 0 26,-1 0 0,1 0 0,-1 0 1,0 1-1,1-1 0,-1 1 0,1-1 0,-1 1 1,0 0-1,1 0 0,0 0 22,22 9-1963,-24-9 929,-1-1-865,0 0 502,0 0-219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0:50.3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94 1728,'10'-11'1150,"0"0"-1,1 0 1,5-4-1150,0 1 572,-12 11-506,0 0 0,1 0 0,-1 0 0,0 0 0,1 1 0,0-1 0,0 1 0,0 0 0,0 1 0,0-1 0,0 1 0,0 0 0,3 0-66,9 0 468,1 0 0,-1 1 1,8 2-469,19 0 884,20 0-61,1-1-4505,-56 0 2184,0 3-961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0:51.5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435 154 2080,'0'-1'74,"-1"1"1,1-1-1,0 0 0,0 1 0,-1-1 1,1 0-1,0 0 0,0 1 1,0-1-1,0 0 0,0 0 1,0 1-1,0-1 0,0 0 0,1 0 1,-1 1-1,0-1 0,0 0 1,0 1-1,1-1 0,-1 0-74,10-21 575,-6 13-422,-3 7-47,-1 1 0,1-1-1,-1 0 1,1 0 0,-1 0 0,0 0 0,0-1-1,0 1 1,0 0 0,0 0 0,0 0 0,0 0 0,-1 0-1,1 0 1,-1 0 0,1 0 0,-1 1 0,0-1-1,0 0 1,0 0 0,0 0 0,0 1 0,0-1 0,-1 0-1,1 1 1,0-1 0,-1 1 0,1 0 0,-1-1 0,0 1-1,1 0 1,-1 0 0,0 0 0,0 0 0,0 0-1,0 0 1,1 1 0,-2-1-106,-18-5 642,4 2-261,1-1 1,-1-1 0,0-1-382,9 4 50,1 1 0,-1-1 1,1 1-1,-1 0 0,0 1 0,0 0 1,-4 0-51,-9 0 112,1 2 0,-6 0-112,11 1 47,1 2 0,-1-1 0,1 1 0,0 1 0,0 1 0,-7 4-47,16-8-5,0 1 0,0 0-1,0-1 1,1 2 0,-1-1-1,1 0 1,0 1 0,0 0-1,0 0 1,0 0 0,1 1-1,0-1 1,0 1 0,0 0-1,0-1 1,1 1 0,0 1-1,0-1 1,0 0 0,1 0-1,-1 5 6,-3 14 17,1-1 0,-1 25-17,5-37 76,1 1 0,-1 0 0,2-1 0,-1 1 0,2-1 0,-1 0 0,3 3-76,-4-8 37,2 0 0,-1 0 1,1-1-1,0 1 0,0-1 1,0 1-1,1-1 0,0 0 1,0-1-1,0 1 0,1-1 1,-1 1-1,1-1 0,0-1 1,0 1-1,1-1 0,-1 0 1,1 0-1,0 0-37,14 6 35,0-1 1,1-1 0,0-1-1,1-1 1,17 2-36,14 0-551,43-2 551,-67-4-755,0-2 0,0-1 1,0-1-1,2-3 755,18-2-3365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0:54.07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11 123 832,'-10'-2'2883,"17"3"692,11 3-3423,0 0 0,1-2 0,-1 0 0,18-1-152,73 7 470,-87-8-383,1 1 0,0 2 0,20 4-87,-28-5 175,0 0 0,0-1 0,0 0 0,13-2-175,61-9 436,-55 4-284,-1-2 0,1-1 0,-2-2 0,1-1 0,-2-1 0,20-13-152,-27 14 14,-1-1 60,1 1-1,0 1 1,5-1-74,-27 11-21,0 1 1,-1-1-1,1 1 1,0-1 0,-1 1-1,1 0 1,0-1-1,0 1 1,0 0-1,-1 0 1,1 0-1,0 1 1,0-1 0,0 0 20,-2 1-55,1-1 0,0 1 1,-1-1-1,1 1 1,0 0-1,-1-1 0,1 1 1,0 0-1,-1 0 1,1-1-1,-1 1 1,0 0-1,1 0 0,-1 0 1,1 0-1,-1 0 1,0-1-1,0 1 0,0 0 1,0 0-1,1 0 1,-1 0-1,0 0 0,0 0 1,-1 0-1,1 0 1,0 0 54,-1 5-554,0 1 0,0-1 1,0 0-1,-1 1 0,0-1 1,-1 0-1,1 0 0,-1 0 1,0-1-1,-1 1 0,-1 1 554,-11 13-1749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0:55.04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43 2144,'1'-2'96,"1"1"1,0 0-1,-1 0 0,1 0 1,0 0-1,0 0 1,0 1-1,0-1 0,0 0 1,0 1-1,1-1-96,-1 1 81,1-1 127,-3 1-90,0 0-54,0 0 0,31 0 3519,-17 3-3007,2-3-356,0 0 0,0-2 0,-1 0 0,6-2-220,85-15 843,-74 16-803,0 1 1,0 1-1,14 2-40,6 0 162,200-1 936,-249 0-1135,-1 0 0,0 0 0,1 1 0,-1-1 0,0 0 0,1 1 0,1 0 37,4 5-211,-6-3 20,-1-2-5,-1 0-1,1 0 1,0 0 0,-1 0-1,0 0 1,1 0 0,-1 0-1,1 0 1,-1 0 0,0 0-1,0 0 1,0 0 0,1 1-1,-1-1 1,0 0 0,-1 0-1,1 1 197,-3 21-3200,-1-4 1061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0:58.50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617 57 2240,'-2'0'76,"1"0"1,0 1-1,-1-1 1,1 0-1,0 1 1,-1-1-1,1 1 0,0 0 1,0-1-1,0 1 1,-1 0-1,1 0 1,0 0-1,0 0 0,0 0 1,0 0-77,0 0 28,0 0 1,-1 1 0,1-1-1,0 0 1,-1 0 0,1 0-1,-1 0 1,0-1 0,1 1-1,-1 0-28,-17 5 535,17-4-436,0-1 0,-1 0 0,1 0-1,-1 0 1,0-1 0,1 1 0,-1-1-1,0 1 1,1-1 0,-1 0-1,0 0 1,0 0 0,-1-1-99,-55-15 2304,45 12-2010,1 0-1,-1 0 0,0 2 0,0-1 0,-14 1-293,13 2 69,0 0-1,0 1 1,-11 3-69,21-3-15,0 0-1,-1 1 1,1 0 0,0 0-1,0 0 1,0 1 0,0 0 0,0 0-1,1 0 1,-1 0 0,-1 3 15,-6 4 84,1 1-1,0 0 1,1 0 0,0 1 0,1 1 0,0-1 0,1 2 0,1-1 0,0 1-1,0 0 1,0 5-84,-36 123 382,24-75-209,0-15-136,12-34-7,0 0 1,1 1-1,1 0-30,4-14-12,-5 22 8,1-1 0,1 1 0,1 0 0,1 0 0,2 24 4,3-24-16,1 0 0,1 0 0,1 0 0,2-1 0,0 0 0,10 19 16,-5-16 58,-6-12-49,1 0-1,3 4-8,-7-15 2,-1-1-1,1 0 0,0 0 0,0-1 1,0 1-1,1-1 0,0 0 0,4 4-1,0-3 11,0 0-1,1 0 1,-1-1-1,1 0 1,0-1-1,0 0 1,0 0-1,0-1 1,0 0-1,1-1 0,3 0-10,6-1 12,-1 0-1,1-2 0,-1 0 0,1-1 0,13-4-11,-14 2 20,1-1 0,0-1 0,-1-1 0,-1-1 0,1 0 0,-1-1 0,-1-1 0,2-2-20,-6 3 43,-1-1 0,1 0-1,-2 0 1,0-1 0,0-1-1,-1 0 1,-1 0-1,0-1 1,-1 0 0,3-8-43,1-2 34,-2 0 0,0-1 0,-2 0 0,-1 0 0,1-8-34,-1-4 16,-4 23-48,0 0 0,0-11 32,4-49-11,-2 40-266,-2-29 277,-3 14 62,-3 1-1,-3-17-61,0 21 69,3 18-133,-1-1 0,-1 1 0,-8-21 64,6 22 53,6 18-44,-1-1 1,-1 1-1,1 0 1,-1-1-10,-2-1 24,0 0 0,-1 0 1,0 0-1,0 1 0,-1 0 0,-1-1-24,5 6 9,-1 0 1,1 0-1,-1 0 0,1 0 0,-1 0 0,0 1 0,0 0 1,0 0-1,-1 0 0,1 0 0,0 0 0,-1 1 0,1 0 0,-1 0 1,0 0-10,-6 0-57,0 0 0,-1 0 1,1 2-1,0-1 0,0 1 1,-1 1-1,1 0 0,-9 3 57,9-2-471,-1 2-1,0 0 0,1 0 0,-3 3 472,11-7-241,0 2 0,0-1-1,0 0 1,0 1-1,0-1 1,0 1 0,1 0-1,-1 0 1,1 0 0,0 0-1,0 0 1,0 0-1,0 1 1,0-1 0,1 1-1,-1 0 242,-3 19-2533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0:59.4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152 1 2656,'-1'0'149,"-2"1"2010,-7 6-1107,-1-1-660,5-2-148,-1 0 0,1-1 0,-1 0 0,0 0 0,0-1 0,-4 1-244,6-1 141,-1-1 1,1 1-1,0 0 1,-1 0 0,1 0-1,0 1 1,0 0-1,0 0 1,1 0-1,-1 1 1,-1 1-142,4-3-25,1 1 0,-1-1 0,1 1 0,-1-1 0,1 1 1,0 0-1,0 0 0,0-1 0,1 1 0,-1 0 0,1 0 0,-1 0 0,1 0 0,0 0 0,0 0 0,0 0 1,1 0 24,0 10 1,2 0 1,-1 0 0,4 6-2,0 4 7,21 134 221,-6-28-264,51 270 212,-66-342-22,-2 0 1,-3 0-1,-2 7-154,-5 24 609,-12 58-609,-3-47-1333,20-98 1118,2 1 0,-1 0 0,0-1 1,0 1-1,0 0 0,1 0 0,-1-1 0,1 1 0,-1 0 0,1-1 1,0 1-1,0-1 0,0 1 0,0-1 0,0 1 0,0 0 215,19 19-3575,-9-14 2263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1:01.47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156 13 992,'0'0'16,"0"0"1,0 0-1,0 0 1,0 0-1,0 0 0,0-1 1,0 1-1,0 0 1,0 0-1,0 0 0,0 0 1,0 0-1,0 0 0,0 0 1,-1 0-1,1-1 1,0 1-1,0 0 0,0 0 1,0 0-1,0 0 1,0 0-1,0 0 0,-1 0 1,1 0-1,0 0 1,0 0-1,0 0 0,0 0 1,0 0-1,0 0 1,0 0-1,-1 0 0,1 0 1,0 0-1,0 0 1,0 0-1,0 0 0,0 0 1,-1 0-1,1 0 1,0 0-1,0 0 0,0 0 1,0 0-1,0 0 1,0 0-1,0 0 0,-1 0 1,1 0-1,0 1-16,-4 0 1004,-13-12 1673,13 11-2341,0-1-1,-1 0 1,1 1 0,0 0-1,0 0 1,0 0 0,-2 1-336,-8 0 290,13-1-288,0 1 1,0-1-1,0 1 0,0 0 1,0-1-1,0 1 0,0 0 1,0 0-1,0 0 0,0 0 1,0-1-1,1 1 0,-1 0 1,0 1-1,1-1 0,-1 1-2,-11 18 6,6-4 77,1-1-1,0 1 1,1 0 0,1 1 0,1 0-83,-9 36 220,9-44-136,-2 8 125,0 0 1,1 0 0,0 0 0,1 7-210,2-23 91,0-1 37,0 0-27,11-1 102,26-11-241,9-3 102,3 8 197,0 2 0,1 2-1,33 3-260,-57 0 354,-9 0-86,-12-1-204,1 1 0,0 0 0,0 0-1,0 1 1,0-1 0,-1 1 0,3 1-64,-7-1 123,3 0-352,-4-1 200,0 0 0,1 0 0,-1 0 0,0 0 0,0 0 0,1 0 0,-1 0 0,0 0 0,0 0 0,0 0 0,1 0 0,-1 0 0,0 0 0,0 0 0,0 0 0,1 1 0,-1-1 0,0 0 0,0 0 0,0 0 0,1 0 0,-1 0 0,0 1 0,0-1-1,0 0 1,0 0 0,0 0 0,1 0 0,-1 1 0,0-1 0,0 0 0,0 0 29,-1 12-5045,-3-9 1856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1:02.0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81 1664,'5'-16'1441,"-5"16"-1377,0 0 1,0-1-1,0 1 0,0 0 1,1-1-1,-1 1 0,0 0 1,0-1-1,0 1 0,0 0 1,0-1-1,0 1 1,0 0-1,0-1 0,0 1 1,0 0-1,0-1 0,0 1 1,-1 0-1,1-1 0,0 1 1,0 0-1,0-1 0,0 1 1,0 0-1,-1-1 0,1 1 1,0 0-1,0 0 1,-1-1-1,1 1 0,0 0 1,0 0-1,-1 0 0,1-1 1,0 1-1,-1 0 0,1 0 1,0 0-1,-1 0 0,1-1 1,0 1-65,-7-1 1293,8-2-216,0 2-999,0 0 1,0 0 0,1 1 0,-1-1-1,0 1 1,0-1 0,1 1 0,-1-1-1,0 1 1,2-1-79,74-14 653,-47 8-496,0 2 1,1 0-1,27 1-157,27-2-1301,-56 12-1782,-27-6 1025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1:02.8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41 34 1568,'-1'0'399,"0"0"1,0 0-1,-1 0 0,1 1 0,0-1 1,0 0-1,0 1 0,0-1 1,0 1-1,0-1 0,0 1 1,-1 0-400,-16 16 997,10-8-221,16-16-422,0 0 0,0 1 0,1-1 0,0 2 0,0-1 0,0 1 0,1 1 0,7-3-354,-11 5-12,0 0 0,1 0-1,-1 0 1,0 1 0,1 0-1,0 1 1,-1-1 0,1 1-1,-1 0 1,1 1-1,-1 0 1,1 0 0,-1 0-1,1 1 1,-1 0 0,4 1 12,-1 1-49,10 5 157,0-2-1,1 0-107,-13-5-204,-1 0 0,1-1 0,-1 0 0,1 0 0,0-1-1,0 1 1,-1-2 0,3 1 204,-4-1-543,-1 0-1,0 0 1,0 0-1,0-1 1,-1 0 0,3-1 543,4-1-1230,3-4-1373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4:16.52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72 1152,'2'-1'750,"-4"3"359,3 1-78,12-2-518,-9-1-350,1 0 1,-1-1 0,1 1-1,-1-1 1,0 0 0,1-1-1,-1 1 1,0-1 0,0 0-1,0 0 1,3-1-164,-7 3 2,71-32 1790,-60 28-1733,0 0 1,0 1-1,0 1 0,1-1 1,-1 2-1,10-1-59,23-4 71,-32 4-87,0 1 0,0 0 0,0 1 0,-1 0 0,1 1 0,0 0 0,6 2 16,-17-3-44,0 0 1,-1 0-1,1 0 1,0 1-1,0-1 1,-1 0-1,1 1 1,0-1-1,-1 0 1,1 1-1,0-1 1,-1 1-1,1-1 1,0 1-1,-1-1 1,1 1-1,-1 0 1,1-1 0,-1 1-1,0 0 1,1-1-1,-1 1 1,1 0-1,-1-1 1,0 1-1,0 0 44,0 5-1509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1:04.5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348 174 2080,'0'-1'56,"-1"1"0,0-1 1,1 1-1,-1-1 0,1 0 1,-1 1-1,1-1 0,-1 1 0,1-1 1,-1 0-1,1 0 0,0 1 1,-1-1-1,1 0 0,0 0 0,0 1 1,-1-1-1,1 0 0,0 0 0,0 0 1,0 0-1,0 1 0,0-1 1,0 0-1,0 0 0,1 0 0,-1 1 1,0-2-57,8-30 439,-5 19-278,-2 9-40,-1 1 1,0 0-1,0-1 1,0 1-1,0 0 1,-1-1-1,1 1 1,-1 0-1,0-1 1,0 1-1,0 0 1,-1 0-1,1 0 1,-1 0-1,1 0 1,-1 0-1,0 1 1,0-1-1,0 0 1,-1 1-1,1 0 1,-1-1-1,1 1 1,-3-1-122,0-1 159,0 0 0,-1 1 1,1 0-1,0 0 0,-1 1 0,0-1 1,0 1-1,1 1 0,-1-1 1,0 1-1,0 0 0,-1 0 0,-1 0-159,0 1 102,1 0-1,-1 0 0,0 0 1,1 1-1,-1 0 0,1 1 1,-1 0-1,1 0 0,0 0 1,-1 1-1,1 0 0,0 1-101,-6 3 37,1 1 1,0 1-1,1 0 0,0 0 0,0 1 0,-5 7-37,10-10 20,0 0 0,0 0 0,1 1-1,0 0 1,1 0 0,0 0 0,0 1 0,1-1 0,0 1 0,-2 9-20,4-16 3,1 1 1,-1-1 0,1 1 0,-1 0 0,1-1-1,0 1 1,0 0 0,0-1 0,1 1-1,-1 0 1,1-1 0,-1 1 0,1-1-1,0 1 1,0-1 0,0 1 0,0-1 0,0 1-1,1-1 1,-1 0 0,1 0 0,0 0-1,-1 0 1,1 0 0,0 0 0,0 0 0,0-1-1,0 1 1,1 0 0,-1-1-4,8 4 26,0-1 1,0 0-1,0-1 1,0 0 0,1-1-1,9 2-26,13 2 16,33 14 32,-54-16 26,-1 0 1,1 1 0,-1 0-1,0 1 1,0 0 0,-1 1-1,4 3-74,-13-10 45,0 1 1,0 0-1,0 0 0,0-1 0,0 1 0,0 0 0,0 0 0,-1 0 1,1 0-1,0 0 0,-1 0 0,1 0 0,-1 0 0,1 0 0,-1 0 0,1 0 1,-1 1-1,0-1 0,0 0 0,1 0 0,-1 1-45,0-1 44,-1 0-1,1 0 1,0 0 0,-1 0 0,1 0-1,-1 1 1,1-1 0,-1 0-1,1 0 1,-1 0 0,0 0-1,1 0 1,-1 0 0,0-1-1,0 1 1,0 0 0,0 0-44,-6 4 164,0-1 0,0 0 0,0 0 0,0-1 0,-6 2-164,9-3 33,-12 4-129,0-2 0,-1 0 0,0 0 0,1-2 0,-11 1 96,-27-3-6986,46 0 3338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1:06.39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126 18 1824,'-1'0'-21,"-3"-2"546,0 0 0,0 0-1,1-1 1,-1 1 0,-2-3-525,4 5 80,0-1 0,0 1 1,0 0-1,0 0 1,0 0-1,0 0 1,0 0-1,-1 0 0,1 0 1,0 0-81,-3 1 459,4-1-309,-4 0 459,1 0 0,0 0-1,0 0 1,0 1 0,-3 0-609,6 0 75,0-1 1,0 1 0,-1-1 0,1 1 0,0-1-1,0 1 1,0 0 0,0 0 0,0-1 0,0 1-1,0 0 1,0 0 0,1 0 0,-1 0 0,0 0-1,0 0 1,1 0 0,-1 0 0,1 0 0,-1 1-76,-4 9 206,3-7-112,0 1 1,0-1 0,0 0 0,1 1-1,0-1 1,0 1 0,0 1-95,-5 118 590,6 9-590,0-60 333,5 131-1421,-5-202 400,0-2-352,0 0 80,0 0-811,0 0 219,0 0-1173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1:06.91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3 108 3648,'-3'-8'1962,"4"5"-1738,0 0 0,1 0 0,-1 0-1,1 1 1,0-1 0,0 0-1,-1 1 1,2 0 0,0-2-224,4-4 386,-5 5-347,0 1 0,0-1 0,1 1 0,-1 0 0,0 0-1,1 0 1,0 0 0,-1 1 0,1-1 0,0 1 0,0 0-1,0-1 1,0 1 0,0 1 0,0-1 0,0 0 0,0 1-1,0-1 1,0 1 0,3 0-39,8 1 367,0 0 0,-1 1 0,1 0 0,5 2-367,17 3 694,9-1-225,1-3 1,0-2-1,0-1 0,32-6-469,-26-2-1618,0-3-1,44-16 1619,-74 21-1621,1 3 533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1:09.4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93 82 3072,'0'-1'222,"0"0"-191,0 1-1,0 0 1,-1 0-1,1 0 1,0-1-1,0 1 1,0 0-1,0 0 1,0 0-1,0-1 1,0 1-1,0 0 1,0 0-1,0 0 1,0-1-1,0 1 1,0 0-1,0 0 1,1 0-1,-1-1 1,0 1-1,0 0 1,0 0-1,0 0 1,0-1-1,0 1 1,0 0-1,1 0 1,-1 0-1,0 0 1,0 0-1,0-1 1,0 1-1,1 0 1,-1 0-1,0 0 1,0 0-1,0 0 1,0 0-1,1 0 1,-1 0-1,0 0 1,0 0-1,1-1 1,-1 1-31,1 0 288,-1 0-118,0 0-31,0 0 16,0 0 234,0 0-27,0 0 241,-5-7 2570,5 7-3153,0 0 0,-1-1 0,1 1 0,0 0 1,-1 0-1,1 0 0,0 0 0,-1 0 0,1 0 0,0-1 0,-1 1 0,1 0 0,0 0 0,-1 0 0,1 0 0,0 0 0,-1 0 0,1 0 0,0 0 0,-1 1 0,1-1 0,0 0 0,-1 0 0,1 0 0,0 0 0,-1 0 0,1 0 0,0 1 0,0-1 0,-1 0 0,1 0 0,0 0 0,-1 1 0,1-1 0,0 0 0,0 1 0,0-1 0,-1 0 0,1 0 1,0 1-1,0-1 0,0 0 0,0 1 0,0-1 0,-1 0-20,2 1 17,-1 1 0,0-1 0,0 0 0,0 0 1,0 0-1,1 0 0,-1 0 0,0-1 0,1 1 1,-1 0-1,1 0 0,-1 0 0,1 0 0,-1 0 1,1 0-1,0-1 0,0 1 0,-1 0 0,1-1 1,0 1-18,16 14 328,12 6-338,-22-15 21,1 0 1,0-1-1,0 0 1,1 0 0,1 0-12,3 0 30,0-1 0,0 0 0,1 0 1,-1-2-1,1 0 0,9 1-30,11 0-155,21 1 294,-37-4-99,0-1 1,-1 0-1,1-2 0,-1 0 1,1-1-1,4-2-40,-12 3-78,0-1 0,0-1 0,0 1 0,-1-2 0,1 1 0,-1-1 0,-1-1-1,1 0 1,-1 0 0,6-7 78,-8 7-48,-2 4 14,-1 0-1,0 0 0,0-1 1,-1 0-1,1 1 0,-1-1 1,0 0-1,0 0 35,-2 3 11,0 0 1,0 0-1,0 1 1,0-1-1,0 0 0,0 0 1,0 1-1,0-1 0,-1 0 1,1 1-1,0-1 1,-1 0-1,1 1 0,0-1 1,-1 1-1,1-1 1,-1 0-1,1 1 0,-1-1 1,1 1-12,-12-11 44,6 6-26,0 1-1,0 1 1,-1-1 0,1 1-1,-1 0 1,0 0 0,0 1 0,0 0-1,-1 1 1,1-1 0,-6 1-18,-16-2-47,1 2 1,-14 2 46,7 0-54,-30-2 179,21-1-4,-1 3 1,-1 1-122,42-1 30,-1 0 1,1 1-1,-1-1 1,1 1-1,0 0 1,0 0-1,0 0 1,0 1-1,0-1 1,0 1-1,1 0 0,-2 1-30,0 0 44,0 0-1,0 0 0,-1-1 0,1 0 0,-4 2-43,-36 18 448,44-22-445,-1 0 0,1 0-1,-1 1 1,1-1 0,-1 0-1,1 1 1,0-1 0,-1 1-1,0 1-2,-9 10 35,5-8-9,1-1-33,0-1 0,1 1 0,0 1 0,-1-1 0,1 2 7,2-4-12,1 0-1,0 0 1,0 1-1,0-1 1,0 1-1,0-1 1,0 1-1,0-1 1,1 1 0,-1-1-1,1 1 1,0 0-1,0 2 13,0 1-58,0 0 98,-1-1-1,2 1 1,-1 0 0,1-1-1,-1 1 1,2-1 0,-1 1-1,1-1 1,0 2-40,0-2-9,0 1 0,-1-1 0,1 0-1,-1 0 1,0 1 0,0 2 9,-1-2 28,1 1 0,0-1 0,1 0 0,0 0 0,0 2-28,0-2 16,0 0-1,-1 0 0,1 1 1,-1-1-1,-1 0 1,1 1-1,-1 0-15,4 32 159,-1-26-111,-1 1 0,-1-1 0,0 1 0,-2 12-48,1-9 43,0 0-1,3 12-42,15 105 219,-15-114-162,-2-11-8,0-1-1,1 1 0,0-1 0,0 1 1,4 6-49,-3-8 11,0-1 0,0 1 1,0 0-1,-1 0 1,0-1-1,-1 2 1,0-1-1,0 0 0,0 0 1,-1 0-1,0 0 1,0 1-1,-1-1 1,0 2-12,0 2 57,-1 0 72,1-10-125,1 0-1,0-1 1,0 1-1,0-1 1,0 1-1,0 0 1,0-1-1,1 1 1,-1-1-1,0 1 1,0 0-1,0-1 1,1 1-1,-1-1 1,0 1-1,0-1 1,1 1-1,-1 0-3,1 0 12,-2 13 303,0-8-203,3-5-27,17-6-53,14-9-142,-27 11 85,0 0 0,0 0 0,0 1 0,0-1 0,1 1 0,-1 1 0,1-1 0,0 1-1,-1 1 1,1-1 0,0 1 0,6 0 25,27 3-11,-33-3 11,0 0 0,0 0 0,0 1 0,0 0 0,0 0 0,0 1 0,0 0 0,-1 0 1,1 0-1,-1 1 0,1 0 0,0 1 0,-5-2 10,1 0 0,0 0-1,-1 0 1,1 0 0,-1 1 0,0-1 0,0 1 0,0-1 0,0 1 0,0 0 0,-1 0 0,1 0 0,-1 0 0,0 0 0,0 0 0,0 0 0,0 0 0,0 1 0,-1-1 0,1 0 0,-1 1 0,0-1 0,0 1-10,-1 2 19,0 0 0,0 0 0,0-1 0,-1 1 0,0 0 1,0-1-1,0 1 0,-1-1 0,1 0 0,-2 0 0,1 0 0,-3 3-19,-31 43 52,10-13 72,-12 11-124,27-34 4,1 1-1,1 1 1,0 0-1,1 1-3,-2 3-471,-1-1 0,-4 5 471,6-11-944,2-3-1294,3-5-3929,13-14 4077,6-6 415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1:10.1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119 72 3232,'-3'-6'1266,"3"6"-1258,1 0 0,-1 0-1,0 0 1,0 0 0,0 0 0,0 0-1,0 0 1,0 0 0,0 0 0,0 0-1,0 0 1,0 0 0,0 0 0,0 0-1,0 0 1,0 0 0,0 0 0,0 0-1,1 0 1,-1 0 0,0 0 0,0 0-1,0 0 1,0 0 0,0 0-1,0 0 1,0 0 0,0 0 0,0 0-1,0-1 1,0 1 0,0 0 0,0 0-1,0 0 1,0 0 0,0 0 0,0 0-1,0 0 1,0 0 0,0 0 0,0 0-1,0 0 1,0 0 0,0 0 0,0 0-1,0 0 1,0 0 0,0 0 0,0-1-1,0 1 1,0 0 0,0 0 0,0 0-1,0 0 1,0 0 0,0 0 0,0 0-1,0 0 1,0 0 0,0 0 0,0 0-8,1 0 501,-1 0-117,0 0-357,0 0-1,0-1 1,0 1 0,0 0 0,0 0 0,0 0-1,0-1 1,0 1 0,0 0 0,0 0 0,0 0-1,0-1 1,0 1 0,-1 0 0,1 0 0,0 0-1,0 0 1,0-1 0,0 1 0,0 0 0,0 0-1,0 0 1,-1 0 0,1 0 0,0 0 0,0-1-1,0 1 1,0 0 0,0 0 0,-1 0-1,1 0 1,0 0 0,0 0 0,0 0 0,-1 0-1,1 0 1,0 0 0,0 0 0,0 0 0,0 0-1,-1 0 1,1 0 0,0 0 0,0 0 0,0 0-1,-1 0 1,1 0 0,0 0 0,0 0 0,0 0-1,0 0 1,-1 0 0,1 0 0,0 0 0,0 0-1,0 1 1,0-1 0,-1 0 0,1 0-27,-10 7 1096,10-7-1059,-2 2 46,0 0 1,1 0-1,-1 0 0,1 0 0,-1 0 0,1 0 0,0 0 0,0 0 0,0 0 0,0 1 0,0-1 0,0 0 0,1 1 0,-1-1 0,1 0 0,0 1 0,0-1 0,0 1 0,0-1 1,0 0-1,0 1 0,0-1 0,1 1-83,0 0 15,-1 0 0,1 0 1,0 0-1,0 0 0,0 0 1,1 0-1,-1 0 0,1 0 1,-1-1-1,1 1 0,0-1 0,0 1 1,0-1-1,0 1 0,1-1 1,-1 0-1,2 1-15,-3-2 28,0-1 1,1 1-1,-1 0 0,0-1 1,0 1-1,1-1 1,-1 1-1,1-1 0,-1 0 1,0 1-1,1-1 0,-1 0 1,1 0-1,-1 0 1,0 0-1,1 0 0,-1-1 1,1 1-1,-1 0 0,0-1 1,1 1-1,-1 0 1,0-1-1,1 0 0,-1 1 1,0-1-1,0 0 0,0 0 1,0 1-1,1-1 1,-1-1-29,4-3 161,0-1 1,0 0 0,-1 0-1,1 0 1,1-5-162,7-8 195,-11 16-150,-1 0 1,1 0 0,-1 0-1,0 0 1,1 0 0,-1 0-1,-1 0 1,1 0-1,0 0 1,-1-1 0,1 1-1,-1 0 1,0 0 0,0-1-1,-1 1 1,1 0 0,-1 0-1,1-1 1,-1 1 0,0 0-1,-1-2-45,1 3 17,1 0 0,-1 0 0,0 0 0,0 0 1,0 0-1,0 0 0,-1 0 0,1 1 0,0-1 0,-1 0 0,1 1 0,-1-1 0,0 1 0,1 0 0,-1-1 0,0 1 0,0 0 0,0 0 0,0 0 0,0 0 0,0 1 0,0-1 0,0 0 0,0 1 0,0 0 0,0-1 0,0 1 0,-1 0 0,1 0 0,0 0 1,0 0-1,-1 1-17,-12 1-429,1 1 1,-1 1-1,1 0 1,0 1-1,0 1 1,0 0 0,1 1-1,0 0 1,-3 4 428,15-11-108,1 0 0,-1 1 0,1-1 0,-1 1 0,1-1 0,-1 1 0,1-1 0,-1 1 0,1-1 0,0 1 0,-1 0 0,1-1 0,0 1 0,0-1 0,-1 1 0,1 0 0,0-1 0,0 1 0,0 0 1,0-1-1,0 1 0,-1 0 0,1-1 0,1 1 0,-1 0 0,0-1 0,0 1 0,0 0 0,0-1 0,0 1 0,1 0 0,-1-1 0,0 1 108,1 0-191,0 0-1,-1 0 1,1 0 0,0 0-1,0 0 1,0 0 0,0 0-1,0 0 1,0 0-1,0-1 1,0 1 0,0 0-1,0-1 1,0 1 0,1-1-1,-1 1 1,1-1 191,15 2-1952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1:11.51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51 1568,'3'-14'576,"2"5"-448,8 1-32,-3 5-320,-2-5 96,2 0-736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1:11.8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1336 1 3072,'0'0'976,"0"0"-587,0 0-63,0 0 388,-9 8 1233,-3 4-1408,0 1 0,1 0 0,-7 11-539,-5 6 41,-127 143 765,70-85 232,-3-3 0,-7-2-1038,22-20 222,-329 287 349,340-306-1268,-2-3 0,-1-2 0,-62 30 697,108-62-1117,1 1 0,0 0-1,1 1 1,-7 7 1117,5-3-3253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51:13.8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43 320 2816,'-1'-1'55,"1"1"1,0-1 0,0 0-1,-1 1 1,1-1-1,0 0 1,0 1-1,0-1 1,0 0-1,0 0 1,0 1 0,0-1-1,0 0 1,0 0-1,0 1 1,0-1-1,1 0 1,-1 1-1,0-1 1,0 0 0,1 1-1,-1-1 1,0 0-1,1 1 1,-1-1-1,1 1-55,0-1 82,0 0 0,0 1-1,0-1 1,0 0-1,0 1 1,0-1 0,0 1-1,0 0 1,0-1 0,0 1-1,0 0 1,0 0-1,0-1 1,0 1 0,1 0-1,-1 0 1,0 0-82,-1 0 74,1 0 0,-1 0-1,0 0 1,1 0 0,-1-1 0,0 1 0,1 0 0,-1 0 0,0-1-1,0 1 1,1 0 0,-1-1 0,0 1 0,0 0 0,0-1-1,1 1 1,-1 0 0,0-1 0,0 1 0,0 0 0,0-1 0,0 1-1,0 0 1,0-1 0,0 1 0,0-1 0,0 1 0,0 0 0,0-1-1,0 1 1,0 0 0,0-1 0,0 1 0,0-1 0,0 1 0,0 0-1,0-1 1,-1 1 0,1 0 0,0-1 0,0 1 0,-1 0 0,1 0-1,0-1 1,0 1 0,-1 0-74,1 0 197,0 0 38,-9 0 1802,46 8-2019,-28-7-28,-1 0 0,0 1 0,1 0 0,-1 0 0,0 2 10,2-1 28,0 1 1,-1-2-1,1 1 0,0-1 0,0-1 0,0 1 0,1-2 0,-1 1 0,0-2 1,0 1-1,5-2-28,11-1 0,19-3-144,-22 1 180,-6 2-269,1-2 0,14-5 233,-26 8 14,-1 0-1,0-1 1,0 1 0,0-1 0,0-1 0,-1 1 0,1-1 0,-1 1 0,0-1-1,0 0 1,0-1-14,-1 1 21,-1 1-1,0 0 0,0-1 1,0 0-1,-1 1 0,1-1 1,-1 0-1,0 0 0,0 1 1,0-1-1,-1 0 0,1 0 1,-1 0-1,0 0 0,0 0 1,-1 0-1,1-3-20,-3-5 1,1 0 0,-1 1 1,-1-1-1,0 1 0,-2-3-1,2 5 66,-1 1 0,0-1 0,-3-3-66,-10-16 101,16 25-100,1 1 0,-1-1 1,0 1-1,0-1 0,0 1 0,-1 0 1,1 0-1,0 0 0,-1 0 0,1 0 1,-1 1-1,0-1 0,0 1 0,1 0 1,-1 0-1,0 0 0,0 0 0,0 0 1,0 0-1,0 1 0,0 0 0,0-1 1,-2 1-2,-1 0-18,1 1 0,-1-1 0,0 1 0,0 0 0,1 0 0,-1 0 0,0 1 0,1 0 0,-1 0 0,1 0 0,0 1 0,-2 1 18,-52 24 176,47-22-190,0 2 0,1-1-1,0 2 1,0-1-1,1 2 1,0-1 0,0 1-1,1 1 1,0 0-1,0 2 15,-37 50 0,37-53 2,-3 3-78,8-5 118,-1-1 1,0 0 0,-4 5-43,-13 18-80,17-21 98,3-6-8,0 0-1,1-1 1,-1 1 0,1 1-1,0-1 1,0 0 0,0 0 0,0 0-1,0 1 1,1-1 0,-1 0-1,1 1 1,0-1 0,0 0-1,0 1 1,1-1 0,-1 0 0,1 1-1,0 0-9,0 0 28,1 0 0,0 0-1,0 0 1,0 0 0,1 0 0,0 0-1,-1 0 1,3 1-28,2 5 77,24 33 200,1-2-277,-1-14 560,-29-24-543,1-1-1,0 1 1,0-1-1,0 0 1,0 0-1,0 0 1,0 0-1,0-1 1,1 1-1,-1-1 1,1 0-1,-1 0 1,1 0-1,0 0 1,-1-1-1,1 0 1,1 1-17,9-1 150,0-1 1,-1 0-1,1-1 1,1-1-151,34-4 147,224 6-667,-144 2-5840,-111-2 4387,-4-3-950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11:46.4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775 222 224,'-1'0'41,"-1"0"25,1 4 30,0-3 234,1-1-299,0 0-1,0-1 1,0 1-1,0 0 1,0 0-1,-1 0 0,1 0 1,0 0-1,0 0 1,0 0-1,0 0 1,0 0-1,0 0 1,0 0-1,0-1 1,0 1-1,0 0 1,0 0-1,0 0 0,0 0 1,-1 0-1,1 0 1,0-1-1,0 1 1,0 0-1,0 0 1,0 0-1,0 0 1,0 0-1,0 0 0,0 0 1,0-1-1,1 1 1,-1 0-1,0 0 1,0 0-1,0 0 1,0 0-1,0 0 1,0 0-1,0-1 0,0 1 1,0 0-1,0 0 1,0 0-1,0 0 1,0 0-1,1 0 1,-1 0-1,0 0 1,0 0-1,0 0 0,0 0 1,0 0-1,0-1 1,0 1-1,1 0 1,-1 0-1,0 0 1,0 0-1,0 0 1,0 0-1,0 0 0,0 0 1,0 0-1,1 0 1,-1 0-1,0 0 1,0 0-31,3 0 985,-6 1-1074,8-3 47,1 1 0,0-1 1,-1 0-1,0-1 1,1 1-1,-1-1 1,0 0-1,1-2 42,10-3 167,16-6 261,-24 11-14,1-1 0,-1 0 0,5-3-414,-12 7 42,-1 0 0,1 0 1,-1-1-1,1 1 0,-1 0 1,0 0-1,1-1 0,-1 1 1,0 0-1,1 0 0,-1-1 1,0 1-1,1 0 0,-1-1 1,0 1-1,0 0 0,1-1 1,-1 1-1,0-1 0,0 1 1,0-1-1,0 1 1,1 0-1,-1-1 0,0 1 1,0-1-1,0 1 0,0-1 1,0 1-1,0-1 0,0 1 1,0-1-43,-1 1 41,1-1 0,-1 0 1,0 0-1,1 1 1,-1-1-1,0 0 1,1 1-1,-1-1 0,0 1 1,0-1-1,1 1 1,-1-1-1,0 1 0,0 0 1,0-1-42,-36-10 475,35 11-361,-7-2-147,0 0 0,0 0 1,0 1-1,-1 1 0,1-1 1,0 2-1,0-1 0,0 1 1,0 0-1,0 1 0,0 0 1,0 1-1,0 0 0,1 0 1,-1 1-1,-6 4 33,-9 9-78,0 2-1,2 0 1,0 2-1,1 1 1,0 2 78,-1 0 104,20-22-122,1-1-13,0 0-1,0 0 1,0 0 0,0 0-1,0 0 1,0 0-1,0 0 1,1 1-1,-1-1 1,0 0-1,1 1 1,-1-1-1,0 1 32,11-3-464,-5-2 423,1 1 0,0-1 0,0 0 0,-1-1 0,0 1 0,0-1 0,4-3 41,3-4 32,-1 0-1,6-8-31,11-16 384,-3-2 0,16-28-384,-41 64 13,0 1 0,1 0 0,-1 0 0,0 0 0,0-1 0,0 1 0,0 0-1,1 0 1,-1-1 0,0 1 0,0 0 0,0 0 0,0-1 0,0 1-1,0 0 1,0 0 0,0-1 0,1 1 0,-1 0 0,0-1 0,0 1 0,0 0-1,0-1 1,-1 1 0,1 0 0,0 0 0,0-1 0,0 1 0,0 0-1,0 0 1,0-1 0,0 1 0,0 0 0,-1 0 0,1-1 0,0 1 0,0 0-1,0 0 1,0-1 0,-1 1-13,-13 0 279,-17 11-273,-5 2 266,-8 1-272,-18 6 6,56-17-153,-1-1 0,0 0 0,1-1 0,-1 1 0,0-1 0,0-1-1,-3 1 148,10-1-7,0 0-1,0 0 1,0 0-1,0 0 0,0 0 1,0 0-1,0 0 0,0 0 1,0 0-1,-1 0 0,1 0 1,0 0-1,0 0 0,0 0 1,0 0-1,0 0 0,0 0 1,0 0-1,0 0 0,0-1 1,0 1-1,0 0 0,-1 0 1,1 0-1,0 0 1,0 0-1,0 0 0,0 0 1,0 0-1,0 0 0,0 0 1,0 0-1,0 0 0,0 0 1,0-1-1,0 1 0,0 0 1,0 0-1,0 0 0,0 0 1,0 0-1,0 0 0,0 0 1,0 0-1,0 0 0,0 0 1,0-1-1,0 1 1,0 0-1,0 0 8,4-6-166,8-6-27,5-4 390,1-2 1,-2 0-1,0-1 0,8-15-197,-23 33 18,-1 1 0,1-1 0,-1 0 0,1 1-1,-1-1 1,0 0 0,1 1 0,-1-1 0,0 0-1,0 0 1,0 1 0,1-1 0,-1 0 0,0 0-1,0 0 1,0 1 0,0-1 0,0 0 0,0 0-1,-1 1 1,1-1 0,0 0 0,0 0 0,-1 1-1,1-1 1,0 0 0,-1 0 0,1 1 0,0-1-1,-1 0 1,1 1 0,-1-1 0,1 1 0,-1-1-1,1 1 1,-1-1 0,0 1 0,1-1 0,-1 1-1,0-1 1,1 1 0,-1 0 0,0 0 0,0-1-1,1 1 1,-2 0-18,-2-2 29,0 1 1,-1-1-1,0 1 0,1 1 1,-1-1-1,1 0 0,-4 1-29,-44 1-206,0 3 0,1 1 0,-10 5 206,35-4-216,1 0 0,-12 6 216,36-12-6,0 1 1,1-1-1,-1 0 1,0 1-1,0-1 1,1 0-1,-1 1 1,0-1-1,0 1 1,1-1 0,-1 1-1,0-1 1,1 1-1,-1 0 1,1-1-1,-1 1 1,1 0-1,-1-1 1,1 1 5,0 0-2,0-1 0,-1 1 0,1-1 0,0 1 0,0-1 1,0 1-1,1-1 0,-1 1 0,0-1 0,0 1 0,0-1 0,0 1 1,0-1-1,1 1 0,-1-1 0,0 1 0,0-1 0,1 0 0,-1 1 0,0-1 1,0 1-1,1-1 0,-1 0 2,2 2 11,0 0 1,0-1-1,0 0 0,0 1 1,0-1-1,0 0 0,0 0 1,0 0-1,0 0 0,1-1 1,-1 1-1,1 0-11,21 1 104,-1-1 1,1-1-1,0-2 0,2 0-104,28-1 319,-65 4-299,0 0-1,-1 2 0,1-1 1,0 1-1,0 1 1,0 0-20,-17 6-32,3-2 30,1 1 0,0 2-1,1 1 1,-18 11 2,3 1-73,2 2 1,-14 14 72,50-40 0,-9 8-71,0-1 1,0 1 0,1 1-1,0 0 1,-6 9 70,13-17-166,1-1 28,2-1 159,-1 0 0,1 0 1,0 0-1,-1 0 0,1 0 1,0 1-1,0-1 1,0 0-1,1 1-21,-3 0 0,4-2 40,0 0-1,0 1 1,1-1 0,-1-1-1,-1 1 1,1-1 0,0 1 0,-1-1-1,1 0 1,-1-1 0,0 1-1,0 0 1,0-1 0,1-2-40,-2 4 41,0-1-1,-1 0 1,1 1 0,-1-1 0,0 0 0,0 0 0,0 0-1,0 0 1,0 0 0,-1 0 0,1 0 0,-1 0-1,0 0 1,0 0 0,0-1 0,0 1 0,0 0 0,-1 0-1,0 0 1,1 0 0,-2-2-41,2 4-24,-1 0 0,0-1 0,0 1 0,0 0 0,1 0 0,-1 0 0,0 0 0,0-1 0,-1 1 0,1 1 1,0-1-1,0 0 0,0 0 0,-1 0 0,1 1 0,0-1 0,-1 0 0,1 1 0,0-1 0,-1 1 0,1 0 0,-1 0 0,1-1 0,-1 1 0,1 0 0,-1 0 0,1 0 0,-1 0 0,1 1 0,-1-1 0,0 0 24,0 1-31,0-1 0,-1 1-1,1 0 1,-1-1 0,1 1-1,0 0 1,0 1 0,-1-1-1,1 0 1,0 1 0,0-1-1,0 1 1,0-1 0,1 1-1,-1 0 1,0 0 0,1 0-1,-1 1 32,-4 6-345,6-12 239,10-19 344,-5 12-171,0-1 1,0 1-1,-1-1 0,0 0 0,-1 0 0,0 0 1,-1 0-1,0-1 0,-1 1 0,0-9-67,-2 3 127,0 10-501,9 10 178,0 3 156,-1 0 0,1 1 0,-1-1-1,4 6 41,19 18-297,-18-20 226,1-2 1,0 1-1,0-2 1,1 1-1,0-2 1,6 2 70,25 8 118,19 2-118,20 7 262,-77-22-193,0 0 1,0 1-1,0-1 0,0 1 1,-1 1-1,1-1 0,-1 1 1,0 0-1,4 6-69,-9-10 14,0 0 1,0 0-1,-1 0 0,1 0 0,-1 0 1,1 0-1,-1 0 0,1 0 0,-1 0 1,0 0-1,1 0 0,-1 0 0,0 1 1,0-1-1,0 0 0,0 0 0,0 0 1,0 0-1,0 1-14,0 1 25,-1-1 0,0 1-1,0 0 1,1-1 0,-2 1 0,1 0 0,0-1 0,-1 1-25,-3 5 53,-1 0 0,0 0 1,0-1-1,-4 3-53,-1 1 38,-1 0 0,0-1-1,0 0 1,-12 6-38,19-13-34,-1 0-1,1 0 1,0-1 0,-1 0-1,0 0 1,0 0-1,1-1 1,-1 0-1,0 0 1,0 0-1,0-1 1,0 0 0,0 0-1,-2 0 35,6-1-16,0 1 0,0 0 0,0-1 0,0 1 0,-1-1 0,1 1 0,1-1 0,-1 0 0,0 0 0,0 0 0,0 0 0,0 0 0,1-1 0,-1 1 0,0 0 0,1-1 0,-1 1 0,1-1 0,0 0 0,-1 1 0,1-1 0,0 0 0,-1-1 16,0-4-27,0 1 0,0 0 0,1-1 0,0 1 0,0-1 0,0-5 27,-5-28 567,3 30-464,0 0 0,1-1-1,0 1 1,1 0 0,0-1-1,0 1 1,1-1 0,1 0-103,-1 11-17,0-1 1,0 1 0,0-1-1,1 0 1,-1 1-1,0-1 1,0 1 0,1-1-1,-1 1 1,0-1 0,1 1-1,-1-1 1,0 1-1,1-1 1,-1 1 0,1 0-1,-1-1 1,0 1 0,1 0-1,-1-1 1,1 1-1,-1 0 1,1 0 0,0-1-1,-1 1 17,2 0-60,-1-1 0,1 1-1,0 0 1,-1 0 0,1 0 0,0 0-1,-1 0 1,1 0 0,1 0 60,5 2-520,0 0 0,-1 0 0,7 3 520,-11-4-214,26 10-2692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11:50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1248,'2'6'460,"0"-1"0,-1 1-1,0 0 1,0-1 0,-1 3-460,4 15 533,-2-11-485,0 1 0,0-1 0,-1 13-48,9 82 235,-9-67-147,1-24-36,-2 0 1,-1 0-1,0 7-52,0 16 635,1-39-608,0 1 0,0-1 0,0 1 0,0-1 0,0 1 0,0 0 0,0-1 1,0 1-1,0-1 0,0 1 0,0-1 0,0 1 0,0-1 0,0 1 1,1-1-1,-1 1 0,0-1 0,0 1 0,1-1 0,-1 1 0,0-1 1,1 1-1,-1-1 0,0 1 0,1-1 0,-1 0 0,1 1 0,-1-1 1,1 0-1,-1 1 0,1-1 0,-1 0 0,1 0 0,-1 0 0,1 1 1,-1-1-1,1 0 0,-1 0 0,1 0 0,-1 0 0,1 0 0,-1 0 1,1 0-1,0 0 0,0 0-27,0 0 11,1 0 1,0 0 0,0 0-1,0 1 1,0-1-1,0 0 1,-1 1-1,1-1 1,0 1 0,0 0-1,0 0-11,9 2 187,11-1-56,-17-1-65,-1 0 1,1-1 0,-1 0 0,1 0-1,-1 0 1,1 0 0,2-1-67,-2-1 90,-3 1-95,4-2-38,4-1-1301,-9 3 230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4:17.2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28 1152,'0'1'102,"0"-1"0,-1 1-1,1 0 1,-1-1 0,1 1 0,0 0-1,0-1 1,-1 1 0,1 0 0,0 0 0,0-1-1,0 1 1,0 0 0,0 0 0,0 0-1,0 0-101,0-1 183,0 1 1,0-1-1,1 0 0,-1 1 0,0-1 0,0 1 0,0-1 0,1 0 0,-1 0 0,0 1 0,1-1 0,-1 0 0,0 1 0,1-1 0,-1 0 0,0 0 0,1 0 0,-1 1 0,0-1 0,1 0 0,-1 0 0,1 0-183,15 1 3619,-4-2-4429,49-10 1752,-38 5-687,1 2 0,-1 1-1,18 0-254,-1 1 300,-1-2-1,29-6-299,-47 7 143,-20 3-148,1 0 0,-1 0 0,0 0 0,1 0 0,-1 0 1,0 0-1,1 0 0,-1 1 0,0-1 0,2 1 5,8 1-490,-11-2 85,0 0-438,0 3-55,-1-1 1,1 1-1,-1 0 0,0-1 0,0 1 1,0-1-1,0 0 0,0 1 0,-1 0 898,-5 2-1365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11:51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2080,'-4'2'1173,"3"-1"-538,1-1-182,16 13 502,-14-13-790,-2 1-119,0-1 1,0 1-1,0-1 0,0 1 1,0-1-1,1 1 0,-1-1 1,0 1-1,0-1 0,0 0 1,1 1-1,-1-1 0,0 1 1,0-1-1,1 0 0,-1 1 1,0-1-1,1 0 0,-1 1 1,0-1-1,1 0 0,-1 0 1,0 1-1,1-1 0,-1 0 1,1 0-1,-1 1 0,1-1 1,-1 0-1,1 0 0,-1 0-46,14 1 595,-12-1-509,-1 0-22,1 0-32,5 4-26,-5-3 6,1 0 0,-1 0 1,1 0-1,0 0 0,-1 0 1,1 0-1,0 0 0,0-1 1,-1 0-1,1 1 0,0-1 1,0 0-1,0 0 0,1-1-12,6 0 404,-10 2-388,1-1-1,-1 0 1,1 0 0,-1 0 0,0 0 0,1 1 0,-1-1-1,0 0 1,1 0 0,-1 1 0,0-1 0,1 0 0,-1 0-1,0 1 1,0-1 0,0 0 0,1 1 0,-1-1 0,0 1-1,0-1-15,1 1 41,11 1 106,-11-2-158,0 0-1,0 0 1,0 0 0,1 1-1,-1-1 1,0 0-1,0 0 1,0 1 0,1-1-1,-1 0 1,0 1 0,0 0 11,1 0-219,1 0 0,-1 1 1,0 0-1,0-1 0,0 1 1,-1 0-1,1 0 0,0 0 1,0 0 218,-2 0-944,0-2 149,0 0-570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11:52.9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0 1408,'-9'2'450,"15"3"-158,-4-4-250,-2 1 40,1 0-1,-1 0 1,1-1 0,-1 1-1,0 0 1,0 0 0,0 0 0,0 0-1,-1 0 1,1 0-82,0 2 143,8 44 2518,-7-48-2557,1 1 0,-1-1-1,1 1 1,-1-1 0,1 1 0,-1-1-1,1 0 1,0 0 0,-1 0 0,1 0-1,0 0-103,121 0 2043,-118 1-2047,0-1 1,0 1-1,0 1 0,-1-1 1,1 1-1,0-1 0,-1 1 1,1 1-1,-1-1 4,-3-1 17,14 1-93,0 0-1235,-9 1-747,-6-3 170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6:11:53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338 24 1056,'0'0'13,"0"0"0,0 0 1,0 1-1,0-1 0,-1 0 0,1 0 0,0 0 1,0 0-1,0 0 0,0 0 0,0 0 0,-1 1 1,1-1-1,0 0 0,0 0 0,0 0 0,0 0 1,-1 0-1,1 0 0,0 0 0,0 0 0,0 0 1,-1 0-1,1 0 0,0 0 0,0 0 0,0 0 1,0 0-1,-1 0 0,1 0 0,0 0 0,0-1 1,0 1-1,0 0 0,-1 0 0,1 0 0,0 0 1,0 0-1,0 0-13,-1-8-51,-1-1-130,2 8 145,-1 1 98,1-1 1,0 1-1,0 0 0,0-1 1,0 1-1,0 0 1,-1-1-1,1 1 1,0 0-1,0 0 1,0-1-1,-1 1 0,1 0 1,0 0-1,0-1 1,-1 1-1,1 0 1,0 0-1,-1 0 1,1-1-1,0 1 0,-1 0 1,1 0-1,0 0 1,-1 0-1,1 0 1,0 0-1,-1 0 1,1 0-1,0 0 0,-1 0 1,1 0-1,0 0 1,-1 0-1,1 0 1,-1 0-63,-2 0 33,-94 7 4111,87-7-3871,2-1-139,1 1 0,-1 0-1,0 1 1,1-1 0,-1 2 0,1-1-1,-1 1 1,1 0 0,0 0-1,-1 1-133,-7 4 109,13-6-112,-1 0 1,0 0-1,0 0 0,1 1 0,-1-1 0,1 1 1,-1 0-1,1-1 0,0 1 0,0 0 0,0 0 0,0 1 1,0-1-1,0 0 3,-3 5-32,1-2-1,-1 1 1,-1-1 0,0 1 32,2-2 16,-1 0 0,1 1 0,0-1 0,0 1 1,1 0-1,-1 0 0,1 1-16,-3 5-20,4-8 46,1-1-1,-1 1 0,1-1 1,0 1-1,0-1 1,0 1-1,0 0 1,0 0-1,1 0 0,-1 1-25,1-3 34,0 0 0,0 0 0,1 0 0,-1 0 0,0 0 0,1 0 0,-1 0-1,1 0 1,-1 0 0,1 0 0,-1 0 0,1 0 0,0 0 0,-1-1 0,1 1 0,0 0-1,0 0 1,-1-1 0,1 1 0,1 0-34,17 9 275,-19-9-268,24 8 276,1-1 0,0-2 1,7 2-284,13 2-199,-30-7-373,0-2 0,0 0 0,0 0 0,0-1 0,0-1 0,-1-1 0,1 0-1,0-1 573,0 1-628,31-5-2556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4:48.9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76 43 4736,'-70'-31'1760,"70"23"-1376,-5 5-96,5 3-512,0 0 64,0 8-1280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4:57.2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1183 667 1472,'-1'-1'45,"1"0"-1,-1 1 1,1-1-1,-1 0 1,1 0-1,-1 1 1,0-1-1,1 1 1,-1-1 0,0 0-1,0 1 1,0 0-1,1-1 1,-1 1-1,0-1 1,0 1 0,0 0-1,0-1 1,0 1-45,0 1 59,0-1 0,0 1 0,0 0 0,-1 0 0,1-1 0,0 1 0,0 0 0,0 0 0,0 0 0,0 0 0,1 0 0,-2 1-59,-1 1-88,-29 36 55,23-27-79,0-1 0,-1 0 1,0 0-1,0-1 0,-1-1 0,-9 6 112,19-14 14,1-1 1,-1 1-1,0-1 1,0 1-1,0-1 1,0 1 0,0-1-1,0 0 1,0 0-1,1 1 1,-1-1-1,0 0 1,0 0 0,0 0-1,0 0 1,-1 0-15,1 0 25,1 0 1,0 0-1,-1-1 1,1 1 0,-1 0-1,1 0 1,0-1-1,-1 1 1,1 0-1,-1 0 1,1-1-1,0 1 1,0-1-1,-1 1 1,1 0 0,0-1-1,-1 1 1,1 0-1,0-1 1,0 1-1,0-1 1,0 1-1,-1-1 1,1 1-26,0-2 90,0 1 1,0-1-1,-1 0 1,1 1-1,1-1 1,-1 1-1,0-1 0,0 0 1,0 1-1,1-1 1,-1 1-1,1-1 1,-1 1-1,1-1 1,0 1-1,0-1 1,0 0-91,3-2 150,-2 2-106,-1 1 0,1-1 0,-1 0-1,1 0 1,-1 0 0,0 0 0,0 0 0,1-1-44,-3 3 2,1 0 0,-1 0 0,1 0 0,-1 0 0,0 0-1,1 1 1,-1-1 0,0 0 0,1 0 0,-1 1 0,1-1 0,-1 0 0,1 1 0,-1-1 0,1 0 0,-1 1 0,1-1 0,-1 1 0,1-1-1,-1 1-1,-11 11 43,11-10-44,-154 182 49,140-162-120,12-18 35,0 1 0,0 0 0,0-1 0,-1 1 0,1-1 0,-1 0 0,-3 2 37,6-6-85,15-12 272,1-3 39,-2 0 0,0-2 0,0 1 0,7-16-226,-6 9 62,2 1 1,13-15-63,-16 22-3,0 0 0,-2-1 1,0 0-1,8-16 3,-7 13 113,-10 16-119,0 0 1,0 0-1,0 0 1,0-1 0,0 1-1,0-4 6,7-7-40,-8 13 31,0 0 1,0 0 0,0 0 0,-1 0 0,1 0 0,0 0 0,-1 0 0,1 0-1,-1 0 1,1-1 0,-1 1 0,0 0 0,1 0 0,-1-1 0,0 1-1,0-1 9,1-4 6,0 0 0,0 1 0,0-1 0,0 1 0,1 0 0,0-1 0,1 0-6,7-25 38,-8 26-43,-1-1-1,1 1 0,1-1 0,-1 1 0,1 0 0,-1 0 0,2 0 1,-1 1-1,0-1 0,4-3 6,1-5-49,-7 11 45,1-1-1,-1 1 1,1 0-1,-1-1 1,1 1-1,0 0 1,1 0 4,1-2-27,-3 5-188,-6 10 25,-1 1 330,-2 3-451,8-14 319,-1 0 0,1 0 0,-1 0-1,1 0 1,-1 0 0,1 0 0,0 0 0,-1 0-1,1 0 1,0 0 0,0 0 0,0 0 0,0 1-8,0-1-43,-9 7 181,-1 10-239,10-16 155,1-3-45,0 0 0,-1 1 0,1-1 0,-1 0 0,0 1 0,1-1 1,-1 0-1,0 0 0,1 0 0,-1 0 0,0 1 0,0-1 0,0 0 0,0-1-9,0-18 234,-1 0-1,0-1 0,-2 1 1,-4-15-234,4 20-155,3 13 160,0 0 0,-1-1 1,1 1-1,-1 0 0,1 0 1,-1-1-1,0 1 1,0 0-1,0 0 0,0 0 1,-1 0-1,0-1-5,1 0 25,-1 1 0,1 0 0,-1 0 0,1-1 0,0 1 1,0-1-1,0 1 0,1-1-25,-8-16 247,-16-12-60,-2-5-107,8 5-177,8 17 191,2-1-1,-1-1 1,2 0-1,-2-6-93,5 10 8,0 0-1,-1 0 1,0 1-1,-1 0 0,0 0 1,-1 0-1,0 1 1,-1 0-1,0 0 1,-3-2-8,7 9-13,0-1 0,-1 2 0,1-1 0,-1 0-1,0 1 1,1 0 0,-1 0 0,0 0 0,-1 1 0,1-1 0,0 1 0,-1 1 13,-14-3 144,0 2 0,-12 1-144,26 0 55,-29 0 164,-20 4-219,16 3-75,-15-4 113,54-2-48,-1-1 1,0 0-1,0 0 1,0 0-1,0 1 1,0-1-1,1 0 1,-1 1-1,0-1 1,0 1-1,1-1 0,-1 1 1,0-1-1,1 1 1,-1-1-1,0 1 1,1 0-1,-1-1 10,1 1 0,-1 0-1,0-1 1,1 1-1,-1 0 1,0-1-1,0 1 0,0 0 1,1-1-1,-1 0 1,0 1-1,0-1 1,0 1-1,0-1 1,0 0-1,0 0 1,0 1-1,0-1 0,0 0 1,0 0 18,-1 0 0,1 1 0,-1-1 0,1 1-1,-1-1 1,1 1 0,0 0 0,-1-1 0,1 1-1,0 0 1,0 0 0,-1 0 0,1 0 0,0 0-1,0 0 1,0 0 0,0 0 0,0 1-18,-12 11 53,-7-2-244,13-7 165,0 0-1,0 1 0,0-1 0,0 1 0,1 1 0,-3 3 27,-46 49-86,-2 2 598,41-40-514,2 0-1,-9 18 3,7-15-130,12-18 124,0 1 0,0-1 0,1 1 1,0-1-1,0 1 0,0 1 6,-15 40-144,18-6 96,-1-38 43,1-1 1,0 1-1,1-1 0,-1 1 1,0-1-1,1 1 1,-1-1-1,1 1 1,0-1-1,0 0 0,0 1 1,0-1-1,0 0 1,2 2 4,-3-3-8,1 0 1,0 0-1,0 0 1,-1 0-1,1 1 1,-1-1-1,1 0 1,-1 0-1,1 0 1,-1 1-1,0-1 1,0 0-1,1 1 1,-1 0 7,1 3 35,8 19-61,-7-22 37,-1 1 1,0 0 0,0 0-1,0 0 1,0 0 0,-1 0-1,1 0 1,-1 0 0,0 0-1,0 1 1,0-1-1,0 0 1,-1 0 0,1 0-1,-1 0 1,0 0 0,0 1-12,-3 6 5,0-1 0,0 0 0,-1 0 0,-4 6-5,-9 15-32,11-19 55,4-8-21,1-1 1,0 1-1,1 0 1,-1 0-1,0 0 1,0 3-3,2-5-7,-1 1 1,1 0 0,0-1-1,0 1 1,0 0-1,0-1 1,0 1 0,0 0-1,0-1 1,1 1-1,-1 0 1,0-1 0,1 1-1,0 0 1,-1-1 0,1 1-1,0 0 7,1 2-37,0-1 0,0 0 0,0 0 0,1 0 0,-1 0 0,2 1 37,8 8-2,-9-8 19,0-1 0,1 0 0,-1 0 0,1 0 0,0 0 0,0 0-1,0-1 1,2 1-17,9 10-42,-12-12 21,0 1 0,0 0 0,-1 0 0,1 0 0,-1 1 0,1-1 0,-1 1 0,0-1-1,0 1 1,0 0 0,0-1 0,0 1 21,7 11-19,-7-10 24,1 0 1,-1 0-1,0 0 1,0 1 0,0 0-1,0-1 1,-1 1-1,0 1-5,3 8 153,1 21-100,-3-21-124,-2-12 66,0 1-1,0-1 0,1 0 0,-1 1 1,1-1-1,-1 0 0,1 0 1,0 0-1,0 1 6,9 20-74,-6-13 50,0 0 1,1-1-1,0 1 0,1-1 0,0 0 1,1 0-1,6 7 24,-12-16 3,7 9 35,1-1 1,9 7-39,-15-13 12,0 0-1,0 0 1,0-1-1,0 1 0,0-1 1,0 0-1,0 1 1,0-1-1,1-1 1,-1 1-1,0 0 1,1-1-1,-1 0-11,-1 0 13,0 0 0,0-1 0,0 1 0,0-1 0,0 0 0,0 1 0,0-1 0,0 0 0,1-1-13,11-5 80,-12 7-95,-1-1 0,0 1 0,0-1 0,1 0 0,-1 0 0,0 0 0,0 0 0,0 0-1,0 0 1,0 0 0,0 0 0,0 0 0,0-1 0,-1 1 0,1 0 0,0-1 0,-1 1-1,1-2 16,-1 3 10,0-1-1,0 1 0,1-1 1,-1 0-1,0 1 0,0-1 1,0 0-1,0 1 0,1-1 1,-1 1-1,0-1 1,1 0-1,-1 1 0,0-1 1,1 1-1,-1-1 0,0 1 1,1-1-1,-1 1 0,1 0 1,-1-1-1,1 1-9,0-1-11,-1 1-1,1 0 1,-1-1 0,0 1 0,1-1-1,-1 1 1,1-1 0,-1 1-1,0-1 1,1 1 0,-1-1 0,0 1-1,0-1 1,1 1 0,-1-1-1,0 1 1,0-1 0,0 0 0,0 1-1,0-1 1,0 1 0,0-1 11,0-2 5,-1 0 0,1 1 1,-1-1-1,0 0 0,0 1 1,0-1-1,0 1 0,-1-1 1,1 1-1,-1 0 0,1 0 1,-1-1-1,0 1 0,0 0 1,0 1-1,0-1 0,0 0 1,-1 0-6,-6-5 58,-1 0 1,1 1 0,-1 0-1,-2 1-58,-8-4-12,0 0 0,-1 2-1,-19-4 13,8 4 19,17 4-69,-1 0 1,2-2-1,-1 1 1,-3-3 49,13 5 0,1-1 0,-1 1 0,1-1 1,0 0-1,0 0 0,0 0 0,0-1 1,0 1-1,1-1 0,-1 0 0,1 0 1,0 0-1,0-1 0,-1-2 0,0-2-8,1 1 0,0-1 1,0 1-1,1-1 0,0 0 0,0 0 0,1 0 1,0 0-1,1-1 0,0 1 0,0 0 0,1 0 0,0 0 1,1 0-1,2-7 8,13-52 176,-15 63-175,0 0 1,0-1-1,0 1 0,0 0 1,1 0-1,0 0 0,0 0 1,0 0-2,31-37-200,-23 29 213,0 1-41,1 0 0,0 1 0,7-5 28,11-9-7,-25 21-6,1 0 0,-1 0 0,1 1-1,0 0 1,2-1 13,22-13 61,81-62-211,-68 44 197,-30 23-22,0 1-1,11-6-24,3-3-170,-26 20 223,-2 2-29,1 0 0,-1 1 0,0-1 0,-1 0 0,1 0 0,0 0 0,-1 0 0,1 0-1,-1 1-23,0-1 20,-73 108 22,-19 25-170,82-120 120,9-12-7,1-1 1,0 0-1,0 0 0,0 1 0,0 0 0,1-1 0,-1 1 0,1 0 0,-1 0 0,1-1 0,0 1 0,0 0 0,0 2 15,2-4 1,1-1 1,-1 0-1,1 0 1,-1 1-1,1-1 1,-1 0-1,0 0 0,1 0 1,-1-1-1,1 1 1,0 0-2,3-2 0,0 0 1,0 0 0,0 0-1,0-1 1,0 1-1,-1-1 1,1-1 0,-1 1-1,1 0 1,-1-1 0,0 0-1,0-1 0,8-9-14,-2 0 1,0-1-1,1-3 14,5-7 114,-5 5 8,-10 17-15,-8 13-112,-32 55-38,20-31 48,-8 9-5,-5-7 37,24-28-44,0 1 0,0 1 0,-1 2 7,18-13-42,0-4 33,0 0-1,-1-1 1,0 0 0,0-1 0,0 1 0,0-2 0,1-1 9,110-124-116,-88 98 184,-11 11-5,48-51 50,-46 49-199,-22 26 85,0 0 0,0 0 0,0 0 0,0 0 0,0 0 0,0 0 0,0 0-1,0 0 1,0 0 0,0 0 0,0 0 0,0 1 0,0-1 0,0 0-1,0 0 1,0 0 0,0 0 0,0 0 0,0 0 0,0 0 0,1 0 0,-1 0-1,0 0 1,0 0 0,0 0 0,0 0 0,0 0 0,0 0 0,0 0-1,0 0 1,0 0 0,0 0 0,0 0 0,0 0 0,0 0 0,1 0 0,-1 0-1,0 0 1,0 0 0,0 0 1,-3 7 3,-6 7-28,-1-1-1,-1 0 1,-9 10 25,6-8 3,1 1 0,-5 7-3,-54 75-122,56-72 118,14-21 51,-1 0 1,1-1 0,-1 1 0,0-1-1,-3 2-47,10-9-88,0 0 0,0 1 0,0-1 0,1 1 0,2-2 88,17-10 14,-16 8-6,0 0-1,1 0 1,-1 1 0,1 0 0,0 0 0,1 1-1,-1 0 1,1 1 0,-1 0 0,1 0 0,0 1-1,0 1 1,8-1-8,-18 3 2,0-1-1,0 1 1,1 0 0,-1-1-1,0 1 1,0 0 0,0-1-1,0 1 1,0 0 0,0-1-1,0 1 1,0 0 0,0-1-1,0 1 1,-1 0 0,1 0-2,-2 5 24,0 1 0,0-1-1,-1 1 1,0-1 0,0 0 0,0 0 0,-4 4-24,-31 39-33,1-2-117,26-30 172,1 1 0,0-1 0,-5 17-22,12-27-6,1 0-1,0-1 1,0 1 0,0 0-1,1 0 1,0 0-1,1 0 1,-1 1-1,1-1 1,1 0 0,0 0-1,0 4 7,0-9-6,-1-1 0,1 1 0,-1 0 0,1 0 0,0 0-1,0 0 1,0 0 0,0 0 0,0-1 0,0 1 0,0-1 0,1 1 0,-1-1 0,1 1-1,-1-1 1,1 0 0,0 1 0,1 0 6,-1-1-15,1 0 0,0 0 0,0 0 0,0 0 0,0 0 0,0 0 0,1-1 0,-1 0 0,0 1 0,0-1 0,2-1 15,5 0 5,1 0 1,-1-1 0,0 0 0,0-1 0,0 0 0,7-4-6,64-32 272,-81 38-272,0 1 0,0 0 0,0 0 0,0 0 0,1 0 0,-1 0-1,0-1 1,0 1 0,0 0 0,1 0 0,-1 0 0,0 0 0,0 0 0,0 0 0,1 0 0,-1 0 0,0 0 0,0 0-1,0 0 1,1 0 0,-1 0 0,0 0 0,0 0 0,1 0 0,-1 0 0,0 0 0,0 0 0,0 0 0,1 0-1,-1 0 1,0 1 0,0-1 0,0 0 0,1 0 0,-1 0 0,0 0 0,0 0 0,0 0 0,0 1 0,1-1-1,-1 0 1,0 0 0,0 0 0,0 1 0,0-1 0,0 0 0,0 0 0,0 0 0,0 1 0,0-1 0,1 0-1,-1 0 1,0 1 0,0-1 0,0 0 0,0 0 0,0 0 0,0 1 0,0-1 0,-1 0 0,1 0 0,0 1-1,0-1 1,0 0 0,0 0 0,-4 11 1,-1-3 26,-1-1 0,0 1 0,0-1-1,0 0 1,-1 0 0,-1-1 0,-3 3-27,-17 11 248,-11 6-248,38-26 1,-4 4 20,-1 0 0,0 0-1,-1-1 1,1 0 0,0 0 0,-1-1-1,0 0 1,0 0 0,-2 0-21,9-2-5,0 0 1,0 0-1,0 0 1,-1 0-1,1 0 1,0 0-1,0 0 1,0 0-1,0 0 0,0 0 1,0 0-1,0 0 1,0 0-1,0 0 1,0 0-1,0 0 1,-1 0-1,1 0 1,0 0-1,0-1 1,0 1-1,0 0 1,0 0-1,0 0 1,0 0-1,0 0 1,0 0-1,0 0 0,0 0 1,0 0-1,0 0 1,0-1-1,0 1 1,0 0-1,0 0 1,0 0-1,0 0 1,0 0-1,0 0 1,0 0-1,0 0 1,0 0-1,0-1 1,0 1-1,0 0 0,0 0 1,0 0-1,0 0 1,0 0-1,0 0 1,0 0-1,0 0 1,1 0-1,-1 0 1,0 0-1,0 0 1,0 0-1,0-1 1,0 1-1,0 0 1,0 0-1,0 0 1,0 0 4,5-5-206,35-23-139,38-21 345,-44 30 111,0-3 1,-2 0-1,14-15-111,-31 24-12,-6 6 52,-1 0 1,0-1-1,-1 1 0,0-2 0,0 1 1,4-8-41,-10 16 1,-1-1 0,1 0 0,-1 0 1,0 0-1,1 1 0,-1-1 0,0 0 1,0 0-1,1 0 0,-1 0 0,0 0 1,0 0-1,0 0 0,0 1 0,0-1 1,0 0-1,0 0 0,0 0 0,-1 0 0,1 0 1,0 0-1,-1 0 0,1 0-1,-1 0 4,0-1-1,0 1 1,0 0 0,0 0-1,0 0 1,-1 0-1,1 0 1,0 0-1,-1 0 1,1 0 0,0 0-1,-1 1 1,1-1-4,-6-2 12,0 1-1,-1 0 1,1 0-1,0 0 1,-4 1-12,-8-2-46,-1 2 0,0 0 1,1 1-1,-1 2 0,-10 1 46,26-2 12,-1-1 1,1 2-1,-1-1 1,1 0-1,0 1 1,0 0-1,0 0 1,-4 2-13,7-3-21,-1 0 0,1 1 0,-1-1 0,1 0 0,0 0 0,0 1 0,-1-1 0,1 1-1,0-1 1,0 1 0,0-1 0,1 1 0,-1 0 0,0-1 0,1 1 0,-1 0 0,1-1 0,-1 1 0,1 0 0,0 0 0,0 0 0,0 0 21,0 1-11,0 0 0,1 0 0,-1 0 1,1 0-1,0 1 0,0-1 0,0-1 0,0 1 0,1 0 0,-1 0 0,1 0 1,0-1-1,0 1 0,0-1 0,0 1 0,0-1 0,1 0 0,-1 0 0,0 0 0,1 0 1,0 0-1,-1 0 0,1-1 0,0 1 0,0-1 0,1 0 11,4 3 0,1-1-1,1 0 0,-1-1 1,0 0-1,0 0 0,1-1 1,-1 0-1,6-1 1,33-1 39,-16 0-11,0 2 1,9 1-29,-40-2 17,1 0 0,-1 1-1,0-1 1,0 0 0,1 1-1,-1-1 1,0 1 0,0 0 0,0-1-1,0 1 1,0 0 0,0-1-1,0 1 1,0 0 0,0 1-17,1-1-128,-3 7 133,-1-3 12,-1-1 0,0 1 0,0-1 0,0 0 0,0 0 0,0 0 0,-1 0 0,0-1-1,1 1 1,-3 0-17,-1 2 2,-5 3-2,-1 0 0,0-1 0,0 0 0,-1-1 0,0-1 0,0 0 0,-1-1 0,-14 3 0,23-6-7,-1-1 1,0 0 0,0-1 0,0 1-1,-4-1 7,4 0-54,6 0 49,1 0 0,0 0 0,0 0-1,0 0 1,0 0 0,0 0 0,0 0-1,-1-1 1,1 1 0,0 0 0,0 0-1,0 0 1,0 0 0,0 0 0,0 0-1,0 0 1,-1 0 0,1 0 0,0 0-1,0 0 1,0 0 0,0 0 0,0 0-1,0-1 1,0 1 0,0 0 0,0 0-1,0 0 1,0 0 0,0 0 0,-1 0-1,1 0 1,0 0 0,0-1 0,0 1-1,0 0 1,0 0 0,0 0 0,0 0-1,0 0 1,0 0 0,0-1 0,0 1-1,0 0 1,0 0 0,0 0 0,0 0-1,1 0 1,-1 0 0,0 0 0,0-1 5,5-8-70,10-9 130,22-16 20,22-15-80,25-22-160,-48 38 269,-9 9-2,-2 0 1,0-2-1,-2-1 1,11-16-108,-26 32 19,-5 7-15,-1 0 0,1 0 0,0 0 0,-1-1-1,0 1 1,1-3-4,0-2 53,-2 7-47,0 0-1,0 1 1,-1-1 0,1 0-1,-1 0 1,1 1 0,-1-1-1,0 0 1,0 0-1,0 0 1,0 0 0,0 0-1,0 1 1,0-1 0,-1 0-1,1 0 1,0 0 0,-1 1-1,0-1 1,0-1-6,-1-1-33,1 0 0,0 0 1,0 0-1,0 1 0,0-1 1,1 0-1,0 0 0,0-3 33,-2 2 112,3 1-5,1 0-233,-2 4-211,2 8 320,1 3-9,0-5 7,-1 0-1,-1 1 1,1-1 0,-1 1-1,0 5 20,-1-9 0,0 0 0,0-1 0,1 1 0,-1 0 0,1 0 0,-1-1 0,1 1 0,0 0 0,0-1 0,0 1 0,1-1 0,-1 1 0,0-2 192,-1-1-37,0 0-16,-14-76 351,11 62-540,0 0 0,0 0 0,-2 0 0,1 0 0,-3-2 50,6 15 12,1 0-1,-1 0 1,0 0 0,0 1-1,0-1 1,0 0 0,0 1 0,0-1-1,0 0 1,0 1 0,0-1 0,0 1-12,-1-1 27,1 0 0,-1 0 0,0 1 0,1-2 0,-1 1 0,1 0 0,-1 0 0,1 0 0,-1-2-27,-46-62 464,46 61-449,-1 1 0,1 0 0,-1 1 0,1-1 0,-1 0 0,0 1 0,0-1 0,0 1 0,0 0 0,-1 0 0,1 0 0,0 1 0,-1-1 0,-3 0-15,0 0-4,-1 0 0,0 0 0,0 1 0,0 1 0,0-1 0,-3 1 4,-56-8 262,62 7-245,0 1-1,0-1 1,0 0 0,0-1 0,0 1-1,1-1 1,-1 0 0,-3-2-17,2 1 77,0 1-1,1-1 1,-2 1-1,1 1 1,-3-1-77,9 2 1,-14-2 23,0-1 0,-9-3-24,18 5 1,1-1 0,-1 1 0,1-1 0,0-1 0,0 1 0,0 0 0,0-1 0,0 0 0,0 0 0,0-1-1,-3-3-56,5 6 46,0-1 0,0 1 0,0-1 1,0 0-1,1 0 0,-1 1 0,1-1 0,-1 0 0,1-1 0,0 1 0,-1 0 0,1 0 0,0 0 0,1-1 1,-1 1-1,0 0 0,1-1 10,1-1-82,-1 4 75,1 0-1,-1 0 1,1-1 0,-1 1-1,1 0 1,-1-1-1,1 1 1,-1 0 0,0 0-1,1-1 1,-1 1 0,0-1-1,1 1 1,-1 0-1,0-1 1,1 1 0,-1-1-1,0 1 1,0-1-1,1 0 8,-1 1 3,0 0-1,0 0 1,0 0-1,0 0 0,0 0 1,0-1-1,0 1 0,0 0 1,0 0-1,0 0 0,0 0 1,0 0-1,0-1 1,0 1-1,0 0 0,0 0 1,0 0-1,0 0 0,0-1 1,0 1-1,0 0 0,0 0 1,0 0-1,0 0 1,0 0-1,0 0 0,0-1 1,0 1-1,-1 0 0,1 0 1,0 0-1,0 0 1,0 0-1,0 0 0,0 0 1,0-1-1,-1 1 0,1 0 1,0 0-1,0 0 0,0 0 1,0 0-1,0 0 1,-1 0-1,1 0 0,0 0 1,0 0-1,0 0 0,0 0 1,0 0-1,-1 0 1,1 0-1,0 0 0,0 0 1,0 0-1,0 0 0,-1 0 1,1 0-1,0 0 0,0 0 1,0 0-1,0 0 1,0 1-1,0-1 0,-1 0 1,1 0-1,0 0 0,0 0-2,-13 5-38,-5 13-26,1 1 0,1 1 0,0 1 0,2 0 0,-6 10 64,-4 7-11,-5 3 11,9-17-23,0 0 0,-2-1-1,0-1 1,-1-1 0,-1-1-1,-2-1 1,1-1 0,-11 4 23,-168 88 0,192-103 32,1 0 1,0 1 0,-8 7-33,-21 15-120,39-29 108,0-1-1,0 1 1,0 0-1,0-1 1,0 1-1,0 0 0,0 0 1,1 0-1,-1 0 1,0 0-1,0 0 1,1 0-1,-1 0 0,1 0 1,-1 0-1,1 0 1,-1 0-1,1 0 0,0 0 1,0 0-1,-1 1 13,1 1 10,0-1 0,1 1-1,-1 0 1,1 0-1,-1-1 1,1 1 0,1 1-10,2 19 271,8-20-463,-2-3 200,0 0 0,0-1 0,0 0 0,1-1-1,-1 0 1,0-1 0,1-1-8,16-3-18,97-26 28,41-22-10,-78 25 44,-82 29-58,2-2 16,0 1 0,0-1 0,1 2 0,-1-1 0,1 1 0,0 0 0,3 1-2,0 0-19,-4 0 19,-1 0-1,1 0 1,0 0 0,-1 1-1,1 0 1,-1 1-1,3 0 1,-8-1 38,-1-1-1,0 0 16,-10 9-255,11-8 179,-1 0 0,0 0 0,1 0 0,-1-1 0,1 1 0,-1 0 0,1 0 0,-1 0 0,1-1 0,0 1 0,-1 0 0,1-1 0,0 1 0,-1 0 0,1-1 0,0 1 0,0-1 0,0 0 0,0 1 0,0-1 0,-1 1 0,1-1 0,0 0 1,0 0-1,0 0 0,0 0 0,0 1 0,1-1 23,31 2 29,18-4 102,21-5-131,-49 5 45,-3-1-19,1-1 0,-1 0-1,0-2 1,0 0-1,2-2-25,-16 5 32,0 1-1,-1-1 0,1 0 1,-1 0-1,0-1 0,0 0 0,0 1 1,-1-2-1,0 1 0,1 0 0,-1-1 1,-1 0-1,1 0 0,-1 0 1,0-1-1,0 1 0,0-1 0,-1 1 1,1-1-1,-2 0 0,1 0 0,0-3-31,-1-16 39,-2 1 0,0-1 0,-2 1 0,-5-22-39,7 36 4,-7-26-8,-2 1-1,-1 1 0,-14-29 5,8 19-23,-12-23-398,28 66 418,1 1 0,0 0 1,0 0-1,0 0 0,0 0 0,0 0 1,0 0-1,0 0 0,0 0 1,0-1-1,-1 1 0,1 0 1,0 0-1,0 0 0,0 0 0,0 0 1,0 0-1,0 0 0,-1 0 1,1 0-1,0 0 0,0 0 0,0 0 1,0 0-1,0 0 0,-1 0 1,1 0-1,0 0 0,0 0 0,0 0 1,0 0-1,0 0 0,-1 0 1,1 0-1,0 0 0,0 0 1,0 0-1,0 1 0,0-1 0,0 0 1,0 0-1,-1 0 0,1 0 1,0 0-1,0 0 0,0 0 0,0 0 1,0 1-1,0-1 0,0 0 1,0 0-1,0 0 0,0 0 0,0 0 1,0 1 2,-5 5-43,4-3 30,0 1 0,0-1 0,0 0 0,0 1 0,0-1 0,1 1 0,0-1 0,0 1 0,0-1 0,0 4 13,7 38-23,-3-25-38,0 2 11,0 0 0,2-1 0,0 0 0,2 0 0,0 0-1,10 16 51,-12-27-27,-1 0 0,2-1 0,-1 1-1,1-1 1,1-1 0,-1 0 0,2 0-1,-1 0 1,1-1 0,0 0 0,0-1-1,1 0 1,0-1 0,4 2 27,-7-4 50,0-1-1,-1 0 1,1 0 0,0-1 0,0 0-1,4 0-49,-11-1 14,0 0-1,1 0 0,-1 0 0,0 0 0,0 0 0,1 0 0,-1 0 0,0 0 0,1 0 0,-1 0 0,0 0 0,0 1 0,1-1 0,-1 0 1,0 0-1,0 0 0,1 0 0,-1 0 0,0 0 0,0 1 0,1-1 0,-1 0 0,0 0 0,0 0 0,0 0 0,1 1 0,-1-1 1,0 0-1,0 0 0,0 1 0,0-1 0,1 0-13,-4 9 80,-10 5-99,10-11 0,-6 5-39,0 1 1,0 0 0,-5 8 57,11-13-560,-1 1 0,1 0 0,1 1 0,-1-1 0,1 0 0,0 2 560,-6 18-2347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6:10.5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3 137 1312,'-3'-6'435,"4"8"-494,-1-1 119,0-1 0,0 0-1,0 1 1,0-1 0,0 0 0,0 0 0,0 1 0,0-1 0,1 0-1,-1 1 1,0-1 0,0 0 0,0 0 0,0 1 0,1-1-1,-1 0 1,0 0 0,0 0 0,1 1 0,-1-1 0,0 0-1,0 0 1,1 0 0,-1 0 0,0 0 0,0 1 0,1-1 0,-1 0-1,0 0 1,1 0 0,-1 0 0,0 0 0,1 0 0,-1 0-60,0 28 1312,1-24-1250,-1 0 1,1 0 0,0-1 0,0 1 0,1 0 0,-1-1 0,1 1-1,0 0 1,0-1-63,8 19 368,-5-8-189,-3-11-91,-1 0 0,0 0-1,0 0 1,0 0-1,0 0 1,-1 1-1,1-1 1,-1 1-88,0-3 90,0-1-4,0 0 42,0 0 5,-1-12 710,0 6-792,0 1 0,-1-1 0,2 0 0,-1 0 0,1 1 1,0-1-1,0 0 0,0 0 0,1-2-51,0 2 62,-1 0 0,1 0 0,-1 0 0,-1 0 0,1 0 0,-1 0 0,0 0 0,0 0 0,-1-2-62,0 3 17,1 1 0,-1-1 0,1 0 0,1 0 0,-1 0 0,1 0 0,0 0 0,0 0 0,0 0 0,0 0 0,1 0 0,1-4-17,1-25-92,-2 33 110,-1-1-1,0 1 1,0-1-1,0 1 1,1-1-1,-1 1 1,1-1-1,-1 1 1,1-1-1,0 1 1,0-1-1,-1 1 1,1 0-1,0 0 1,0-1-1,0 1 1,1 0-1,-1 0 1,0 0-1,0 0 1,0 0-1,1 0 1,-1 1-1,0-1 1,1 0-1,-1 1 1,1-1-1,-1 1 1,1-1-1,-1 1 1,1 0-1,-1-1 0,1 1 1,0 0-1,-1 0 1,1 0-1,-1 0 1,1 1-1,-1-1 1,1 0-1,-1 1 1,1-1-1,0 1-17,2-1 54,0 1-1,0-1 0,-1 0 0,1 0 0,0 0 1,3-1-54,10 0 518,-15 1-545,0 0-32,-1 0 3,-1 0 0,0 0-1,1 0 1,-1 0-1,1 0 1,-1 0 0,1 0-1,-1 1 1,1-1-1,-1 0 1,0 0-1,1 0 1,-1 1 0,1-1-1,-1 0 1,0 0-1,1 1 1,-1-1 0,0 0-1,1 1 1,-1-1-1,0 0 1,1 1 0,-1-1-1,0 1 1,0-1-1,0 0 1,1 1 56,-1 0-149,0 0 1,0 0-1,0 0 1,0-1-1,0 1 1,0 0-1,0 0 1,0 0-1,0 0 1,-1-1-1,1 1 1,0 0-1,0 0 1,-1 0-1,1-1 0,-1 1 1,1 0-1,-1-1 1,1 1-1,-1 0 1,1 0 148,-1-1-190,0 1 0,0 0 1,1 0-1,-1 0 0,1 0 0,-1 0 0,1-1 1,-1 1-1,1 0 0,-1 0 0,1 0 1,0 0-1,0 0 0,-1 1 0,1-1 0,0 0 1,0 0-1,0 0 0,0 0 0,0 0 1,1 0-1,-1 0 0,0 0 0,0 0 190,7 22-1061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6:11.9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193 4 1056,'-3'-4'185,"4"5"384,-1 1 169,-8-1-49,4 0-353,0-1 0,0 1 0,-1 0 0,1 0 0,0 1 0,1-1 0,-1 1 0,0 0 0,0 0 0,1 0 0,-1 1 0,-2 1-336,-21 13 475,19-12-367,0 0 1,1 1 0,-1 0-1,1 0 1,1 0-1,-1 1 1,1 0 0,0 0-1,1 1 1,-1 0-1,1 0-108,5-7 26,-4 6 79,0 0 1,0 0-1,1 0 1,1 0-1,-3 6-105,5-11 8,-1 0 0,1 0-1,0-1 1,0 1 0,0 0-1,0 0 1,0-1 0,0 1-1,0 0 1,0 0 0,1-1-1,-1 1 1,1 0 0,-1-1-1,1 1 1,0 0 0,0-1 0,-1 1-1,1-1 1,0 1 0,0-1-1,1 0 1,-1 1 0,0-1-1,0 0 1,1 0 0,-1 0-1,1 0-7,0 1 16,1-1 1,-1 0-1,0-1 0,1 1 0,-1 0 0,1-1 0,0 1 0,-1-1 0,1 0 0,-1 0 0,1 0 0,2-1-16,31-4 58,-16 1-26,31-10 5,-46 13 8,0-1 0,0 0 0,-1-1 0,1 1 1,-1-1-1,0 0 0,0 0 0,0 0 0,1-1-45,17-19-6,-4 5 142,-14 16-121,-1-1 0,0 0 0,0-1 0,0 1 0,0 0 0,-1-1 0,0 0 0,1 0-15,-1 1 15,-1 0 0,1-1-1,-1 0 1,0 1 0,0-1-1,0 0 1,0-1-15,-1 4 3,0 0 1,0 0-1,0 0 0,0 0 0,0 0 1,0 0-1,0 0 0,-1 0 0,1 0 1,0 0-1,0 0 0,-1 0 0,1 0 1,-1 0-1,1 0 0,-1 1 1,1-1-1,-1 0 0,0 0 0,1 0 1,-1 1-1,0-1 0,1 0 0,-1 1 1,0-1-1,0 1 0,0-1 0,0 1 1,0-1-4,-5-1-52,0 0 1,1 0-1,-1 1 1,0-1-1,-1 1 1,1 1-1,0-1 1,0 1-1,0 0 1,0 1-1,-1 0 52,-15 2-495,0 1 1,-9 4 494,6-2-258,22-5 940,-4 1-4131,6-2 3358,1 0 0,0 0-1,0 0 1,0 1 0,0-1 0,0 0 0,0 0-1,0 0 1,0 0 0,0 0 0,0 1-1,0-1 1,0 0 0,0 0 0,0 0-1,0 0 1,0 1 0,0-1 0,0 0-1,0 0 1,0 0 0,0 0 0,0 0 0,0 0-1,1 1 1,-1-1 0,0 0 0,0 0-1,0 0 1,0 0 0,0 0 0,0 0-1,0 0 1,0 1 0,1-1 0,-1 0 0,0 0-1,0 0 1,0 0 0,0 0 0,0 0-1,1 0 1,-1 0 0,0 0 0,0 0-1,0 0 1,0 0 0,0 0 91,12 8-1216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6:12.8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67 3136,'-2'21'2237,"1"1"0,1 14-2237,-5 61 630,6-73-332,0-18-91,2-16 24,2-10-196,1 0 1,0 1-1,2-1 1,0 1 0,1 0-1,3-2-35,0-3 133,-5 11 30,1 1 0,0-1-1,1 2 1,1-1 0,0 1-1,8-7-162,-17 17 3,0 0 1,1 0-1,-1 0 0,0 0 0,1 0 0,-1 0 0,0 1 0,1-1 0,-1 1 1,1-1-1,-1 1 0,1-1 0,0 1 0,-1 0 0,1-1 0,-1 1 0,1 0 0,-1 0 1,1 0-1,0 0 0,-1 1 0,1-1 0,-1 0 0,1 1 0,-1-1 0,1 1 1,-1-1-1,1 1 0,-1 0 0,1 0 0,-1 0 0,0 0 0,1-1 0,-1 2 0,0-1-3,7 6 23,-1 0 0,0 1-1,-1 0 1,0 0 0,2 4-23,5 5 81,-10-12-61,1-1-1,-1 0 1,0 1-1,-1 0 0,1 0 1,-1 0-1,0 0 1,0 0-1,0 0 1,-1 0-1,0 1 0,0-1 1,0 0-1,0 4-19,-1 0 17,1-1-1,0 0 0,1 0 0,0 0-16,2 16-22,2 2-275,-1-5-1821,-3-5-2640,-2-7 3137,5 6 330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6:14.1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4 1888,'1'-4'603,"2"9"64,-3-5-610,0 0 1,0 1 0,0-1-1,1 0 1,-1 1-1,0-1 1,0 0 0,0 1-1,0-1 1,0 0-1,0 1 1,0-1 0,0 0-1,0 1 1,0-1-1,-1 0 1,1 0 0,0 1-1,0-1 1,0 0 0,0 1-1,0-1 1,0 0-1,-1 1 1,1-1 0,0 0-1,0 0 1,-1 1-1,1-1 1,0 0 0,0 0-1,-1 0 1,1 1-1,0-1 1,0 0 0,-1 0-1,1 0 1,0 0 0,-1 0-1,1 0 1,0 1-1,-1-1 1,1 0 0,0 0-1,-1 0 1,1 0-58,-1 0 560,-17 8 1690,16-8-2097,-1 0 0,1 1 0,0-1 0,-1 1 0,1 0 0,0 0 0,-1 0 0,1 0 0,-1 0-153,1 0 70,0 0 1,0 0-1,-1 0 1,1 0-1,-1 0 1,1-1-1,-1 1 1,1-1-1,-2 1-70,2-1 30,0 1 0,-1 0-1,1 0 1,0-1 0,0 2 0,0-1 0,0 0 0,0 0-1,0 1 1,0-1 0,0 1 0,1-1 0,-1 1 0,0 0-1,1 0 1,-1 0 0,1 0-30,-13 13-6,-6 5 140,12-14-121,0 1 0,0-1 0,-6 8-13,-13 12-39,5 2 156,21-27-117,0-1 0,0 1 1,0 0-1,1 0 0,-1 0 0,1 0 1,-1 0-1,0 0 0,1 0 0,0 0 1,-1 0-1,1 0 0,0 0 0,-1 0 1,1 0-1,0 0 0,0 0 0,0 0 1,0 0-1,0 0 0,0 1 0,0-1 0,0 0-58,0-1 63,18 8 523,-13-7-464,0 0 0,1-1 0,-1 0-1,0 1 1,2-2-64,17 2 284,-21 0-273,-1-1 1,1 1 0,0 0 0,0 0 0,0 0 0,-1 0-1,1 0 1,-1 0 0,1 1 0,-1-1 0,1 1 0,-1 0-1,0 0 1,1 1-12,3 1-21,-4-1 62,1 0 1,-1-1-1,0 1 1,0 1 0,0-1-1,0 0 1,0 0 0,-1 1-1,1-1 1,-1 1-42,10 35 538,2 1 486,-12-35-879,0 0 1,-1 0-1,1 0 0,-1 0 0,0 0 0,0 0 0,-1 0 1,0 0-1,0 2-145,-2 10 21,3-12-27,-1 0 0,0 0-1,0-1 1,0 1-1,-1 0 1,0-1-1,0 1 1,0-1 0,0 0-1,0 1 7,-13 15-1626,-1 0-1,0-1 0,-7 5 1627,9-10-3610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6:35.0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985 357 1568,'-2'0'112,"0"0"1,0 1-1,-1-1 0,1 1 1,0 0-1,0 0 0,0 0 0,0 0 1,0 0-1,0 0 0,0 0 1,0 1-1,0-1 0,1 1 1,-1-1-1,0 1 0,1 0 1,-1 0-113,-18 16 453,8-10-197,1 0 0,1 0 0,0 1 1,-6 7-257,8-8 88,0 1 1,-1-2 0,0 1-1,-1-1 1,0-1 0,-1 1-89,2-3 52,6-6-4,9-10 32,18-17-20,64-53-295,26-28 976,-105 99-690,-9 11-50,0-1-1,0 1 1,0 0 0,0 0-1,0 0 1,0 0 0,0 0-1,0 0 1,0 0 0,0 0-1,0 0 1,0 0 0,0 0-1,0-1 1,0 1 0,0 0-1,0 0 1,0 0-1,0 0 1,0 0 0,0 0-1,-1 0 1,1 0 0,0 0-1,0 0 1,0 0 0,0 0-1,0 0 1,0 0 0,0 0-1,0-1 1,0 1 0,0 0-1,0 0 1,0 0 0,0 0-1,-1 0 1,1 0 0,0 0-1,0 0 1,0 0 0,0 0-1,0 0 1,0 0 0,0 0-1,0 0 1,0 0 0,0 0-1,0 0 1,-1 0 0,1 0-1,0 1 1,0-1 0,0 0-1,0 0 1,0 0 0,0 0-1,0 0 1,0 0 0,0 0-1,0 0 1,0 0 0,0 0-1,-24 14 83,-11 12-222,3-3 433,-24 13-294,41-27-19,6-3 36,1-1-1,-1-1 1,0 1-1,0-1 1,0-1-1,-2 1-16,10-4-3,1 0 0,0 0 0,-1 0 0,1 1 0,0-1 1,-1 0-1,1 0 0,0 0 0,-1 0 0,1 0 0,0 0 0,-1 0 0,1 0 0,0 0 0,-1 0 0,1 0 0,-1 0 0,1-1 0,0 1 1,-1 0-1,1 0 0,0 0 0,0 0 0,-1-1 0,1 1 0,0 0 0,-1 0 3,3-9-12,14-10 119,43-45 42,42-60-149,-71 91 390,-42 46-163,-5 7-186,-1-1 0,-15 13-41,-14 6-108,17-11 240,-2-2 0,0-2 0,-25 13-132,47-33 113,9-8-131,12-13-45,15-17 59,3 1 0,0 2 0,2 0 0,21-15 4,-49 46 136,-5 5-66,-8 9 17,-28 23-52,-29 18-35,-5 5 227,70-58-222,1 0 0,0 1 0,-1-1 0,1 0 0,-1-1 0,1 1 0,-1 0 0,0 0 0,0 0-5,2-1 2,-1 0 1,1 0-1,0 0 1,0 0-1,0 0 1,0 0-1,0 0 1,0 0-1,-1 0 1,1 0-1,0 0 1,0 0-1,0 0 1,0 0-1,0 0 1,-1 0-1,1 0 1,0-1-1,0 1 1,0 0-1,0 0 1,0 0-1,0 0 1,0 0-1,0 0 1,-1 0-1,1 0 1,0 0-1,0 0 1,0-1-1,0 1 1,0 0-1,0 0 1,0 0-1,0 0 1,0 0-1,0 0 1,0-1-1,0 1 1,0 0-3,3-11 47,4-2-33,2 0 0,-1 0 0,2 1 1,8-10-15,10-11 92,-10 9-73,45-56-42,-51 66 66,0 1-1,1 1 0,0 0 0,10-5-42,-23 16 0,1 1 0,-1 0 0,0 0 0,0 0 0,0-1 0,1 1 0,-1 0 0,0 0 0,0 0 0,0 0 0,1-1 0,-1 1 0,0 0 0,0 0 0,1 0 0,-1 0 0,0 0 0,1 0 0,-1 0 0,0 0 0,0 0 0,1 0 0,-1 0 0,0 0 0,1 0 0,-1 0 0,0 0 0,1 0 0,-3 7 30,-9 11 20,-15 16-32,-3-2 0,0-1 0,-17 12-18,36-33 26,8-8-23,-19 18 19,-1-1 1,-1 0-1,-6 2-22,29-20 2,-1-1 1,0 1-1,1-1 1,-1 1-1,0-1 0,1 0 1,-1 1-1,0-1 1,1 0-1,-1 0 1,0 1-1,0-1 1,1 0-1,-1 0 1,0 0-1,0 0 0,0 0 1,1 0-1,-1 0 1,0 0-1,0 0-2,1 0 1,-1-1-1,1 1 0,0-1 0,0 1 1,-1 0-1,1-1 0,0 1 1,0-1-1,0 1 0,0-1 1,0 1-1,-1-1 0,1 1 0,0 0 1,0-1-1,0 1 0,0-1 1,0 1-1,0-1 0,1 1 1,-1-1-1,0 1 0,0-1 0,0 1 0,2-6-16,0-1 0,0 1 0,0 1 0,2-4 16,13-21-26,2 1-1,0 0 0,2 1 1,4-3 26,-13 17 73,-12 13-30,-3 2-6,-19 21-100,-43 48 36,43-45 36,-1 0 1,-1-1-1,-1-2 1,-27 19-10,48-39 18,3-1-16,0 0-1,0 0 0,0 0 1,0-1-1,0 1 1,-1 0-1,1-1 1,0 1-1,0-1 1,-1 1-1,1-1 0,0 0 1,-1 1-1,1-1 1,-1 0-1,1 0 1,-1 0-2,2 0 0,-1 0 0,1 0 0,0 0 1,0 0-1,0 0 0,-1-1 0,1 1 1,0 0-1,0 0 0,0 0 0,0 0 1,-1 0-1,1-1 0,0 1 0,0 0 1,0 0-1,0 0 0,0-1 0,0 1 1,0 0-1,0 0 0,-1 0 0,1-1 1,0 1-1,0 0 0,0 0 0,0 0 1,0-1-1,0 1 0,0 0 0,0 0 1,0-1-1,0 1 0,1 0 0,-1 0 1,0 0-1,0-1 0,0 1 0,0 0 1,0 0-1,0 0 0,0-1 0,0 1 1,1 0-1,-1 0 0,0 0 0,8-12 46,-5 8-45,42-67 42,-17 26-59,2 1 0,16-17 16,-46 72 203,-6 5-161,-1 0 0,0-1 0,-2 1 0,1-1 0,-2-1 0,0 0 0,-1 0 0,0-1 1,-7 6-43,-7 6-34,-2-2 1,-1 0-1,-1-2 1,-3 1 33,6-6 123,0-1-1,-24 9-122,29-18 73,21-6-73,0 0 0,0 0 0,-1 0 0,1 0 0,0 0 0,0 0 0,0 0 0,-1 0 0,1 0 0,0 0 0,0 0 0,0 0 0,0-1 0,-1 1 0,1 0 0,0 0 0,0 0 0,0 0 0,-1 0 0,1 0 0,0 0 0,0 0 0,0-1 0,0 1 0,0 0 0,-1 0 0,1 0 0,0 0 0,0 0 0,0-1 0,0 1 0,5-9-57,9-5-12,1 1 0,10-6 69,21-19-32,-20 13 26,66-59 1,-78 72 52,-10 8-77,0 1 0,0-1 1,1 1-1,-1 0 1,2-1 29,-11 21-208,1-9 233,0 0 1,-1 0-1,-1-1 1,1 0-1,-1 0 1,0 0-1,-1-1 1,0 0 0,-1 1-26,-17 12 138,0-1 0,-3-1-138,19-11 14,4-2 2,-1 0 1,1-1-1,-1 0 0,0 0 0,0 0 1,-1 0-1,1-1 0,0 0 0,-1 0 0,-3-1-16,10-1 2,0 1 0,0-1 0,0 0 0,0 0 0,0 0 0,-1 0 0,1 0 0,0 0-1,0 0 1,0 0 0,0 0 0,0 0 0,0 0 0,0 0 0,0 0 0,0-1 0,-1 1 0,1 0-1,0 0 1,0 0 0,0 0 0,0 0 0,0 0 0,0 0 0,0 0 0,0 0 0,0 0 0,0 0-1,-1 0 1,1 0 0,0 0 0,0-1 0,0 1 0,0 0 0,0 0 0,0 0 0,0 0 0,0 0 0,0 0-1,0 0 1,0 0 0,0 0 0,0-1 0,0 1 0,0 0 0,0 0 0,0 0 0,0 0 0,0 0-2,4-6 10,8-6-55,4 1 21,-1-1 0,-1-1 0,13-14 24,38-48-96,-30 33 83,-21 24-51,8-8 272,-18 25-82,-4 7-98,-6 10-38,-1-5-1,-1 1-1,0-1 1,0-1 0,-1 0 0,-1 0 0,-4 3 11,-7 5 1,-1 0 1,-16 8-2,-9 5 234,-33 14-234,78-44 6,-1 0-1,1 0 0,0-1 0,0 1 0,0 0 0,-1-1 1,1 0-1,0 1 0,-1-1-5,3 0 0,0 0 1,0 0-1,0 0 0,0 0 1,-1 0-1,1 0 1,0 0-1,0 0 0,0 0 1,0 0-1,0 0 0,-1 0 1,1 0-1,0 0 0,0 0 1,0-1-1,0 1 1,0 0-1,0 0 0,0 0 1,-1 0-1,1 0 0,0 0 1,0 0-1,0 0 0,0 0 1,0-1-1,0 1 1,0 0-1,0 0 0,0 0 1,0 0-1,0 0 0,0 0 1,0-1-1,0 1 0,0 0 1,0 0-1,0 0 1,0 0-1,0 0 0,0 0 1,0-1-1,0 1 0,0 0 0,9-11 7,49-48 169,-3-2 0,43-62-176,-69 81 284,-15 21-104,-11 18-110,-5 7-23,-11 16-22,-1-1-1,-1 0 1,0 0 0,-12 9-25,-11 7 173,-26 20-173,40-39 63,0 0 1,0-2-1,-27 12-63,29-15 18,13-8 31,6-5-37,3 1-18,0 0 1,1 0-1,-1 0 1,0 0-1,1 1 1,-1-1-1,0 0 1,1 0 0,-1 0-1,1 1 1,-1-1-1,1 0 1,-1 1-1,1-1 1,-1 0-1,1 1 6,214-222-229,-210 219-42,-6 7 161,-7 11 75,-17 12 68,0-1 1,-1 0-1,-2-3 0,-9 6-33,15-12 38,-1 0-1,0-2 0,-2-1 1,-14 6-38,30-17-30,7-5-32,11-9-79,-3 4 102,130-151-457,-105 122 496,-20 24 43,0 0-1,-1 0 1,6-11-43,-14 16-252,-7 11 118,-9 10 50,-89 96 132,-18 8-48,50-53 155,56-53-91,7-8-32,8-3-31,0-1 0,-1 0 0,1 0 0,0 0 0,0 0 0,0 0 0,0 0 0,0 0 0,0 0 0,0 0 0,-1 0 0,1 0 0,0 0 0,0 0-1,0 0 1,0 0 0,0 0 0,0 0 0,0 0 0,-1 0 0,1-1 0,0 1 0,0 0 0,0 0 0,0 0 0,0 0 0,0 0 0,0 0 0,0 0 0,0 0 0,0 0 0,-1 0 0,1 0 0,0-1 0,0 1 0,0 0 0,0 0 0,0 0-1,0 0 1,0 0 0,0 0 0,0 0 0,0-1 0,0 1 0,0 0 0,0 0 0,0 0 0,0 0 0,0 0 0,0 0-1,1-2 6,-1 0 0,1 1 1,-1-1-1,1 1 0,0 0 0,0-1 0,0 1 0,0-1 1,0 1-1,0 0 0,0 0 0,1-1-6,3-4 1,128-150-44,-133 156 42,17-21-11,0 0 0,1 2 0,8-6 12,-33 38-136,-11 12 80,-33 29 181,-2-2 0,-3-2-125,50-45 38,1 0 1,-1 0-1,0 0 0,-1-1 0,1 0 0,-1 0 0,-2 0-38,8-4 1,1 0 0,-1 1 0,1-1 0,0 0 0,-1 0 0,1 0 0,-1 1 0,1-1 0,-1 0 0,1 0 0,-1 0 0,1 0 0,-1 0 0,1 0 0,-1 0 0,1 0 0,-1 0 0,1-1 0,-1 1 0,1 0 0,-1 0 0,1 0 0,-1 0 0,1-1 0,0 1 0,-1 0 0,1 0 0,-1-1 0,1 1 0,0 0 0,-1-1 0,1 1 0,0-1 0,-1 1 0,1 0 0,0-1 0,0 1 0,-1-1 0,1 1 0,0-1 0,0 1 0,0-1 0,-1 1 0,1-1 0,0 1 0,0 0 0,0-1 0,0 1 0,0-1 0,0 1 0,0-1 0,0 1-1,0-4-22,1 1 0,-1-1 0,0 1 0,1-1 0,0 1 0,1-3 22,9-23 72,2 0 0,1 1 0,4-3-72,-5 7 99,-11 19-65,1 1 1,0-1 0,0 1-1,0-1 1,1 1 0,1-1-35,-4 25-54,-1-4 46,0-7 72,1 0 1,-2 0 0,1 0-1,-2 0 1,-1 7-65,4-14 77,2-5-21,8-8 1,-7 7-70,-1 0 1,0 0 0,0-1-1,0 1 1,2-5 12,-3-1-3,0 1 1,0-1-1,-1 0 0,0 0 1,0 0-1,-1 0 0,-1-3 3,1-4-242,0 14 243,1 0 1,0 1 0,-1-1-1,1 0 1,1 0 0,-1 0-1,0 1 1,0-1-1,1 0 1,0 1 0,-1-1-1,1 1 1,0 0 0,0-1-2,6-5-36,0 0-1,1 0 1,0 0 36,-8 7-6,1 0 0,-1 0 0,0 0 0,1-1-1,-1 1 1,0 0 0,0-1 0,0 1 0,1-1 6,-2 2 3,0-1-1,0 1 1,0 0 0,0 0 0,0 0 0,0 0 0,0 0 0,0-1-1,0 1 1,0 0 0,0 0 0,0 0 0,0 0 0,0-1-1,0 1 1,0 0 0,0 0 0,0 0 0,-1 0 0,1 0-1,0 0 1,0-1 0,0 1 0,0 0 0,0 0 0,0 0-1,0 0 1,0 0 0,-1 0 0,1 0 0,0-1 0,0 1-1,0 0 1,0 0-3,-11-2 71,4 3-66,-1 0 1,1 0-1,0 1 0,0 0 0,0 0 0,-4 2-5,-24 7-41,31-10 29,0-1 1,0 1 0,-1 0 0,1 0-1,1 0 1,-1 1 0,0-1 0,0 1-1,0 0 1,1 0 0,-1 1 0,1-1-1,0 1 1,0-1 0,0 1 0,0 0-1,0 0 1,-2 3 11,5-6-2,0 1 0,0-1 0,-1 1 0,1-1 0,0 1 0,0-1 0,0 0 0,0 1 0,0-1 0,0 1 0,0-1 0,0 1 0,0-1 0,0 0 0,0 1 0,0-1 0,0 1 0,0-1 0,0 1 0,0-1 0,0 0 0,0 1 0,1-1 0,-1 1 0,0-1 0,0 0 0,1 1 0,-1-1 0,0 0 0,1 1 0,-1-1 0,0 0 0,1 1 0,-1-1 0,0 0 0,1 0 0,-1 1 0,0-1 0,1 0 0,-1 0 0,1 0 0,-1 0 2,16 5-92,-10-5 110,1 0 0,-1-1 0,1 1 0,-1-1 0,0-1 0,1 0 0,-1 0-1,0 0 1,0 0 0,0-1-18,4-1 8,13-5-67,3-1 43,0 1 1,7 0 15,-25 7-54,1 0 1,-1 1 0,0 0-1,1 0 1,-1 1-1,1 1 1,-1-1-1,1 1 1,3 1 53,-9-1-128,0-1 0,0 1 0,0-1 0,-1 0 0,1 0 0,0 0 0,0 0 0,0 0 0,0-1 0,0 1 0,-1-1 0,1 0 0,0 0 0,1-1 128,13-5-2267,-11 3 321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3:34:18.97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311 45 576,'-2'0'387,"2"-1"-300,0 1 0,-1 0 1,1 0-1,0 0 0,0-1 0,-1 1 0,1 0 1,0 0-1,-1 0 0,1 0 0,0 0 1,-1 0-1,1 0 0,0-1 0,-1 1 1,1 0-1,0 0 0,-1 0 0,1 1 1,-1-1-1,1 0 0,0 0 0,-1 0 1,1 0-1,0 0 0,-1 0 0,1 0 1,0 0-1,0 1 0,-1-1 0,1 0 1,0 0-88,-1 1 448,1-1-134,-1 0-239,0 0 0,1-1 0,-1 1 0,0 0 0,0-1 0,1 1 0,-1 0 0,0-1 0,0 1-1,1-1 1,-1 1 0,1-1 0,-1 0 0,0 1 0,1-1 0,-1 0-75,-10-8 428,3 1 342,7 7-736,1 0 0,-1 1 0,0-1 0,1 0 0,-1 0 1,0 0-1,0 1 0,0-1 0,0 0 0,0 1 0,0-1 0,0 0 1,0 1-1,0 0-34,-9-3 153,1 1 0,-1 0 0,0 1 0,0 0 0,-1 0 1,1 1-1,-8 1-153,10 2 38,0 0 0,0 0 0,0 1 0,1 0 0,0 0 0,0 0 0,0 1 0,-1 1-38,0 0 32,4-3 11,0-1-1,0 1 1,0 0 0,0 1-1,0-1 1,1 1 0,0 0-1,-1-1 1,1 1-1,1 1 1,-1-1 0,0 1-43,-5 8 391,7-12-361,0 1 1,0-1 0,0 0-1,0 0 1,0 0-1,1 1 1,-1-1-1,1 0 1,-1 1-1,1-1 1,-1 1-1,1-1 1,0 1 0,-1-1-1,1 1 1,0 0-31,0 0 14,0-1 1,0 1 0,0 0 0,0-1 0,0 1-1,0-1 1,1 1 0,-1-1 0,1 1-1,-1-1 1,1 1 0,-1-1 0,1 1-15,0-1 101,-1 0-77,1 1 0,-1-1 0,1 0 0,0 0 0,-1 0 0,1 0 0,0 0 0,0 0 0,-1 0 0,1 0 0,0 0 0,0 0 0,0 0 0,0-1 0,0 1 0,0 0 0,0 0 0,1-1 0,-1 1 0,1-1-24,0 2 46,1-1 1,0 0-1,0 1 1,0-1-1,0-1 1,0 1-1,2 0-46,14 1 340,-15-1-335,-1 0 1,0-1-1,1 1 1,-1-1 0,0 0-1,0 0 1,3-1-6,7-1 15,0 1-1,0 0 1,0 1 0,1 0-1,-1 1 1,0 1 0,0 0-1,0 1 1,-1 0 0,1 0-1,-1 2 1,2 0-15,-12-4 8,0 0 0,-1 0 1,1 0-1,-1 0 0,1 1 0,-1-1 0,1 0 0,-1 1 1,0-1-1,0 0 0,0 1 0,0 0 0,0-1 0,0 1 1,0 0-1,0 0-8,-1-2 7,1 1 0,-1 0 1,0 0-1,0 0 0,0 0 0,0 0 0,0 0 1,0 0-1,0 0 0,0 0 0,0 0 1,0-1-1,0 1 0,0 0 0,-1 0 1,1 0-1,0 0 0,-1 0 0,1 0 0,-1-1 1,1 1-1,-1 0 0,1 0 0,-1-1 1,0 1-1,1 0 0,-1-1 0,0 1 1,1 0-1,-1-1 0,0 1 0,0-1 1,0 0-1,0 1 0,0-1-7,-65 43 544,43-30-391,4-1 44,0-2 0,-6 1-197,18-8-26,-1 0-1,1-1 1,-1 0-1,0 0 1,0-1 0,0 0-1,0 0 1,0-1 26,-3 0-253,6-1-450,0 1 1,0 0-1,0 1 1,0-1-1,0 1 1,0 0-1,0 0 1,0 1-1,-3 0 703,-7 6-3109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6:40.3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1 1056,'0'12'2565,"-5"8"2795,5-12-5146,1-4-172,-1 0-1,0 0 0,-1 1 0,1-1 0,-1 0 1,0 0-1,0 0 0,0 2-41,-4 7 92,2 0 1,-1 1-1,1 5-92,1-7 16,-2 6-65,-18 110 154,19-101-53,1 1 1,1 0 0,2 17-53,1-27 85,0-1 0,3 7-85,-3-17-1,0-1 0,1 0-1,0 0 1,0 0 0,3 3 1,-4-5-47,-1-3 77,-1 1 0,0 0 0,1-1-1,-1 1 1,0 0 0,0-1 0,0 1 0,0-1 0,0 1 0,0 0 0,-1 0-30,1 1-68,0-2 52,-6 20 304,6-19-135,5-2-80,13-4-62,-4 1-18,78-5 220,-38 0 117,-41 6-267,1-1 1,-1 2-1,1 0 0,0 0 0,-1 1 0,13 2-63,-19 1 149,-6-3-7535,-1 0 4901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6:40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 1728,'2'-12'2119,"5"15"660,3 3-2669,-2-2 75,0 0 0,1-1 0,-1 0 1,1-1-1,0 0 0,-1 0 0,1-1 0,0 0 1,0 0-1,0-1 0,2 0-185,4 0-20,26-1-313,-38 0 67,1 1 1,-1-1-1,0 0 0,0 0 1,0 0-1,0 0 1,0-1-1,-1 1 1,1-1-1,0 1 0,1-2 267,5-4-2044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6:41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12 832,'0'1'253,"0"-1"0,0 0 0,0 1 0,0-1 0,1 0 0,-1 1 0,0-1 0,0 0 0,0 1 0,0-1 0,0 0 0,0 1 0,0-1 0,0 0 1,1 1-1,-1-1 0,0 0 0,0 0 0,0 1 0,1-1 0,-1 0 0,0 0 0,0 0 0,1 1 0,-1-1 0,0 0 0,1 0-253,0 0 101,0 0-1,0 1 1,0-1 0,0 0-1,0-1 1,1 1 0,-1 0-1,0 0 1,0 0-1,0-1 1,0 1 0,0 0-1,0-1 1,0 1 0,0-1-1,0 0-100,5-1 111,-1 1-1,0-1 1,0 1-1,1 0 0,-1 0 1,0 1-1,1 0 1,-1 0-111,28-3 338,-26 1-513,1 1 1,0 0 0,0 1-1,0 0 1,0 0 0,0 1-1,0 0 1,0 0 0,-1 0-1,1 1 1,0 1-1,-1-1 1,2 2 174,-6-3-575,-1 0 0,1 1 0,-1-1 0,0 1 0,0-1 0,1 1 0,-1 0 0,0 0 0,0 0 0,-1 0 0,2 1 575,1 12-1264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6:43.9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204 46 1312,'1'-3'158,"1"5"859,-2 0 262,-4-6-330,3 1-739,-1 1 0,0 0 1,0 0-1,0 0 0,-1 0 1,1 0-1,0 0 1,-1 1-1,1-1 0,-1 1 1,0-1-1,1 1 0,-1 0 1,-2 0-211,-7-3 803,-1 1 0,-9-1-803,14 2 291,2 1-188,2 0-69,0 0 1,-1 1 0,1-1-1,-1 1 1,1 0-1,-2 0-34,5 1 5,0-1 0,-1 0 0,1 1-1,-1-1 1,1 1 0,0-1 0,-1 1-1,1 0 1,0 0 0,-1-1 0,1 1-1,0 0 1,0 0 0,0 0 0,0 0-1,0 1 1,0-1 0,0 0 0,0 0-1,1 1-4,-16 17 128,13-16-110,1-1 0,-1 1 0,1 0 0,0-1 0,0 1 0,0 0 0,1 0 0,-1 1 0,1-1 0,-1 0 0,1 2-18,-4 23 28,3 0 1,0 0-1,1 0 1,3 21-29,0 15 30,3-9 140,-5-48-148,1-1 0,0 1-1,0-1 1,1 5-22,3 15-39,-4-18 64,0 0-1,1-1 0,0 1 1,0-1-1,0 1 0,1-1 1,0 0-1,1 0 0,-1-1 1,1 1-1,1-1 0,-1 1 1,1-1-1,0 0 0,1-1 1,3 4-25,-7-7 35,1 0 0,0 0 1,0 0-1,1 0 1,-1 0-1,0 0 0,1-1 1,-1 1-1,1-1 1,-1 0-1,2 0-35,13 5 371,-14-5-330,-1 0 0,1 0 0,-1 0 0,1 0 0,-1-1 0,1 1 0,-1-1 0,1 0-41,149 3 608,-153-3-600,0 0-1,0 0 1,1 0 0,-1 0 0,0 0 0,1 0 0,-1 0 0,0 0 0,0 0 0,1 0 0,-1 0 0,0 0 0,1 0 0,-1 0-1,0 0 1,1 0 0,-1 0 0,0 0 0,0 0 0,1 0 0,-1 1 0,0-1 0,0 0 0,1 0 0,-1 0 0,0 0-1,0 1 1,1-1 0,-1 0 0,0 0 0,0 0 0,0 1 0,1-1 0,-1 0 0,0 1 0,0-1 0,0 0 0,0 0 0,0 1-1,0-1 1,0 0 0,0 1 0,0-1 0,1 0 0,-1 0 0,0 1 0,0-1 0,-1 0 0,1 1 0,0-1 0,0 0 0,0 1-1,0-1-7,0 1 10,-1 0 0,1-1 0,-1 1-1,1 0 1,-1 0 0,0-1 0,1 1 0,-1 0-1,0-1 1,1 1 0,-1 0 0,0-1-1,0 1 1,0-1 0,1 1 0,-2-1-10,-16 6 16,-1-1 1,0-1 0,-2-1-17,-2 1-2,-19 6 2,40-10 7,-1 1 1,1-1-1,0 0 1,0 0-1,0 0 1,-1-1 0,1 1-1,0 0 1,0-1-1,0 0 1,0 1-1,-1-1 1,1 0-1,0 0 1,0 0 0,1 0-1,-1 0 1,0-1-8,-2 0-14,1-1 0,0 1 1,0-1-1,0 1 1,0-1-1,1 0 0,-1 0 1,1-1-1,0 1 1,-1-1 13,-28-54 181,27 49-205,1 0 0,0-1 0,1 1 0,0-1 0,0 0 0,1 1 0,0-1 0,1 0 24,-5-57 21,6 39-31,0 17-9,-1-1-1,0 0 1,-1 0 0,0 0 0,-3-11 19,2 17-13,1-1 0,0 1 0,0-1 0,1-3 13,-3-17-28,1 15 23,1 1 0,1-1 1,0 0-1,1-6 5,0-12-61,-1 27 46,1 0 0,-1 0 1,1 0-1,0 0 1,0 0-1,0 1 0,0-1 1,1 0-1,-1 1 1,1-1-1,0 1 0,-1-1 1,1 1-1,0-1 15,1 1-12,-1-1-1,1 0 0,0 0 1,0 1-1,0 0 0,0-1 1,0 1-1,0 0 1,1 1-1,1-2 13,0 2-25,1 0 0,-1 1 1,1 0-1,0 0 0,0 0 1,-1 0-1,1 1 0,0 0 25,-3-1-26,33 8 125,9 1 202,11-4 10,-11 0 631,26-1-942,-70-4-196,0 0 0,0 0 0,0 0 0,0-1 0,0 1-1,-1 0 1,1 0 0,0-1 0,0 1 0,0 0 0,0-1 0,0 1-1,0-1 1,-1 0 0,1 1 0,0-1 0,0 1 0,0-1 196,1-1-3103,3 3 1699,-3-1-1945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7:17.8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1239 154 992,'-8'3'283,"1"0"-1,0 0 1,1 1-1,-1-1 1,1 2-1,-1-1 1,-1 2-283,-34 22 582,1-5 277,-37 29-859,29-15 170,20-14-164,-9 4-6,36-26 48,0 0 0,0 0 0,0 0 0,0 0 0,0 0 0,-1-1 0,1 1 0,0 0 0,0-1 0,-1 0 0,0 1-48,4-22 240,37-50-353,-16 29-9,2 1 122,-19 33 13,35-59 518,-40 67-516,0-1-1,1 1 1,-1-1 0,0 1 0,1-1 0,-1 1-1,0-1 1,0 1 0,1-1 0,-1 1 0,0-1 0,0 0-1,0 1 1,0-1 0,0 1 0,0-1 0,0 1-1,0-1 1,0 0 0,0 1 0,0-1 0,0 1-1,0-1 1,-1 1 0,1-1 0,0 0 0,-1 0-15,1 1-3,-1 0 1,0 0 0,1 0 0,-1-1 0,0 1-1,1 0 1,-1 0 0,0 0 0,0 0-1,1 0 1,-1 0 0,0 0 0,1 0 0,-1 1-1,0-1 1,1 0 0,-1 0 0,0 1 2,-32 14-19,13-1 40,0 1 0,0 1 0,2 1 0,0 0 0,-8 12-21,24-27 18,-3 2-8,1 1 1,-1-1 0,0 0-1,0-1 1,0 1 0,0-1-1,-5 2-10,10-5-2,-1 0 0,1 1 0,0-1 0,-1 0-1,1 0 1,0 0 0,-1 0 0,1 0 0,0 0-1,-1 0 1,1 0 0,0 0 0,-1 0 0,1 0-1,-1 0 1,1 0 0,0 0 0,-1 0 0,1 0-1,0-1 1,-1 1 0,1 0 0,0 0-1,-1 0 1,1 0 0,0-1 0,0 1 0,-1 0-1,1 0 1,0-1 0,0 1 0,-1 0 0,1-1-1,0 1 1,0 0 0,0 0 0,-1-1 0,1 1-1,0 0 1,0-1 0,0 1 0,0-1 0,0 1-1,0 0 1,0-1 0,0 1 0,0 0 0,0-1-1,0 1 1,0-1 2,2-18-7,3 6-3,1-1 1,0 1-1,0 1 0,2-1 1,0 1-1,0 0 0,1 1 0,6-6 10,-2 0-13,-5 5-29,-9 12 94,-6 3-37,-5 7-34,-17 21-105,1-3 429,-14 22-305,36-45-28,4-11-52,7-12-68,2 5 112,1 0 0,0 0-1,1 1 1,1 0 0,9-8 36,8-11 53,-21 22-90,1 1 0,0 0-1,8-7 38,-16 19-100,-7 5 120,-25 25 235,-22 28-255,24-26 310,-31 29-310,61-65 1,1 0 0,0 1 0,-1-1 0,1 0 0,0 1-1,-1-1 1,1 0 0,-1 1 0,1-1 0,0 0 0,-1 0 0,1 1-1,-1-1 1,1 0 0,-1 0 0,1 0 0,-1 0 0,1 0-1,-1 0 1,1 0 0,-1 1 0,1-1 0,-1-1 0,1 1-1,-1 0 1,1 0 0,-1 0 0,1 0 0,0 0 0,-1 0-1,0-1-6,1 1 1,0-1-1,0 1 1,-1-1-1,1 0 1,0 1-1,0-1 1,0 1-1,0-1 1,0 1-1,0-1 1,0 1-1,0-1 1,0 0 0,0 1-1,0-1 1,0 1-1,0-1 1,0 1-1,1-1 1,-1 1-1,0-1 1,0 1-1,1-1 1,-1 1-1,0-1 1,1 1-1,-1-1 6,36-57-77,1 1 0,4 2 77,-16 28 293,-36 31-341,-56 67-219,20-27 214,20-18 96,0-1-1,-2-2 1,-18 12-43,46-35 16,0 1 0,0 0-1,0 0 1,0-1 0,-1 1-1,1-1 1,0 1 0,0-1 0,0 0-1,-1 1 1,1-1 0,0 0-1,-1 0 1,1 0 0,0 0-1,0 0-15,0 0 0,1 0-1,0 0 1,0 0-1,-1 0 0,1-1 1,0 1-1,0 0 0,0 0 1,-1 0-1,1 0 0,0-1 1,0 1-1,0 0 0,-1 0 1,1 0-1,0-1 0,0 1 1,0 0-1,0 0 0,0-1 1,0 1-1,0 0 0,0 0 1,0-1-1,-1 1 0,1 0 1,0 0 0,3-14-106,4 1 55,0 0 0,0 0-1,1 1 1,0 0 0,9-9 51,15-15-40,6-2 40,-25 25 56,22-19 3,-53 54-47,-1-1 1,-1 0-1,-1-2 1,-3 2-13,-25 23 126,30-26-62,-2-1 0,0-1 0,-19 11-64,40-27 0,0 1 1,0-1 0,0 0-1,0 0 1,0 0-1,0 0 1,0 0-1,0 0 1,-1 0-1,1 0 1,0 0 0,0 0-1,0 0 1,0 0-1,0 0 1,0 0-1,0 1 1,0-1 0,0 0-1,0 0 1,-1 0-1,1 0 1,0 0-1,0 0 1,0 0 0,0 0-1,0 0 1,0 0-1,0 0 1,0 0-1,-1 0 1,1 0 0,0 0-1,0 0 1,0-1-1,0 1 1,0 0-1,0 0 1,0 0 0,0 0-1,0 0 1,0 0-1,-1 0 1,1 0-1,0 0 1,0 0-1,0 0 1,0 0 0,0 0-1,0 0 1,0-1-1,0 1 1,0 0-1,0 0 0,2-7-37,5-8-31,11-10 32,1 0 0,2 1-1,0 2 1,1 0 0,9-5 36,53-52-112,-150 122 410,-93 71-191,156-112-96,2-1-7,0 0-1,0 0 0,0 0 0,0 0 1,-1 0-1,1 0 0,-1 0 1,1 0-1,0-1 0,-1 1 0,1 0 1,-1-1-1,1 1 0,-1-1 0,0 0 1,1 1-1,-1-1 0,1 0 1,-1 0-1,0 0 0,0 0-3,2-1-3,0 1-1,0-1 0,0 1 1,0-1-1,0 1 1,0-1-1,0 1 1,0 0-1,0-1 1,0 1-1,0-1 0,0 1 1,0-1-1,0 1 1,1-1-1,-1 1 1,0-1-1,0 1 1,1 0-1,-1-1 0,0 1 1,0-1-1,1 1 1,-1 0-1,0-1 1,1 1-1,-1 0 4,26-28-107,0 1 0,2 1 0,26-19 107,-40 34 44,-6 4-13,1 1 0,0-1 0,0 1 0,0 1 0,1 0 0,3-1-31,-34 20-180,3-2 190,-33 20 70,2 2 0,-8 9-80,-2 3 186,-8 0-186,65-45 2,1-1 0,0 1 0,0 0 0,0-1-1,0 1 1,0-1 0,0 1 0,-1-1-1,1 0 1,0 1 0,0-1 0,-1 0-1,1 0 1,0 0 0,-1 0 0,1 0-2,1 0 0,0 0 0,-1 0 1,1 0-1,0 0 1,0-1-1,-1 1 0,1 0 1,0 0-1,0 0 1,0 0-1,-1 0 0,1-1 1,0 1-1,0 0 0,0 0 1,0-1-1,0 1 1,-1 0-1,1 0 0,0 0 1,0-1-1,0 1 1,0 0-1,0 0 0,0-1 1,0 1-1,0 0 0,3-14-17,0 8 2,0 0 0,1-1 1,0 1-1,0 1 0,0-1 1,1 1-1,0-1 0,1 0 15,12-10 44,16-11-44,3-2 52,-10 6 2,1 1-1,15-8-53,-61 38 5,1 1 1,-5 2-6,-71 60-22,60-46 212,-17 19-190,-23 17 162,72-60-149,0 0 0,0-1 0,0 1-1,0 0 1,0-1 0,0 1-1,0-1 1,0 1 0,0-1 0,0 0-1,0 1 1,0-1 0,-1 0-1,1 0 1,0 0-13,1 0 1,0 0-1,-1 0 0,1 0 1,0 0-1,0 0 1,0 0-1,0 0 0,0 0 1,-1 0-1,1-1 1,0 1-1,0 0 0,0 0 1,0 0-1,0 0 1,0 0-1,-1 0 0,1-1 1,0 1-1,0 0 1,0 0-1,0 0 0,0 0 1,0-1-1,0 1 1,0 0-1,0 0 0,0 0 1,0 0-1,0-1 1,0 1-1,0 0 0,3-11-86,2 2 53,0 0-1,0 1 1,1 0 0,0 0 0,0 1 0,1-1-1,1 0 34,17-15 11,14-8-11,4-4-13,-39 31 6,5-4-84,-7 7 26,-5 5-1,-3 4 94,-1 0 1,1-1-1,-2 0 1,1 0-1,-2 0-28,-18 18-41,-102 108 377,129-133-336,-3 3 29,1 0 1,-1-1-1,0 0 0,0 1 0,-3 1-29,5-4 2,1 0 0,0 0 0,-1 0 0,1 1 0,0-1 0,-1 0 0,1 0 0,0 0 0,-1 0 0,1 0 0,0 0 0,-1 0 0,1 0 0,0 0 0,-1 0 0,1 0 0,-1 0-1,1 0 1,0 0 0,-1 0 0,1 0 0,0-1 0,-1 1 0,1 0 0,0 0-2,-1-1-3,1 1 0,-1-1 0,1 0 0,0 1 0,-1-1 0,1 0 0,0 0 0,-1 1 0,1-1 0,0 0 0,0 0 0,0 1 0,0-1 0,0 0 0,0 0 0,0 1 0,0-2 3,0-3-9,1 0 0,0 0 0,0-1-1,0 1 1,1 0 0,-1 0 0,1 1-1,1-1 1,-1 0 0,1 1 0,-1-1 0,2 0 9,8-12-90,1 0 0,7-5 90,-10 10-35,20-19 7,-18 20 57,-2 0 1,0-1 0,0 0-1,2-5-29,-35 29-96,-4 12 86,1 1 0,-17 20 10,-24 25 228,52-60 101,10-11-206,7-8-105,5-8-72,2 0 0,0 0 0,0 1 0,2 1 0,0 0 0,2-1 54,9-8 71,1 0-1,1 2 1,2 0-71,27-17 250,-56 41-229,-20 13-69,0 1 0,2 0 0,0 2 1,-7 8 47,-30 30 346,46-47-238,8-8-43,3-3-35,7-11-80,1 1 0,0 0-1,1 0 1,1 0 0,0 1-1,0 1 1,6-6 50,64-51-91,-84 72 101,0-1 0,-1 0 0,0 0 0,0-1-1,0 1 1,-3 0-10,1 0 34,-1 1 0,0 0-1,-6 5-33,-15 18 43,-6 6-96,33-31 102,-1 0 1,0 0-1,0-1 1,0 1-1,-1-1 1,1 0-1,-2 0-49,6-2-7,-1 0-1,1 0 1,0 0 0,0 0-1,0-1 1,0 1-1,-1 0 1,1 0-1,0 0 1,0 0-1,0-1 1,0 1-1,0 0 1,0 0-1,0 0 1,0-1-1,0 1 1,-1 0-1,1 0 1,0 0 0,0-1-1,0 1 1,0 0-1,0 0 1,0 0-1,0-1 1,0 1-1,0 0 1,1 0-1,-1 0 1,0-1-1,0 1 1,0 0-1,0 0 1,0 0 0,0-1-1,0 1 1,0 0-1,1 0 1,-1 0-1,0 0 1,0-1-1,0 1 8,5-8 60,9-11-112,-11 15 52,0 0 1,0 0 0,0 0-1,0 0 1,1 1-1,0-1 1,2-1-1,-5 4 11,0 1 1,-1-1-1,1 1 0,0-1 0,-1 1 0,1-1 1,-1 0-1,1 1 0,-1-1 0,1 0 0,-1 1 1,0-1-1,1 0 0,-1 0 0,1 0-11,-3 1 38,-5 7-169,4-2 113,-1-1 0,0 1 0,0-1 0,0 0 0,-1 0 18,-10 9 15,4-1-16,-19 19-81,27-29 113,0 1 0,0-1 0,0 0 0,0 0 1,0 0-1,0 0 0,-1-1 0,1 1 0,-3 0-31,6-2 5,-1 0 0,1 0 0,0 0 0,-1 0 0,1 1-1,0-1 1,0 0 0,-1 0 0,1 0 0,0 0-1,-1 0 1,1 0 0,0 0 0,-1 0 0,1 0-1,0 0 1,-1 0 0,1-1 0,0 1 0,-1 0 0,1 0-1,0 0 1,-1 0 0,1 0 0,0-1 0,0 1-1,-1 0 1,1 0 0,0 0 0,-1-1-5,3-8-124,9-11-121,-2 10 226,0 0 0,9-7 19,13-14-31,-26 23 24,2-2 67,-6 9-22,-1 1-28,0 0-74,-8 5 22,4 0 74,3-3 112,-1-3-86,1 1-138,4-3 64,23-24-314,-26 27 333,0 0 1,0 0-1,0 0 1,0 0 0,0 0-1,0 0 1,0 0-1,0-1 1,0 1-1,1 0 1,-1 0-1,0 0 1,0 0 0,0 0-1,0 0 1,0 0-1,0 0 1,0 0-1,0-1 1,0 1-1,0 0 1,0 0 0,0 0-1,0 0 1,0 0-1,0 0 1,0 0-1,0 0 1,0-1-1,0 1 1,0 0-1,0 0 1,0 0 0,0 0-1,0 0 1,0 0-1,0 0 1,-1 0-1,1 0 1,0-1-1,0 1 1,0 0 0,0 0-1,0 0 1,0 0-1,0 0 1,0 0-1,0 0 1,0 0-1,0 0 1,-1 0 0,1 0-1,0 0 1,0 0-1,0 0 1,0 0-1,0 0 1,0 0-1,0 0 1,0 0 0,-1 0-1,1 0 1,0 0-1,0 0 1,0 0-1,0 0 1,0 0-1,0 0 1,0 0 0,-1 0-4,-7 0 188,7 0-263,0 0 49,-4 0 196,5 0-308,0 0-380,3 1-1369,9 5 335,4-1-555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7:28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0 1472,'0'0'10,"0"0"0,0 1 1,0-1-1,0 0 0,0 0 0,0 0 1,0 0-1,0 0 0,0 0 0,0 0 1,0 0-1,0 0 0,1 0 0,-1 0 0,0 0 1,-1 1-1,1-1 0,0 0 0,0 0 1,0 0-1,0 0 0,0 0 0,0 0 1,0 0-1,0 0 0,0 0 0,0 0 1,0 0-1,0 0 0,0 1 0,0-1 0,0 0 1,0 0-1,0 0 0,0 0 0,0 0 1,0 0-1,0 0 0,0 0 0,-1 0 1,1 0-1,0 0 0,0 0 0,0 0 0,0 0 1,0 0-1,0 0 0,0 0 0,0 0 1,0 0-1,0 0 0,0 0 0,-1 0 1,1 0-1,0 0 0,0 0 0,0 0 1,0 0-1,0 0-10,2 5 191,-2-4 11,0-1 22,0 0 310,0 0-172,0 0-79,0 0-112,0 0-11,0 0-54,0 18 1020,0 47-145,-8-19-587,8-44-392,0-1 0,0 0 0,-1 0 0,1 0 0,0 1 0,0-1 0,-1 0 0,1 0-1,-1 0 1,1 0 0,-1 0 0,1 0 0,-1 0 0,0 0 0,0 0 0,1 0-1,-2 1-1,1 1-9,1 1-1,-1 0 1,1 0-1,0 0 0,0-1 1,0 1-1,1 4 10,-1-3 195,1-3-209,-5 3-9,4-5 119,0 0-48,0 0-112,0 0 0,0 0 64,3 0 22,0 0 0,0-1 0,1 0 0,-1 1 1,0-1-1,0 0 0,2-1-22,11-7 214,1 1-1,0 1 1,10-3-214,-24 9 41,1 0 7,1 0 0,-1 1 0,1-1-1,-1 1 1,1 0 0,-1 0 0,1 1-1,-1-1 1,1 1 0,-1 0 0,4 1-48,25 3 125,-32-5-45,6-3 59,-7 3-141,1 0-1,-1 0 1,1 0 0,-1 0-1,1 0 1,-1-1-1,1 1 1,-1 0 0,0 0-1,1-1 1,-1 1-1,1 0 1,-1-1 0,0 1-1,1 0 1,-1-1-1,1 1 1,-1 0 2,5-5-395,3 1-1423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7:37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13 1728,'0'0'12,"0"0"0,0 0 0,0 0 0,-1 0 0,1 0 0,0 0 0,0 0 0,0 0 1,-1 0-1,1 0 0,0 0 0,0 0 0,0 0 0,-1 1 0,1-1 0,0 0 0,0 0 0,0 0 0,0 0 0,-1 0 0,1 0 0,0 1 1,0-1-1,0 0 0,0 0 0,0 0 0,0 0 0,0 1 0,-1-1 0,1 0 0,0 0 0,0 0 0,0 1 0,0-1 0,0 0 0,0 0 0,0 0 1,0 1-1,0-1 0,0 0 0,0 0 0,0 0 0,0 1 0,0-1 0,0 0 0,0 0 0,0 0 0,0 1 0,1-1 0,-1 0 0,0 0 1,0 0-1,0 0 0,0 1 0,0-1 0,1 0-12,-1 4 2321,34-16-1505,-30 11-768,-1 0 0,1 0 0,-1 0 0,1 1 1,-1-1-1,3 1-48,-3 0 14,-1 0 1,1-1-1,-1 1 1,1-1 0,0 1-1,-1-1 1,1 0-1,1-1-14,-4 2 4,1 0 0,-1-1 0,1 1-1,-1 0 1,1 0 0,-1 0-1,1-1 1,0 1 0,-1 0-1,1 0 1,-1 0 0,1 0-1,0 0 1,-1 0 0,1 0-1,-1 0 1,1 0 0,0 1-4,15 0 387,7 14 637,-4-13-708,-17-3-276,-1 1 0,1 0 0,0 0 0,0 0 0,0 1 1,0-1-1,0 0 0,0 1 0,0 0-40,0-1-64,32-8 128,-33 8-261,0 0 0,-1 0-1,1-1 1,-1 1 0,1 0-1,-1 0 1,1 0 0,-1-1 0,1 1-1,-1 0 1,0-1 0,1 1 0,-1 0-1,1-1 1,-1 1 0,0-1 0,1 1 197,-1-1-572,1 0-1620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7:39.2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0 189 2560,'2'0'2898,"19"0"-202,-20-15-2482,15-28-267,-10 24 55,1 0 1,3-3-3,-9 20 44,0-1-1,0 1 1,-1 0 0,1-1 0,-1 1 0,1-1 0,-1 1 0,0-1-1,0 1 1,0-1 0,0 1 0,0-1 0,-1 1 0,1-1 0,-1 1-1,1-1 1,-1 1 0,-1-1-44,2-8 208,0 10-325,0 1 53,0 0 80,0 0 0,0 0-59,13 2 83,-11-1-27,-1-1 0,1 1 0,-1-1 0,1 1 0,0-1 1,-1 0-1,1 0 0,0 0 0,-1 0 0,1 0 0,0 0 0,1-1-13,11-4 89,-8 3-84,0 0 0,-1 1 0,1-1 0,0 1 0,0 0 0,0 0-1,0 1 1,3 0-5,25 4-25,12 5 25,3 0 47,-23-4 417,-25-5-352,-1 0-22,10 4 6,-3 0-106,-6-4-60,-1 0-111,0 0-464,0 0-86,0 0-800,0 0 59,0 0-1498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37:41.4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47 1568,'0'0'7,"0"0"1,0 0-1,0 0 0,0 0 1,-1 0-1,1 0 0,0 0 1,0 0-1,0 0 1,0 0-1,0 0 0,0-1 1,0 1-1,0 0 0,-1 0 1,1 0-1,0 0 0,0 0 1,0 0-1,0 0 1,0 0-1,0 0 0,0 0 1,0 0-1,0-1 0,0 1 1,0 0-1,-1 0 0,1 0 1,0 0-1,0 0 1,0 0-1,0 0 0,0 0 1,0-1-1,0 1 0,0 0 1,0 0-1,0 0 0,0 0 1,0 0-1,0 0 1,0-1-1,0 1 0,0 0 1,0 0-1,0 0 0,0 0 1,1 0-1,-1 0 0,0 0 1,0 0-1,0-1 1,0 1-1,0 0 0,0 0 1,0 0-1,0 0 0,0 0 1,0 0-1,0 0 0,1 0 1,-1 0-1,0 0 1,0 0-1,0 0 0,0 0 1,0 0-1,0-1-7,1 1 61,-1 0-1,0 0 1,0 0-1,1 0 1,-1 0 0,0-1-1,0 1 1,1 0-1,-1 0 1,0 0 0,0-1-1,0 1 1,0 0-1,1 0 1,-1-1 0,0 1-1,0 0 1,0 0 0,0-1-1,0 1 1,0 0-1,0-1 1,0 1 0,0 0-61,0-1 304,0 1 16,0 0-270,0 0 0,-1 0 1,1 0-1,-1 0 0,1 0 1,0 0-1,-1 0 1,1 0-1,-1 0 0,1 0 1,0-1-1,-1 1 0,1 0 1,0 0-1,-1 0 1,1-1-1,0 1 0,-1 0 1,1-1-1,0 1 1,-1 0-1,1 0 0,0-1-50,0 1 29,-1-1 0,1 1-1,0 0 1,0 0 0,0-1-1,-1 1 1,1 0 0,0 0 0,-1-1-1,1 1 1,0 0 0,0 0-1,-1 0 1,1 0 0,0-1-1,-1 1 1,1 0 0,0 0-1,-1 0 1,1 0 0,-1 0-1,1 0 1,0 0-29,-11-8 1451,6 7-1297,5 1-147,-1 0 0,1 0 1,0 0-1,-1 0 0,1 0 0,0 0 1,0 0-1,-1 0 0,1 0 1,0 0-1,-1 0 0,1 0 1,0 0-1,0 0 0,-1-1 1,1 1-1,0 0 0,0 0 0,-1 0 1,1 0-1,0-1 0,0 1 1,0 0-1,-1 0 0,1-1 1,0 1-1,0 0 0,0 0 0,0-1 1,0 1-1,-1 0 0,1 0 1,0-1-1,0 1 0,0 0 1,0-1-1,0 1 0,0 0 0,0 0 1,0-1-1,0 1-7,0-1 9,0 1-1,-1-1 1,1 1-1,0-1 1,-1 1-1,1-1 1,-1 1-1,1-1 1,0 1-1,-1-1 1,1 1-1,-1-1 1,1 1 0,-1 0-1,0-1 1,1 1-1,-1 0 1,1 0-1,-1-1 1,1 1-1,-1 0 1,0 0-1,1 0 1,-1 0-1,0 0-8,0-1 35,0 1-1,0 0 0,0 0 1,-1-1-1,1 1 0,0 0 0,0 0 1,0 0-1,0 1 0,-1-1 1,1 0-1,0 0 0,0 0 0,0 1-34,0-1 91,-7 2 128,1 4-79,7-5-119,-1 0-1,0 0 1,0 0 0,0 0 0,1-1-1,-1 1 1,0 0 0,0-1 0,0 1 0,0-1-1,0 1 1,0-1-21,-4 3 49,1 0 0,0 0 0,0 0 0,0 0 0,0 1 0,0 0-49,-2 2 37,-3 3 73,8-7-79,0 0-1,-1-1 0,1 1 1,-1 0-1,1-1 0,-1 0 1,1 1-1,-1-1 0,0 0 1,0 0-1,1 1 0,-1-2 0,0 1 1,0 0-1,0 0-30,1-1 64,-4 16 117,5-15-181,1 1-1,-1 0 0,0-1 0,1 1 0,-1 0 1,1-1-1,0 1 0,0 0 0,-1-1 0,1 1 1,0-1-1,0 1 0,0-1 0,1 0 0,-1 1 1,0-1-1,0 0 0,1 0 0,-1 0 0,2 1 1,-2-1 91,18 6 64,-16-5-150,0-1 0,1-1-1,-1 1 1,0 0 0,1-1 0,-1 0 0,1 0-5,18 3-168,-4-1 137,-16-2 26,0-1-1,0 1 1,1 1 0,-1-1-1,0 0 1,0 0-1,0 1 1,0-1-1,0 1 6,-1 0 16,0-1 0,0 0-1,0 1 1,-1-1-1,1 1 1,0 0-1,0-1 1,-1 1 0,1-1-1,-1 1 1,1 0-1,0 0 1,-1-1-1,1 1 1,-1 0 0,0 0-1,1 0 1,-1 0-1,0-1 1,1 1 0,-1 0-1,0 1-15,2 25 294,-2-23-302,0 0 0,0 0 0,1 0 1,-1 1-1,1 1 8,0-4 16,-1 0 0,0 0 1,1 0-1,-1 0 1,0 0-1,0 0 0,-1 0 1,1 0-1,0 0 0,-1 0 1,1 0-1,-1 0 1,1 0-1,-2 1-16,1-1 123,1-1-69,0 1 1,-1-1 0,1 1 0,-1-1-1,0 1 1,0-1 0,1 1-1,-1-1 1,0 0 0,-1 2-55,-3 6 477,4-8-466,0 1 0,-1-1 0,1 0 1,0 0-1,0 0 0,0 0 0,-1 0 1,1 0-1,-1-1 0,1 1 0,-1 0 1,1-1-1,-1 1 0,0 0-11,-25 5 163,-12-3-961,36-3 327,0 1-1,0 0 0,0 0 0,0 0 1,0 0-1,1 0 0,-1 0 0,0 1 0,1 0 1,-1-1-1,1 1 0,-1 0 472,2-1-226,1-1-1,-1 1 1,1 0-1,0-1 1,-1 1-1,1-1 1,0 1-1,-1 0 0,1-1 1,0 1-1,0-1 1,-1 1-1,1 0 1,0-1-1,0 1 1,0 0-1,0 0 1,0-1-1,0 1 227,0 8-1253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4T22:40:46.30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1243 1312,'1'0'138,"0"0"0,1 0 0,-1 0 1,0 0-1,1 0 0,-1 0 0,0 1 0,0-1 0,1 0 1,-1 1-1,0-1 0,0 1 0,0 0 0,0-1 0,0 1 0,0 0 1,0-1-1,0 1 0,0 0 0,0 0 0,1 1-138,-2-2 107,0 0 90,0 0-31,3 2 74,0-1 0,0 1 0,1-1-1,-1 0 1,0-1 0,0 1 0,1 0-240,-3-1 49,0 0-39,-1 0 0,0 0 0,1 0 0,-1 0 0,1 0 0,-1 0 0,0 0 0,1 0 0,-1 0 0,0 0 0,1 0 0,-1 0 0,1 0 0,-1 1 0,0-1 0,1 0 0,-1 0 0,0 0 0,0 1 0,1-1 0,-1 0 0,0 0 0,1 1 0,-1-1 1,0 0-1,0 1 0,0-1 0,1 0-10,8 10-31,-5-7 159,1 1-1,0-1 1,0 0-1,1-1 1,-1 1-1,1-1 1,-1 0-1,4 0-127,2 2 185,6 5 12,-15-8-176,0 1 0,1-1 0,-1 0 0,1 0-1,-1 0 1,1 0 0,0 0 0,-1 0 0,1-1 0,0 1 0,2-1-21,44 8 251,-16-9 18,0-2 0,7-3-269,-7 2 181,1 0 1,6 3-182,-13-1 48,0 0 0,0-1 0,-1-2 0,12-4-48,51-22 144,32-8-107,-99 32 30,21-10-67,-21 8 189,22-6-189,117-28 155,-115 28-154,10-2-39,-37 11 30,1-1 1,-1 0-1,-1-2 1,0 0-1,17-12 8,68-43 230,-99 62-226,0-1 0,-1 0 1,1 0-1,-1-1 0,1 1 1,2-4-5,10-11 54,-7 9-4,0-1 1,0 0-1,-1-1 1,-1 0 0,0 0-1,1-4-50,10-15-5,39-64 37,-39 54 32,-13 28-59,-1 0-1,0-1 1,-1 1-1,2-11-4,1-7 14,5-18 221,1-26-235,-2 29-275,-7 36 303,0 0 1,-1 0-1,-1-1 0,1 1 1,-1-7-29,-1 0-16,-1 9 29,1-1 1,0 0-1,1 0 0,0 0 0,0 0 1,1 0-14,-1-4-29,-1 11 18,-1 0 0,1 0 0,0 0 0,0 0 1,1 0-1,-1 0 0,0 0 0,0 0 0,0 0 0,1 0 0,-1 0 0,0 0 0,1 0 1,-1 0-1,1-1 11,13-28-171,-13 28 191,-1 0 0,1 1 1,-1-1-1,1 0 0,-1 0 0,0 0 1,0 0-1,0 0 0,0-1-20,2-13-11,14-17-46,-5 11 18,6-4 60,-15 21-39,0 1 0,1 0 0,-1 0 1,1 1-1,0-1 0,3-3 18,-2 4 17,-1 0 1,0 0 0,-1-1-1,1 0 1,-1 1-1,0-1 1,1-1-18,-2-8-4,-1 13 10,0 0 0,0-1 0,0 1 0,0 0 0,0-1 0,0 1 0,0 0 0,0-1 0,0 1 0,0 0 0,0-1 0,0 1 0,0 0 0,0-1 0,-1 1 0,1 0 0,0-1 0,0 1 0,0 0 0,-1 0 0,1-1 0,0 1 0,0 0 0,-1 0 0,1-1 0,0 1 0,0 0 0,-1 0 0,1 0 0,0 0-6,-1 0-1,1-1-1,-1 1 1,1 0 0,-1 0-1,1 0 1,-1 0-1,1 0 1,-1-1 0,1 1-1,-1 0 1,1 0 0,0-1-1,-1 1 1,1 0 0,-1-1-1,1 1 1,0 0-1,-1-1 1,1 1 0,0 0-1,-1-1 1,1 1 0,0-1-1,0 1 1,0-1 0,-1 1-1,1-1 1,0 1-1,0-1 1,0 1 0,0-1 1,-2-19-235,2 19 293,0 1-100,-1-2-319,-4 6 178,-7 18 164,7-12 25,0-1 0,-1 0-1,0 0 1,-1-1 0,-5 7-6,-3 0 39,-19 19-14,-31 23-25,55-48 4,1 1 0,0-1 0,0 1 0,1 1-4,2-3 23,-1 0 1,1 0-1,-2-1 0,1 0 0,-1 0 0,-3 2-23,7-3-99,4-6 96,0 0 0,0 0 0,-1 1-1,1-1 1,0 0 0,0 1 0,0-1 0,0 0 0,0 0-1,0 1 1,-1-1 0,1 0 0,0 0 0,0 1 0,0-1 0,-1 0-1,1 0 1,0 0 0,0 1 0,-1-1 0,1 0 0,0 0-1,0 0 1,-1 0 0,1 0 0,0 0 0,-1 1 0,1-1 0,0 0-1,0 0 1,-1 0 0,1 0 0,0 0 0,-1 0 0,1 0-1,0 0 1,-1 0 0,1-1 0,0 1 0,0 0 0,-1 0-1,1 0 1,0 0 3,1-1 20,0 1 0,-1-1 0,1 1 0,0-1 0,0 0-1,0 1 1,-1-1 0,1 0 0,0 0 0,-1 1 0,1-1 0,0 0-1,-1 0 1,1 0 0,-1 0 0,1 0 0,-1 0 0,0 0-20,7-12-16,0-1 0,1 2 0,0-1 0,1 1 0,2-3 16,10-10-40,1 0 0,24-20 40,-32 34 5,1 1 0,0 0 1,1 1-1,12-6-5,-6 0-469,-21 15 474,-1 0-96,2 0 22,0 1 63,0 0 1,0 0-1,0 0 1,0 1-1,0-1 0,0 0 1,0 1-1,0-1 1,0 1-1,-1 0 0,1 0 1,0-1-1,-1 1 1,1 1 5,4 5-103,5 6 92,0 0 1,7 13 10,-9-13 64,1 1-1,10 10-63,-14-17 46,-1-1 0,0 1-1,-1 1 1,1-1 0,-2 0-1,1 1 1,1 6-46,2 4 288,-7-17-250,0-2-1,-3 15 406,1-14-364,-1 0 0,1 1 1,0-1-1,-1 0 0,1 0 1,0-1-1,-1 1 0,1 0 1,-1-1-1,1 1 1,-1-1-1,0 0 0,1 0 1,-2 0-80,-40-3 39,41 3-59,-6-1 76,-4 0-366,0 0-1,0 0 0,-8 2 311,18-1-228,0 1 1,0-1-1,0 1 0,0-1 1,0 1-1,0 0 0,0 0 1,1 0-1,-1 1 0,0-1 1,1 1-1,-1-1 0,1 1 1,-1 0-1,1 0 0,0 0 1,-2 2 227,-5 12-2464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A1E6-DC24-4E6A-AEF1-46DA53294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306D1-FC0B-48B3-B408-6175399D0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92BC0-E79B-48E4-A6C2-5AC82347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4B38-8DEA-455B-B990-535EC94682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1073B-1D5C-4974-9572-32BF1772E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61DDB-2FE5-436E-A59C-2D72E1618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3820-208D-4DB2-8404-51015148F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52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AF677-45FF-438A-BC59-6ED90A56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6EC4C-CDD4-4B50-8DAB-9AD7B3068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77E8F-3AAB-403E-AC55-2E3DF0D25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4B38-8DEA-455B-B990-535EC94682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0C573-74F3-4EA7-9DC8-0576CC0CB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1CAD9-2A52-4124-9A43-4CA67031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3820-208D-4DB2-8404-51015148F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8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B75776-C86C-40F4-B210-541DEC53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A7464-BC9A-451E-8675-B38EEB47F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B78E9-8945-455B-9FF2-DD01708F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4B38-8DEA-455B-B990-535EC94682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B1AEF-45ED-40EB-AAE3-14122E47F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625A6-BA73-46BF-8A35-D6617FC1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3820-208D-4DB2-8404-51015148F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7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4E348-6FE5-465A-B237-0F872B6F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5AAEC-6BB7-4187-91A4-D0289C177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8269B-9746-408D-8D50-2B9ABC93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4B38-8DEA-455B-B990-535EC94682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69B15-B5C8-4D42-B69B-B6CB5F780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BE5B6-24FA-4997-819D-7D8C8628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3820-208D-4DB2-8404-51015148F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4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81EA-0951-41F0-9688-CF624FB7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9BFDA-D98B-44F7-9F89-DDA9743C1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6C206-B457-4EAE-BE35-D99A7FD1B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4B38-8DEA-455B-B990-535EC94682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C38C1-22DB-4FF7-B416-683543C7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38A8-7D4D-4173-80FD-C4221D955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3820-208D-4DB2-8404-51015148F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4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CF1E-6A5A-47C0-9730-9C9FA4105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B659F-A2CB-428C-82C7-4F8EB3F77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30AB7-181F-4760-BC55-EAECCE77A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1F61F-1651-423A-A987-91CBD0D81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4B38-8DEA-455B-B990-535EC94682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DCC79-38B7-4B4E-B1BE-EF23CDB1F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F424B-37D2-416A-AA00-64B07AC8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3820-208D-4DB2-8404-51015148F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75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F4298-4137-4C57-B7B1-6121B3C33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68E2C-C6F5-4082-B867-BCF9B620C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EA1B5-1790-4A90-BB57-5E120B5FC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000B50-1669-4E66-B65B-C4F3B8030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498F93-2BB5-489A-ADA6-7360A230B2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C206F1-AEEF-4260-A17E-3307E7258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4B38-8DEA-455B-B990-535EC94682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07A79-6FBD-4A65-A7A1-626A83444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3FD58A-6438-4B51-B775-FEC8CD25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3820-208D-4DB2-8404-51015148F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EA05A-807C-4FC0-A8CE-F46BAE77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80C80-5D7F-4A21-ACEB-E6832470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4B38-8DEA-455B-B990-535EC94682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A75E2-CEDF-43BF-9402-C3FC1AE38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A18AE-5C86-444A-A7C3-DD916EFFB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3820-208D-4DB2-8404-51015148F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12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C3C8B-299E-44CB-8857-DD81E7EB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4B38-8DEA-455B-B990-535EC94682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69D45-33CB-4147-AE4C-477DF28E7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A0401-C963-4962-96B0-02AB581F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3820-208D-4DB2-8404-51015148F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1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6B6B3-7662-4A6B-B4E5-6DB7FD43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D5284-AFF5-462C-A392-E5A1BD64B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1F7D3-AD34-4A04-AF11-7E0FC4C34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8C00E-7433-418F-BE30-C411C4B7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4B38-8DEA-455B-B990-535EC94682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EF076-A506-40B5-98BF-372E904C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16D89-1BC9-438E-A9D3-76D5C361B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3820-208D-4DB2-8404-51015148F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6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2FA25-5327-4799-B868-58DF3F48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295586-127A-4E82-8EC9-A90BB42AA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830F3-5631-4568-8EE3-3A212F569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EBA1E-21F0-4604-87CD-25921153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4B38-8DEA-455B-B990-535EC94682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A6770-3E53-42E8-A7C0-F35AA0C40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7AC3A-EA47-4784-91E3-E16D9A65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3820-208D-4DB2-8404-51015148F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7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8A9DD6-825E-4DA6-9119-5EDB4FEFB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2BAC4-A6EE-4350-AF16-2B98AF3A4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D3A73-55DD-4E54-9AF8-D2004ACCA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D4B38-8DEA-455B-B990-535EC94682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02B4C-7D04-43A2-B1C0-B48961DD0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B605D-AEA9-4692-BD2B-1D8604FB1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93820-208D-4DB2-8404-51015148F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6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customXml" Target="../ink/ink20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3.xml"/><Relationship Id="rId13" Type="http://schemas.openxmlformats.org/officeDocument/2006/relationships/image" Target="../media/image930.png"/><Relationship Id="rId18" Type="http://schemas.openxmlformats.org/officeDocument/2006/relationships/customXml" Target="../ink/ink208.xml"/><Relationship Id="rId3" Type="http://schemas.openxmlformats.org/officeDocument/2006/relationships/customXml" Target="../ink/ink201.xml"/><Relationship Id="rId7" Type="http://schemas.openxmlformats.org/officeDocument/2006/relationships/image" Target="../media/image147.emf"/><Relationship Id="rId12" Type="http://schemas.openxmlformats.org/officeDocument/2006/relationships/customXml" Target="../ink/ink205.xml"/><Relationship Id="rId17" Type="http://schemas.openxmlformats.org/officeDocument/2006/relationships/image" Target="../media/image950.png"/><Relationship Id="rId2" Type="http://schemas.openxmlformats.org/officeDocument/2006/relationships/image" Target="../media/image146.emf"/><Relationship Id="rId16" Type="http://schemas.openxmlformats.org/officeDocument/2006/relationships/customXml" Target="../ink/ink20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0.png"/><Relationship Id="rId11" Type="http://schemas.openxmlformats.org/officeDocument/2006/relationships/image" Target="../media/image920.png"/><Relationship Id="rId5" Type="http://schemas.openxmlformats.org/officeDocument/2006/relationships/customXml" Target="../ink/ink202.xml"/><Relationship Id="rId15" Type="http://schemas.openxmlformats.org/officeDocument/2006/relationships/image" Target="../media/image940.png"/><Relationship Id="rId10" Type="http://schemas.openxmlformats.org/officeDocument/2006/relationships/customXml" Target="../ink/ink204.xml"/><Relationship Id="rId19" Type="http://schemas.openxmlformats.org/officeDocument/2006/relationships/image" Target="../media/image172.png"/><Relationship Id="rId4" Type="http://schemas.openxmlformats.org/officeDocument/2006/relationships/image" Target="../media/image880.png"/><Relationship Id="rId9" Type="http://schemas.openxmlformats.org/officeDocument/2006/relationships/image" Target="../media/image910.png"/><Relationship Id="rId14" Type="http://schemas.openxmlformats.org/officeDocument/2006/relationships/customXml" Target="../ink/ink20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1.xml"/><Relationship Id="rId3" Type="http://schemas.openxmlformats.org/officeDocument/2006/relationships/customXml" Target="../ink/ink209.xml"/><Relationship Id="rId7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0.png"/><Relationship Id="rId5" Type="http://schemas.openxmlformats.org/officeDocument/2006/relationships/customXml" Target="../ink/ink210.xml"/><Relationship Id="rId4" Type="http://schemas.openxmlformats.org/officeDocument/2006/relationships/image" Target="../media/image970.png"/><Relationship Id="rId9" Type="http://schemas.openxmlformats.org/officeDocument/2006/relationships/image" Target="../media/image1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13" Type="http://schemas.openxmlformats.org/officeDocument/2006/relationships/customXml" Target="../ink/ink216.xml"/><Relationship Id="rId18" Type="http://schemas.openxmlformats.org/officeDocument/2006/relationships/image" Target="../media/image1090.png"/><Relationship Id="rId26" Type="http://schemas.openxmlformats.org/officeDocument/2006/relationships/image" Target="../media/image1130.png"/><Relationship Id="rId3" Type="http://schemas.openxmlformats.org/officeDocument/2006/relationships/image" Target="../media/image151.emf"/><Relationship Id="rId21" Type="http://schemas.openxmlformats.org/officeDocument/2006/relationships/customXml" Target="../ink/ink220.xml"/><Relationship Id="rId34" Type="http://schemas.openxmlformats.org/officeDocument/2006/relationships/image" Target="../media/image1170.png"/><Relationship Id="rId7" Type="http://schemas.openxmlformats.org/officeDocument/2006/relationships/customXml" Target="../ink/ink213.xml"/><Relationship Id="rId12" Type="http://schemas.openxmlformats.org/officeDocument/2006/relationships/image" Target="../media/image1060.png"/><Relationship Id="rId17" Type="http://schemas.openxmlformats.org/officeDocument/2006/relationships/customXml" Target="../ink/ink218.xml"/><Relationship Id="rId25" Type="http://schemas.openxmlformats.org/officeDocument/2006/relationships/customXml" Target="../ink/ink222.xml"/><Relationship Id="rId33" Type="http://schemas.openxmlformats.org/officeDocument/2006/relationships/customXml" Target="../ink/ink226.xml"/><Relationship Id="rId38" Type="http://schemas.openxmlformats.org/officeDocument/2006/relationships/image" Target="../media/image154.emf"/><Relationship Id="rId2" Type="http://schemas.openxmlformats.org/officeDocument/2006/relationships/image" Target="../media/image150.emf"/><Relationship Id="rId16" Type="http://schemas.openxmlformats.org/officeDocument/2006/relationships/image" Target="../media/image1080.png"/><Relationship Id="rId20" Type="http://schemas.openxmlformats.org/officeDocument/2006/relationships/image" Target="../media/image1100.png"/><Relationship Id="rId29" Type="http://schemas.openxmlformats.org/officeDocument/2006/relationships/customXml" Target="../ink/ink2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0.png"/><Relationship Id="rId11" Type="http://schemas.openxmlformats.org/officeDocument/2006/relationships/customXml" Target="../ink/ink215.xml"/><Relationship Id="rId24" Type="http://schemas.openxmlformats.org/officeDocument/2006/relationships/image" Target="../media/image1120.png"/><Relationship Id="rId32" Type="http://schemas.openxmlformats.org/officeDocument/2006/relationships/image" Target="../media/image1160.png"/><Relationship Id="rId37" Type="http://schemas.openxmlformats.org/officeDocument/2006/relationships/image" Target="../media/image153.emf"/><Relationship Id="rId5" Type="http://schemas.openxmlformats.org/officeDocument/2006/relationships/customXml" Target="../ink/ink212.xml"/><Relationship Id="rId15" Type="http://schemas.openxmlformats.org/officeDocument/2006/relationships/customXml" Target="../ink/ink217.xml"/><Relationship Id="rId23" Type="http://schemas.openxmlformats.org/officeDocument/2006/relationships/customXml" Target="../ink/ink221.xml"/><Relationship Id="rId28" Type="http://schemas.openxmlformats.org/officeDocument/2006/relationships/image" Target="../media/image1140.png"/><Relationship Id="rId36" Type="http://schemas.openxmlformats.org/officeDocument/2006/relationships/image" Target="../media/image1180.png"/><Relationship Id="rId10" Type="http://schemas.openxmlformats.org/officeDocument/2006/relationships/image" Target="../media/image1050.png"/><Relationship Id="rId19" Type="http://schemas.openxmlformats.org/officeDocument/2006/relationships/customXml" Target="../ink/ink219.xml"/><Relationship Id="rId31" Type="http://schemas.openxmlformats.org/officeDocument/2006/relationships/customXml" Target="../ink/ink225.xml"/><Relationship Id="rId4" Type="http://schemas.openxmlformats.org/officeDocument/2006/relationships/image" Target="../media/image152.emf"/><Relationship Id="rId9" Type="http://schemas.openxmlformats.org/officeDocument/2006/relationships/customXml" Target="../ink/ink214.xml"/><Relationship Id="rId14" Type="http://schemas.openxmlformats.org/officeDocument/2006/relationships/image" Target="../media/image1070.png"/><Relationship Id="rId22" Type="http://schemas.openxmlformats.org/officeDocument/2006/relationships/image" Target="../media/image1110.png"/><Relationship Id="rId27" Type="http://schemas.openxmlformats.org/officeDocument/2006/relationships/customXml" Target="../ink/ink223.xml"/><Relationship Id="rId30" Type="http://schemas.openxmlformats.org/officeDocument/2006/relationships/image" Target="../media/image1150.png"/><Relationship Id="rId35" Type="http://schemas.openxmlformats.org/officeDocument/2006/relationships/customXml" Target="../ink/ink227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7.png"/><Relationship Id="rId18" Type="http://schemas.openxmlformats.org/officeDocument/2006/relationships/customXml" Target="../ink/ink235.xml"/><Relationship Id="rId26" Type="http://schemas.openxmlformats.org/officeDocument/2006/relationships/customXml" Target="../ink/ink239.xml"/><Relationship Id="rId39" Type="http://schemas.openxmlformats.org/officeDocument/2006/relationships/image" Target="../media/image200.png"/><Relationship Id="rId3" Type="http://schemas.openxmlformats.org/officeDocument/2006/relationships/image" Target="../media/image156.emf"/><Relationship Id="rId21" Type="http://schemas.openxmlformats.org/officeDocument/2006/relationships/image" Target="../media/image191.png"/><Relationship Id="rId34" Type="http://schemas.openxmlformats.org/officeDocument/2006/relationships/customXml" Target="../ink/ink243.xml"/><Relationship Id="rId42" Type="http://schemas.openxmlformats.org/officeDocument/2006/relationships/customXml" Target="../ink/ink247.xml"/><Relationship Id="rId47" Type="http://schemas.openxmlformats.org/officeDocument/2006/relationships/image" Target="../media/image171.png"/><Relationship Id="rId50" Type="http://schemas.openxmlformats.org/officeDocument/2006/relationships/customXml" Target="../ink/ink251.xml"/><Relationship Id="rId7" Type="http://schemas.openxmlformats.org/officeDocument/2006/relationships/image" Target="../media/image184.png"/><Relationship Id="rId12" Type="http://schemas.openxmlformats.org/officeDocument/2006/relationships/customXml" Target="../ink/ink232.xml"/><Relationship Id="rId17" Type="http://schemas.openxmlformats.org/officeDocument/2006/relationships/image" Target="../media/image189.png"/><Relationship Id="rId25" Type="http://schemas.openxmlformats.org/officeDocument/2006/relationships/image" Target="../media/image193.png"/><Relationship Id="rId33" Type="http://schemas.openxmlformats.org/officeDocument/2006/relationships/image" Target="../media/image197.png"/><Relationship Id="rId38" Type="http://schemas.openxmlformats.org/officeDocument/2006/relationships/customXml" Target="../ink/ink245.xml"/><Relationship Id="rId46" Type="http://schemas.openxmlformats.org/officeDocument/2006/relationships/customXml" Target="../ink/ink249.xml"/><Relationship Id="rId2" Type="http://schemas.openxmlformats.org/officeDocument/2006/relationships/image" Target="../media/image155.emf"/><Relationship Id="rId16" Type="http://schemas.openxmlformats.org/officeDocument/2006/relationships/customXml" Target="../ink/ink234.xml"/><Relationship Id="rId20" Type="http://schemas.openxmlformats.org/officeDocument/2006/relationships/customXml" Target="../ink/ink236.xml"/><Relationship Id="rId29" Type="http://schemas.openxmlformats.org/officeDocument/2006/relationships/image" Target="../media/image195.png"/><Relationship Id="rId41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9.xml"/><Relationship Id="rId11" Type="http://schemas.openxmlformats.org/officeDocument/2006/relationships/image" Target="../media/image186.png"/><Relationship Id="rId24" Type="http://schemas.openxmlformats.org/officeDocument/2006/relationships/customXml" Target="../ink/ink238.xml"/><Relationship Id="rId32" Type="http://schemas.openxmlformats.org/officeDocument/2006/relationships/customXml" Target="../ink/ink242.xml"/><Relationship Id="rId37" Type="http://schemas.openxmlformats.org/officeDocument/2006/relationships/image" Target="../media/image199.png"/><Relationship Id="rId40" Type="http://schemas.openxmlformats.org/officeDocument/2006/relationships/customXml" Target="../ink/ink246.xml"/><Relationship Id="rId45" Type="http://schemas.openxmlformats.org/officeDocument/2006/relationships/image" Target="../media/image170.png"/><Relationship Id="rId5" Type="http://schemas.openxmlformats.org/officeDocument/2006/relationships/image" Target="../media/image183.png"/><Relationship Id="rId15" Type="http://schemas.openxmlformats.org/officeDocument/2006/relationships/image" Target="../media/image188.png"/><Relationship Id="rId23" Type="http://schemas.openxmlformats.org/officeDocument/2006/relationships/image" Target="../media/image192.png"/><Relationship Id="rId28" Type="http://schemas.openxmlformats.org/officeDocument/2006/relationships/customXml" Target="../ink/ink240.xml"/><Relationship Id="rId36" Type="http://schemas.openxmlformats.org/officeDocument/2006/relationships/customXml" Target="../ink/ink244.xml"/><Relationship Id="rId49" Type="http://schemas.openxmlformats.org/officeDocument/2006/relationships/image" Target="../media/image173.png"/><Relationship Id="rId10" Type="http://schemas.openxmlformats.org/officeDocument/2006/relationships/customXml" Target="../ink/ink231.xml"/><Relationship Id="rId19" Type="http://schemas.openxmlformats.org/officeDocument/2006/relationships/image" Target="../media/image190.png"/><Relationship Id="rId31" Type="http://schemas.openxmlformats.org/officeDocument/2006/relationships/image" Target="../media/image196.png"/><Relationship Id="rId44" Type="http://schemas.openxmlformats.org/officeDocument/2006/relationships/customXml" Target="../ink/ink248.xml"/><Relationship Id="rId4" Type="http://schemas.openxmlformats.org/officeDocument/2006/relationships/customXml" Target="../ink/ink228.xml"/><Relationship Id="rId9" Type="http://schemas.openxmlformats.org/officeDocument/2006/relationships/image" Target="../media/image185.png"/><Relationship Id="rId14" Type="http://schemas.openxmlformats.org/officeDocument/2006/relationships/customXml" Target="../ink/ink233.xml"/><Relationship Id="rId22" Type="http://schemas.openxmlformats.org/officeDocument/2006/relationships/customXml" Target="../ink/ink237.xml"/><Relationship Id="rId27" Type="http://schemas.openxmlformats.org/officeDocument/2006/relationships/image" Target="../media/image194.png"/><Relationship Id="rId30" Type="http://schemas.openxmlformats.org/officeDocument/2006/relationships/customXml" Target="../ink/ink241.xml"/><Relationship Id="rId35" Type="http://schemas.openxmlformats.org/officeDocument/2006/relationships/image" Target="../media/image198.png"/><Relationship Id="rId43" Type="http://schemas.openxmlformats.org/officeDocument/2006/relationships/image" Target="../media/image168.png"/><Relationship Id="rId48" Type="http://schemas.openxmlformats.org/officeDocument/2006/relationships/customXml" Target="../ink/ink250.xml"/><Relationship Id="rId8" Type="http://schemas.openxmlformats.org/officeDocument/2006/relationships/customXml" Target="../ink/ink230.xml"/><Relationship Id="rId51" Type="http://schemas.openxmlformats.org/officeDocument/2006/relationships/image" Target="../media/image17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55.xml"/><Relationship Id="rId18" Type="http://schemas.openxmlformats.org/officeDocument/2006/relationships/image" Target="../media/image180.png"/><Relationship Id="rId26" Type="http://schemas.openxmlformats.org/officeDocument/2006/relationships/image" Target="../media/image202.png"/><Relationship Id="rId39" Type="http://schemas.openxmlformats.org/officeDocument/2006/relationships/customXml" Target="../ink/ink268.xml"/><Relationship Id="rId3" Type="http://schemas.openxmlformats.org/officeDocument/2006/relationships/image" Target="../media/image176.emf"/><Relationship Id="rId21" Type="http://schemas.openxmlformats.org/officeDocument/2006/relationships/customXml" Target="../ink/ink259.xml"/><Relationship Id="rId34" Type="http://schemas.openxmlformats.org/officeDocument/2006/relationships/image" Target="../media/image206.png"/><Relationship Id="rId42" Type="http://schemas.openxmlformats.org/officeDocument/2006/relationships/image" Target="../media/image210.png"/><Relationship Id="rId47" Type="http://schemas.openxmlformats.org/officeDocument/2006/relationships/customXml" Target="../ink/ink272.xml"/><Relationship Id="rId50" Type="http://schemas.openxmlformats.org/officeDocument/2006/relationships/image" Target="../media/image214.png"/><Relationship Id="rId7" Type="http://schemas.openxmlformats.org/officeDocument/2006/relationships/customXml" Target="../ink/ink252.xml"/><Relationship Id="rId12" Type="http://schemas.openxmlformats.org/officeDocument/2006/relationships/image" Target="../media/image1300.png"/><Relationship Id="rId17" Type="http://schemas.openxmlformats.org/officeDocument/2006/relationships/customXml" Target="../ink/ink257.xml"/><Relationship Id="rId25" Type="http://schemas.openxmlformats.org/officeDocument/2006/relationships/customXml" Target="../ink/ink261.xml"/><Relationship Id="rId33" Type="http://schemas.openxmlformats.org/officeDocument/2006/relationships/customXml" Target="../ink/ink265.xml"/><Relationship Id="rId38" Type="http://schemas.openxmlformats.org/officeDocument/2006/relationships/image" Target="../media/image208.png"/><Relationship Id="rId46" Type="http://schemas.openxmlformats.org/officeDocument/2006/relationships/image" Target="../media/image212.png"/><Relationship Id="rId2" Type="http://schemas.openxmlformats.org/officeDocument/2006/relationships/image" Target="../media/image175.emf"/><Relationship Id="rId16" Type="http://schemas.openxmlformats.org/officeDocument/2006/relationships/image" Target="../media/image1320.png"/><Relationship Id="rId20" Type="http://schemas.openxmlformats.org/officeDocument/2006/relationships/image" Target="../media/image181.png"/><Relationship Id="rId29" Type="http://schemas.openxmlformats.org/officeDocument/2006/relationships/customXml" Target="../ink/ink263.xml"/><Relationship Id="rId41" Type="http://schemas.openxmlformats.org/officeDocument/2006/relationships/customXml" Target="../ink/ink2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emf"/><Relationship Id="rId11" Type="http://schemas.openxmlformats.org/officeDocument/2006/relationships/customXml" Target="../ink/ink254.xml"/><Relationship Id="rId24" Type="http://schemas.openxmlformats.org/officeDocument/2006/relationships/image" Target="../media/image201.png"/><Relationship Id="rId32" Type="http://schemas.openxmlformats.org/officeDocument/2006/relationships/image" Target="../media/image205.png"/><Relationship Id="rId37" Type="http://schemas.openxmlformats.org/officeDocument/2006/relationships/customXml" Target="../ink/ink267.xml"/><Relationship Id="rId40" Type="http://schemas.openxmlformats.org/officeDocument/2006/relationships/image" Target="../media/image209.png"/><Relationship Id="rId45" Type="http://schemas.openxmlformats.org/officeDocument/2006/relationships/customXml" Target="../ink/ink271.xml"/><Relationship Id="rId5" Type="http://schemas.openxmlformats.org/officeDocument/2006/relationships/image" Target="../media/image178.emf"/><Relationship Id="rId15" Type="http://schemas.openxmlformats.org/officeDocument/2006/relationships/customXml" Target="../ink/ink256.xml"/><Relationship Id="rId23" Type="http://schemas.openxmlformats.org/officeDocument/2006/relationships/customXml" Target="../ink/ink260.xml"/><Relationship Id="rId28" Type="http://schemas.openxmlformats.org/officeDocument/2006/relationships/image" Target="../media/image203.png"/><Relationship Id="rId36" Type="http://schemas.openxmlformats.org/officeDocument/2006/relationships/image" Target="../media/image207.png"/><Relationship Id="rId49" Type="http://schemas.openxmlformats.org/officeDocument/2006/relationships/customXml" Target="../ink/ink273.xml"/><Relationship Id="rId10" Type="http://schemas.openxmlformats.org/officeDocument/2006/relationships/image" Target="../media/image1290.png"/><Relationship Id="rId19" Type="http://schemas.openxmlformats.org/officeDocument/2006/relationships/customXml" Target="../ink/ink258.xml"/><Relationship Id="rId31" Type="http://schemas.openxmlformats.org/officeDocument/2006/relationships/customXml" Target="../ink/ink264.xml"/><Relationship Id="rId44" Type="http://schemas.openxmlformats.org/officeDocument/2006/relationships/image" Target="../media/image211.png"/><Relationship Id="rId52" Type="http://schemas.openxmlformats.org/officeDocument/2006/relationships/image" Target="../media/image215.png"/><Relationship Id="rId4" Type="http://schemas.openxmlformats.org/officeDocument/2006/relationships/image" Target="../media/image177.emf"/><Relationship Id="rId9" Type="http://schemas.openxmlformats.org/officeDocument/2006/relationships/customXml" Target="../ink/ink253.xml"/><Relationship Id="rId14" Type="http://schemas.openxmlformats.org/officeDocument/2006/relationships/image" Target="../media/image1310.png"/><Relationship Id="rId22" Type="http://schemas.openxmlformats.org/officeDocument/2006/relationships/image" Target="../media/image182.png"/><Relationship Id="rId27" Type="http://schemas.openxmlformats.org/officeDocument/2006/relationships/customXml" Target="../ink/ink262.xml"/><Relationship Id="rId30" Type="http://schemas.openxmlformats.org/officeDocument/2006/relationships/image" Target="../media/image204.png"/><Relationship Id="rId35" Type="http://schemas.openxmlformats.org/officeDocument/2006/relationships/customXml" Target="../ink/ink266.xml"/><Relationship Id="rId43" Type="http://schemas.openxmlformats.org/officeDocument/2006/relationships/customXml" Target="../ink/ink270.xml"/><Relationship Id="rId48" Type="http://schemas.openxmlformats.org/officeDocument/2006/relationships/image" Target="../media/image213.png"/><Relationship Id="rId8" Type="http://schemas.openxmlformats.org/officeDocument/2006/relationships/image" Target="../media/image1280.png"/><Relationship Id="rId51" Type="http://schemas.openxmlformats.org/officeDocument/2006/relationships/customXml" Target="../ink/ink274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0.png"/><Relationship Id="rId18" Type="http://schemas.openxmlformats.org/officeDocument/2006/relationships/customXml" Target="../ink/ink281.xml"/><Relationship Id="rId26" Type="http://schemas.openxmlformats.org/officeDocument/2006/relationships/customXml" Target="../ink/ink285.xml"/><Relationship Id="rId39" Type="http://schemas.openxmlformats.org/officeDocument/2006/relationships/image" Target="../media/image221.png"/><Relationship Id="rId21" Type="http://schemas.openxmlformats.org/officeDocument/2006/relationships/image" Target="../media/image144.png"/><Relationship Id="rId34" Type="http://schemas.openxmlformats.org/officeDocument/2006/relationships/customXml" Target="../ink/ink289.xml"/><Relationship Id="rId42" Type="http://schemas.openxmlformats.org/officeDocument/2006/relationships/customXml" Target="../ink/ink293.xml"/><Relationship Id="rId47" Type="http://schemas.openxmlformats.org/officeDocument/2006/relationships/image" Target="../media/image225.png"/><Relationship Id="rId50" Type="http://schemas.openxmlformats.org/officeDocument/2006/relationships/customXml" Target="../ink/ink297.xml"/><Relationship Id="rId55" Type="http://schemas.openxmlformats.org/officeDocument/2006/relationships/image" Target="../media/image229.png"/><Relationship Id="rId63" Type="http://schemas.openxmlformats.org/officeDocument/2006/relationships/image" Target="../media/image233.png"/><Relationship Id="rId68" Type="http://schemas.openxmlformats.org/officeDocument/2006/relationships/customXml" Target="../ink/ink306.xml"/><Relationship Id="rId76" Type="http://schemas.openxmlformats.org/officeDocument/2006/relationships/customXml" Target="../ink/ink310.xml"/><Relationship Id="rId84" Type="http://schemas.openxmlformats.org/officeDocument/2006/relationships/customXml" Target="../ink/ink314.xml"/><Relationship Id="rId7" Type="http://schemas.openxmlformats.org/officeDocument/2006/relationships/image" Target="../media/image1360.png"/><Relationship Id="rId71" Type="http://schemas.openxmlformats.org/officeDocument/2006/relationships/image" Target="../media/image237.png"/><Relationship Id="rId2" Type="http://schemas.openxmlformats.org/officeDocument/2006/relationships/image" Target="../media/image216.emf"/><Relationship Id="rId16" Type="http://schemas.openxmlformats.org/officeDocument/2006/relationships/customXml" Target="../ink/ink280.xml"/><Relationship Id="rId29" Type="http://schemas.openxmlformats.org/officeDocument/2006/relationships/image" Target="../media/image148.png"/><Relationship Id="rId11" Type="http://schemas.openxmlformats.org/officeDocument/2006/relationships/image" Target="../media/image219.emf"/><Relationship Id="rId24" Type="http://schemas.openxmlformats.org/officeDocument/2006/relationships/customXml" Target="../ink/ink284.xml"/><Relationship Id="rId32" Type="http://schemas.openxmlformats.org/officeDocument/2006/relationships/customXml" Target="../ink/ink288.xml"/><Relationship Id="rId37" Type="http://schemas.openxmlformats.org/officeDocument/2006/relationships/image" Target="../media/image220.png"/><Relationship Id="rId40" Type="http://schemas.openxmlformats.org/officeDocument/2006/relationships/customXml" Target="../ink/ink292.xml"/><Relationship Id="rId45" Type="http://schemas.openxmlformats.org/officeDocument/2006/relationships/image" Target="../media/image224.png"/><Relationship Id="rId53" Type="http://schemas.openxmlformats.org/officeDocument/2006/relationships/image" Target="../media/image228.png"/><Relationship Id="rId58" Type="http://schemas.openxmlformats.org/officeDocument/2006/relationships/customXml" Target="../ink/ink301.xml"/><Relationship Id="rId66" Type="http://schemas.openxmlformats.org/officeDocument/2006/relationships/customXml" Target="../ink/ink305.xml"/><Relationship Id="rId74" Type="http://schemas.openxmlformats.org/officeDocument/2006/relationships/customXml" Target="../ink/ink309.xml"/><Relationship Id="rId79" Type="http://schemas.openxmlformats.org/officeDocument/2006/relationships/image" Target="../media/image242.png"/><Relationship Id="rId5" Type="http://schemas.openxmlformats.org/officeDocument/2006/relationships/image" Target="../media/image1350.png"/><Relationship Id="rId61" Type="http://schemas.openxmlformats.org/officeDocument/2006/relationships/image" Target="../media/image232.png"/><Relationship Id="rId82" Type="http://schemas.openxmlformats.org/officeDocument/2006/relationships/customXml" Target="../ink/ink313.xml"/><Relationship Id="rId19" Type="http://schemas.openxmlformats.org/officeDocument/2006/relationships/image" Target="../media/image143.png"/><Relationship Id="rId4" Type="http://schemas.openxmlformats.org/officeDocument/2006/relationships/customXml" Target="../ink/ink275.xml"/><Relationship Id="rId9" Type="http://schemas.openxmlformats.org/officeDocument/2006/relationships/image" Target="../media/image1370.png"/><Relationship Id="rId14" Type="http://schemas.openxmlformats.org/officeDocument/2006/relationships/customXml" Target="../ink/ink279.xml"/><Relationship Id="rId22" Type="http://schemas.openxmlformats.org/officeDocument/2006/relationships/customXml" Target="../ink/ink283.xml"/><Relationship Id="rId27" Type="http://schemas.openxmlformats.org/officeDocument/2006/relationships/image" Target="../media/image147.png"/><Relationship Id="rId30" Type="http://schemas.openxmlformats.org/officeDocument/2006/relationships/customXml" Target="../ink/ink287.xml"/><Relationship Id="rId35" Type="http://schemas.openxmlformats.org/officeDocument/2006/relationships/image" Target="../media/image1511.png"/><Relationship Id="rId43" Type="http://schemas.openxmlformats.org/officeDocument/2006/relationships/image" Target="../media/image223.png"/><Relationship Id="rId48" Type="http://schemas.openxmlformats.org/officeDocument/2006/relationships/customXml" Target="../ink/ink296.xml"/><Relationship Id="rId56" Type="http://schemas.openxmlformats.org/officeDocument/2006/relationships/customXml" Target="../ink/ink300.xml"/><Relationship Id="rId64" Type="http://schemas.openxmlformats.org/officeDocument/2006/relationships/customXml" Target="../ink/ink304.xml"/><Relationship Id="rId69" Type="http://schemas.openxmlformats.org/officeDocument/2006/relationships/image" Target="../media/image236.png"/><Relationship Id="rId77" Type="http://schemas.openxmlformats.org/officeDocument/2006/relationships/image" Target="../media/image240.png"/><Relationship Id="rId8" Type="http://schemas.openxmlformats.org/officeDocument/2006/relationships/customXml" Target="../ink/ink277.xml"/><Relationship Id="rId51" Type="http://schemas.openxmlformats.org/officeDocument/2006/relationships/image" Target="../media/image227.png"/><Relationship Id="rId72" Type="http://schemas.openxmlformats.org/officeDocument/2006/relationships/customXml" Target="../ink/ink308.xml"/><Relationship Id="rId80" Type="http://schemas.openxmlformats.org/officeDocument/2006/relationships/customXml" Target="../ink/ink312.xml"/><Relationship Id="rId85" Type="http://schemas.openxmlformats.org/officeDocument/2006/relationships/image" Target="../media/image245.png"/><Relationship Id="rId3" Type="http://schemas.openxmlformats.org/officeDocument/2006/relationships/image" Target="../media/image217.emf"/><Relationship Id="rId12" Type="http://schemas.openxmlformats.org/officeDocument/2006/relationships/customXml" Target="../ink/ink278.xml"/><Relationship Id="rId17" Type="http://schemas.openxmlformats.org/officeDocument/2006/relationships/image" Target="../media/image1420.png"/><Relationship Id="rId25" Type="http://schemas.openxmlformats.org/officeDocument/2006/relationships/image" Target="../media/image146.png"/><Relationship Id="rId33" Type="http://schemas.openxmlformats.org/officeDocument/2006/relationships/image" Target="../media/image1500.png"/><Relationship Id="rId38" Type="http://schemas.openxmlformats.org/officeDocument/2006/relationships/customXml" Target="../ink/ink291.xml"/><Relationship Id="rId46" Type="http://schemas.openxmlformats.org/officeDocument/2006/relationships/customXml" Target="../ink/ink295.xml"/><Relationship Id="rId59" Type="http://schemas.openxmlformats.org/officeDocument/2006/relationships/image" Target="../media/image231.png"/><Relationship Id="rId67" Type="http://schemas.openxmlformats.org/officeDocument/2006/relationships/image" Target="../media/image235.png"/><Relationship Id="rId20" Type="http://schemas.openxmlformats.org/officeDocument/2006/relationships/customXml" Target="../ink/ink282.xml"/><Relationship Id="rId41" Type="http://schemas.openxmlformats.org/officeDocument/2006/relationships/image" Target="../media/image222.png"/><Relationship Id="rId54" Type="http://schemas.openxmlformats.org/officeDocument/2006/relationships/customXml" Target="../ink/ink299.xml"/><Relationship Id="rId62" Type="http://schemas.openxmlformats.org/officeDocument/2006/relationships/customXml" Target="../ink/ink303.xml"/><Relationship Id="rId70" Type="http://schemas.openxmlformats.org/officeDocument/2006/relationships/customXml" Target="../ink/ink307.xml"/><Relationship Id="rId75" Type="http://schemas.openxmlformats.org/officeDocument/2006/relationships/image" Target="../media/image239.png"/><Relationship Id="rId83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76.xml"/><Relationship Id="rId15" Type="http://schemas.openxmlformats.org/officeDocument/2006/relationships/image" Target="../media/image1410.png"/><Relationship Id="rId23" Type="http://schemas.openxmlformats.org/officeDocument/2006/relationships/image" Target="../media/image1450.png"/><Relationship Id="rId28" Type="http://schemas.openxmlformats.org/officeDocument/2006/relationships/customXml" Target="../ink/ink286.xml"/><Relationship Id="rId36" Type="http://schemas.openxmlformats.org/officeDocument/2006/relationships/customXml" Target="../ink/ink290.xml"/><Relationship Id="rId49" Type="http://schemas.openxmlformats.org/officeDocument/2006/relationships/image" Target="../media/image226.png"/><Relationship Id="rId57" Type="http://schemas.openxmlformats.org/officeDocument/2006/relationships/image" Target="../media/image230.png"/><Relationship Id="rId10" Type="http://schemas.openxmlformats.org/officeDocument/2006/relationships/image" Target="../media/image218.emf"/><Relationship Id="rId31" Type="http://schemas.openxmlformats.org/officeDocument/2006/relationships/image" Target="../media/image149.png"/><Relationship Id="rId44" Type="http://schemas.openxmlformats.org/officeDocument/2006/relationships/customXml" Target="../ink/ink294.xml"/><Relationship Id="rId52" Type="http://schemas.openxmlformats.org/officeDocument/2006/relationships/customXml" Target="../ink/ink298.xml"/><Relationship Id="rId60" Type="http://schemas.openxmlformats.org/officeDocument/2006/relationships/customXml" Target="../ink/ink302.xml"/><Relationship Id="rId65" Type="http://schemas.openxmlformats.org/officeDocument/2006/relationships/image" Target="../media/image234.png"/><Relationship Id="rId73" Type="http://schemas.openxmlformats.org/officeDocument/2006/relationships/image" Target="../media/image238.png"/><Relationship Id="rId78" Type="http://schemas.openxmlformats.org/officeDocument/2006/relationships/customXml" Target="../ink/ink311.xml"/><Relationship Id="rId81" Type="http://schemas.openxmlformats.org/officeDocument/2006/relationships/image" Target="../media/image2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7.xml"/><Relationship Id="rId13" Type="http://schemas.openxmlformats.org/officeDocument/2006/relationships/customXml" Target="../ink/ink319.xml"/><Relationship Id="rId18" Type="http://schemas.openxmlformats.org/officeDocument/2006/relationships/image" Target="../media/image251.png"/><Relationship Id="rId3" Type="http://schemas.openxmlformats.org/officeDocument/2006/relationships/image" Target="../media/image247.emf"/><Relationship Id="rId21" Type="http://schemas.openxmlformats.org/officeDocument/2006/relationships/customXml" Target="../ink/ink323.xml"/><Relationship Id="rId7" Type="http://schemas.openxmlformats.org/officeDocument/2006/relationships/image" Target="../media/image1550.png"/><Relationship Id="rId12" Type="http://schemas.openxmlformats.org/officeDocument/2006/relationships/image" Target="../media/image1580.png"/><Relationship Id="rId17" Type="http://schemas.openxmlformats.org/officeDocument/2006/relationships/customXml" Target="../ink/ink321.xml"/><Relationship Id="rId2" Type="http://schemas.openxmlformats.org/officeDocument/2006/relationships/image" Target="../media/image246.emf"/><Relationship Id="rId16" Type="http://schemas.openxmlformats.org/officeDocument/2006/relationships/image" Target="../media/image250.png"/><Relationship Id="rId20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16.xml"/><Relationship Id="rId11" Type="http://schemas.openxmlformats.org/officeDocument/2006/relationships/customXml" Target="../ink/ink318.xml"/><Relationship Id="rId5" Type="http://schemas.openxmlformats.org/officeDocument/2006/relationships/image" Target="../media/image1540.png"/><Relationship Id="rId15" Type="http://schemas.openxmlformats.org/officeDocument/2006/relationships/customXml" Target="../ink/ink320.xml"/><Relationship Id="rId10" Type="http://schemas.openxmlformats.org/officeDocument/2006/relationships/image" Target="../media/image248.emf"/><Relationship Id="rId19" Type="http://schemas.openxmlformats.org/officeDocument/2006/relationships/customXml" Target="../ink/ink322.xml"/><Relationship Id="rId4" Type="http://schemas.openxmlformats.org/officeDocument/2006/relationships/customXml" Target="../ink/ink315.xml"/><Relationship Id="rId9" Type="http://schemas.openxmlformats.org/officeDocument/2006/relationships/image" Target="../media/image1560.png"/><Relationship Id="rId14" Type="http://schemas.openxmlformats.org/officeDocument/2006/relationships/image" Target="../media/image249.png"/><Relationship Id="rId22" Type="http://schemas.openxmlformats.org/officeDocument/2006/relationships/image" Target="../media/image2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6.xml"/><Relationship Id="rId13" Type="http://schemas.openxmlformats.org/officeDocument/2006/relationships/image" Target="../media/image256.png"/><Relationship Id="rId18" Type="http://schemas.openxmlformats.org/officeDocument/2006/relationships/customXml" Target="../ink/ink331.xml"/><Relationship Id="rId3" Type="http://schemas.openxmlformats.org/officeDocument/2006/relationships/image" Target="../media/image255.emf"/><Relationship Id="rId21" Type="http://schemas.openxmlformats.org/officeDocument/2006/relationships/image" Target="../media/image260.png"/><Relationship Id="rId7" Type="http://schemas.openxmlformats.org/officeDocument/2006/relationships/image" Target="../media/image2151.png"/><Relationship Id="rId12" Type="http://schemas.openxmlformats.org/officeDocument/2006/relationships/customXml" Target="../ink/ink328.xml"/><Relationship Id="rId17" Type="http://schemas.openxmlformats.org/officeDocument/2006/relationships/image" Target="../media/image258.png"/><Relationship Id="rId2" Type="http://schemas.openxmlformats.org/officeDocument/2006/relationships/image" Target="../media/image254.emf"/><Relationship Id="rId16" Type="http://schemas.openxmlformats.org/officeDocument/2006/relationships/customXml" Target="../ink/ink330.xml"/><Relationship Id="rId20" Type="http://schemas.openxmlformats.org/officeDocument/2006/relationships/customXml" Target="../ink/ink33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25.xml"/><Relationship Id="rId11" Type="http://schemas.openxmlformats.org/officeDocument/2006/relationships/image" Target="../media/image217.png"/><Relationship Id="rId5" Type="http://schemas.openxmlformats.org/officeDocument/2006/relationships/image" Target="../media/image1610.png"/><Relationship Id="rId15" Type="http://schemas.openxmlformats.org/officeDocument/2006/relationships/image" Target="../media/image257.png"/><Relationship Id="rId10" Type="http://schemas.openxmlformats.org/officeDocument/2006/relationships/customXml" Target="../ink/ink327.xml"/><Relationship Id="rId19" Type="http://schemas.openxmlformats.org/officeDocument/2006/relationships/image" Target="../media/image259.png"/><Relationship Id="rId4" Type="http://schemas.openxmlformats.org/officeDocument/2006/relationships/customXml" Target="../ink/ink324.xml"/><Relationship Id="rId9" Type="http://schemas.openxmlformats.org/officeDocument/2006/relationships/image" Target="../media/image216.png"/><Relationship Id="rId14" Type="http://schemas.openxmlformats.org/officeDocument/2006/relationships/customXml" Target="../ink/ink3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3.xml"/><Relationship Id="rId13" Type="http://schemas.openxmlformats.org/officeDocument/2006/relationships/image" Target="../media/image1710.png"/><Relationship Id="rId18" Type="http://schemas.openxmlformats.org/officeDocument/2006/relationships/customXml" Target="../ink/ink337.xml"/><Relationship Id="rId3" Type="http://schemas.openxmlformats.org/officeDocument/2006/relationships/image" Target="../media/image262.emf"/><Relationship Id="rId21" Type="http://schemas.openxmlformats.org/officeDocument/2006/relationships/image" Target="../media/image2291.png"/><Relationship Id="rId7" Type="http://schemas.openxmlformats.org/officeDocument/2006/relationships/image" Target="../media/image266.emf"/><Relationship Id="rId12" Type="http://schemas.openxmlformats.org/officeDocument/2006/relationships/customXml" Target="../ink/ink334.xml"/><Relationship Id="rId17" Type="http://schemas.openxmlformats.org/officeDocument/2006/relationships/image" Target="../media/image2271.png"/><Relationship Id="rId25" Type="http://schemas.openxmlformats.org/officeDocument/2006/relationships/image" Target="../media/image2311.png"/><Relationship Id="rId2" Type="http://schemas.openxmlformats.org/officeDocument/2006/relationships/image" Target="../media/image261.emf"/><Relationship Id="rId16" Type="http://schemas.openxmlformats.org/officeDocument/2006/relationships/customXml" Target="../ink/ink336.xml"/><Relationship Id="rId20" Type="http://schemas.openxmlformats.org/officeDocument/2006/relationships/customXml" Target="../ink/ink3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.emf"/><Relationship Id="rId11" Type="http://schemas.openxmlformats.org/officeDocument/2006/relationships/image" Target="../media/image268.emf"/><Relationship Id="rId24" Type="http://schemas.openxmlformats.org/officeDocument/2006/relationships/customXml" Target="../ink/ink340.xml"/><Relationship Id="rId5" Type="http://schemas.openxmlformats.org/officeDocument/2006/relationships/image" Target="../media/image264.emf"/><Relationship Id="rId15" Type="http://schemas.openxmlformats.org/officeDocument/2006/relationships/image" Target="../media/image2261.png"/><Relationship Id="rId23" Type="http://schemas.openxmlformats.org/officeDocument/2006/relationships/image" Target="../media/image2301.png"/><Relationship Id="rId10" Type="http://schemas.openxmlformats.org/officeDocument/2006/relationships/image" Target="../media/image267.emf"/><Relationship Id="rId19" Type="http://schemas.openxmlformats.org/officeDocument/2006/relationships/image" Target="../media/image2281.png"/><Relationship Id="rId4" Type="http://schemas.openxmlformats.org/officeDocument/2006/relationships/image" Target="../media/image263.emf"/><Relationship Id="rId9" Type="http://schemas.openxmlformats.org/officeDocument/2006/relationships/image" Target="../media/image1680.png"/><Relationship Id="rId14" Type="http://schemas.openxmlformats.org/officeDocument/2006/relationships/customXml" Target="../ink/ink335.xml"/><Relationship Id="rId22" Type="http://schemas.openxmlformats.org/officeDocument/2006/relationships/customXml" Target="../ink/ink33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16.png"/><Relationship Id="rId42" Type="http://schemas.openxmlformats.org/officeDocument/2006/relationships/image" Target="../media/image20.png"/><Relationship Id="rId47" Type="http://schemas.openxmlformats.org/officeDocument/2006/relationships/customXml" Target="../ink/ink23.xml"/><Relationship Id="rId50" Type="http://schemas.openxmlformats.org/officeDocument/2006/relationships/image" Target="../media/image24.png"/><Relationship Id="rId7" Type="http://schemas.openxmlformats.org/officeDocument/2006/relationships/customXml" Target="../ink/ink3.xml"/><Relationship Id="rId12" Type="http://schemas.openxmlformats.org/officeDocument/2006/relationships/image" Target="../media/image5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18.png"/><Relationship Id="rId46" Type="http://schemas.openxmlformats.org/officeDocument/2006/relationships/image" Target="../media/image22.png"/><Relationship Id="rId2" Type="http://schemas.openxmlformats.org/officeDocument/2006/relationships/customXml" Target="../ink/ink1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customXml" Target="../ink/ink14.xml"/><Relationship Id="rId41" Type="http://schemas.openxmlformats.org/officeDocument/2006/relationships/customXml" Target="../ink/ink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customXml" Target="../ink/ink18.xml"/><Relationship Id="rId40" Type="http://schemas.openxmlformats.org/officeDocument/2006/relationships/image" Target="../media/image19.png"/><Relationship Id="rId45" Type="http://schemas.openxmlformats.org/officeDocument/2006/relationships/customXml" Target="../ink/ink22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3.png"/><Relationship Id="rId36" Type="http://schemas.openxmlformats.org/officeDocument/2006/relationships/image" Target="../media/image17.png"/><Relationship Id="rId49" Type="http://schemas.openxmlformats.org/officeDocument/2006/relationships/customXml" Target="../ink/ink24.xml"/><Relationship Id="rId10" Type="http://schemas.openxmlformats.org/officeDocument/2006/relationships/image" Target="../media/image4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21.png"/><Relationship Id="rId52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customXml" Target="../ink/ink13.xml"/><Relationship Id="rId30" Type="http://schemas.openxmlformats.org/officeDocument/2006/relationships/image" Target="../media/image14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23.png"/><Relationship Id="rId8" Type="http://schemas.openxmlformats.org/officeDocument/2006/relationships/image" Target="../media/image1.png"/><Relationship Id="rId51" Type="http://schemas.openxmlformats.org/officeDocument/2006/relationships/customXml" Target="../ink/ink25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2.emf"/><Relationship Id="rId18" Type="http://schemas.openxmlformats.org/officeDocument/2006/relationships/image" Target="../media/image1820.png"/><Relationship Id="rId26" Type="http://schemas.openxmlformats.org/officeDocument/2006/relationships/image" Target="../media/image1860.png"/><Relationship Id="rId39" Type="http://schemas.openxmlformats.org/officeDocument/2006/relationships/customXml" Target="../ink/ink357.xml"/><Relationship Id="rId21" Type="http://schemas.openxmlformats.org/officeDocument/2006/relationships/customXml" Target="../ink/ink348.xml"/><Relationship Id="rId34" Type="http://schemas.openxmlformats.org/officeDocument/2006/relationships/image" Target="../media/image1900.png"/><Relationship Id="rId42" Type="http://schemas.openxmlformats.org/officeDocument/2006/relationships/image" Target="../media/image1940.png"/><Relationship Id="rId47" Type="http://schemas.openxmlformats.org/officeDocument/2006/relationships/customXml" Target="../ink/ink361.xml"/><Relationship Id="rId50" Type="http://schemas.openxmlformats.org/officeDocument/2006/relationships/image" Target="../media/image1980.png"/><Relationship Id="rId55" Type="http://schemas.openxmlformats.org/officeDocument/2006/relationships/customXml" Target="../ink/ink365.xml"/><Relationship Id="rId63" Type="http://schemas.openxmlformats.org/officeDocument/2006/relationships/customXml" Target="../ink/ink369.xml"/><Relationship Id="rId68" Type="http://schemas.openxmlformats.org/officeDocument/2006/relationships/image" Target="../media/image281.png"/><Relationship Id="rId76" Type="http://schemas.openxmlformats.org/officeDocument/2006/relationships/image" Target="../media/image285.png"/><Relationship Id="rId84" Type="http://schemas.openxmlformats.org/officeDocument/2006/relationships/image" Target="../media/image289.png"/><Relationship Id="rId89" Type="http://schemas.openxmlformats.org/officeDocument/2006/relationships/customXml" Target="../ink/ink382.xml"/><Relationship Id="rId7" Type="http://schemas.openxmlformats.org/officeDocument/2006/relationships/customXml" Target="../ink/ink342.xml"/><Relationship Id="rId71" Type="http://schemas.openxmlformats.org/officeDocument/2006/relationships/customXml" Target="../ink/ink373.xml"/><Relationship Id="rId2" Type="http://schemas.openxmlformats.org/officeDocument/2006/relationships/image" Target="../media/image269.emf"/><Relationship Id="rId16" Type="http://schemas.openxmlformats.org/officeDocument/2006/relationships/image" Target="../media/image273.emf"/><Relationship Id="rId29" Type="http://schemas.openxmlformats.org/officeDocument/2006/relationships/customXml" Target="../ink/ink352.xml"/><Relationship Id="rId11" Type="http://schemas.openxmlformats.org/officeDocument/2006/relationships/customXml" Target="../ink/ink344.xml"/><Relationship Id="rId24" Type="http://schemas.openxmlformats.org/officeDocument/2006/relationships/image" Target="../media/image1850.png"/><Relationship Id="rId32" Type="http://schemas.openxmlformats.org/officeDocument/2006/relationships/image" Target="../media/image1890.png"/><Relationship Id="rId37" Type="http://schemas.openxmlformats.org/officeDocument/2006/relationships/customXml" Target="../ink/ink356.xml"/><Relationship Id="rId40" Type="http://schemas.openxmlformats.org/officeDocument/2006/relationships/image" Target="../media/image1930.png"/><Relationship Id="rId45" Type="http://schemas.openxmlformats.org/officeDocument/2006/relationships/customXml" Target="../ink/ink360.xml"/><Relationship Id="rId53" Type="http://schemas.openxmlformats.org/officeDocument/2006/relationships/customXml" Target="../ink/ink364.xml"/><Relationship Id="rId58" Type="http://schemas.openxmlformats.org/officeDocument/2006/relationships/image" Target="../media/image275.png"/><Relationship Id="rId66" Type="http://schemas.openxmlformats.org/officeDocument/2006/relationships/image" Target="../media/image280.png"/><Relationship Id="rId74" Type="http://schemas.openxmlformats.org/officeDocument/2006/relationships/image" Target="../media/image284.png"/><Relationship Id="rId79" Type="http://schemas.openxmlformats.org/officeDocument/2006/relationships/customXml" Target="../ink/ink377.xml"/><Relationship Id="rId87" Type="http://schemas.openxmlformats.org/officeDocument/2006/relationships/customXml" Target="../ink/ink381.xml"/><Relationship Id="rId5" Type="http://schemas.openxmlformats.org/officeDocument/2006/relationships/customXml" Target="../ink/ink341.xml"/><Relationship Id="rId61" Type="http://schemas.openxmlformats.org/officeDocument/2006/relationships/customXml" Target="../ink/ink368.xml"/><Relationship Id="rId82" Type="http://schemas.openxmlformats.org/officeDocument/2006/relationships/image" Target="../media/image288.png"/><Relationship Id="rId90" Type="http://schemas.openxmlformats.org/officeDocument/2006/relationships/image" Target="../media/image292.png"/><Relationship Id="rId19" Type="http://schemas.openxmlformats.org/officeDocument/2006/relationships/customXml" Target="../ink/ink347.xml"/><Relationship Id="rId4" Type="http://schemas.openxmlformats.org/officeDocument/2006/relationships/image" Target="../media/image271.emf"/><Relationship Id="rId9" Type="http://schemas.openxmlformats.org/officeDocument/2006/relationships/customXml" Target="../ink/ink343.xml"/><Relationship Id="rId14" Type="http://schemas.openxmlformats.org/officeDocument/2006/relationships/customXml" Target="../ink/ink345.xml"/><Relationship Id="rId22" Type="http://schemas.openxmlformats.org/officeDocument/2006/relationships/image" Target="../media/image1840.png"/><Relationship Id="rId27" Type="http://schemas.openxmlformats.org/officeDocument/2006/relationships/customXml" Target="../ink/ink351.xml"/><Relationship Id="rId30" Type="http://schemas.openxmlformats.org/officeDocument/2006/relationships/image" Target="../media/image1880.png"/><Relationship Id="rId35" Type="http://schemas.openxmlformats.org/officeDocument/2006/relationships/customXml" Target="../ink/ink355.xml"/><Relationship Id="rId43" Type="http://schemas.openxmlformats.org/officeDocument/2006/relationships/customXml" Target="../ink/ink359.xml"/><Relationship Id="rId48" Type="http://schemas.openxmlformats.org/officeDocument/2006/relationships/image" Target="../media/image1970.png"/><Relationship Id="rId56" Type="http://schemas.openxmlformats.org/officeDocument/2006/relationships/image" Target="../media/image274.png"/><Relationship Id="rId64" Type="http://schemas.openxmlformats.org/officeDocument/2006/relationships/image" Target="../media/image279.png"/><Relationship Id="rId69" Type="http://schemas.openxmlformats.org/officeDocument/2006/relationships/customXml" Target="../ink/ink372.xml"/><Relationship Id="rId77" Type="http://schemas.openxmlformats.org/officeDocument/2006/relationships/customXml" Target="../ink/ink376.xml"/><Relationship Id="rId8" Type="http://schemas.openxmlformats.org/officeDocument/2006/relationships/image" Target="../media/image176.png"/><Relationship Id="rId51" Type="http://schemas.openxmlformats.org/officeDocument/2006/relationships/customXml" Target="../ink/ink363.xml"/><Relationship Id="rId72" Type="http://schemas.openxmlformats.org/officeDocument/2006/relationships/image" Target="../media/image283.png"/><Relationship Id="rId80" Type="http://schemas.openxmlformats.org/officeDocument/2006/relationships/image" Target="../media/image287.png"/><Relationship Id="rId85" Type="http://schemas.openxmlformats.org/officeDocument/2006/relationships/customXml" Target="../ink/ink380.xml"/><Relationship Id="rId3" Type="http://schemas.openxmlformats.org/officeDocument/2006/relationships/image" Target="../media/image270.emf"/><Relationship Id="rId12" Type="http://schemas.openxmlformats.org/officeDocument/2006/relationships/image" Target="../media/image178.png"/><Relationship Id="rId17" Type="http://schemas.openxmlformats.org/officeDocument/2006/relationships/customXml" Target="../ink/ink346.xml"/><Relationship Id="rId25" Type="http://schemas.openxmlformats.org/officeDocument/2006/relationships/customXml" Target="../ink/ink350.xml"/><Relationship Id="rId33" Type="http://schemas.openxmlformats.org/officeDocument/2006/relationships/customXml" Target="../ink/ink354.xml"/><Relationship Id="rId38" Type="http://schemas.openxmlformats.org/officeDocument/2006/relationships/image" Target="../media/image1920.png"/><Relationship Id="rId46" Type="http://schemas.openxmlformats.org/officeDocument/2006/relationships/image" Target="../media/image1960.png"/><Relationship Id="rId59" Type="http://schemas.openxmlformats.org/officeDocument/2006/relationships/customXml" Target="../ink/ink367.xml"/><Relationship Id="rId67" Type="http://schemas.openxmlformats.org/officeDocument/2006/relationships/customXml" Target="../ink/ink371.xml"/><Relationship Id="rId20" Type="http://schemas.openxmlformats.org/officeDocument/2006/relationships/image" Target="../media/image1830.png"/><Relationship Id="rId41" Type="http://schemas.openxmlformats.org/officeDocument/2006/relationships/customXml" Target="../ink/ink358.xml"/><Relationship Id="rId54" Type="http://schemas.openxmlformats.org/officeDocument/2006/relationships/image" Target="../media/image2000.png"/><Relationship Id="rId62" Type="http://schemas.openxmlformats.org/officeDocument/2006/relationships/image" Target="../media/image277.png"/><Relationship Id="rId70" Type="http://schemas.openxmlformats.org/officeDocument/2006/relationships/image" Target="../media/image282.png"/><Relationship Id="rId75" Type="http://schemas.openxmlformats.org/officeDocument/2006/relationships/customXml" Target="../ink/ink375.xml"/><Relationship Id="rId83" Type="http://schemas.openxmlformats.org/officeDocument/2006/relationships/customXml" Target="../ink/ink379.xml"/><Relationship Id="rId88" Type="http://schemas.openxmlformats.org/officeDocument/2006/relationships/image" Target="../media/image2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0.png"/><Relationship Id="rId15" Type="http://schemas.openxmlformats.org/officeDocument/2006/relationships/image" Target="../media/image1800.png"/><Relationship Id="rId23" Type="http://schemas.openxmlformats.org/officeDocument/2006/relationships/customXml" Target="../ink/ink349.xml"/><Relationship Id="rId28" Type="http://schemas.openxmlformats.org/officeDocument/2006/relationships/image" Target="../media/image1870.png"/><Relationship Id="rId36" Type="http://schemas.openxmlformats.org/officeDocument/2006/relationships/image" Target="../media/image1910.png"/><Relationship Id="rId49" Type="http://schemas.openxmlformats.org/officeDocument/2006/relationships/customXml" Target="../ink/ink362.xml"/><Relationship Id="rId57" Type="http://schemas.openxmlformats.org/officeDocument/2006/relationships/customXml" Target="../ink/ink366.xml"/><Relationship Id="rId10" Type="http://schemas.openxmlformats.org/officeDocument/2006/relationships/image" Target="../media/image177.png"/><Relationship Id="rId31" Type="http://schemas.openxmlformats.org/officeDocument/2006/relationships/customXml" Target="../ink/ink353.xml"/><Relationship Id="rId44" Type="http://schemas.openxmlformats.org/officeDocument/2006/relationships/image" Target="../media/image1950.png"/><Relationship Id="rId52" Type="http://schemas.openxmlformats.org/officeDocument/2006/relationships/image" Target="../media/image1990.png"/><Relationship Id="rId60" Type="http://schemas.openxmlformats.org/officeDocument/2006/relationships/image" Target="../media/image276.png"/><Relationship Id="rId65" Type="http://schemas.openxmlformats.org/officeDocument/2006/relationships/customXml" Target="../ink/ink370.xml"/><Relationship Id="rId73" Type="http://schemas.openxmlformats.org/officeDocument/2006/relationships/customXml" Target="../ink/ink374.xml"/><Relationship Id="rId78" Type="http://schemas.openxmlformats.org/officeDocument/2006/relationships/image" Target="../media/image286.png"/><Relationship Id="rId81" Type="http://schemas.openxmlformats.org/officeDocument/2006/relationships/customXml" Target="../ink/ink378.xml"/><Relationship Id="rId86" Type="http://schemas.openxmlformats.org/officeDocument/2006/relationships/image" Target="../media/image29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87.xml"/><Relationship Id="rId18" Type="http://schemas.openxmlformats.org/officeDocument/2006/relationships/image" Target="../media/image303.png"/><Relationship Id="rId26" Type="http://schemas.openxmlformats.org/officeDocument/2006/relationships/image" Target="../media/image307.png"/><Relationship Id="rId39" Type="http://schemas.openxmlformats.org/officeDocument/2006/relationships/customXml" Target="../ink/ink400.xml"/><Relationship Id="rId21" Type="http://schemas.openxmlformats.org/officeDocument/2006/relationships/customXml" Target="../ink/ink391.xml"/><Relationship Id="rId34" Type="http://schemas.openxmlformats.org/officeDocument/2006/relationships/image" Target="../media/image312.png"/><Relationship Id="rId42" Type="http://schemas.openxmlformats.org/officeDocument/2006/relationships/image" Target="../media/image316.png"/><Relationship Id="rId47" Type="http://schemas.openxmlformats.org/officeDocument/2006/relationships/customXml" Target="../ink/ink404.xml"/><Relationship Id="rId50" Type="http://schemas.openxmlformats.org/officeDocument/2006/relationships/image" Target="../media/image321.png"/><Relationship Id="rId55" Type="http://schemas.openxmlformats.org/officeDocument/2006/relationships/customXml" Target="../ink/ink408.xml"/><Relationship Id="rId63" Type="http://schemas.openxmlformats.org/officeDocument/2006/relationships/customXml" Target="../ink/ink412.xml"/><Relationship Id="rId68" Type="http://schemas.openxmlformats.org/officeDocument/2006/relationships/image" Target="../media/image331.png"/><Relationship Id="rId76" Type="http://schemas.openxmlformats.org/officeDocument/2006/relationships/image" Target="../media/image335.png"/><Relationship Id="rId84" Type="http://schemas.openxmlformats.org/officeDocument/2006/relationships/image" Target="../media/image339.png"/><Relationship Id="rId89" Type="http://schemas.openxmlformats.org/officeDocument/2006/relationships/customXml" Target="../ink/ink425.xml"/><Relationship Id="rId7" Type="http://schemas.openxmlformats.org/officeDocument/2006/relationships/customXml" Target="../ink/ink384.xml"/><Relationship Id="rId71" Type="http://schemas.openxmlformats.org/officeDocument/2006/relationships/customXml" Target="../ink/ink416.xml"/><Relationship Id="rId2" Type="http://schemas.openxmlformats.org/officeDocument/2006/relationships/image" Target="../media/image293.emf"/><Relationship Id="rId16" Type="http://schemas.openxmlformats.org/officeDocument/2006/relationships/image" Target="../media/image302.png"/><Relationship Id="rId29" Type="http://schemas.openxmlformats.org/officeDocument/2006/relationships/customXml" Target="../ink/ink395.xml"/><Relationship Id="rId11" Type="http://schemas.openxmlformats.org/officeDocument/2006/relationships/customXml" Target="../ink/ink386.xml"/><Relationship Id="rId24" Type="http://schemas.openxmlformats.org/officeDocument/2006/relationships/image" Target="../media/image306.png"/><Relationship Id="rId32" Type="http://schemas.openxmlformats.org/officeDocument/2006/relationships/image" Target="../media/image311.png"/><Relationship Id="rId37" Type="http://schemas.openxmlformats.org/officeDocument/2006/relationships/customXml" Target="../ink/ink399.xml"/><Relationship Id="rId40" Type="http://schemas.openxmlformats.org/officeDocument/2006/relationships/image" Target="../media/image315.png"/><Relationship Id="rId45" Type="http://schemas.openxmlformats.org/officeDocument/2006/relationships/customXml" Target="../ink/ink403.xml"/><Relationship Id="rId53" Type="http://schemas.openxmlformats.org/officeDocument/2006/relationships/customXml" Target="../ink/ink407.xml"/><Relationship Id="rId58" Type="http://schemas.openxmlformats.org/officeDocument/2006/relationships/image" Target="../media/image325.png"/><Relationship Id="rId66" Type="http://schemas.openxmlformats.org/officeDocument/2006/relationships/image" Target="../media/image329.png"/><Relationship Id="rId74" Type="http://schemas.openxmlformats.org/officeDocument/2006/relationships/image" Target="../media/image334.png"/><Relationship Id="rId79" Type="http://schemas.openxmlformats.org/officeDocument/2006/relationships/customXml" Target="../ink/ink420.xml"/><Relationship Id="rId87" Type="http://schemas.openxmlformats.org/officeDocument/2006/relationships/customXml" Target="../ink/ink424.xml"/><Relationship Id="rId5" Type="http://schemas.openxmlformats.org/officeDocument/2006/relationships/customXml" Target="../ink/ink383.xml"/><Relationship Id="rId61" Type="http://schemas.openxmlformats.org/officeDocument/2006/relationships/customXml" Target="../ink/ink411.xml"/><Relationship Id="rId82" Type="http://schemas.openxmlformats.org/officeDocument/2006/relationships/image" Target="../media/image338.png"/><Relationship Id="rId90" Type="http://schemas.openxmlformats.org/officeDocument/2006/relationships/image" Target="../media/image343.png"/><Relationship Id="rId19" Type="http://schemas.openxmlformats.org/officeDocument/2006/relationships/customXml" Target="../ink/ink390.xml"/><Relationship Id="rId4" Type="http://schemas.openxmlformats.org/officeDocument/2006/relationships/image" Target="../media/image295.emf"/><Relationship Id="rId9" Type="http://schemas.openxmlformats.org/officeDocument/2006/relationships/customXml" Target="../ink/ink385.xml"/><Relationship Id="rId14" Type="http://schemas.openxmlformats.org/officeDocument/2006/relationships/image" Target="../media/image301.png"/><Relationship Id="rId22" Type="http://schemas.openxmlformats.org/officeDocument/2006/relationships/image" Target="../media/image305.png"/><Relationship Id="rId27" Type="http://schemas.openxmlformats.org/officeDocument/2006/relationships/customXml" Target="../ink/ink394.xml"/><Relationship Id="rId30" Type="http://schemas.openxmlformats.org/officeDocument/2006/relationships/image" Target="../media/image309.png"/><Relationship Id="rId35" Type="http://schemas.openxmlformats.org/officeDocument/2006/relationships/customXml" Target="../ink/ink398.xml"/><Relationship Id="rId43" Type="http://schemas.openxmlformats.org/officeDocument/2006/relationships/customXml" Target="../ink/ink402.xml"/><Relationship Id="rId48" Type="http://schemas.openxmlformats.org/officeDocument/2006/relationships/image" Target="../media/image319.png"/><Relationship Id="rId56" Type="http://schemas.openxmlformats.org/officeDocument/2006/relationships/image" Target="../media/image324.png"/><Relationship Id="rId64" Type="http://schemas.openxmlformats.org/officeDocument/2006/relationships/image" Target="../media/image328.png"/><Relationship Id="rId69" Type="http://schemas.openxmlformats.org/officeDocument/2006/relationships/customXml" Target="../ink/ink415.xml"/><Relationship Id="rId77" Type="http://schemas.openxmlformats.org/officeDocument/2006/relationships/customXml" Target="../ink/ink419.xml"/><Relationship Id="rId8" Type="http://schemas.openxmlformats.org/officeDocument/2006/relationships/image" Target="../media/image297.png"/><Relationship Id="rId51" Type="http://schemas.openxmlformats.org/officeDocument/2006/relationships/customXml" Target="../ink/ink406.xml"/><Relationship Id="rId72" Type="http://schemas.openxmlformats.org/officeDocument/2006/relationships/image" Target="../media/image333.png"/><Relationship Id="rId80" Type="http://schemas.openxmlformats.org/officeDocument/2006/relationships/image" Target="../media/image337.png"/><Relationship Id="rId85" Type="http://schemas.openxmlformats.org/officeDocument/2006/relationships/customXml" Target="../ink/ink423.xml"/><Relationship Id="rId3" Type="http://schemas.openxmlformats.org/officeDocument/2006/relationships/image" Target="../media/image294.emf"/><Relationship Id="rId12" Type="http://schemas.openxmlformats.org/officeDocument/2006/relationships/image" Target="../media/image299.png"/><Relationship Id="rId17" Type="http://schemas.openxmlformats.org/officeDocument/2006/relationships/customXml" Target="../ink/ink389.xml"/><Relationship Id="rId25" Type="http://schemas.openxmlformats.org/officeDocument/2006/relationships/customXml" Target="../ink/ink393.xml"/><Relationship Id="rId33" Type="http://schemas.openxmlformats.org/officeDocument/2006/relationships/customXml" Target="../ink/ink397.xml"/><Relationship Id="rId38" Type="http://schemas.openxmlformats.org/officeDocument/2006/relationships/image" Target="../media/image314.png"/><Relationship Id="rId46" Type="http://schemas.openxmlformats.org/officeDocument/2006/relationships/image" Target="../media/image318.png"/><Relationship Id="rId59" Type="http://schemas.openxmlformats.org/officeDocument/2006/relationships/customXml" Target="../ink/ink410.xml"/><Relationship Id="rId67" Type="http://schemas.openxmlformats.org/officeDocument/2006/relationships/customXml" Target="../ink/ink414.xml"/><Relationship Id="rId20" Type="http://schemas.openxmlformats.org/officeDocument/2006/relationships/image" Target="../media/image304.png"/><Relationship Id="rId41" Type="http://schemas.openxmlformats.org/officeDocument/2006/relationships/customXml" Target="../ink/ink401.xml"/><Relationship Id="rId54" Type="http://schemas.openxmlformats.org/officeDocument/2006/relationships/image" Target="../media/image323.png"/><Relationship Id="rId62" Type="http://schemas.openxmlformats.org/officeDocument/2006/relationships/image" Target="../media/image327.png"/><Relationship Id="rId70" Type="http://schemas.openxmlformats.org/officeDocument/2006/relationships/image" Target="../media/image332.png"/><Relationship Id="rId75" Type="http://schemas.openxmlformats.org/officeDocument/2006/relationships/customXml" Target="../ink/ink418.xml"/><Relationship Id="rId83" Type="http://schemas.openxmlformats.org/officeDocument/2006/relationships/customXml" Target="../ink/ink422.xml"/><Relationship Id="rId88" Type="http://schemas.openxmlformats.org/officeDocument/2006/relationships/image" Target="../media/image3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0.png"/><Relationship Id="rId15" Type="http://schemas.openxmlformats.org/officeDocument/2006/relationships/customXml" Target="../ink/ink388.xml"/><Relationship Id="rId23" Type="http://schemas.openxmlformats.org/officeDocument/2006/relationships/customXml" Target="../ink/ink392.xml"/><Relationship Id="rId28" Type="http://schemas.openxmlformats.org/officeDocument/2006/relationships/image" Target="../media/image308.png"/><Relationship Id="rId36" Type="http://schemas.openxmlformats.org/officeDocument/2006/relationships/image" Target="../media/image313.png"/><Relationship Id="rId49" Type="http://schemas.openxmlformats.org/officeDocument/2006/relationships/customXml" Target="../ink/ink405.xml"/><Relationship Id="rId57" Type="http://schemas.openxmlformats.org/officeDocument/2006/relationships/customXml" Target="../ink/ink409.xml"/><Relationship Id="rId10" Type="http://schemas.openxmlformats.org/officeDocument/2006/relationships/image" Target="../media/image298.png"/><Relationship Id="rId31" Type="http://schemas.openxmlformats.org/officeDocument/2006/relationships/customXml" Target="../ink/ink396.xml"/><Relationship Id="rId44" Type="http://schemas.openxmlformats.org/officeDocument/2006/relationships/image" Target="../media/image317.png"/><Relationship Id="rId52" Type="http://schemas.openxmlformats.org/officeDocument/2006/relationships/image" Target="../media/image322.png"/><Relationship Id="rId60" Type="http://schemas.openxmlformats.org/officeDocument/2006/relationships/image" Target="../media/image326.png"/><Relationship Id="rId65" Type="http://schemas.openxmlformats.org/officeDocument/2006/relationships/customXml" Target="../ink/ink413.xml"/><Relationship Id="rId73" Type="http://schemas.openxmlformats.org/officeDocument/2006/relationships/customXml" Target="../ink/ink417.xml"/><Relationship Id="rId78" Type="http://schemas.openxmlformats.org/officeDocument/2006/relationships/image" Target="../media/image336.png"/><Relationship Id="rId81" Type="http://schemas.openxmlformats.org/officeDocument/2006/relationships/customXml" Target="../ink/ink421.xml"/><Relationship Id="rId86" Type="http://schemas.openxmlformats.org/officeDocument/2006/relationships/image" Target="../media/image341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78.xml"/><Relationship Id="rId21" Type="http://schemas.openxmlformats.org/officeDocument/2006/relationships/image" Target="../media/image900.png"/><Relationship Id="rId42" Type="http://schemas.openxmlformats.org/officeDocument/2006/relationships/customXml" Target="../ink/ink443.xml"/><Relationship Id="rId47" Type="http://schemas.openxmlformats.org/officeDocument/2006/relationships/image" Target="../media/image1260.png"/><Relationship Id="rId63" Type="http://schemas.openxmlformats.org/officeDocument/2006/relationships/customXml" Target="../ink/ink451.xml"/><Relationship Id="rId68" Type="http://schemas.openxmlformats.org/officeDocument/2006/relationships/image" Target="../media/image1600.png"/><Relationship Id="rId84" Type="http://schemas.openxmlformats.org/officeDocument/2006/relationships/image" Target="../media/image1700.png"/><Relationship Id="rId89" Type="http://schemas.openxmlformats.org/officeDocument/2006/relationships/customXml" Target="../ink/ink464.xml"/><Relationship Id="rId112" Type="http://schemas.openxmlformats.org/officeDocument/2006/relationships/image" Target="../media/image2100.png"/><Relationship Id="rId133" Type="http://schemas.openxmlformats.org/officeDocument/2006/relationships/customXml" Target="../ink/ink486.xml"/><Relationship Id="rId138" Type="http://schemas.openxmlformats.org/officeDocument/2006/relationships/image" Target="../media/image2230.png"/><Relationship Id="rId154" Type="http://schemas.openxmlformats.org/officeDocument/2006/relationships/image" Target="../media/image2310.png"/><Relationship Id="rId159" Type="http://schemas.openxmlformats.org/officeDocument/2006/relationships/customXml" Target="../ink/ink499.xml"/><Relationship Id="rId175" Type="http://schemas.openxmlformats.org/officeDocument/2006/relationships/customXml" Target="../ink/ink507.xml"/><Relationship Id="rId170" Type="http://schemas.openxmlformats.org/officeDocument/2006/relationships/image" Target="../media/image2390.png"/><Relationship Id="rId191" Type="http://schemas.openxmlformats.org/officeDocument/2006/relationships/customXml" Target="../ink/ink515.xml"/><Relationship Id="rId196" Type="http://schemas.openxmlformats.org/officeDocument/2006/relationships/image" Target="../media/image367.png"/><Relationship Id="rId16" Type="http://schemas.openxmlformats.org/officeDocument/2006/relationships/customXml" Target="../ink/ink430.xml"/><Relationship Id="rId107" Type="http://schemas.openxmlformats.org/officeDocument/2006/relationships/customXml" Target="../ink/ink473.xml"/><Relationship Id="rId11" Type="http://schemas.openxmlformats.org/officeDocument/2006/relationships/customXml" Target="../ink/ink428.xml"/><Relationship Id="rId32" Type="http://schemas.openxmlformats.org/officeDocument/2006/relationships/customXml" Target="../ink/ink438.xml"/><Relationship Id="rId37" Type="http://schemas.openxmlformats.org/officeDocument/2006/relationships/image" Target="../media/image1210.png"/><Relationship Id="rId53" Type="http://schemas.openxmlformats.org/officeDocument/2006/relationships/image" Target="../media/image1340.png"/><Relationship Id="rId58" Type="http://schemas.openxmlformats.org/officeDocument/2006/relationships/image" Target="../media/image354.emf"/><Relationship Id="rId74" Type="http://schemas.openxmlformats.org/officeDocument/2006/relationships/image" Target="../media/image1640.png"/><Relationship Id="rId79" Type="http://schemas.openxmlformats.org/officeDocument/2006/relationships/customXml" Target="../ink/ink459.xml"/><Relationship Id="rId102" Type="http://schemas.openxmlformats.org/officeDocument/2006/relationships/image" Target="../media/image2050.png"/><Relationship Id="rId123" Type="http://schemas.openxmlformats.org/officeDocument/2006/relationships/customXml" Target="../ink/ink481.xml"/><Relationship Id="rId128" Type="http://schemas.openxmlformats.org/officeDocument/2006/relationships/image" Target="../media/image218.png"/><Relationship Id="rId144" Type="http://schemas.openxmlformats.org/officeDocument/2006/relationships/image" Target="../media/image2260.png"/><Relationship Id="rId149" Type="http://schemas.openxmlformats.org/officeDocument/2006/relationships/customXml" Target="../ink/ink494.xml"/><Relationship Id="rId5" Type="http://schemas.openxmlformats.org/officeDocument/2006/relationships/image" Target="../media/image347.emf"/><Relationship Id="rId90" Type="http://schemas.openxmlformats.org/officeDocument/2006/relationships/image" Target="../media/image1740.png"/><Relationship Id="rId95" Type="http://schemas.openxmlformats.org/officeDocument/2006/relationships/customXml" Target="../ink/ink467.xml"/><Relationship Id="rId160" Type="http://schemas.openxmlformats.org/officeDocument/2006/relationships/image" Target="../media/image2340.png"/><Relationship Id="rId165" Type="http://schemas.openxmlformats.org/officeDocument/2006/relationships/customXml" Target="../ink/ink502.xml"/><Relationship Id="rId181" Type="http://schemas.openxmlformats.org/officeDocument/2006/relationships/customXml" Target="../ink/ink510.xml"/><Relationship Id="rId186" Type="http://schemas.openxmlformats.org/officeDocument/2006/relationships/image" Target="../media/image362.png"/><Relationship Id="rId22" Type="http://schemas.openxmlformats.org/officeDocument/2006/relationships/customXml" Target="../ink/ink433.xml"/><Relationship Id="rId27" Type="http://schemas.openxmlformats.org/officeDocument/2006/relationships/image" Target="../media/image1000.png"/><Relationship Id="rId43" Type="http://schemas.openxmlformats.org/officeDocument/2006/relationships/image" Target="../media/image1240.png"/><Relationship Id="rId48" Type="http://schemas.openxmlformats.org/officeDocument/2006/relationships/customXml" Target="../ink/ink446.xml"/><Relationship Id="rId64" Type="http://schemas.openxmlformats.org/officeDocument/2006/relationships/image" Target="../media/image1570.png"/><Relationship Id="rId69" Type="http://schemas.openxmlformats.org/officeDocument/2006/relationships/customXml" Target="../ink/ink454.xml"/><Relationship Id="rId113" Type="http://schemas.openxmlformats.org/officeDocument/2006/relationships/customXml" Target="../ink/ink476.xml"/><Relationship Id="rId118" Type="http://schemas.openxmlformats.org/officeDocument/2006/relationships/image" Target="../media/image2130.png"/><Relationship Id="rId134" Type="http://schemas.openxmlformats.org/officeDocument/2006/relationships/image" Target="../media/image2211.png"/><Relationship Id="rId139" Type="http://schemas.openxmlformats.org/officeDocument/2006/relationships/customXml" Target="../ink/ink489.xml"/><Relationship Id="rId80" Type="http://schemas.openxmlformats.org/officeDocument/2006/relationships/image" Target="../media/image1670.png"/><Relationship Id="rId85" Type="http://schemas.openxmlformats.org/officeDocument/2006/relationships/customXml" Target="../ink/ink462.xml"/><Relationship Id="rId150" Type="http://schemas.openxmlformats.org/officeDocument/2006/relationships/image" Target="../media/image2290.png"/><Relationship Id="rId155" Type="http://schemas.openxmlformats.org/officeDocument/2006/relationships/customXml" Target="../ink/ink497.xml"/><Relationship Id="rId171" Type="http://schemas.openxmlformats.org/officeDocument/2006/relationships/customXml" Target="../ink/ink505.xml"/><Relationship Id="rId176" Type="http://schemas.openxmlformats.org/officeDocument/2006/relationships/image" Target="../media/image356.png"/><Relationship Id="rId192" Type="http://schemas.openxmlformats.org/officeDocument/2006/relationships/image" Target="../media/image365.png"/><Relationship Id="rId197" Type="http://schemas.openxmlformats.org/officeDocument/2006/relationships/customXml" Target="../ink/ink518.xml"/><Relationship Id="rId12" Type="http://schemas.openxmlformats.org/officeDocument/2006/relationships/image" Target="../media/image830.png"/><Relationship Id="rId17" Type="http://schemas.openxmlformats.org/officeDocument/2006/relationships/image" Target="../media/image860.png"/><Relationship Id="rId33" Type="http://schemas.openxmlformats.org/officeDocument/2006/relationships/image" Target="../media/image1190.png"/><Relationship Id="rId38" Type="http://schemas.openxmlformats.org/officeDocument/2006/relationships/customXml" Target="../ink/ink441.xml"/><Relationship Id="rId59" Type="http://schemas.openxmlformats.org/officeDocument/2006/relationships/customXml" Target="../ink/ink449.xml"/><Relationship Id="rId103" Type="http://schemas.openxmlformats.org/officeDocument/2006/relationships/customXml" Target="../ink/ink471.xml"/><Relationship Id="rId108" Type="http://schemas.openxmlformats.org/officeDocument/2006/relationships/image" Target="../media/image2080.png"/><Relationship Id="rId124" Type="http://schemas.openxmlformats.org/officeDocument/2006/relationships/image" Target="../media/image2160.png"/><Relationship Id="rId129" Type="http://schemas.openxmlformats.org/officeDocument/2006/relationships/customXml" Target="../ink/ink484.xml"/><Relationship Id="rId54" Type="http://schemas.openxmlformats.org/officeDocument/2006/relationships/image" Target="../media/image350.emf"/><Relationship Id="rId70" Type="http://schemas.openxmlformats.org/officeDocument/2006/relationships/image" Target="../media/image1620.png"/><Relationship Id="rId75" Type="http://schemas.openxmlformats.org/officeDocument/2006/relationships/customXml" Target="../ink/ink457.xml"/><Relationship Id="rId91" Type="http://schemas.openxmlformats.org/officeDocument/2006/relationships/customXml" Target="../ink/ink465.xml"/><Relationship Id="rId96" Type="http://schemas.openxmlformats.org/officeDocument/2006/relationships/image" Target="../media/image2010.png"/><Relationship Id="rId140" Type="http://schemas.openxmlformats.org/officeDocument/2006/relationships/image" Target="../media/image2240.png"/><Relationship Id="rId145" Type="http://schemas.openxmlformats.org/officeDocument/2006/relationships/customXml" Target="../ink/ink492.xml"/><Relationship Id="rId161" Type="http://schemas.openxmlformats.org/officeDocument/2006/relationships/customXml" Target="../ink/ink500.xml"/><Relationship Id="rId166" Type="http://schemas.openxmlformats.org/officeDocument/2006/relationships/image" Target="../media/image2370.png"/><Relationship Id="rId182" Type="http://schemas.openxmlformats.org/officeDocument/2006/relationships/image" Target="../media/image359.png"/><Relationship Id="rId187" Type="http://schemas.openxmlformats.org/officeDocument/2006/relationships/customXml" Target="../ink/ink5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8.emf"/><Relationship Id="rId23" Type="http://schemas.openxmlformats.org/officeDocument/2006/relationships/image" Target="../media/image960.png"/><Relationship Id="rId28" Type="http://schemas.openxmlformats.org/officeDocument/2006/relationships/customXml" Target="../ink/ink436.xml"/><Relationship Id="rId49" Type="http://schemas.openxmlformats.org/officeDocument/2006/relationships/image" Target="../media/image1270.png"/><Relationship Id="rId114" Type="http://schemas.openxmlformats.org/officeDocument/2006/relationships/image" Target="../media/image2111.png"/><Relationship Id="rId119" Type="http://schemas.openxmlformats.org/officeDocument/2006/relationships/customXml" Target="../ink/ink479.xml"/><Relationship Id="rId44" Type="http://schemas.openxmlformats.org/officeDocument/2006/relationships/customXml" Target="../ink/ink444.xml"/><Relationship Id="rId60" Type="http://schemas.openxmlformats.org/officeDocument/2006/relationships/image" Target="../media/image1520.png"/><Relationship Id="rId65" Type="http://schemas.openxmlformats.org/officeDocument/2006/relationships/customXml" Target="../ink/ink452.xml"/><Relationship Id="rId81" Type="http://schemas.openxmlformats.org/officeDocument/2006/relationships/customXml" Target="../ink/ink460.xml"/><Relationship Id="rId86" Type="http://schemas.openxmlformats.org/officeDocument/2006/relationships/image" Target="../media/image1720.png"/><Relationship Id="rId130" Type="http://schemas.openxmlformats.org/officeDocument/2006/relationships/image" Target="../media/image219.png"/><Relationship Id="rId135" Type="http://schemas.openxmlformats.org/officeDocument/2006/relationships/customXml" Target="../ink/ink487.xml"/><Relationship Id="rId151" Type="http://schemas.openxmlformats.org/officeDocument/2006/relationships/customXml" Target="../ink/ink495.xml"/><Relationship Id="rId156" Type="http://schemas.openxmlformats.org/officeDocument/2006/relationships/image" Target="../media/image2320.png"/><Relationship Id="rId177" Type="http://schemas.openxmlformats.org/officeDocument/2006/relationships/customXml" Target="../ink/ink508.xml"/><Relationship Id="rId198" Type="http://schemas.openxmlformats.org/officeDocument/2006/relationships/image" Target="../media/image368.png"/><Relationship Id="rId172" Type="http://schemas.openxmlformats.org/officeDocument/2006/relationships/image" Target="../media/image2400.png"/><Relationship Id="rId193" Type="http://schemas.openxmlformats.org/officeDocument/2006/relationships/customXml" Target="../ink/ink516.xml"/><Relationship Id="rId13" Type="http://schemas.openxmlformats.org/officeDocument/2006/relationships/image" Target="../media/image349.emf"/><Relationship Id="rId18" Type="http://schemas.openxmlformats.org/officeDocument/2006/relationships/customXml" Target="../ink/ink431.xml"/><Relationship Id="rId39" Type="http://schemas.openxmlformats.org/officeDocument/2006/relationships/image" Target="../media/image122.png"/><Relationship Id="rId109" Type="http://schemas.openxmlformats.org/officeDocument/2006/relationships/customXml" Target="../ink/ink474.xml"/><Relationship Id="rId34" Type="http://schemas.openxmlformats.org/officeDocument/2006/relationships/customXml" Target="../ink/ink439.xml"/><Relationship Id="rId50" Type="http://schemas.openxmlformats.org/officeDocument/2006/relationships/customXml" Target="../ink/ink447.xml"/><Relationship Id="rId55" Type="http://schemas.openxmlformats.org/officeDocument/2006/relationships/image" Target="../media/image351.emf"/><Relationship Id="rId76" Type="http://schemas.openxmlformats.org/officeDocument/2006/relationships/image" Target="../media/image1650.png"/><Relationship Id="rId97" Type="http://schemas.openxmlformats.org/officeDocument/2006/relationships/customXml" Target="../ink/ink468.xml"/><Relationship Id="rId104" Type="http://schemas.openxmlformats.org/officeDocument/2006/relationships/image" Target="../media/image2060.png"/><Relationship Id="rId120" Type="http://schemas.openxmlformats.org/officeDocument/2006/relationships/image" Target="../media/image2140.png"/><Relationship Id="rId125" Type="http://schemas.openxmlformats.org/officeDocument/2006/relationships/customXml" Target="../ink/ink482.xml"/><Relationship Id="rId141" Type="http://schemas.openxmlformats.org/officeDocument/2006/relationships/customXml" Target="../ink/ink490.xml"/><Relationship Id="rId146" Type="http://schemas.openxmlformats.org/officeDocument/2006/relationships/image" Target="../media/image2270.png"/><Relationship Id="rId167" Type="http://schemas.openxmlformats.org/officeDocument/2006/relationships/customXml" Target="../ink/ink503.xml"/><Relationship Id="rId188" Type="http://schemas.openxmlformats.org/officeDocument/2006/relationships/image" Target="../media/image363.png"/><Relationship Id="rId7" Type="http://schemas.openxmlformats.org/officeDocument/2006/relationships/customXml" Target="../ink/ink426.xml"/><Relationship Id="rId71" Type="http://schemas.openxmlformats.org/officeDocument/2006/relationships/customXml" Target="../ink/ink455.xml"/><Relationship Id="rId92" Type="http://schemas.openxmlformats.org/officeDocument/2006/relationships/image" Target="../media/image179.png"/><Relationship Id="rId162" Type="http://schemas.openxmlformats.org/officeDocument/2006/relationships/image" Target="../media/image2350.png"/><Relationship Id="rId183" Type="http://schemas.openxmlformats.org/officeDocument/2006/relationships/customXml" Target="../ink/ink511.xml"/><Relationship Id="rId2" Type="http://schemas.openxmlformats.org/officeDocument/2006/relationships/image" Target="../media/image344.emf"/><Relationship Id="rId29" Type="http://schemas.openxmlformats.org/officeDocument/2006/relationships/image" Target="../media/image1010.png"/><Relationship Id="rId24" Type="http://schemas.openxmlformats.org/officeDocument/2006/relationships/customXml" Target="../ink/ink434.xml"/><Relationship Id="rId40" Type="http://schemas.openxmlformats.org/officeDocument/2006/relationships/customXml" Target="../ink/ink442.xml"/><Relationship Id="rId45" Type="http://schemas.openxmlformats.org/officeDocument/2006/relationships/image" Target="../media/image1250.png"/><Relationship Id="rId66" Type="http://schemas.openxmlformats.org/officeDocument/2006/relationships/image" Target="../media/image1590.png"/><Relationship Id="rId87" Type="http://schemas.openxmlformats.org/officeDocument/2006/relationships/customXml" Target="../ink/ink463.xml"/><Relationship Id="rId110" Type="http://schemas.openxmlformats.org/officeDocument/2006/relationships/image" Target="../media/image2090.png"/><Relationship Id="rId115" Type="http://schemas.openxmlformats.org/officeDocument/2006/relationships/customXml" Target="../ink/ink477.xml"/><Relationship Id="rId131" Type="http://schemas.openxmlformats.org/officeDocument/2006/relationships/customXml" Target="../ink/ink485.xml"/><Relationship Id="rId136" Type="http://schemas.openxmlformats.org/officeDocument/2006/relationships/image" Target="../media/image2220.png"/><Relationship Id="rId157" Type="http://schemas.openxmlformats.org/officeDocument/2006/relationships/customXml" Target="../ink/ink498.xml"/><Relationship Id="rId178" Type="http://schemas.openxmlformats.org/officeDocument/2006/relationships/image" Target="../media/image357.png"/><Relationship Id="rId61" Type="http://schemas.openxmlformats.org/officeDocument/2006/relationships/customXml" Target="../ink/ink450.xml"/><Relationship Id="rId82" Type="http://schemas.openxmlformats.org/officeDocument/2006/relationships/image" Target="../media/image1690.png"/><Relationship Id="rId152" Type="http://schemas.openxmlformats.org/officeDocument/2006/relationships/image" Target="../media/image2300.png"/><Relationship Id="rId173" Type="http://schemas.openxmlformats.org/officeDocument/2006/relationships/customXml" Target="../ink/ink506.xml"/><Relationship Id="rId194" Type="http://schemas.openxmlformats.org/officeDocument/2006/relationships/image" Target="../media/image366.png"/><Relationship Id="rId19" Type="http://schemas.openxmlformats.org/officeDocument/2006/relationships/image" Target="../media/image870.png"/><Relationship Id="rId14" Type="http://schemas.openxmlformats.org/officeDocument/2006/relationships/customXml" Target="../ink/ink429.xml"/><Relationship Id="rId30" Type="http://schemas.openxmlformats.org/officeDocument/2006/relationships/customXml" Target="../ink/ink437.xml"/><Relationship Id="rId35" Type="http://schemas.openxmlformats.org/officeDocument/2006/relationships/image" Target="../media/image1200.png"/><Relationship Id="rId56" Type="http://schemas.openxmlformats.org/officeDocument/2006/relationships/image" Target="../media/image352.emf"/><Relationship Id="rId77" Type="http://schemas.openxmlformats.org/officeDocument/2006/relationships/customXml" Target="../ink/ink458.xml"/><Relationship Id="rId100" Type="http://schemas.openxmlformats.org/officeDocument/2006/relationships/image" Target="../media/image2030.png"/><Relationship Id="rId105" Type="http://schemas.openxmlformats.org/officeDocument/2006/relationships/customXml" Target="../ink/ink472.xml"/><Relationship Id="rId126" Type="http://schemas.openxmlformats.org/officeDocument/2006/relationships/image" Target="../media/image2170.png"/><Relationship Id="rId147" Type="http://schemas.openxmlformats.org/officeDocument/2006/relationships/customXml" Target="../ink/ink493.xml"/><Relationship Id="rId168" Type="http://schemas.openxmlformats.org/officeDocument/2006/relationships/image" Target="../media/image2380.png"/><Relationship Id="rId8" Type="http://schemas.openxmlformats.org/officeDocument/2006/relationships/image" Target="../media/image810.png"/><Relationship Id="rId51" Type="http://schemas.openxmlformats.org/officeDocument/2006/relationships/image" Target="../media/image1330.png"/><Relationship Id="rId72" Type="http://schemas.openxmlformats.org/officeDocument/2006/relationships/image" Target="../media/image1630.png"/><Relationship Id="rId93" Type="http://schemas.openxmlformats.org/officeDocument/2006/relationships/customXml" Target="../ink/ink466.xml"/><Relationship Id="rId98" Type="http://schemas.openxmlformats.org/officeDocument/2006/relationships/image" Target="../media/image2020.png"/><Relationship Id="rId121" Type="http://schemas.openxmlformats.org/officeDocument/2006/relationships/customXml" Target="../ink/ink480.xml"/><Relationship Id="rId142" Type="http://schemas.openxmlformats.org/officeDocument/2006/relationships/image" Target="../media/image2250.png"/><Relationship Id="rId163" Type="http://schemas.openxmlformats.org/officeDocument/2006/relationships/customXml" Target="../ink/ink501.xml"/><Relationship Id="rId184" Type="http://schemas.openxmlformats.org/officeDocument/2006/relationships/image" Target="../media/image361.png"/><Relationship Id="rId189" Type="http://schemas.openxmlformats.org/officeDocument/2006/relationships/customXml" Target="../ink/ink514.xml"/><Relationship Id="rId3" Type="http://schemas.openxmlformats.org/officeDocument/2006/relationships/image" Target="../media/image345.emf"/><Relationship Id="rId25" Type="http://schemas.openxmlformats.org/officeDocument/2006/relationships/image" Target="../media/image990.png"/><Relationship Id="rId46" Type="http://schemas.openxmlformats.org/officeDocument/2006/relationships/customXml" Target="../ink/ink445.xml"/><Relationship Id="rId67" Type="http://schemas.openxmlformats.org/officeDocument/2006/relationships/customXml" Target="../ink/ink453.xml"/><Relationship Id="rId116" Type="http://schemas.openxmlformats.org/officeDocument/2006/relationships/image" Target="../media/image2120.png"/><Relationship Id="rId137" Type="http://schemas.openxmlformats.org/officeDocument/2006/relationships/customXml" Target="../ink/ink488.xml"/><Relationship Id="rId158" Type="http://schemas.openxmlformats.org/officeDocument/2006/relationships/image" Target="../media/image2330.png"/><Relationship Id="rId20" Type="http://schemas.openxmlformats.org/officeDocument/2006/relationships/customXml" Target="../ink/ink432.xml"/><Relationship Id="rId41" Type="http://schemas.openxmlformats.org/officeDocument/2006/relationships/image" Target="../media/image123.png"/><Relationship Id="rId62" Type="http://schemas.openxmlformats.org/officeDocument/2006/relationships/image" Target="../media/image1530.png"/><Relationship Id="rId83" Type="http://schemas.openxmlformats.org/officeDocument/2006/relationships/customXml" Target="../ink/ink461.xml"/><Relationship Id="rId88" Type="http://schemas.openxmlformats.org/officeDocument/2006/relationships/image" Target="../media/image1730.png"/><Relationship Id="rId111" Type="http://schemas.openxmlformats.org/officeDocument/2006/relationships/customXml" Target="../ink/ink475.xml"/><Relationship Id="rId132" Type="http://schemas.openxmlformats.org/officeDocument/2006/relationships/image" Target="../media/image2200.png"/><Relationship Id="rId153" Type="http://schemas.openxmlformats.org/officeDocument/2006/relationships/customXml" Target="../ink/ink496.xml"/><Relationship Id="rId174" Type="http://schemas.openxmlformats.org/officeDocument/2006/relationships/image" Target="../media/image355.png"/><Relationship Id="rId179" Type="http://schemas.openxmlformats.org/officeDocument/2006/relationships/customXml" Target="../ink/ink509.xml"/><Relationship Id="rId195" Type="http://schemas.openxmlformats.org/officeDocument/2006/relationships/customXml" Target="../ink/ink517.xml"/><Relationship Id="rId190" Type="http://schemas.openxmlformats.org/officeDocument/2006/relationships/image" Target="../media/image364.png"/><Relationship Id="rId15" Type="http://schemas.openxmlformats.org/officeDocument/2006/relationships/image" Target="../media/image850.png"/><Relationship Id="rId36" Type="http://schemas.openxmlformats.org/officeDocument/2006/relationships/customXml" Target="../ink/ink440.xml"/><Relationship Id="rId57" Type="http://schemas.openxmlformats.org/officeDocument/2006/relationships/image" Target="../media/image353.emf"/><Relationship Id="rId106" Type="http://schemas.openxmlformats.org/officeDocument/2006/relationships/image" Target="../media/image2070.png"/><Relationship Id="rId127" Type="http://schemas.openxmlformats.org/officeDocument/2006/relationships/customXml" Target="../ink/ink483.xml"/><Relationship Id="rId10" Type="http://schemas.openxmlformats.org/officeDocument/2006/relationships/image" Target="../media/image820.png"/><Relationship Id="rId31" Type="http://schemas.openxmlformats.org/officeDocument/2006/relationships/image" Target="../media/image1020.png"/><Relationship Id="rId52" Type="http://schemas.openxmlformats.org/officeDocument/2006/relationships/customXml" Target="../ink/ink448.xml"/><Relationship Id="rId73" Type="http://schemas.openxmlformats.org/officeDocument/2006/relationships/customXml" Target="../ink/ink456.xml"/><Relationship Id="rId78" Type="http://schemas.openxmlformats.org/officeDocument/2006/relationships/image" Target="../media/image1660.png"/><Relationship Id="rId94" Type="http://schemas.openxmlformats.org/officeDocument/2006/relationships/image" Target="../media/image1810.png"/><Relationship Id="rId99" Type="http://schemas.openxmlformats.org/officeDocument/2006/relationships/customXml" Target="../ink/ink469.xml"/><Relationship Id="rId101" Type="http://schemas.openxmlformats.org/officeDocument/2006/relationships/customXml" Target="../ink/ink470.xml"/><Relationship Id="rId122" Type="http://schemas.openxmlformats.org/officeDocument/2006/relationships/image" Target="../media/image2150.png"/><Relationship Id="rId143" Type="http://schemas.openxmlformats.org/officeDocument/2006/relationships/customXml" Target="../ink/ink491.xml"/><Relationship Id="rId148" Type="http://schemas.openxmlformats.org/officeDocument/2006/relationships/image" Target="../media/image2280.png"/><Relationship Id="rId164" Type="http://schemas.openxmlformats.org/officeDocument/2006/relationships/image" Target="../media/image2360.png"/><Relationship Id="rId169" Type="http://schemas.openxmlformats.org/officeDocument/2006/relationships/customXml" Target="../ink/ink504.xml"/><Relationship Id="rId185" Type="http://schemas.openxmlformats.org/officeDocument/2006/relationships/customXml" Target="../ink/ink512.xml"/><Relationship Id="rId4" Type="http://schemas.openxmlformats.org/officeDocument/2006/relationships/image" Target="../media/image346.emf"/><Relationship Id="rId9" Type="http://schemas.openxmlformats.org/officeDocument/2006/relationships/customXml" Target="../ink/ink427.xml"/><Relationship Id="rId180" Type="http://schemas.openxmlformats.org/officeDocument/2006/relationships/image" Target="../media/image358.png"/><Relationship Id="rId26" Type="http://schemas.openxmlformats.org/officeDocument/2006/relationships/customXml" Target="../ink/ink4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0.png"/><Relationship Id="rId13" Type="http://schemas.openxmlformats.org/officeDocument/2006/relationships/customXml" Target="../ink/ink524.xml"/><Relationship Id="rId18" Type="http://schemas.openxmlformats.org/officeDocument/2006/relationships/image" Target="../media/image372.png"/><Relationship Id="rId26" Type="http://schemas.openxmlformats.org/officeDocument/2006/relationships/image" Target="../media/image376.png"/><Relationship Id="rId39" Type="http://schemas.openxmlformats.org/officeDocument/2006/relationships/customXml" Target="../ink/ink537.xml"/><Relationship Id="rId3" Type="http://schemas.openxmlformats.org/officeDocument/2006/relationships/customXml" Target="../ink/ink519.xml"/><Relationship Id="rId21" Type="http://schemas.openxmlformats.org/officeDocument/2006/relationships/customXml" Target="../ink/ink528.xml"/><Relationship Id="rId34" Type="http://schemas.openxmlformats.org/officeDocument/2006/relationships/image" Target="../media/image380.png"/><Relationship Id="rId42" Type="http://schemas.openxmlformats.org/officeDocument/2006/relationships/image" Target="../media/image384.png"/><Relationship Id="rId7" Type="http://schemas.openxmlformats.org/officeDocument/2006/relationships/customXml" Target="../ink/ink521.xml"/><Relationship Id="rId12" Type="http://schemas.openxmlformats.org/officeDocument/2006/relationships/image" Target="../media/image246.png"/><Relationship Id="rId17" Type="http://schemas.openxmlformats.org/officeDocument/2006/relationships/customXml" Target="../ink/ink526.xml"/><Relationship Id="rId25" Type="http://schemas.openxmlformats.org/officeDocument/2006/relationships/customXml" Target="../ink/ink530.xml"/><Relationship Id="rId33" Type="http://schemas.openxmlformats.org/officeDocument/2006/relationships/customXml" Target="../ink/ink534.xml"/><Relationship Id="rId38" Type="http://schemas.openxmlformats.org/officeDocument/2006/relationships/image" Target="../media/image382.png"/><Relationship Id="rId2" Type="http://schemas.openxmlformats.org/officeDocument/2006/relationships/image" Target="../media/image369.emf"/><Relationship Id="rId16" Type="http://schemas.openxmlformats.org/officeDocument/2006/relationships/image" Target="../media/image371.png"/><Relationship Id="rId20" Type="http://schemas.openxmlformats.org/officeDocument/2006/relationships/image" Target="../media/image373.png"/><Relationship Id="rId29" Type="http://schemas.openxmlformats.org/officeDocument/2006/relationships/customXml" Target="../ink/ink532.xml"/><Relationship Id="rId41" Type="http://schemas.openxmlformats.org/officeDocument/2006/relationships/customXml" Target="../ink/ink5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0.png"/><Relationship Id="rId11" Type="http://schemas.openxmlformats.org/officeDocument/2006/relationships/customXml" Target="../ink/ink523.xml"/><Relationship Id="rId24" Type="http://schemas.openxmlformats.org/officeDocument/2006/relationships/image" Target="../media/image375.png"/><Relationship Id="rId32" Type="http://schemas.openxmlformats.org/officeDocument/2006/relationships/image" Target="../media/image379.png"/><Relationship Id="rId37" Type="http://schemas.openxmlformats.org/officeDocument/2006/relationships/customXml" Target="../ink/ink536.xml"/><Relationship Id="rId40" Type="http://schemas.openxmlformats.org/officeDocument/2006/relationships/image" Target="../media/image383.png"/><Relationship Id="rId5" Type="http://schemas.openxmlformats.org/officeDocument/2006/relationships/customXml" Target="../ink/ink520.xml"/><Relationship Id="rId15" Type="http://schemas.openxmlformats.org/officeDocument/2006/relationships/customXml" Target="../ink/ink525.xml"/><Relationship Id="rId23" Type="http://schemas.openxmlformats.org/officeDocument/2006/relationships/customXml" Target="../ink/ink529.xml"/><Relationship Id="rId28" Type="http://schemas.openxmlformats.org/officeDocument/2006/relationships/image" Target="../media/image377.png"/><Relationship Id="rId36" Type="http://schemas.openxmlformats.org/officeDocument/2006/relationships/image" Target="../media/image381.png"/><Relationship Id="rId10" Type="http://schemas.openxmlformats.org/officeDocument/2006/relationships/image" Target="../media/image2450.png"/><Relationship Id="rId19" Type="http://schemas.openxmlformats.org/officeDocument/2006/relationships/customXml" Target="../ink/ink527.xml"/><Relationship Id="rId31" Type="http://schemas.openxmlformats.org/officeDocument/2006/relationships/customXml" Target="../ink/ink533.xml"/><Relationship Id="rId44" Type="http://schemas.openxmlformats.org/officeDocument/2006/relationships/image" Target="../media/image385.png"/><Relationship Id="rId4" Type="http://schemas.openxmlformats.org/officeDocument/2006/relationships/image" Target="../media/image2420.png"/><Relationship Id="rId9" Type="http://schemas.openxmlformats.org/officeDocument/2006/relationships/customXml" Target="../ink/ink522.xml"/><Relationship Id="rId14" Type="http://schemas.openxmlformats.org/officeDocument/2006/relationships/image" Target="../media/image247.png"/><Relationship Id="rId22" Type="http://schemas.openxmlformats.org/officeDocument/2006/relationships/image" Target="../media/image374.png"/><Relationship Id="rId27" Type="http://schemas.openxmlformats.org/officeDocument/2006/relationships/customXml" Target="../ink/ink531.xml"/><Relationship Id="rId30" Type="http://schemas.openxmlformats.org/officeDocument/2006/relationships/image" Target="../media/image378.png"/><Relationship Id="rId35" Type="http://schemas.openxmlformats.org/officeDocument/2006/relationships/customXml" Target="../ink/ink535.xml"/><Relationship Id="rId43" Type="http://schemas.openxmlformats.org/officeDocument/2006/relationships/customXml" Target="../ink/ink539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4.png"/><Relationship Id="rId18" Type="http://schemas.openxmlformats.org/officeDocument/2006/relationships/customXml" Target="../ink/ink547.xml"/><Relationship Id="rId26" Type="http://schemas.openxmlformats.org/officeDocument/2006/relationships/customXml" Target="../ink/ink551.xml"/><Relationship Id="rId39" Type="http://schemas.openxmlformats.org/officeDocument/2006/relationships/image" Target="../media/image389.emf"/><Relationship Id="rId21" Type="http://schemas.openxmlformats.org/officeDocument/2006/relationships/image" Target="../media/image2580.png"/><Relationship Id="rId34" Type="http://schemas.openxmlformats.org/officeDocument/2006/relationships/image" Target="../media/image388.png"/><Relationship Id="rId42" Type="http://schemas.openxmlformats.org/officeDocument/2006/relationships/customXml" Target="../ink/ink558.xml"/><Relationship Id="rId47" Type="http://schemas.openxmlformats.org/officeDocument/2006/relationships/image" Target="../media/image272.png"/><Relationship Id="rId50" Type="http://schemas.openxmlformats.org/officeDocument/2006/relationships/customXml" Target="../ink/ink562.xml"/><Relationship Id="rId55" Type="http://schemas.openxmlformats.org/officeDocument/2006/relationships/image" Target="../media/image2760.png"/><Relationship Id="rId7" Type="http://schemas.openxmlformats.org/officeDocument/2006/relationships/image" Target="../media/image2511.png"/><Relationship Id="rId2" Type="http://schemas.openxmlformats.org/officeDocument/2006/relationships/image" Target="../media/image386.emf"/><Relationship Id="rId16" Type="http://schemas.openxmlformats.org/officeDocument/2006/relationships/customXml" Target="../ink/ink546.xml"/><Relationship Id="rId20" Type="http://schemas.openxmlformats.org/officeDocument/2006/relationships/customXml" Target="../ink/ink548.xml"/><Relationship Id="rId29" Type="http://schemas.openxmlformats.org/officeDocument/2006/relationships/image" Target="../media/image262.png"/><Relationship Id="rId41" Type="http://schemas.openxmlformats.org/officeDocument/2006/relationships/image" Target="../media/image269.png"/><Relationship Id="rId54" Type="http://schemas.openxmlformats.org/officeDocument/2006/relationships/customXml" Target="../ink/ink56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41.xml"/><Relationship Id="rId11" Type="http://schemas.openxmlformats.org/officeDocument/2006/relationships/image" Target="../media/image2530.png"/><Relationship Id="rId24" Type="http://schemas.openxmlformats.org/officeDocument/2006/relationships/customXml" Target="../ink/ink550.xml"/><Relationship Id="rId32" Type="http://schemas.openxmlformats.org/officeDocument/2006/relationships/customXml" Target="../ink/ink554.xml"/><Relationship Id="rId37" Type="http://schemas.openxmlformats.org/officeDocument/2006/relationships/customXml" Target="../ink/ink556.xml"/><Relationship Id="rId40" Type="http://schemas.openxmlformats.org/officeDocument/2006/relationships/customXml" Target="../ink/ink557.xml"/><Relationship Id="rId45" Type="http://schemas.openxmlformats.org/officeDocument/2006/relationships/image" Target="../media/image271.png"/><Relationship Id="rId53" Type="http://schemas.openxmlformats.org/officeDocument/2006/relationships/image" Target="../media/image2750.png"/><Relationship Id="rId58" Type="http://schemas.openxmlformats.org/officeDocument/2006/relationships/customXml" Target="../ink/ink566.xml"/><Relationship Id="rId5" Type="http://schemas.openxmlformats.org/officeDocument/2006/relationships/image" Target="../media/image2500.png"/><Relationship Id="rId15" Type="http://schemas.openxmlformats.org/officeDocument/2006/relationships/image" Target="../media/image255.png"/><Relationship Id="rId23" Type="http://schemas.openxmlformats.org/officeDocument/2006/relationships/image" Target="../media/image2590.png"/><Relationship Id="rId28" Type="http://schemas.openxmlformats.org/officeDocument/2006/relationships/customXml" Target="../ink/ink552.xml"/><Relationship Id="rId36" Type="http://schemas.openxmlformats.org/officeDocument/2006/relationships/image" Target="../media/image266.png"/><Relationship Id="rId49" Type="http://schemas.openxmlformats.org/officeDocument/2006/relationships/image" Target="../media/image273.png"/><Relationship Id="rId57" Type="http://schemas.openxmlformats.org/officeDocument/2006/relationships/image" Target="../media/image390.png"/><Relationship Id="rId61" Type="http://schemas.openxmlformats.org/officeDocument/2006/relationships/image" Target="../media/image392.png"/><Relationship Id="rId10" Type="http://schemas.openxmlformats.org/officeDocument/2006/relationships/customXml" Target="../ink/ink543.xml"/><Relationship Id="rId19" Type="http://schemas.openxmlformats.org/officeDocument/2006/relationships/image" Target="../media/image2570.png"/><Relationship Id="rId31" Type="http://schemas.openxmlformats.org/officeDocument/2006/relationships/image" Target="../media/image263.png"/><Relationship Id="rId44" Type="http://schemas.openxmlformats.org/officeDocument/2006/relationships/customXml" Target="../ink/ink559.xml"/><Relationship Id="rId52" Type="http://schemas.openxmlformats.org/officeDocument/2006/relationships/customXml" Target="../ink/ink563.xml"/><Relationship Id="rId60" Type="http://schemas.openxmlformats.org/officeDocument/2006/relationships/customXml" Target="../ink/ink567.xml"/><Relationship Id="rId4" Type="http://schemas.openxmlformats.org/officeDocument/2006/relationships/customXml" Target="../ink/ink540.xml"/><Relationship Id="rId9" Type="http://schemas.openxmlformats.org/officeDocument/2006/relationships/image" Target="../media/image2520.png"/><Relationship Id="rId14" Type="http://schemas.openxmlformats.org/officeDocument/2006/relationships/customXml" Target="../ink/ink545.xml"/><Relationship Id="rId22" Type="http://schemas.openxmlformats.org/officeDocument/2006/relationships/customXml" Target="../ink/ink549.xml"/><Relationship Id="rId27" Type="http://schemas.openxmlformats.org/officeDocument/2006/relationships/image" Target="../media/image261.png"/><Relationship Id="rId30" Type="http://schemas.openxmlformats.org/officeDocument/2006/relationships/customXml" Target="../ink/ink553.xml"/><Relationship Id="rId35" Type="http://schemas.openxmlformats.org/officeDocument/2006/relationships/customXml" Target="../ink/ink555.xml"/><Relationship Id="rId43" Type="http://schemas.openxmlformats.org/officeDocument/2006/relationships/image" Target="../media/image270.png"/><Relationship Id="rId48" Type="http://schemas.openxmlformats.org/officeDocument/2006/relationships/customXml" Target="../ink/ink561.xml"/><Relationship Id="rId56" Type="http://schemas.openxmlformats.org/officeDocument/2006/relationships/customXml" Target="../ink/ink565.xml"/><Relationship Id="rId8" Type="http://schemas.openxmlformats.org/officeDocument/2006/relationships/customXml" Target="../ink/ink542.xml"/><Relationship Id="rId51" Type="http://schemas.openxmlformats.org/officeDocument/2006/relationships/image" Target="../media/image2740.png"/><Relationship Id="rId3" Type="http://schemas.openxmlformats.org/officeDocument/2006/relationships/image" Target="../media/image387.emf"/><Relationship Id="rId12" Type="http://schemas.openxmlformats.org/officeDocument/2006/relationships/customXml" Target="../ink/ink544.xml"/><Relationship Id="rId17" Type="http://schemas.openxmlformats.org/officeDocument/2006/relationships/image" Target="../media/image2560.png"/><Relationship Id="rId25" Type="http://schemas.openxmlformats.org/officeDocument/2006/relationships/image" Target="../media/image2600.png"/><Relationship Id="rId33" Type="http://schemas.openxmlformats.org/officeDocument/2006/relationships/image" Target="../media/image264.png"/><Relationship Id="rId38" Type="http://schemas.openxmlformats.org/officeDocument/2006/relationships/image" Target="../media/image267.png"/><Relationship Id="rId46" Type="http://schemas.openxmlformats.org/officeDocument/2006/relationships/customXml" Target="../ink/ink560.xml"/><Relationship Id="rId59" Type="http://schemas.openxmlformats.org/officeDocument/2006/relationships/image" Target="../media/image3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1.png"/><Relationship Id="rId13" Type="http://schemas.openxmlformats.org/officeDocument/2006/relationships/customXml" Target="../ink/ink572.xml"/><Relationship Id="rId18" Type="http://schemas.openxmlformats.org/officeDocument/2006/relationships/image" Target="../media/image2860.png"/><Relationship Id="rId26" Type="http://schemas.openxmlformats.org/officeDocument/2006/relationships/image" Target="../media/image2900.png"/><Relationship Id="rId3" Type="http://schemas.openxmlformats.org/officeDocument/2006/relationships/image" Target="../media/image394.emf"/><Relationship Id="rId21" Type="http://schemas.openxmlformats.org/officeDocument/2006/relationships/customXml" Target="../ink/ink576.xml"/><Relationship Id="rId34" Type="http://schemas.openxmlformats.org/officeDocument/2006/relationships/image" Target="../media/image294.png"/><Relationship Id="rId7" Type="http://schemas.openxmlformats.org/officeDocument/2006/relationships/customXml" Target="../ink/ink569.xml"/><Relationship Id="rId12" Type="http://schemas.openxmlformats.org/officeDocument/2006/relationships/image" Target="../media/image2830.png"/><Relationship Id="rId17" Type="http://schemas.openxmlformats.org/officeDocument/2006/relationships/customXml" Target="../ink/ink574.xml"/><Relationship Id="rId25" Type="http://schemas.openxmlformats.org/officeDocument/2006/relationships/customXml" Target="../ink/ink578.xml"/><Relationship Id="rId33" Type="http://schemas.openxmlformats.org/officeDocument/2006/relationships/customXml" Target="../ink/ink582.xml"/><Relationship Id="rId2" Type="http://schemas.openxmlformats.org/officeDocument/2006/relationships/image" Target="../media/image393.emf"/><Relationship Id="rId16" Type="http://schemas.openxmlformats.org/officeDocument/2006/relationships/image" Target="../media/image2850.png"/><Relationship Id="rId20" Type="http://schemas.openxmlformats.org/officeDocument/2006/relationships/image" Target="../media/image2870.png"/><Relationship Id="rId29" Type="http://schemas.openxmlformats.org/officeDocument/2006/relationships/customXml" Target="../ink/ink5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0.png"/><Relationship Id="rId11" Type="http://schemas.openxmlformats.org/officeDocument/2006/relationships/customXml" Target="../ink/ink571.xml"/><Relationship Id="rId24" Type="http://schemas.openxmlformats.org/officeDocument/2006/relationships/image" Target="../media/image2890.png"/><Relationship Id="rId32" Type="http://schemas.openxmlformats.org/officeDocument/2006/relationships/image" Target="../media/image293.png"/><Relationship Id="rId5" Type="http://schemas.openxmlformats.org/officeDocument/2006/relationships/customXml" Target="../ink/ink568.xml"/><Relationship Id="rId15" Type="http://schemas.openxmlformats.org/officeDocument/2006/relationships/customXml" Target="../ink/ink573.xml"/><Relationship Id="rId23" Type="http://schemas.openxmlformats.org/officeDocument/2006/relationships/customXml" Target="../ink/ink577.xml"/><Relationship Id="rId28" Type="http://schemas.openxmlformats.org/officeDocument/2006/relationships/image" Target="../media/image2910.png"/><Relationship Id="rId36" Type="http://schemas.openxmlformats.org/officeDocument/2006/relationships/image" Target="../media/image295.png"/><Relationship Id="rId10" Type="http://schemas.openxmlformats.org/officeDocument/2006/relationships/image" Target="../media/image2820.png"/><Relationship Id="rId19" Type="http://schemas.openxmlformats.org/officeDocument/2006/relationships/customXml" Target="../ink/ink575.xml"/><Relationship Id="rId31" Type="http://schemas.openxmlformats.org/officeDocument/2006/relationships/customXml" Target="../ink/ink581.xml"/><Relationship Id="rId4" Type="http://schemas.openxmlformats.org/officeDocument/2006/relationships/image" Target="../media/image395.png"/><Relationship Id="rId9" Type="http://schemas.openxmlformats.org/officeDocument/2006/relationships/customXml" Target="../ink/ink570.xml"/><Relationship Id="rId14" Type="http://schemas.openxmlformats.org/officeDocument/2006/relationships/image" Target="../media/image2840.png"/><Relationship Id="rId22" Type="http://schemas.openxmlformats.org/officeDocument/2006/relationships/image" Target="../media/image2880.png"/><Relationship Id="rId27" Type="http://schemas.openxmlformats.org/officeDocument/2006/relationships/customXml" Target="../ink/ink579.xml"/><Relationship Id="rId30" Type="http://schemas.openxmlformats.org/officeDocument/2006/relationships/image" Target="../media/image2920.png"/><Relationship Id="rId35" Type="http://schemas.openxmlformats.org/officeDocument/2006/relationships/customXml" Target="../ink/ink58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customXml" Target="../ink/ink34.xml"/><Relationship Id="rId26" Type="http://schemas.openxmlformats.org/officeDocument/2006/relationships/customXml" Target="../ink/ink38.xml"/><Relationship Id="rId39" Type="http://schemas.openxmlformats.org/officeDocument/2006/relationships/image" Target="../media/image44.png"/><Relationship Id="rId21" Type="http://schemas.openxmlformats.org/officeDocument/2006/relationships/image" Target="../media/image35.png"/><Relationship Id="rId34" Type="http://schemas.openxmlformats.org/officeDocument/2006/relationships/customXml" Target="../ink/ink42.xml"/><Relationship Id="rId42" Type="http://schemas.openxmlformats.org/officeDocument/2006/relationships/customXml" Target="../ink/ink46.xml"/><Relationship Id="rId47" Type="http://schemas.openxmlformats.org/officeDocument/2006/relationships/image" Target="../media/image48.png"/><Relationship Id="rId50" Type="http://schemas.openxmlformats.org/officeDocument/2006/relationships/customXml" Target="../ink/ink50.xml"/><Relationship Id="rId55" Type="http://schemas.openxmlformats.org/officeDocument/2006/relationships/image" Target="../media/image52.png"/><Relationship Id="rId7" Type="http://schemas.openxmlformats.org/officeDocument/2006/relationships/image" Target="../media/image28.png"/><Relationship Id="rId2" Type="http://schemas.openxmlformats.org/officeDocument/2006/relationships/customXml" Target="../ink/ink26.xml"/><Relationship Id="rId16" Type="http://schemas.openxmlformats.org/officeDocument/2006/relationships/customXml" Target="../ink/ink33.xml"/><Relationship Id="rId20" Type="http://schemas.openxmlformats.org/officeDocument/2006/relationships/customXml" Target="../ink/ink35.xml"/><Relationship Id="rId29" Type="http://schemas.openxmlformats.org/officeDocument/2006/relationships/image" Target="../media/image39.png"/><Relationship Id="rId41" Type="http://schemas.openxmlformats.org/officeDocument/2006/relationships/image" Target="../media/image45.png"/><Relationship Id="rId54" Type="http://schemas.openxmlformats.org/officeDocument/2006/relationships/customXml" Target="../ink/ink5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8.xml"/><Relationship Id="rId11" Type="http://schemas.openxmlformats.org/officeDocument/2006/relationships/image" Target="../media/image30.png"/><Relationship Id="rId24" Type="http://schemas.openxmlformats.org/officeDocument/2006/relationships/customXml" Target="../ink/ink37.xml"/><Relationship Id="rId32" Type="http://schemas.openxmlformats.org/officeDocument/2006/relationships/customXml" Target="../ink/ink41.xml"/><Relationship Id="rId37" Type="http://schemas.openxmlformats.org/officeDocument/2006/relationships/image" Target="../media/image43.png"/><Relationship Id="rId40" Type="http://schemas.openxmlformats.org/officeDocument/2006/relationships/customXml" Target="../ink/ink45.xml"/><Relationship Id="rId45" Type="http://schemas.openxmlformats.org/officeDocument/2006/relationships/image" Target="../media/image47.png"/><Relationship Id="rId53" Type="http://schemas.openxmlformats.org/officeDocument/2006/relationships/image" Target="../media/image51.png"/><Relationship Id="rId58" Type="http://schemas.openxmlformats.org/officeDocument/2006/relationships/customXml" Target="../ink/ink54.xml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customXml" Target="../ink/ink39.xml"/><Relationship Id="rId36" Type="http://schemas.openxmlformats.org/officeDocument/2006/relationships/customXml" Target="../ink/ink43.xml"/><Relationship Id="rId49" Type="http://schemas.openxmlformats.org/officeDocument/2006/relationships/image" Target="../media/image49.png"/><Relationship Id="rId57" Type="http://schemas.openxmlformats.org/officeDocument/2006/relationships/image" Target="../media/image53.png"/><Relationship Id="rId61" Type="http://schemas.openxmlformats.org/officeDocument/2006/relationships/image" Target="../media/image55.png"/><Relationship Id="rId10" Type="http://schemas.openxmlformats.org/officeDocument/2006/relationships/customXml" Target="../ink/ink30.xml"/><Relationship Id="rId19" Type="http://schemas.openxmlformats.org/officeDocument/2006/relationships/image" Target="../media/image34.png"/><Relationship Id="rId31" Type="http://schemas.openxmlformats.org/officeDocument/2006/relationships/image" Target="../media/image40.png"/><Relationship Id="rId44" Type="http://schemas.openxmlformats.org/officeDocument/2006/relationships/customXml" Target="../ink/ink47.xml"/><Relationship Id="rId52" Type="http://schemas.openxmlformats.org/officeDocument/2006/relationships/customXml" Target="../ink/ink51.xml"/><Relationship Id="rId60" Type="http://schemas.openxmlformats.org/officeDocument/2006/relationships/customXml" Target="../ink/ink55.xml"/><Relationship Id="rId4" Type="http://schemas.openxmlformats.org/officeDocument/2006/relationships/customXml" Target="../ink/ink27.xml"/><Relationship Id="rId9" Type="http://schemas.openxmlformats.org/officeDocument/2006/relationships/image" Target="../media/image29.png"/><Relationship Id="rId14" Type="http://schemas.openxmlformats.org/officeDocument/2006/relationships/customXml" Target="../ink/ink32.xml"/><Relationship Id="rId22" Type="http://schemas.openxmlformats.org/officeDocument/2006/relationships/customXml" Target="../ink/ink36.xml"/><Relationship Id="rId27" Type="http://schemas.openxmlformats.org/officeDocument/2006/relationships/image" Target="../media/image38.png"/><Relationship Id="rId30" Type="http://schemas.openxmlformats.org/officeDocument/2006/relationships/customXml" Target="../ink/ink40.xml"/><Relationship Id="rId35" Type="http://schemas.openxmlformats.org/officeDocument/2006/relationships/image" Target="../media/image42.png"/><Relationship Id="rId43" Type="http://schemas.openxmlformats.org/officeDocument/2006/relationships/image" Target="../media/image46.png"/><Relationship Id="rId48" Type="http://schemas.openxmlformats.org/officeDocument/2006/relationships/customXml" Target="../ink/ink49.xml"/><Relationship Id="rId56" Type="http://schemas.openxmlformats.org/officeDocument/2006/relationships/customXml" Target="../ink/ink53.xml"/><Relationship Id="rId8" Type="http://schemas.openxmlformats.org/officeDocument/2006/relationships/customXml" Target="../ink/ink29.xml"/><Relationship Id="rId51" Type="http://schemas.openxmlformats.org/officeDocument/2006/relationships/image" Target="../media/image50.png"/><Relationship Id="rId3" Type="http://schemas.openxmlformats.org/officeDocument/2006/relationships/image" Target="../media/image26.png"/><Relationship Id="rId12" Type="http://schemas.openxmlformats.org/officeDocument/2006/relationships/customXml" Target="../ink/ink31.xml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33" Type="http://schemas.openxmlformats.org/officeDocument/2006/relationships/image" Target="../media/image41.png"/><Relationship Id="rId38" Type="http://schemas.openxmlformats.org/officeDocument/2006/relationships/customXml" Target="../ink/ink44.xml"/><Relationship Id="rId46" Type="http://schemas.openxmlformats.org/officeDocument/2006/relationships/customXml" Target="../ink/ink48.xml"/><Relationship Id="rId5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customXml" Target="../ink/ink63.xml"/><Relationship Id="rId26" Type="http://schemas.openxmlformats.org/officeDocument/2006/relationships/customXml" Target="../ink/ink67.xml"/><Relationship Id="rId39" Type="http://schemas.openxmlformats.org/officeDocument/2006/relationships/image" Target="../media/image73.png"/><Relationship Id="rId21" Type="http://schemas.openxmlformats.org/officeDocument/2006/relationships/image" Target="../media/image64.png"/><Relationship Id="rId34" Type="http://schemas.openxmlformats.org/officeDocument/2006/relationships/customXml" Target="../ink/ink71.xml"/><Relationship Id="rId42" Type="http://schemas.openxmlformats.org/officeDocument/2006/relationships/customXml" Target="../ink/ink75.xml"/><Relationship Id="rId47" Type="http://schemas.openxmlformats.org/officeDocument/2006/relationships/image" Target="../media/image77.png"/><Relationship Id="rId50" Type="http://schemas.openxmlformats.org/officeDocument/2006/relationships/customXml" Target="../ink/ink79.xml"/><Relationship Id="rId55" Type="http://schemas.openxmlformats.org/officeDocument/2006/relationships/image" Target="../media/image81.png"/><Relationship Id="rId7" Type="http://schemas.openxmlformats.org/officeDocument/2006/relationships/image" Target="../media/image57.png"/><Relationship Id="rId12" Type="http://schemas.openxmlformats.org/officeDocument/2006/relationships/customXml" Target="../ink/ink60.xml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33" Type="http://schemas.openxmlformats.org/officeDocument/2006/relationships/image" Target="../media/image70.png"/><Relationship Id="rId38" Type="http://schemas.openxmlformats.org/officeDocument/2006/relationships/customXml" Target="../ink/ink73.xml"/><Relationship Id="rId46" Type="http://schemas.openxmlformats.org/officeDocument/2006/relationships/customXml" Target="../ink/ink77.xml"/><Relationship Id="rId2" Type="http://schemas.openxmlformats.org/officeDocument/2006/relationships/image" Target="../media/image1.emf"/><Relationship Id="rId16" Type="http://schemas.openxmlformats.org/officeDocument/2006/relationships/customXml" Target="../ink/ink62.xml"/><Relationship Id="rId20" Type="http://schemas.openxmlformats.org/officeDocument/2006/relationships/customXml" Target="../ink/ink64.xml"/><Relationship Id="rId29" Type="http://schemas.openxmlformats.org/officeDocument/2006/relationships/image" Target="../media/image68.png"/><Relationship Id="rId41" Type="http://schemas.openxmlformats.org/officeDocument/2006/relationships/image" Target="../media/image74.png"/><Relationship Id="rId54" Type="http://schemas.openxmlformats.org/officeDocument/2006/relationships/customXml" Target="../ink/ink8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7.xml"/><Relationship Id="rId11" Type="http://schemas.openxmlformats.org/officeDocument/2006/relationships/image" Target="../media/image59.png"/><Relationship Id="rId24" Type="http://schemas.openxmlformats.org/officeDocument/2006/relationships/customXml" Target="../ink/ink66.xml"/><Relationship Id="rId32" Type="http://schemas.openxmlformats.org/officeDocument/2006/relationships/customXml" Target="../ink/ink70.xml"/><Relationship Id="rId37" Type="http://schemas.openxmlformats.org/officeDocument/2006/relationships/image" Target="../media/image72.png"/><Relationship Id="rId40" Type="http://schemas.openxmlformats.org/officeDocument/2006/relationships/customXml" Target="../ink/ink74.xml"/><Relationship Id="rId45" Type="http://schemas.openxmlformats.org/officeDocument/2006/relationships/image" Target="../media/image76.png"/><Relationship Id="rId53" Type="http://schemas.openxmlformats.org/officeDocument/2006/relationships/image" Target="../media/image80.png"/><Relationship Id="rId5" Type="http://schemas.openxmlformats.org/officeDocument/2006/relationships/image" Target="../media/image1510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customXml" Target="../ink/ink68.xml"/><Relationship Id="rId36" Type="http://schemas.openxmlformats.org/officeDocument/2006/relationships/customXml" Target="../ink/ink72.xml"/><Relationship Id="rId49" Type="http://schemas.openxmlformats.org/officeDocument/2006/relationships/image" Target="../media/image78.png"/><Relationship Id="rId57" Type="http://schemas.openxmlformats.org/officeDocument/2006/relationships/image" Target="../media/image82.png"/><Relationship Id="rId10" Type="http://schemas.openxmlformats.org/officeDocument/2006/relationships/customXml" Target="../ink/ink59.xml"/><Relationship Id="rId19" Type="http://schemas.openxmlformats.org/officeDocument/2006/relationships/image" Target="../media/image63.png"/><Relationship Id="rId31" Type="http://schemas.openxmlformats.org/officeDocument/2006/relationships/image" Target="../media/image69.png"/><Relationship Id="rId44" Type="http://schemas.openxmlformats.org/officeDocument/2006/relationships/customXml" Target="../ink/ink76.xml"/><Relationship Id="rId52" Type="http://schemas.openxmlformats.org/officeDocument/2006/relationships/customXml" Target="../ink/ink80.xml"/><Relationship Id="rId9" Type="http://schemas.openxmlformats.org/officeDocument/2006/relationships/image" Target="../media/image58.png"/><Relationship Id="rId14" Type="http://schemas.openxmlformats.org/officeDocument/2006/relationships/customXml" Target="../ink/ink61.xml"/><Relationship Id="rId22" Type="http://schemas.openxmlformats.org/officeDocument/2006/relationships/customXml" Target="../ink/ink65.xml"/><Relationship Id="rId27" Type="http://schemas.openxmlformats.org/officeDocument/2006/relationships/image" Target="../media/image67.png"/><Relationship Id="rId30" Type="http://schemas.openxmlformats.org/officeDocument/2006/relationships/customXml" Target="../ink/ink69.xml"/><Relationship Id="rId35" Type="http://schemas.openxmlformats.org/officeDocument/2006/relationships/image" Target="../media/image71.png"/><Relationship Id="rId43" Type="http://schemas.openxmlformats.org/officeDocument/2006/relationships/image" Target="../media/image75.png"/><Relationship Id="rId48" Type="http://schemas.openxmlformats.org/officeDocument/2006/relationships/customXml" Target="../ink/ink78.xml"/><Relationship Id="rId56" Type="http://schemas.openxmlformats.org/officeDocument/2006/relationships/customXml" Target="../ink/ink82.xml"/><Relationship Id="rId8" Type="http://schemas.openxmlformats.org/officeDocument/2006/relationships/customXml" Target="../ink/ink58.xml"/><Relationship Id="rId51" Type="http://schemas.openxmlformats.org/officeDocument/2006/relationships/image" Target="../media/image79.png"/><Relationship Id="rId3" Type="http://schemas.openxmlformats.org/officeDocument/2006/relationships/customXml" Target="../ink/ink5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5.xml"/><Relationship Id="rId13" Type="http://schemas.openxmlformats.org/officeDocument/2006/relationships/image" Target="../media/image268.png"/><Relationship Id="rId18" Type="http://schemas.openxmlformats.org/officeDocument/2006/relationships/customXml" Target="../ink/ink90.xml"/><Relationship Id="rId26" Type="http://schemas.openxmlformats.org/officeDocument/2006/relationships/customXml" Target="../ink/ink94.xml"/><Relationship Id="rId3" Type="http://schemas.openxmlformats.org/officeDocument/2006/relationships/customXml" Target="../ink/ink83.xml"/><Relationship Id="rId21" Type="http://schemas.openxmlformats.org/officeDocument/2006/relationships/image" Target="../media/image300.png"/><Relationship Id="rId34" Type="http://schemas.openxmlformats.org/officeDocument/2006/relationships/customXml" Target="../ink/ink98.xml"/><Relationship Id="rId7" Type="http://schemas.openxmlformats.org/officeDocument/2006/relationships/image" Target="../media/image3.emf"/><Relationship Id="rId12" Type="http://schemas.openxmlformats.org/officeDocument/2006/relationships/customXml" Target="../ink/ink87.xml"/><Relationship Id="rId17" Type="http://schemas.openxmlformats.org/officeDocument/2006/relationships/image" Target="../media/image2810.png"/><Relationship Id="rId25" Type="http://schemas.openxmlformats.org/officeDocument/2006/relationships/image" Target="../media/image320.png"/><Relationship Id="rId33" Type="http://schemas.openxmlformats.org/officeDocument/2006/relationships/image" Target="../media/image360.png"/><Relationship Id="rId2" Type="http://schemas.openxmlformats.org/officeDocument/2006/relationships/image" Target="../media/image2.emf"/><Relationship Id="rId16" Type="http://schemas.openxmlformats.org/officeDocument/2006/relationships/customXml" Target="../ink/ink89.xml"/><Relationship Id="rId20" Type="http://schemas.openxmlformats.org/officeDocument/2006/relationships/customXml" Target="../ink/ink91.xml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0.png"/><Relationship Id="rId11" Type="http://schemas.openxmlformats.org/officeDocument/2006/relationships/image" Target="../media/image2510.png"/><Relationship Id="rId24" Type="http://schemas.openxmlformats.org/officeDocument/2006/relationships/customXml" Target="../ink/ink93.xml"/><Relationship Id="rId32" Type="http://schemas.openxmlformats.org/officeDocument/2006/relationships/customXml" Target="../ink/ink97.xml"/><Relationship Id="rId5" Type="http://schemas.openxmlformats.org/officeDocument/2006/relationships/customXml" Target="../ink/ink84.xml"/><Relationship Id="rId15" Type="http://schemas.openxmlformats.org/officeDocument/2006/relationships/image" Target="../media/image278.png"/><Relationship Id="rId23" Type="http://schemas.openxmlformats.org/officeDocument/2006/relationships/image" Target="../media/image310.png"/><Relationship Id="rId28" Type="http://schemas.openxmlformats.org/officeDocument/2006/relationships/customXml" Target="../ink/ink95.xml"/><Relationship Id="rId10" Type="http://schemas.openxmlformats.org/officeDocument/2006/relationships/customXml" Target="../ink/ink86.xml"/><Relationship Id="rId19" Type="http://schemas.openxmlformats.org/officeDocument/2006/relationships/image" Target="../media/image296.png"/><Relationship Id="rId31" Type="http://schemas.openxmlformats.org/officeDocument/2006/relationships/image" Target="../media/image350.png"/><Relationship Id="rId4" Type="http://schemas.openxmlformats.org/officeDocument/2006/relationships/image" Target="../media/image2110.png"/><Relationship Id="rId9" Type="http://schemas.openxmlformats.org/officeDocument/2006/relationships/image" Target="../media/image241.png"/><Relationship Id="rId14" Type="http://schemas.openxmlformats.org/officeDocument/2006/relationships/customXml" Target="../ink/ink88.xml"/><Relationship Id="rId22" Type="http://schemas.openxmlformats.org/officeDocument/2006/relationships/customXml" Target="../ink/ink92.xml"/><Relationship Id="rId27" Type="http://schemas.openxmlformats.org/officeDocument/2006/relationships/image" Target="../media/image330.png"/><Relationship Id="rId30" Type="http://schemas.openxmlformats.org/officeDocument/2006/relationships/customXml" Target="../ink/ink96.xml"/><Relationship Id="rId35" Type="http://schemas.openxmlformats.org/officeDocument/2006/relationships/image" Target="../media/image370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9.xml"/><Relationship Id="rId21" Type="http://schemas.openxmlformats.org/officeDocument/2006/relationships/image" Target="../media/image490.png"/><Relationship Id="rId34" Type="http://schemas.openxmlformats.org/officeDocument/2006/relationships/customXml" Target="../ink/ink113.xml"/><Relationship Id="rId42" Type="http://schemas.openxmlformats.org/officeDocument/2006/relationships/customXml" Target="../ink/ink117.xml"/><Relationship Id="rId47" Type="http://schemas.openxmlformats.org/officeDocument/2006/relationships/image" Target="../media/image101.png"/><Relationship Id="rId50" Type="http://schemas.openxmlformats.org/officeDocument/2006/relationships/customXml" Target="../ink/ink121.xml"/><Relationship Id="rId55" Type="http://schemas.openxmlformats.org/officeDocument/2006/relationships/image" Target="../media/image105.png"/><Relationship Id="rId63" Type="http://schemas.openxmlformats.org/officeDocument/2006/relationships/image" Target="../media/image109.png"/><Relationship Id="rId68" Type="http://schemas.openxmlformats.org/officeDocument/2006/relationships/customXml" Target="../ink/ink130.xml"/><Relationship Id="rId76" Type="http://schemas.openxmlformats.org/officeDocument/2006/relationships/customXml" Target="../ink/ink134.xml"/><Relationship Id="rId84" Type="http://schemas.openxmlformats.org/officeDocument/2006/relationships/customXml" Target="../ink/ink138.xml"/><Relationship Id="rId89" Type="http://schemas.openxmlformats.org/officeDocument/2006/relationships/image" Target="../media/image85.png"/><Relationship Id="rId97" Type="http://schemas.openxmlformats.org/officeDocument/2006/relationships/image" Target="../media/image119.png"/><Relationship Id="rId7" Type="http://schemas.openxmlformats.org/officeDocument/2006/relationships/customXml" Target="../ink/ink100.xml"/><Relationship Id="rId71" Type="http://schemas.openxmlformats.org/officeDocument/2006/relationships/image" Target="../media/image113.png"/><Relationship Id="rId92" Type="http://schemas.openxmlformats.org/officeDocument/2006/relationships/customXml" Target="../ink/ink142.xml"/><Relationship Id="rId2" Type="http://schemas.openxmlformats.org/officeDocument/2006/relationships/image" Target="../media/image4.emf"/><Relationship Id="rId16" Type="http://schemas.openxmlformats.org/officeDocument/2006/relationships/image" Target="../media/image460.png"/><Relationship Id="rId29" Type="http://schemas.openxmlformats.org/officeDocument/2006/relationships/image" Target="../media/image92.png"/><Relationship Id="rId11" Type="http://schemas.openxmlformats.org/officeDocument/2006/relationships/customXml" Target="../ink/ink102.xml"/><Relationship Id="rId24" Type="http://schemas.openxmlformats.org/officeDocument/2006/relationships/customXml" Target="../ink/ink108.xml"/><Relationship Id="rId32" Type="http://schemas.openxmlformats.org/officeDocument/2006/relationships/customXml" Target="../ink/ink112.xml"/><Relationship Id="rId37" Type="http://schemas.openxmlformats.org/officeDocument/2006/relationships/image" Target="../media/image96.png"/><Relationship Id="rId40" Type="http://schemas.openxmlformats.org/officeDocument/2006/relationships/customXml" Target="../ink/ink116.xml"/><Relationship Id="rId45" Type="http://schemas.openxmlformats.org/officeDocument/2006/relationships/image" Target="../media/image100.png"/><Relationship Id="rId53" Type="http://schemas.openxmlformats.org/officeDocument/2006/relationships/image" Target="../media/image104.png"/><Relationship Id="rId58" Type="http://schemas.openxmlformats.org/officeDocument/2006/relationships/customXml" Target="../ink/ink125.xml"/><Relationship Id="rId66" Type="http://schemas.openxmlformats.org/officeDocument/2006/relationships/customXml" Target="../ink/ink129.xml"/><Relationship Id="rId74" Type="http://schemas.openxmlformats.org/officeDocument/2006/relationships/customXml" Target="../ink/ink133.xml"/><Relationship Id="rId79" Type="http://schemas.openxmlformats.org/officeDocument/2006/relationships/image" Target="../media/image117.png"/><Relationship Id="rId87" Type="http://schemas.openxmlformats.org/officeDocument/2006/relationships/image" Target="../media/image84.png"/><Relationship Id="rId5" Type="http://schemas.openxmlformats.org/officeDocument/2006/relationships/customXml" Target="../ink/ink99.xml"/><Relationship Id="rId61" Type="http://schemas.openxmlformats.org/officeDocument/2006/relationships/image" Target="../media/image108.png"/><Relationship Id="rId82" Type="http://schemas.openxmlformats.org/officeDocument/2006/relationships/customXml" Target="../ink/ink137.xml"/><Relationship Id="rId90" Type="http://schemas.openxmlformats.org/officeDocument/2006/relationships/customXml" Target="../ink/ink141.xml"/><Relationship Id="rId95" Type="http://schemas.openxmlformats.org/officeDocument/2006/relationships/image" Target="../media/image88.png"/><Relationship Id="rId19" Type="http://schemas.openxmlformats.org/officeDocument/2006/relationships/image" Target="../media/image480.png"/><Relationship Id="rId14" Type="http://schemas.openxmlformats.org/officeDocument/2006/relationships/image" Target="../media/image450.png"/><Relationship Id="rId22" Type="http://schemas.openxmlformats.org/officeDocument/2006/relationships/customXml" Target="../ink/ink107.xml"/><Relationship Id="rId27" Type="http://schemas.openxmlformats.org/officeDocument/2006/relationships/image" Target="../media/image91.png"/><Relationship Id="rId30" Type="http://schemas.openxmlformats.org/officeDocument/2006/relationships/customXml" Target="../ink/ink111.xml"/><Relationship Id="rId35" Type="http://schemas.openxmlformats.org/officeDocument/2006/relationships/image" Target="../media/image95.png"/><Relationship Id="rId43" Type="http://schemas.openxmlformats.org/officeDocument/2006/relationships/image" Target="../media/image99.png"/><Relationship Id="rId48" Type="http://schemas.openxmlformats.org/officeDocument/2006/relationships/customXml" Target="../ink/ink120.xml"/><Relationship Id="rId56" Type="http://schemas.openxmlformats.org/officeDocument/2006/relationships/customXml" Target="../ink/ink124.xml"/><Relationship Id="rId64" Type="http://schemas.openxmlformats.org/officeDocument/2006/relationships/customXml" Target="../ink/ink128.xml"/><Relationship Id="rId69" Type="http://schemas.openxmlformats.org/officeDocument/2006/relationships/image" Target="../media/image112.png"/><Relationship Id="rId77" Type="http://schemas.openxmlformats.org/officeDocument/2006/relationships/image" Target="../media/image116.png"/><Relationship Id="rId100" Type="http://schemas.openxmlformats.org/officeDocument/2006/relationships/customXml" Target="../ink/ink146.xml"/><Relationship Id="rId8" Type="http://schemas.openxmlformats.org/officeDocument/2006/relationships/image" Target="../media/image420.png"/><Relationship Id="rId51" Type="http://schemas.openxmlformats.org/officeDocument/2006/relationships/image" Target="../media/image103.png"/><Relationship Id="rId72" Type="http://schemas.openxmlformats.org/officeDocument/2006/relationships/customXml" Target="../ink/ink132.xml"/><Relationship Id="rId80" Type="http://schemas.openxmlformats.org/officeDocument/2006/relationships/customXml" Target="../ink/ink136.xml"/><Relationship Id="rId85" Type="http://schemas.openxmlformats.org/officeDocument/2006/relationships/image" Target="../media/image83.png"/><Relationship Id="rId93" Type="http://schemas.openxmlformats.org/officeDocument/2006/relationships/image" Target="../media/image87.png"/><Relationship Id="rId98" Type="http://schemas.openxmlformats.org/officeDocument/2006/relationships/customXml" Target="../ink/ink145.xml"/><Relationship Id="rId3" Type="http://schemas.openxmlformats.org/officeDocument/2006/relationships/image" Target="../media/image5.emf"/><Relationship Id="rId12" Type="http://schemas.openxmlformats.org/officeDocument/2006/relationships/image" Target="../media/image440.png"/><Relationship Id="rId17" Type="http://schemas.openxmlformats.org/officeDocument/2006/relationships/image" Target="../media/image7.emf"/><Relationship Id="rId25" Type="http://schemas.openxmlformats.org/officeDocument/2006/relationships/image" Target="../media/image90.png"/><Relationship Id="rId33" Type="http://schemas.openxmlformats.org/officeDocument/2006/relationships/image" Target="../media/image94.png"/><Relationship Id="rId38" Type="http://schemas.openxmlformats.org/officeDocument/2006/relationships/customXml" Target="../ink/ink115.xml"/><Relationship Id="rId46" Type="http://schemas.openxmlformats.org/officeDocument/2006/relationships/customXml" Target="../ink/ink119.xml"/><Relationship Id="rId59" Type="http://schemas.openxmlformats.org/officeDocument/2006/relationships/image" Target="../media/image107.png"/><Relationship Id="rId67" Type="http://schemas.openxmlformats.org/officeDocument/2006/relationships/image" Target="../media/image111.png"/><Relationship Id="rId20" Type="http://schemas.openxmlformats.org/officeDocument/2006/relationships/customXml" Target="../ink/ink106.xml"/><Relationship Id="rId41" Type="http://schemas.openxmlformats.org/officeDocument/2006/relationships/image" Target="../media/image98.png"/><Relationship Id="rId54" Type="http://schemas.openxmlformats.org/officeDocument/2006/relationships/customXml" Target="../ink/ink123.xml"/><Relationship Id="rId62" Type="http://schemas.openxmlformats.org/officeDocument/2006/relationships/customXml" Target="../ink/ink127.xml"/><Relationship Id="rId70" Type="http://schemas.openxmlformats.org/officeDocument/2006/relationships/customXml" Target="../ink/ink131.xml"/><Relationship Id="rId75" Type="http://schemas.openxmlformats.org/officeDocument/2006/relationships/image" Target="../media/image115.png"/><Relationship Id="rId83" Type="http://schemas.openxmlformats.org/officeDocument/2006/relationships/image" Target="../media/image56.png"/><Relationship Id="rId88" Type="http://schemas.openxmlformats.org/officeDocument/2006/relationships/customXml" Target="../ink/ink140.xml"/><Relationship Id="rId91" Type="http://schemas.openxmlformats.org/officeDocument/2006/relationships/image" Target="../media/image86.png"/><Relationship Id="rId96" Type="http://schemas.openxmlformats.org/officeDocument/2006/relationships/customXml" Target="../ink/ink1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0.png"/><Relationship Id="rId15" Type="http://schemas.openxmlformats.org/officeDocument/2006/relationships/customXml" Target="../ink/ink104.xml"/><Relationship Id="rId23" Type="http://schemas.openxmlformats.org/officeDocument/2006/relationships/image" Target="../media/image89.png"/><Relationship Id="rId28" Type="http://schemas.openxmlformats.org/officeDocument/2006/relationships/customXml" Target="../ink/ink110.xml"/><Relationship Id="rId36" Type="http://schemas.openxmlformats.org/officeDocument/2006/relationships/customXml" Target="../ink/ink114.xml"/><Relationship Id="rId49" Type="http://schemas.openxmlformats.org/officeDocument/2006/relationships/image" Target="../media/image102.png"/><Relationship Id="rId57" Type="http://schemas.openxmlformats.org/officeDocument/2006/relationships/image" Target="../media/image106.png"/><Relationship Id="rId10" Type="http://schemas.openxmlformats.org/officeDocument/2006/relationships/image" Target="../media/image430.png"/><Relationship Id="rId31" Type="http://schemas.openxmlformats.org/officeDocument/2006/relationships/image" Target="../media/image93.png"/><Relationship Id="rId44" Type="http://schemas.openxmlformats.org/officeDocument/2006/relationships/customXml" Target="../ink/ink118.xml"/><Relationship Id="rId52" Type="http://schemas.openxmlformats.org/officeDocument/2006/relationships/customXml" Target="../ink/ink122.xml"/><Relationship Id="rId60" Type="http://schemas.openxmlformats.org/officeDocument/2006/relationships/customXml" Target="../ink/ink126.xml"/><Relationship Id="rId65" Type="http://schemas.openxmlformats.org/officeDocument/2006/relationships/image" Target="../media/image110.png"/><Relationship Id="rId73" Type="http://schemas.openxmlformats.org/officeDocument/2006/relationships/image" Target="../media/image114.png"/><Relationship Id="rId78" Type="http://schemas.openxmlformats.org/officeDocument/2006/relationships/customXml" Target="../ink/ink135.xml"/><Relationship Id="rId81" Type="http://schemas.openxmlformats.org/officeDocument/2006/relationships/image" Target="../media/image118.png"/><Relationship Id="rId86" Type="http://schemas.openxmlformats.org/officeDocument/2006/relationships/customXml" Target="../ink/ink139.xml"/><Relationship Id="rId94" Type="http://schemas.openxmlformats.org/officeDocument/2006/relationships/customXml" Target="../ink/ink143.xml"/><Relationship Id="rId99" Type="http://schemas.openxmlformats.org/officeDocument/2006/relationships/image" Target="../media/image120.png"/><Relationship Id="rId101" Type="http://schemas.openxmlformats.org/officeDocument/2006/relationships/image" Target="../media/image121.png"/><Relationship Id="rId4" Type="http://schemas.openxmlformats.org/officeDocument/2006/relationships/image" Target="../media/image6.emf"/><Relationship Id="rId9" Type="http://schemas.openxmlformats.org/officeDocument/2006/relationships/customXml" Target="../ink/ink101.xml"/><Relationship Id="rId13" Type="http://schemas.openxmlformats.org/officeDocument/2006/relationships/customXml" Target="../ink/ink103.xml"/><Relationship Id="rId18" Type="http://schemas.openxmlformats.org/officeDocument/2006/relationships/customXml" Target="../ink/ink105.xml"/><Relationship Id="rId39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0.png"/><Relationship Id="rId18" Type="http://schemas.openxmlformats.org/officeDocument/2006/relationships/image" Target="../media/image123.emf"/><Relationship Id="rId26" Type="http://schemas.openxmlformats.org/officeDocument/2006/relationships/customXml" Target="../ink/ink156.xml"/><Relationship Id="rId39" Type="http://schemas.openxmlformats.org/officeDocument/2006/relationships/image" Target="../media/image131.png"/><Relationship Id="rId3" Type="http://schemas.openxmlformats.org/officeDocument/2006/relationships/customXml" Target="../ink/ink147.xml"/><Relationship Id="rId21" Type="http://schemas.openxmlformats.org/officeDocument/2006/relationships/image" Target="../media/image580.png"/><Relationship Id="rId34" Type="http://schemas.openxmlformats.org/officeDocument/2006/relationships/customXml" Target="../ink/ink160.xml"/><Relationship Id="rId42" Type="http://schemas.openxmlformats.org/officeDocument/2006/relationships/customXml" Target="../ink/ink164.xml"/><Relationship Id="rId47" Type="http://schemas.openxmlformats.org/officeDocument/2006/relationships/image" Target="../media/image135.png"/><Relationship Id="rId7" Type="http://schemas.openxmlformats.org/officeDocument/2006/relationships/image" Target="../media/image122.emf"/><Relationship Id="rId12" Type="http://schemas.openxmlformats.org/officeDocument/2006/relationships/customXml" Target="../ink/ink151.xml"/><Relationship Id="rId17" Type="http://schemas.openxmlformats.org/officeDocument/2006/relationships/image" Target="../media/image550.png"/><Relationship Id="rId25" Type="http://schemas.openxmlformats.org/officeDocument/2006/relationships/image" Target="../media/image124.png"/><Relationship Id="rId33" Type="http://schemas.openxmlformats.org/officeDocument/2006/relationships/image" Target="../media/image128.png"/><Relationship Id="rId38" Type="http://schemas.openxmlformats.org/officeDocument/2006/relationships/customXml" Target="../ink/ink162.xml"/><Relationship Id="rId46" Type="http://schemas.openxmlformats.org/officeDocument/2006/relationships/customXml" Target="../ink/ink166.xml"/><Relationship Id="rId2" Type="http://schemas.openxmlformats.org/officeDocument/2006/relationships/image" Target="../media/image7.emf"/><Relationship Id="rId16" Type="http://schemas.openxmlformats.org/officeDocument/2006/relationships/customXml" Target="../ink/ink153.xml"/><Relationship Id="rId20" Type="http://schemas.openxmlformats.org/officeDocument/2006/relationships/customXml" Target="../ink/ink154.xml"/><Relationship Id="rId29" Type="http://schemas.openxmlformats.org/officeDocument/2006/relationships/image" Target="../media/image126.png"/><Relationship Id="rId41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11" Type="http://schemas.openxmlformats.org/officeDocument/2006/relationships/image" Target="../media/image520.png"/><Relationship Id="rId24" Type="http://schemas.openxmlformats.org/officeDocument/2006/relationships/customXml" Target="../ink/ink155.xml"/><Relationship Id="rId32" Type="http://schemas.openxmlformats.org/officeDocument/2006/relationships/customXml" Target="../ink/ink159.xml"/><Relationship Id="rId37" Type="http://schemas.openxmlformats.org/officeDocument/2006/relationships/image" Target="../media/image130.png"/><Relationship Id="rId40" Type="http://schemas.openxmlformats.org/officeDocument/2006/relationships/customXml" Target="../ink/ink163.xml"/><Relationship Id="rId45" Type="http://schemas.openxmlformats.org/officeDocument/2006/relationships/image" Target="../media/image134.png"/><Relationship Id="rId5" Type="http://schemas.openxmlformats.org/officeDocument/2006/relationships/customXml" Target="../ink/ink148.xml"/><Relationship Id="rId15" Type="http://schemas.openxmlformats.org/officeDocument/2006/relationships/image" Target="../media/image540.png"/><Relationship Id="rId23" Type="http://schemas.openxmlformats.org/officeDocument/2006/relationships/image" Target="../media/image126.emf"/><Relationship Id="rId28" Type="http://schemas.openxmlformats.org/officeDocument/2006/relationships/customXml" Target="../ink/ink157.xml"/><Relationship Id="rId36" Type="http://schemas.openxmlformats.org/officeDocument/2006/relationships/customXml" Target="../ink/ink161.xml"/><Relationship Id="rId49" Type="http://schemas.openxmlformats.org/officeDocument/2006/relationships/image" Target="../media/image136.png"/><Relationship Id="rId10" Type="http://schemas.openxmlformats.org/officeDocument/2006/relationships/customXml" Target="../ink/ink150.xml"/><Relationship Id="rId19" Type="http://schemas.openxmlformats.org/officeDocument/2006/relationships/image" Target="../media/image124.emf"/><Relationship Id="rId31" Type="http://schemas.openxmlformats.org/officeDocument/2006/relationships/image" Target="../media/image127.png"/><Relationship Id="rId44" Type="http://schemas.openxmlformats.org/officeDocument/2006/relationships/customXml" Target="../ink/ink165.xml"/><Relationship Id="rId4" Type="http://schemas.openxmlformats.org/officeDocument/2006/relationships/image" Target="../media/image480.png"/><Relationship Id="rId9" Type="http://schemas.openxmlformats.org/officeDocument/2006/relationships/image" Target="../media/image510.png"/><Relationship Id="rId14" Type="http://schemas.openxmlformats.org/officeDocument/2006/relationships/customXml" Target="../ink/ink152.xml"/><Relationship Id="rId22" Type="http://schemas.openxmlformats.org/officeDocument/2006/relationships/image" Target="../media/image125.emf"/><Relationship Id="rId27" Type="http://schemas.openxmlformats.org/officeDocument/2006/relationships/image" Target="../media/image125.png"/><Relationship Id="rId30" Type="http://schemas.openxmlformats.org/officeDocument/2006/relationships/customXml" Target="../ink/ink158.xml"/><Relationship Id="rId35" Type="http://schemas.openxmlformats.org/officeDocument/2006/relationships/image" Target="../media/image129.png"/><Relationship Id="rId43" Type="http://schemas.openxmlformats.org/officeDocument/2006/relationships/image" Target="../media/image133.png"/><Relationship Id="rId48" Type="http://schemas.openxmlformats.org/officeDocument/2006/relationships/customXml" Target="../ink/ink167.xml"/><Relationship Id="rId8" Type="http://schemas.openxmlformats.org/officeDocument/2006/relationships/customXml" Target="../ink/ink14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Voltmeter" TargetMode="External"/><Relationship Id="rId13" Type="http://schemas.openxmlformats.org/officeDocument/2006/relationships/customXml" Target="../ink/ink169.xml"/><Relationship Id="rId3" Type="http://schemas.openxmlformats.org/officeDocument/2006/relationships/image" Target="../media/image128.emf"/><Relationship Id="rId7" Type="http://schemas.openxmlformats.org/officeDocument/2006/relationships/hyperlink" Target="https://en.wikipedia.org/wiki/Thermoelectric_generator" TargetMode="External"/><Relationship Id="rId12" Type="http://schemas.openxmlformats.org/officeDocument/2006/relationships/image" Target="../media/image141.png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Doping_(semiconductor)" TargetMode="External"/><Relationship Id="rId11" Type="http://schemas.openxmlformats.org/officeDocument/2006/relationships/customXml" Target="../ink/ink168.xml"/><Relationship Id="rId5" Type="http://schemas.openxmlformats.org/officeDocument/2006/relationships/image" Target="../media/image137.png"/><Relationship Id="rId10" Type="http://schemas.openxmlformats.org/officeDocument/2006/relationships/hyperlink" Target="https://en.wikipedia.org/wiki/Thermopile" TargetMode="External"/><Relationship Id="rId4" Type="http://schemas.openxmlformats.org/officeDocument/2006/relationships/image" Target="../media/image129.emf"/><Relationship Id="rId9" Type="http://schemas.openxmlformats.org/officeDocument/2006/relationships/hyperlink" Target="https://en.wikipedia.org/wiki/Thermocouple" TargetMode="External"/><Relationship Id="rId14" Type="http://schemas.openxmlformats.org/officeDocument/2006/relationships/image" Target="../media/image14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5.xml"/><Relationship Id="rId18" Type="http://schemas.openxmlformats.org/officeDocument/2006/relationships/customXml" Target="../ink/ink177.xml"/><Relationship Id="rId26" Type="http://schemas.openxmlformats.org/officeDocument/2006/relationships/customXml" Target="../ink/ink181.xml"/><Relationship Id="rId39" Type="http://schemas.openxmlformats.org/officeDocument/2006/relationships/image" Target="../media/image152.png"/><Relationship Id="rId21" Type="http://schemas.openxmlformats.org/officeDocument/2006/relationships/image" Target="../media/image760.png"/><Relationship Id="rId34" Type="http://schemas.openxmlformats.org/officeDocument/2006/relationships/customXml" Target="../ink/ink183.xml"/><Relationship Id="rId42" Type="http://schemas.openxmlformats.org/officeDocument/2006/relationships/customXml" Target="../ink/ink187.xml"/><Relationship Id="rId47" Type="http://schemas.openxmlformats.org/officeDocument/2006/relationships/image" Target="../media/image156.png"/><Relationship Id="rId50" Type="http://schemas.openxmlformats.org/officeDocument/2006/relationships/customXml" Target="../ink/ink191.xml"/><Relationship Id="rId55" Type="http://schemas.openxmlformats.org/officeDocument/2006/relationships/image" Target="../media/image160.png"/><Relationship Id="rId63" Type="http://schemas.openxmlformats.org/officeDocument/2006/relationships/image" Target="../media/image164.png"/><Relationship Id="rId7" Type="http://schemas.openxmlformats.org/officeDocument/2006/relationships/customXml" Target="../ink/ink172.xml"/><Relationship Id="rId2" Type="http://schemas.openxmlformats.org/officeDocument/2006/relationships/image" Target="../media/image138.emf"/><Relationship Id="rId16" Type="http://schemas.openxmlformats.org/officeDocument/2006/relationships/customXml" Target="../ink/ink176.xml"/><Relationship Id="rId29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0.png"/><Relationship Id="rId11" Type="http://schemas.openxmlformats.org/officeDocument/2006/relationships/customXml" Target="../ink/ink174.xml"/><Relationship Id="rId24" Type="http://schemas.openxmlformats.org/officeDocument/2006/relationships/customXml" Target="../ink/ink180.xml"/><Relationship Id="rId32" Type="http://schemas.openxmlformats.org/officeDocument/2006/relationships/image" Target="../media/image142.emf"/><Relationship Id="rId37" Type="http://schemas.openxmlformats.org/officeDocument/2006/relationships/image" Target="../media/image151.png"/><Relationship Id="rId40" Type="http://schemas.openxmlformats.org/officeDocument/2006/relationships/customXml" Target="../ink/ink186.xml"/><Relationship Id="rId45" Type="http://schemas.openxmlformats.org/officeDocument/2006/relationships/image" Target="../media/image155.png"/><Relationship Id="rId53" Type="http://schemas.openxmlformats.org/officeDocument/2006/relationships/image" Target="../media/image159.png"/><Relationship Id="rId58" Type="http://schemas.openxmlformats.org/officeDocument/2006/relationships/customXml" Target="../ink/ink195.xml"/><Relationship Id="rId66" Type="http://schemas.openxmlformats.org/officeDocument/2006/relationships/customXml" Target="../ink/ink199.xml"/><Relationship Id="rId5" Type="http://schemas.openxmlformats.org/officeDocument/2006/relationships/customXml" Target="../ink/ink171.xml"/><Relationship Id="rId15" Type="http://schemas.openxmlformats.org/officeDocument/2006/relationships/image" Target="../media/image139.emf"/><Relationship Id="rId23" Type="http://schemas.openxmlformats.org/officeDocument/2006/relationships/image" Target="../media/image770.png"/><Relationship Id="rId28" Type="http://schemas.openxmlformats.org/officeDocument/2006/relationships/customXml" Target="../ink/ink182.xml"/><Relationship Id="rId36" Type="http://schemas.openxmlformats.org/officeDocument/2006/relationships/customXml" Target="../ink/ink184.xml"/><Relationship Id="rId49" Type="http://schemas.openxmlformats.org/officeDocument/2006/relationships/image" Target="../media/image157.png"/><Relationship Id="rId57" Type="http://schemas.openxmlformats.org/officeDocument/2006/relationships/image" Target="../media/image161.png"/><Relationship Id="rId61" Type="http://schemas.openxmlformats.org/officeDocument/2006/relationships/image" Target="../media/image163.png"/><Relationship Id="rId10" Type="http://schemas.openxmlformats.org/officeDocument/2006/relationships/image" Target="../media/image700.png"/><Relationship Id="rId19" Type="http://schemas.openxmlformats.org/officeDocument/2006/relationships/image" Target="../media/image750.png"/><Relationship Id="rId31" Type="http://schemas.openxmlformats.org/officeDocument/2006/relationships/image" Target="../media/image141.emf"/><Relationship Id="rId44" Type="http://schemas.openxmlformats.org/officeDocument/2006/relationships/customXml" Target="../ink/ink188.xml"/><Relationship Id="rId52" Type="http://schemas.openxmlformats.org/officeDocument/2006/relationships/customXml" Target="../ink/ink192.xml"/><Relationship Id="rId60" Type="http://schemas.openxmlformats.org/officeDocument/2006/relationships/customXml" Target="../ink/ink196.xml"/><Relationship Id="rId65" Type="http://schemas.openxmlformats.org/officeDocument/2006/relationships/image" Target="../media/image165.png"/><Relationship Id="rId4" Type="http://schemas.openxmlformats.org/officeDocument/2006/relationships/image" Target="../media/image670.png"/><Relationship Id="rId9" Type="http://schemas.openxmlformats.org/officeDocument/2006/relationships/customXml" Target="../ink/ink173.xml"/><Relationship Id="rId14" Type="http://schemas.openxmlformats.org/officeDocument/2006/relationships/image" Target="../media/image720.png"/><Relationship Id="rId22" Type="http://schemas.openxmlformats.org/officeDocument/2006/relationships/customXml" Target="../ink/ink179.xml"/><Relationship Id="rId27" Type="http://schemas.openxmlformats.org/officeDocument/2006/relationships/image" Target="../media/image790.png"/><Relationship Id="rId30" Type="http://schemas.openxmlformats.org/officeDocument/2006/relationships/image" Target="../media/image140.emf"/><Relationship Id="rId35" Type="http://schemas.openxmlformats.org/officeDocument/2006/relationships/image" Target="../media/image150.png"/><Relationship Id="rId43" Type="http://schemas.openxmlformats.org/officeDocument/2006/relationships/image" Target="../media/image154.png"/><Relationship Id="rId48" Type="http://schemas.openxmlformats.org/officeDocument/2006/relationships/customXml" Target="../ink/ink190.xml"/><Relationship Id="rId56" Type="http://schemas.openxmlformats.org/officeDocument/2006/relationships/customXml" Target="../ink/ink194.xml"/><Relationship Id="rId64" Type="http://schemas.openxmlformats.org/officeDocument/2006/relationships/customXml" Target="../ink/ink198.xml"/><Relationship Id="rId8" Type="http://schemas.openxmlformats.org/officeDocument/2006/relationships/image" Target="../media/image690.png"/><Relationship Id="rId51" Type="http://schemas.openxmlformats.org/officeDocument/2006/relationships/image" Target="../media/image158.png"/><Relationship Id="rId3" Type="http://schemas.openxmlformats.org/officeDocument/2006/relationships/customXml" Target="../ink/ink170.xml"/><Relationship Id="rId12" Type="http://schemas.openxmlformats.org/officeDocument/2006/relationships/image" Target="../media/image710.png"/><Relationship Id="rId17" Type="http://schemas.openxmlformats.org/officeDocument/2006/relationships/image" Target="../media/image740.png"/><Relationship Id="rId25" Type="http://schemas.openxmlformats.org/officeDocument/2006/relationships/image" Target="../media/image780.png"/><Relationship Id="rId33" Type="http://schemas.openxmlformats.org/officeDocument/2006/relationships/image" Target="../media/image143.emf"/><Relationship Id="rId38" Type="http://schemas.openxmlformats.org/officeDocument/2006/relationships/customXml" Target="../ink/ink185.xml"/><Relationship Id="rId46" Type="http://schemas.openxmlformats.org/officeDocument/2006/relationships/customXml" Target="../ink/ink189.xml"/><Relationship Id="rId59" Type="http://schemas.openxmlformats.org/officeDocument/2006/relationships/image" Target="../media/image162.png"/><Relationship Id="rId67" Type="http://schemas.openxmlformats.org/officeDocument/2006/relationships/image" Target="../media/image166.png"/><Relationship Id="rId20" Type="http://schemas.openxmlformats.org/officeDocument/2006/relationships/customXml" Target="../ink/ink178.xml"/><Relationship Id="rId41" Type="http://schemas.openxmlformats.org/officeDocument/2006/relationships/image" Target="../media/image153.png"/><Relationship Id="rId54" Type="http://schemas.openxmlformats.org/officeDocument/2006/relationships/customXml" Target="../ink/ink193.xml"/><Relationship Id="rId62" Type="http://schemas.openxmlformats.org/officeDocument/2006/relationships/customXml" Target="../ink/ink1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092A-7E09-4A3D-9E25-DF97A82379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Thermoelectric phenomena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A0528-E92C-4615-AC02-6E70DF995A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LL8 sec26</a:t>
            </a:r>
          </a:p>
        </p:txBody>
      </p:sp>
    </p:spTree>
    <p:extLst>
      <p:ext uri="{BB962C8B-B14F-4D97-AF65-F5344CB8AC3E}">
        <p14:creationId xmlns:p14="http://schemas.microsoft.com/office/powerpoint/2010/main" val="4108873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2D258A-D087-4645-98B1-F4CD5839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5" y="302704"/>
            <a:ext cx="5590700" cy="47044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0D2114-E4FD-4423-98AA-2CB55017D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608" y="1603004"/>
            <a:ext cx="5659887" cy="36519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1D15CE-8AE1-47C8-88E0-0EFD942FD4DC}"/>
              </a:ext>
            </a:extLst>
          </p:cNvPr>
          <p:cNvSpPr txBox="1"/>
          <p:nvPr/>
        </p:nvSpPr>
        <p:spPr>
          <a:xfrm>
            <a:off x="690008" y="5217129"/>
            <a:ext cx="4678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Finding that relationship is going to be hard, and will take the next several slides!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157E9F-E57C-4E68-9297-4C6355A58DE1}"/>
              </a:ext>
            </a:extLst>
          </p:cNvPr>
          <p:cNvSpPr txBox="1"/>
          <p:nvPr/>
        </p:nvSpPr>
        <p:spPr>
          <a:xfrm>
            <a:off x="3326621" y="208021"/>
            <a:ext cx="314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Application:  TE cooler/heater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1569882-D43E-41C2-AB9D-D48718CE175E}"/>
                  </a:ext>
                </a:extLst>
              </p14:cNvPr>
              <p14:cNvContentPartPr/>
              <p14:nvPr/>
            </p14:nvContentPartPr>
            <p14:xfrm>
              <a:off x="6598683" y="1754384"/>
              <a:ext cx="922680" cy="701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1569882-D43E-41C2-AB9D-D48718CE17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09043" y="1574384"/>
                <a:ext cx="1102320" cy="106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0644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9F8C5-6693-41B0-A504-A9BD0579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49" y="248218"/>
            <a:ext cx="5710793" cy="53333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280A96F-37FE-449C-831B-FC83A33AEE30}"/>
                  </a:ext>
                </a:extLst>
              </p14:cNvPr>
              <p14:cNvContentPartPr/>
              <p14:nvPr/>
            </p14:nvContentPartPr>
            <p14:xfrm>
              <a:off x="5189643" y="201704"/>
              <a:ext cx="538200" cy="395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280A96F-37FE-449C-831B-FC83A33AEE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26643" y="138704"/>
                <a:ext cx="663840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287C46-7EB8-4416-A2F2-9700C848EB44}"/>
                  </a:ext>
                </a:extLst>
              </p14:cNvPr>
              <p14:cNvContentPartPr/>
              <p14:nvPr/>
            </p14:nvContentPartPr>
            <p14:xfrm>
              <a:off x="5939883" y="273344"/>
              <a:ext cx="184680" cy="5316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287C46-7EB8-4416-A2F2-9700C848EB4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7243" y="210704"/>
                <a:ext cx="310320" cy="5442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5A65766-F952-475B-9633-D7FA3BBE6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6855" y="2501497"/>
            <a:ext cx="5449863" cy="39554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AE7AFF4-68EB-4E86-A6BC-B53970AEAF28}"/>
                  </a:ext>
                </a:extLst>
              </p14:cNvPr>
              <p14:cNvContentPartPr/>
              <p14:nvPr/>
            </p14:nvContentPartPr>
            <p14:xfrm>
              <a:off x="7908003" y="1917824"/>
              <a:ext cx="3344760" cy="476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AE7AFF4-68EB-4E86-A6BC-B53970AEAF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90363" y="1899824"/>
                <a:ext cx="3380400" cy="51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01A96EA-E497-4F16-87AA-3FA7C1DEDB78}"/>
              </a:ext>
            </a:extLst>
          </p:cNvPr>
          <p:cNvGrpSpPr/>
          <p:nvPr/>
        </p:nvGrpSpPr>
        <p:grpSpPr>
          <a:xfrm>
            <a:off x="2563443" y="1023944"/>
            <a:ext cx="6900120" cy="5319720"/>
            <a:chOff x="2563443" y="1023944"/>
            <a:chExt cx="6900120" cy="531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51DEB10-8023-4DD5-BCD8-8607B584B256}"/>
                    </a:ext>
                  </a:extLst>
                </p14:cNvPr>
                <p14:cNvContentPartPr/>
                <p14:nvPr/>
              </p14:nvContentPartPr>
              <p14:xfrm>
                <a:off x="2563443" y="1023944"/>
                <a:ext cx="6895800" cy="5319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51DEB10-8023-4DD5-BCD8-8607B584B25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45803" y="1005944"/>
                  <a:ext cx="6931440" cy="535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8BE1534-DD58-42D8-8CA7-B92255469794}"/>
                    </a:ext>
                  </a:extLst>
                </p14:cNvPr>
                <p14:cNvContentPartPr/>
                <p14:nvPr/>
              </p14:nvContentPartPr>
              <p14:xfrm>
                <a:off x="9276723" y="1598504"/>
                <a:ext cx="186840" cy="259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8BE1534-DD58-42D8-8CA7-B9225546979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259083" y="1580504"/>
                  <a:ext cx="222480" cy="29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E82606-920C-4AB5-8077-7BE68F37E105}"/>
              </a:ext>
            </a:extLst>
          </p:cNvPr>
          <p:cNvGrpSpPr/>
          <p:nvPr/>
        </p:nvGrpSpPr>
        <p:grpSpPr>
          <a:xfrm>
            <a:off x="2526003" y="4812944"/>
            <a:ext cx="199440" cy="509760"/>
            <a:chOff x="2526003" y="4812944"/>
            <a:chExt cx="199440" cy="50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A22B61A-06BE-48AA-BEAC-BB1D79A40AF6}"/>
                    </a:ext>
                  </a:extLst>
                </p14:cNvPr>
                <p14:cNvContentPartPr/>
                <p14:nvPr/>
              </p14:nvContentPartPr>
              <p14:xfrm>
                <a:off x="2688723" y="5320544"/>
                <a:ext cx="1440" cy="2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A22B61A-06BE-48AA-BEAC-BB1D79A40AF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25723" y="5257904"/>
                  <a:ext cx="12708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79BC712-1ED4-4543-B3A0-ECCCEE11DB72}"/>
                    </a:ext>
                  </a:extLst>
                </p14:cNvPr>
                <p14:cNvContentPartPr/>
                <p14:nvPr/>
              </p14:nvContentPartPr>
              <p14:xfrm>
                <a:off x="2526003" y="4812944"/>
                <a:ext cx="199440" cy="445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79BC712-1ED4-4543-B3A0-ECCCEE11DB7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463003" y="4750304"/>
                  <a:ext cx="325080" cy="57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FEE8EB-496F-4074-ADEB-7C46051351DB}"/>
                  </a:ext>
                </a:extLst>
              </p14:cNvPr>
              <p14:cNvContentPartPr/>
              <p14:nvPr/>
            </p14:nvContentPartPr>
            <p14:xfrm>
              <a:off x="4641363" y="2684264"/>
              <a:ext cx="33120" cy="50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FEE8EB-496F-4074-ADEB-7C46051351D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623723" y="2666624"/>
                <a:ext cx="68760" cy="8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095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95347E-8018-4FF2-B047-6257EBA68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99" y="886561"/>
            <a:ext cx="5564937" cy="45227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13C9E2-8860-4D74-BF91-0DE45388B525}"/>
              </a:ext>
            </a:extLst>
          </p:cNvPr>
          <p:cNvSpPr txBox="1"/>
          <p:nvPr/>
        </p:nvSpPr>
        <p:spPr>
          <a:xfrm>
            <a:off x="387077" y="302930"/>
            <a:ext cx="408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we have to finish a section from EDII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22A9ED-155E-4D7D-AD4C-30CDDFBD7C0E}"/>
                  </a:ext>
                </a:extLst>
              </p14:cNvPr>
              <p14:cNvContentPartPr/>
              <p14:nvPr/>
            </p14:nvContentPartPr>
            <p14:xfrm>
              <a:off x="5253003" y="890744"/>
              <a:ext cx="372960" cy="164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22A9ED-155E-4D7D-AD4C-30CDDFBD7C0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0003" y="828104"/>
                <a:ext cx="49860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310FE2-C3F7-4AB3-B1D7-5FE6D17E4037}"/>
                  </a:ext>
                </a:extLst>
              </p14:cNvPr>
              <p14:cNvContentPartPr/>
              <p14:nvPr/>
            </p14:nvContentPartPr>
            <p14:xfrm>
              <a:off x="1237203" y="907664"/>
              <a:ext cx="1594080" cy="308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310FE2-C3F7-4AB3-B1D7-5FE6D17E40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74563" y="844664"/>
                <a:ext cx="1719720" cy="434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BB45D1E-4803-48D8-955E-27A848067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208" y="2030868"/>
            <a:ext cx="5352811" cy="42970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F69C8D8-E1ED-458F-B9F4-50DE497D0A83}"/>
                  </a:ext>
                </a:extLst>
              </p14:cNvPr>
              <p14:cNvContentPartPr/>
              <p14:nvPr/>
            </p14:nvContentPartPr>
            <p14:xfrm>
              <a:off x="3577203" y="2056784"/>
              <a:ext cx="1297080" cy="605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F69C8D8-E1ED-458F-B9F4-50DE497D0A8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23203" y="1948784"/>
                <a:ext cx="1404720" cy="82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7123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FBC9D-72CE-4C96-BFE6-2B3176CCC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25" y="0"/>
            <a:ext cx="5099823" cy="3433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403E16-F9CC-40E7-9C28-D1F0BB7CE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8817"/>
            <a:ext cx="4947606" cy="318918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E53495-C97F-4505-9D47-CEA2F4D5029D}"/>
              </a:ext>
            </a:extLst>
          </p:cNvPr>
          <p:cNvGrpSpPr/>
          <p:nvPr/>
        </p:nvGrpSpPr>
        <p:grpSpPr>
          <a:xfrm>
            <a:off x="5546561" y="90176"/>
            <a:ext cx="6000903" cy="2778335"/>
            <a:chOff x="5546561" y="90176"/>
            <a:chExt cx="6000903" cy="27783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BFD90C-6336-487E-BD2C-1BD4C65D7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6561" y="90176"/>
              <a:ext cx="6000903" cy="277833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5C9665C-8A27-4E19-9556-A29377C32F26}"/>
                    </a:ext>
                  </a:extLst>
                </p14:cNvPr>
                <p14:cNvContentPartPr/>
                <p14:nvPr/>
              </p14:nvContentPartPr>
              <p14:xfrm>
                <a:off x="11114511" y="1484954"/>
                <a:ext cx="357480" cy="1235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5C9665C-8A27-4E19-9556-A29377C32F2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051871" y="1422314"/>
                  <a:ext cx="483120" cy="136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221599-D8A5-42E8-BE22-830E1857D084}"/>
              </a:ext>
            </a:extLst>
          </p:cNvPr>
          <p:cNvGrpSpPr/>
          <p:nvPr/>
        </p:nvGrpSpPr>
        <p:grpSpPr>
          <a:xfrm>
            <a:off x="11492883" y="2525144"/>
            <a:ext cx="456480" cy="304560"/>
            <a:chOff x="11492883" y="2525144"/>
            <a:chExt cx="456480" cy="30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570D40D-4E27-426F-970C-37512F903741}"/>
                    </a:ext>
                  </a:extLst>
                </p14:cNvPr>
                <p14:cNvContentPartPr/>
                <p14:nvPr/>
              </p14:nvContentPartPr>
              <p14:xfrm>
                <a:off x="11492883" y="2659424"/>
                <a:ext cx="74520" cy="128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570D40D-4E27-426F-970C-37512F90374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475243" y="2641784"/>
                  <a:ext cx="1101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22D27CB-DCD6-4B01-9462-4D5329342808}"/>
                    </a:ext>
                  </a:extLst>
                </p14:cNvPr>
                <p14:cNvContentPartPr/>
                <p14:nvPr/>
              </p14:nvContentPartPr>
              <p14:xfrm>
                <a:off x="11555163" y="2530904"/>
                <a:ext cx="101880" cy="264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22D27CB-DCD6-4B01-9462-4D532934280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537523" y="2513264"/>
                  <a:ext cx="1375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8288DC4-ED6E-4374-B11E-6AD6E8E3C973}"/>
                    </a:ext>
                  </a:extLst>
                </p14:cNvPr>
                <p14:cNvContentPartPr/>
                <p14:nvPr/>
              </p14:nvContentPartPr>
              <p14:xfrm>
                <a:off x="11535363" y="2602544"/>
                <a:ext cx="75240" cy="12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8288DC4-ED6E-4374-B11E-6AD6E8E3C97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517363" y="2584904"/>
                  <a:ext cx="1108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7C2AA6C-1752-4CC6-9D04-5763036EA4AF}"/>
                    </a:ext>
                  </a:extLst>
                </p14:cNvPr>
                <p14:cNvContentPartPr/>
                <p14:nvPr/>
              </p14:nvContentPartPr>
              <p14:xfrm>
                <a:off x="11802123" y="2525144"/>
                <a:ext cx="16200" cy="304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7C2AA6C-1752-4CC6-9D04-5763036EA4A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784483" y="2507504"/>
                  <a:ext cx="5184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C791ECD-847B-412D-A8F1-6AA9BC46FC55}"/>
                    </a:ext>
                  </a:extLst>
                </p14:cNvPr>
                <p14:cNvContentPartPr/>
                <p14:nvPr/>
              </p14:nvContentPartPr>
              <p14:xfrm>
                <a:off x="11773323" y="2536304"/>
                <a:ext cx="176040" cy="162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C791ECD-847B-412D-A8F1-6AA9BC46FC5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755683" y="2518304"/>
                  <a:ext cx="21168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2D14E3-4A8D-45B5-A06C-A40B2F9D2E49}"/>
              </a:ext>
            </a:extLst>
          </p:cNvPr>
          <p:cNvGrpSpPr/>
          <p:nvPr/>
        </p:nvGrpSpPr>
        <p:grpSpPr>
          <a:xfrm>
            <a:off x="7353963" y="2952464"/>
            <a:ext cx="1995840" cy="719280"/>
            <a:chOff x="7353963" y="2952464"/>
            <a:chExt cx="1995840" cy="71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D88D947-070C-4C2E-8412-161F41AD6E61}"/>
                    </a:ext>
                  </a:extLst>
                </p14:cNvPr>
                <p14:cNvContentPartPr/>
                <p14:nvPr/>
              </p14:nvContentPartPr>
              <p14:xfrm>
                <a:off x="7353963" y="2952464"/>
                <a:ext cx="175680" cy="265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D88D947-070C-4C2E-8412-161F41AD6E6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335963" y="2934464"/>
                  <a:ext cx="21132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72048A9-6A91-4C1C-80DB-0739466AB7EE}"/>
                    </a:ext>
                  </a:extLst>
                </p14:cNvPr>
                <p14:cNvContentPartPr/>
                <p14:nvPr/>
              </p14:nvContentPartPr>
              <p14:xfrm>
                <a:off x="7397883" y="3023384"/>
                <a:ext cx="638280" cy="378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72048A9-6A91-4C1C-80DB-0739466AB7E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380243" y="3005384"/>
                  <a:ext cx="67392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B4161ED-6B96-476B-80E7-77C272F224E1}"/>
                    </a:ext>
                  </a:extLst>
                </p14:cNvPr>
                <p14:cNvContentPartPr/>
                <p14:nvPr/>
              </p14:nvContentPartPr>
              <p14:xfrm>
                <a:off x="8165763" y="3350984"/>
                <a:ext cx="139320" cy="143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B4161ED-6B96-476B-80E7-77C272F224E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147763" y="3332984"/>
                  <a:ext cx="1749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1749A12-58A9-4D03-A6DA-33D6FEEC00AA}"/>
                    </a:ext>
                  </a:extLst>
                </p14:cNvPr>
                <p14:cNvContentPartPr/>
                <p14:nvPr/>
              </p14:nvContentPartPr>
              <p14:xfrm>
                <a:off x="8397243" y="3291584"/>
                <a:ext cx="131400" cy="182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1749A12-58A9-4D03-A6DA-33D6FEEC00A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379243" y="3273584"/>
                  <a:ext cx="1670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3473DA6-AEC4-4C07-A0D9-87ABBC98F67A}"/>
                    </a:ext>
                  </a:extLst>
                </p14:cNvPr>
                <p14:cNvContentPartPr/>
                <p14:nvPr/>
              </p14:nvContentPartPr>
              <p14:xfrm>
                <a:off x="8625843" y="3078824"/>
                <a:ext cx="460800" cy="502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3473DA6-AEC4-4C07-A0D9-87ABBC98F67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607843" y="3060824"/>
                  <a:ext cx="496440" cy="53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9EB1B64-311A-48A6-8DA7-CF4ACF4DB9AE}"/>
                    </a:ext>
                  </a:extLst>
                </p14:cNvPr>
                <p14:cNvContentPartPr/>
                <p14:nvPr/>
              </p14:nvContentPartPr>
              <p14:xfrm>
                <a:off x="8594883" y="3092864"/>
                <a:ext cx="387720" cy="507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9EB1B64-311A-48A6-8DA7-CF4ACF4DB9A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576883" y="3075224"/>
                  <a:ext cx="42336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2B45BDE-27FB-4F69-B4D9-DB2F6C12B622}"/>
                    </a:ext>
                  </a:extLst>
                </p14:cNvPr>
                <p14:cNvContentPartPr/>
                <p14:nvPr/>
              </p14:nvContentPartPr>
              <p14:xfrm>
                <a:off x="8998083" y="3539264"/>
                <a:ext cx="85320" cy="14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2B45BDE-27FB-4F69-B4D9-DB2F6C12B62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980083" y="3521624"/>
                  <a:ext cx="1209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EB0CEE9-DFCA-433A-8E28-423C59EA0D0F}"/>
                    </a:ext>
                  </a:extLst>
                </p14:cNvPr>
                <p14:cNvContentPartPr/>
                <p14:nvPr/>
              </p14:nvContentPartPr>
              <p14:xfrm>
                <a:off x="8520003" y="3034544"/>
                <a:ext cx="185760" cy="13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EB0CEE9-DFCA-433A-8E28-423C59EA0D0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502363" y="3016544"/>
                  <a:ext cx="2214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4E97746-EBB6-41C8-A0E2-38C844AB405C}"/>
                    </a:ext>
                  </a:extLst>
                </p14:cNvPr>
                <p14:cNvContentPartPr/>
                <p14:nvPr/>
              </p14:nvContentPartPr>
              <p14:xfrm>
                <a:off x="8860923" y="3073064"/>
                <a:ext cx="137520" cy="27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4E97746-EBB6-41C8-A0E2-38C844AB405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842923" y="3055064"/>
                  <a:ext cx="17316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54941BE-1FB9-4604-89AA-EBDFCFAC00BE}"/>
                    </a:ext>
                  </a:extLst>
                </p14:cNvPr>
                <p14:cNvContentPartPr/>
                <p14:nvPr/>
              </p14:nvContentPartPr>
              <p14:xfrm>
                <a:off x="9232803" y="3405344"/>
                <a:ext cx="117000" cy="266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54941BE-1FB9-4604-89AA-EBDFCFAC00B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214803" y="3387704"/>
                  <a:ext cx="152640" cy="302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B5CD447-83FF-40AB-A1D3-922138D2D28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323161" y="4132184"/>
            <a:ext cx="4356896" cy="5840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0CB246-340E-48D7-8A60-0FB5E7EA786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232950" y="5010574"/>
            <a:ext cx="4945625" cy="182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38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D0E2FC-8AFD-413C-A4DB-3B13DDECF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97" y="202157"/>
            <a:ext cx="4912671" cy="43394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E12AF6-B673-47CE-9E74-5C603AF51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65" y="-3994"/>
            <a:ext cx="4219519" cy="68501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0D7CB6D-5AE7-472A-9A27-6AE4B1A2ECF4}"/>
                  </a:ext>
                </a:extLst>
              </p14:cNvPr>
              <p14:cNvContentPartPr/>
              <p14:nvPr/>
            </p14:nvContentPartPr>
            <p14:xfrm>
              <a:off x="10269963" y="127544"/>
              <a:ext cx="84240" cy="246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0D7CB6D-5AE7-472A-9A27-6AE4B1A2EC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51963" y="109544"/>
                <a:ext cx="11988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9942601-266B-4A91-B888-7117068F4D21}"/>
                  </a:ext>
                </a:extLst>
              </p14:cNvPr>
              <p14:cNvContentPartPr/>
              <p14:nvPr/>
            </p14:nvContentPartPr>
            <p14:xfrm>
              <a:off x="10349523" y="125384"/>
              <a:ext cx="927360" cy="333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9942601-266B-4A91-B888-7117068F4D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31883" y="107384"/>
                <a:ext cx="963000" cy="36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7CCFA-A247-4D85-8149-9BA2BE8D6E23}"/>
              </a:ext>
            </a:extLst>
          </p:cNvPr>
          <p:cNvGrpSpPr/>
          <p:nvPr/>
        </p:nvGrpSpPr>
        <p:grpSpPr>
          <a:xfrm>
            <a:off x="10428363" y="446144"/>
            <a:ext cx="1609200" cy="766800"/>
            <a:chOff x="10428363" y="446144"/>
            <a:chExt cx="1609200" cy="76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2DA3741-2B24-4968-9BC4-509D6F69BEA7}"/>
                    </a:ext>
                  </a:extLst>
                </p14:cNvPr>
                <p14:cNvContentPartPr/>
                <p14:nvPr/>
              </p14:nvContentPartPr>
              <p14:xfrm>
                <a:off x="10428363" y="446144"/>
                <a:ext cx="1141920" cy="321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2DA3741-2B24-4968-9BC4-509D6F69BEA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10723" y="428504"/>
                  <a:ext cx="117756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EE6C32D-1D2C-4C23-90E5-630E6D544FFD}"/>
                    </a:ext>
                  </a:extLst>
                </p14:cNvPr>
                <p14:cNvContentPartPr/>
                <p14:nvPr/>
              </p14:nvContentPartPr>
              <p14:xfrm>
                <a:off x="11340243" y="586544"/>
                <a:ext cx="11520" cy="7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EE6C32D-1D2C-4C23-90E5-630E6D544FF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322603" y="568544"/>
                  <a:ext cx="471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3AFCD3B-9B4E-463B-9C88-83674C0AB67B}"/>
                    </a:ext>
                  </a:extLst>
                </p14:cNvPr>
                <p14:cNvContentPartPr/>
                <p14:nvPr/>
              </p14:nvContentPartPr>
              <p14:xfrm>
                <a:off x="11207403" y="550544"/>
                <a:ext cx="115560" cy="23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3AFCD3B-9B4E-463B-9C88-83674C0AB67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89403" y="532544"/>
                  <a:ext cx="15120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D8414E5-B192-4EAF-A32F-A6EEDF4AAA70}"/>
                    </a:ext>
                  </a:extLst>
                </p14:cNvPr>
                <p14:cNvContentPartPr/>
                <p14:nvPr/>
              </p14:nvContentPartPr>
              <p14:xfrm>
                <a:off x="11673963" y="671504"/>
                <a:ext cx="16200" cy="116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D8414E5-B192-4EAF-A32F-A6EEDF4AAA7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656323" y="653864"/>
                  <a:ext cx="518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363B655-08DA-4CCA-99DC-C2F7287B6CD2}"/>
                    </a:ext>
                  </a:extLst>
                </p14:cNvPr>
                <p14:cNvContentPartPr/>
                <p14:nvPr/>
              </p14:nvContentPartPr>
              <p14:xfrm>
                <a:off x="11296323" y="803264"/>
                <a:ext cx="633960" cy="362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363B655-08DA-4CCA-99DC-C2F7287B6CD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278323" y="785264"/>
                  <a:ext cx="66960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1588953-259D-4D04-89A6-342C3E9A6A4B}"/>
                    </a:ext>
                  </a:extLst>
                </p14:cNvPr>
                <p14:cNvContentPartPr/>
                <p14:nvPr/>
              </p14:nvContentPartPr>
              <p14:xfrm>
                <a:off x="11941083" y="672584"/>
                <a:ext cx="96480" cy="540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1588953-259D-4D04-89A6-342C3E9A6A4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923443" y="654944"/>
                  <a:ext cx="132120" cy="57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FA4690C-B05C-4492-BDCF-F4C53B7626EE}"/>
                    </a:ext>
                  </a:extLst>
                </p14:cNvPr>
                <p14:cNvContentPartPr/>
                <p14:nvPr/>
              </p14:nvContentPartPr>
              <p14:xfrm>
                <a:off x="10456083" y="885704"/>
                <a:ext cx="99360" cy="87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FA4690C-B05C-4492-BDCF-F4C53B7626E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8443" y="868064"/>
                  <a:ext cx="1350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335F2AD-7AC3-4B5A-A382-5206E84EDC9B}"/>
                    </a:ext>
                  </a:extLst>
                </p14:cNvPr>
                <p14:cNvContentPartPr/>
                <p14:nvPr/>
              </p14:nvContentPartPr>
              <p14:xfrm>
                <a:off x="10601883" y="893624"/>
                <a:ext cx="85680" cy="65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335F2AD-7AC3-4B5A-A382-5206E84EDC9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583883" y="875624"/>
                  <a:ext cx="1213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7034CEC-CDAF-4543-947C-B0CE9720B9CF}"/>
                    </a:ext>
                  </a:extLst>
                </p14:cNvPr>
                <p14:cNvContentPartPr/>
                <p14:nvPr/>
              </p14:nvContentPartPr>
              <p14:xfrm>
                <a:off x="10856043" y="858704"/>
                <a:ext cx="27360" cy="135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7034CEC-CDAF-4543-947C-B0CE9720B9C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838043" y="841064"/>
                  <a:ext cx="630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219B0E7-D9E2-4912-AE1B-CAA0941CBC48}"/>
                    </a:ext>
                  </a:extLst>
                </p14:cNvPr>
                <p14:cNvContentPartPr/>
                <p14:nvPr/>
              </p14:nvContentPartPr>
              <p14:xfrm>
                <a:off x="10822563" y="833864"/>
                <a:ext cx="110520" cy="29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219B0E7-D9E2-4912-AE1B-CAA0941CBC4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804563" y="816224"/>
                  <a:ext cx="14616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F7E7B6D-A064-4D7E-9A27-9DDA46B54F05}"/>
                    </a:ext>
                  </a:extLst>
                </p14:cNvPr>
                <p14:cNvContentPartPr/>
                <p14:nvPr/>
              </p14:nvContentPartPr>
              <p14:xfrm>
                <a:off x="11010843" y="873104"/>
                <a:ext cx="117000" cy="195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F7E7B6D-A064-4D7E-9A27-9DDA46B54F0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992843" y="855104"/>
                  <a:ext cx="1526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246CA15-1505-456D-8463-8DE30F6E7706}"/>
                    </a:ext>
                  </a:extLst>
                </p14:cNvPr>
                <p14:cNvContentPartPr/>
                <p14:nvPr/>
              </p14:nvContentPartPr>
              <p14:xfrm>
                <a:off x="11057643" y="924224"/>
                <a:ext cx="33480" cy="21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246CA15-1505-456D-8463-8DE30F6E770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040003" y="906584"/>
                  <a:ext cx="691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DBD644D-FB23-4E30-AAFF-7A87CAB0C147}"/>
                    </a:ext>
                  </a:extLst>
                </p14:cNvPr>
                <p14:cNvContentPartPr/>
                <p14:nvPr/>
              </p14:nvContentPartPr>
              <p14:xfrm>
                <a:off x="11041443" y="837464"/>
                <a:ext cx="73440" cy="21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DBD644D-FB23-4E30-AAFF-7A87CAB0C14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023443" y="819824"/>
                  <a:ext cx="10908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85A088F-17F1-48D1-AC84-9B5B538C70DA}"/>
                    </a:ext>
                  </a:extLst>
                </p14:cNvPr>
                <p14:cNvContentPartPr/>
                <p14:nvPr/>
              </p14:nvContentPartPr>
              <p14:xfrm>
                <a:off x="10750923" y="856184"/>
                <a:ext cx="191520" cy="30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85A088F-17F1-48D1-AC84-9B5B538C70D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733283" y="838184"/>
                  <a:ext cx="2271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B007903-A102-49D3-899C-745068E77030}"/>
                    </a:ext>
                  </a:extLst>
                </p14:cNvPr>
                <p14:cNvContentPartPr/>
                <p14:nvPr/>
              </p14:nvContentPartPr>
              <p14:xfrm>
                <a:off x="10849563" y="874904"/>
                <a:ext cx="24480" cy="185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B007903-A102-49D3-899C-745068E7703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831563" y="857264"/>
                  <a:ext cx="6012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03A2AC7-0EAE-4EDA-855E-06BBCD1136F1}"/>
                    </a:ext>
                  </a:extLst>
                </p14:cNvPr>
                <p14:cNvContentPartPr/>
                <p14:nvPr/>
              </p14:nvContentPartPr>
              <p14:xfrm>
                <a:off x="11744523" y="899024"/>
                <a:ext cx="158760" cy="29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03A2AC7-0EAE-4EDA-855E-06BBCD1136F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726523" y="881024"/>
                  <a:ext cx="194400" cy="6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39E5B3-C110-4F1B-B784-FB8F743E4180}"/>
                  </a:ext>
                </a:extLst>
              </p14:cNvPr>
              <p14:cNvContentPartPr/>
              <p14:nvPr/>
            </p14:nvContentPartPr>
            <p14:xfrm>
              <a:off x="8404803" y="1728824"/>
              <a:ext cx="683280" cy="678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39E5B3-C110-4F1B-B784-FB8F743E418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387163" y="1711184"/>
                <a:ext cx="718920" cy="71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616B885-F10C-483E-8867-14A7EB4E8C05}"/>
                  </a:ext>
                </a:extLst>
              </p14:cNvPr>
              <p14:cNvContentPartPr/>
              <p14:nvPr/>
            </p14:nvContentPartPr>
            <p14:xfrm>
              <a:off x="3064563" y="2472224"/>
              <a:ext cx="3814200" cy="14554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616B885-F10C-483E-8867-14A7EB4E8C0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046563" y="2454224"/>
                <a:ext cx="3849840" cy="149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B10B555-E4E6-4EB6-8624-4F43F67B88B6}"/>
                  </a:ext>
                </a:extLst>
              </p14:cNvPr>
              <p14:cNvContentPartPr/>
              <p14:nvPr/>
            </p14:nvContentPartPr>
            <p14:xfrm>
              <a:off x="8539443" y="1930424"/>
              <a:ext cx="567000" cy="1104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B10B555-E4E6-4EB6-8624-4F43F67B88B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521803" y="1912784"/>
                <a:ext cx="602640" cy="11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E54658F-C4CE-480E-A3F5-73408DE3B367}"/>
                  </a:ext>
                </a:extLst>
              </p14:cNvPr>
              <p14:cNvContentPartPr/>
              <p14:nvPr/>
            </p14:nvContentPartPr>
            <p14:xfrm>
              <a:off x="2493243" y="3149744"/>
              <a:ext cx="4386960" cy="18331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E54658F-C4CE-480E-A3F5-73408DE3B36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475243" y="3131744"/>
                <a:ext cx="4422600" cy="18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2767B71-35D4-44DC-B868-0EB983C921D3}"/>
                  </a:ext>
                </a:extLst>
              </p14:cNvPr>
              <p14:cNvContentPartPr/>
              <p14:nvPr/>
            </p14:nvContentPartPr>
            <p14:xfrm>
              <a:off x="9159723" y="4283384"/>
              <a:ext cx="132120" cy="265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2767B71-35D4-44DC-B868-0EB983C921D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142083" y="4265384"/>
                <a:ext cx="16776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B31812B-5A82-4B33-82C5-4D6395ED355F}"/>
                  </a:ext>
                </a:extLst>
              </p14:cNvPr>
              <p14:cNvContentPartPr/>
              <p14:nvPr/>
            </p14:nvContentPartPr>
            <p14:xfrm>
              <a:off x="7540083" y="4340624"/>
              <a:ext cx="133560" cy="2383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B31812B-5A82-4B33-82C5-4D6395ED355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522083" y="4322624"/>
                <a:ext cx="169200" cy="27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3092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33260-912C-4800-B21C-5D5AD4B5C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77" y="863912"/>
            <a:ext cx="4867064" cy="2057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6B34A4-4416-430A-A1CF-688D406A777E}"/>
              </a:ext>
            </a:extLst>
          </p:cNvPr>
          <p:cNvSpPr txBox="1"/>
          <p:nvPr/>
        </p:nvSpPr>
        <p:spPr>
          <a:xfrm>
            <a:off x="460005" y="454395"/>
            <a:ext cx="194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to section 26.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3888B-CE4F-4560-A878-F0BD82568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9" y="3562234"/>
            <a:ext cx="5318076" cy="2947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CB752-C72D-46BB-A45E-06C25A4D5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82" y="280490"/>
            <a:ext cx="5558013" cy="3107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7BB1A6-A39A-4FF1-A00F-5F3AC16CE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142" y="3562234"/>
            <a:ext cx="5645561" cy="1503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24B8B5-F851-4226-BE49-A30947903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8540" y="5350252"/>
            <a:ext cx="5225901" cy="12272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A13F1B2-690C-4893-A34F-712C2D097AD9}"/>
              </a:ext>
            </a:extLst>
          </p:cNvPr>
          <p:cNvGrpSpPr/>
          <p:nvPr/>
        </p:nvGrpSpPr>
        <p:grpSpPr>
          <a:xfrm>
            <a:off x="5415723" y="646304"/>
            <a:ext cx="4245120" cy="3087720"/>
            <a:chOff x="5415723" y="646304"/>
            <a:chExt cx="4245120" cy="30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60187D0-7188-4FB7-9900-743E3A288BDB}"/>
                    </a:ext>
                  </a:extLst>
                </p14:cNvPr>
                <p14:cNvContentPartPr/>
                <p14:nvPr/>
              </p14:nvContentPartPr>
              <p14:xfrm>
                <a:off x="5415723" y="1470344"/>
                <a:ext cx="3746880" cy="2263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60187D0-7188-4FB7-9900-743E3A288BD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97723" y="1452344"/>
                  <a:ext cx="3782520" cy="22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BB5681B-4B0E-4AF3-900A-97272EFD65CC}"/>
                    </a:ext>
                  </a:extLst>
                </p14:cNvPr>
                <p14:cNvContentPartPr/>
                <p14:nvPr/>
              </p14:nvContentPartPr>
              <p14:xfrm>
                <a:off x="9140283" y="646304"/>
                <a:ext cx="520560" cy="1329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BB5681B-4B0E-4AF3-900A-97272EFD65C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122643" y="628304"/>
                  <a:ext cx="556200" cy="136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B56524F-1150-4311-B8F9-F49B3EAC8961}"/>
                  </a:ext>
                </a:extLst>
              </p14:cNvPr>
              <p14:cNvContentPartPr/>
              <p14:nvPr/>
            </p14:nvContentPartPr>
            <p14:xfrm>
              <a:off x="5127363" y="4130384"/>
              <a:ext cx="1329840" cy="1311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B56524F-1150-4311-B8F9-F49B3EAC896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09363" y="4112384"/>
                <a:ext cx="1365480" cy="134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C3281A66-D01B-48C2-94A6-1F964D8D1C58}"/>
              </a:ext>
            </a:extLst>
          </p:cNvPr>
          <p:cNvGrpSpPr/>
          <p:nvPr/>
        </p:nvGrpSpPr>
        <p:grpSpPr>
          <a:xfrm>
            <a:off x="5440923" y="2051384"/>
            <a:ext cx="4348800" cy="2209680"/>
            <a:chOff x="5440923" y="2051384"/>
            <a:chExt cx="4348800" cy="220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BA27BB8-7DB8-4372-A2CF-7B95C7D73706}"/>
                    </a:ext>
                  </a:extLst>
                </p14:cNvPr>
                <p14:cNvContentPartPr/>
                <p14:nvPr/>
              </p14:nvContentPartPr>
              <p14:xfrm>
                <a:off x="5440923" y="2560064"/>
                <a:ext cx="3900960" cy="1701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BA27BB8-7DB8-4372-A2CF-7B95C7D7370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23283" y="2542424"/>
                  <a:ext cx="3936600" cy="173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72BD3C4-CE0D-4CD2-8600-9DA1880A8B9B}"/>
                    </a:ext>
                  </a:extLst>
                </p14:cNvPr>
                <p14:cNvContentPartPr/>
                <p14:nvPr/>
              </p14:nvContentPartPr>
              <p14:xfrm>
                <a:off x="9314883" y="2051384"/>
                <a:ext cx="474840" cy="1181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72BD3C4-CE0D-4CD2-8600-9DA1880A8B9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297243" y="2033744"/>
                  <a:ext cx="510480" cy="121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67F549B-F593-4893-A9D4-F2BE4EF422D4}"/>
                  </a:ext>
                </a:extLst>
              </p14:cNvPr>
              <p14:cNvContentPartPr/>
              <p14:nvPr/>
            </p14:nvContentPartPr>
            <p14:xfrm>
              <a:off x="3253923" y="552344"/>
              <a:ext cx="1763640" cy="287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67F549B-F593-4893-A9D4-F2BE4EF422D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36283" y="534344"/>
                <a:ext cx="1799280" cy="32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6C6F2E0-ED95-4CDC-8522-52AB9E0763EF}"/>
              </a:ext>
            </a:extLst>
          </p:cNvPr>
          <p:cNvGrpSpPr/>
          <p:nvPr/>
        </p:nvGrpSpPr>
        <p:grpSpPr>
          <a:xfrm>
            <a:off x="3131163" y="43664"/>
            <a:ext cx="1758960" cy="534960"/>
            <a:chOff x="3131163" y="43664"/>
            <a:chExt cx="1758960" cy="534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CE5F70B-B824-4E26-B423-BF1AF6D102C1}"/>
                    </a:ext>
                  </a:extLst>
                </p14:cNvPr>
                <p14:cNvContentPartPr/>
                <p14:nvPr/>
              </p14:nvContentPartPr>
              <p14:xfrm>
                <a:off x="3131163" y="83264"/>
                <a:ext cx="317160" cy="1670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CE5F70B-B824-4E26-B423-BF1AF6D102C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113163" y="65264"/>
                  <a:ext cx="3528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43EAB40-9DBB-4FCC-A820-8D2DD8DC591C}"/>
                    </a:ext>
                  </a:extLst>
                </p14:cNvPr>
                <p14:cNvContentPartPr/>
                <p14:nvPr/>
              </p14:nvContentPartPr>
              <p14:xfrm>
                <a:off x="3302523" y="118904"/>
                <a:ext cx="175680" cy="1749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43EAB40-9DBB-4FCC-A820-8D2DD8DC591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284883" y="100904"/>
                  <a:ext cx="2113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1791095-CE95-4103-8D8C-0CC2CF214D50}"/>
                    </a:ext>
                  </a:extLst>
                </p14:cNvPr>
                <p14:cNvContentPartPr/>
                <p14:nvPr/>
              </p14:nvContentPartPr>
              <p14:xfrm>
                <a:off x="3457323" y="69224"/>
                <a:ext cx="595080" cy="1792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1791095-CE95-4103-8D8C-0CC2CF214D5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439323" y="51584"/>
                  <a:ext cx="6307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A6D3DBB-B8D5-444B-A557-EA47A275CF54}"/>
                    </a:ext>
                  </a:extLst>
                </p14:cNvPr>
                <p14:cNvContentPartPr/>
                <p14:nvPr/>
              </p14:nvContentPartPr>
              <p14:xfrm>
                <a:off x="3472803" y="91904"/>
                <a:ext cx="237960" cy="342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A6D3DBB-B8D5-444B-A557-EA47A275CF5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454803" y="74264"/>
                  <a:ext cx="27360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79BD29C-7C66-4472-9B5D-1A7B2EECA6DC}"/>
                    </a:ext>
                  </a:extLst>
                </p14:cNvPr>
                <p14:cNvContentPartPr/>
                <p14:nvPr/>
              </p14:nvContentPartPr>
              <p14:xfrm>
                <a:off x="4160763" y="43664"/>
                <a:ext cx="657360" cy="2376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79BD29C-7C66-4472-9B5D-1A7B2EECA6D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143123" y="25664"/>
                  <a:ext cx="6930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1F598F5-E514-4877-91D4-394A50398E18}"/>
                    </a:ext>
                  </a:extLst>
                </p14:cNvPr>
                <p14:cNvContentPartPr/>
                <p14:nvPr/>
              </p14:nvContentPartPr>
              <p14:xfrm>
                <a:off x="4170483" y="148784"/>
                <a:ext cx="168120" cy="86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1F598F5-E514-4877-91D4-394A50398E1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52483" y="130784"/>
                  <a:ext cx="2037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0AD87EF-8F3B-425D-BDC5-FE588AF65E37}"/>
                    </a:ext>
                  </a:extLst>
                </p14:cNvPr>
                <p14:cNvContentPartPr/>
                <p14:nvPr/>
              </p14:nvContentPartPr>
              <p14:xfrm>
                <a:off x="3176523" y="293864"/>
                <a:ext cx="575280" cy="2797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0AD87EF-8F3B-425D-BDC5-FE588AF65E3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58523" y="276224"/>
                  <a:ext cx="61092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654F425-99C3-4E38-A68E-BC8DF5BFA98B}"/>
                    </a:ext>
                  </a:extLst>
                </p14:cNvPr>
                <p14:cNvContentPartPr/>
                <p14:nvPr/>
              </p14:nvContentPartPr>
              <p14:xfrm>
                <a:off x="3981843" y="364784"/>
                <a:ext cx="320040" cy="2120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654F425-99C3-4E38-A68E-BC8DF5BFA98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64203" y="347144"/>
                  <a:ext cx="3556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1113002-51B4-4FD3-A307-10A1C3A83BE4}"/>
                    </a:ext>
                  </a:extLst>
                </p14:cNvPr>
                <p14:cNvContentPartPr/>
                <p14:nvPr/>
              </p14:nvContentPartPr>
              <p14:xfrm>
                <a:off x="3972483" y="405824"/>
                <a:ext cx="220680" cy="356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1113002-51B4-4FD3-A307-10A1C3A83BE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954483" y="387824"/>
                  <a:ext cx="2563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7E24E6D-97A4-4AE8-841C-B475C66460F6}"/>
                    </a:ext>
                  </a:extLst>
                </p14:cNvPr>
                <p14:cNvContentPartPr/>
                <p14:nvPr/>
              </p14:nvContentPartPr>
              <p14:xfrm>
                <a:off x="4419603" y="402584"/>
                <a:ext cx="178200" cy="1530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7E24E6D-97A4-4AE8-841C-B475C66460F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401963" y="384944"/>
                  <a:ext cx="2138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A0C7ADF-C893-497B-BA18-DDE53F3C3141}"/>
                    </a:ext>
                  </a:extLst>
                </p14:cNvPr>
                <p14:cNvContentPartPr/>
                <p14:nvPr/>
              </p14:nvContentPartPr>
              <p14:xfrm>
                <a:off x="4432563" y="347864"/>
                <a:ext cx="156960" cy="259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A0C7ADF-C893-497B-BA18-DDE53F3C314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414923" y="329864"/>
                  <a:ext cx="19260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A6E3114-8347-4FA6-B220-83A31C176720}"/>
                    </a:ext>
                  </a:extLst>
                </p14:cNvPr>
                <p14:cNvContentPartPr/>
                <p14:nvPr/>
              </p14:nvContentPartPr>
              <p14:xfrm>
                <a:off x="4718403" y="360104"/>
                <a:ext cx="26640" cy="2185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A6E3114-8347-4FA6-B220-83A31C17672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700763" y="342464"/>
                  <a:ext cx="622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25DE4D2-7E06-439F-A55E-134A8568A8C6}"/>
                    </a:ext>
                  </a:extLst>
                </p14:cNvPr>
                <p14:cNvContentPartPr/>
                <p14:nvPr/>
              </p14:nvContentPartPr>
              <p14:xfrm>
                <a:off x="4648203" y="370184"/>
                <a:ext cx="241920" cy="288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25DE4D2-7E06-439F-A55E-134A8568A8C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630563" y="352544"/>
                  <a:ext cx="277560" cy="6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8734770-8D44-47AC-9240-674FEDB0873C}"/>
                  </a:ext>
                </a:extLst>
              </p14:cNvPr>
              <p14:cNvContentPartPr/>
              <p14:nvPr/>
            </p14:nvContentPartPr>
            <p14:xfrm>
              <a:off x="5316363" y="5441864"/>
              <a:ext cx="2267640" cy="2430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8734770-8D44-47AC-9240-674FEDB0873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298723" y="5423864"/>
                <a:ext cx="230328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93838D-F058-4284-8234-E7A3AFE0F538}"/>
                  </a:ext>
                </a:extLst>
              </p14:cNvPr>
              <p14:cNvContentPartPr/>
              <p14:nvPr/>
            </p14:nvContentPartPr>
            <p14:xfrm>
              <a:off x="897003" y="2627024"/>
              <a:ext cx="142200" cy="2278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93838D-F058-4284-8234-E7A3AFE0F53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34003" y="2564024"/>
                <a:ext cx="267840" cy="35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757087F-67BF-46DD-BFE7-9D34EE6E0F91}"/>
              </a:ext>
            </a:extLst>
          </p:cNvPr>
          <p:cNvGrpSpPr/>
          <p:nvPr/>
        </p:nvGrpSpPr>
        <p:grpSpPr>
          <a:xfrm>
            <a:off x="863163" y="2685344"/>
            <a:ext cx="216000" cy="227160"/>
            <a:chOff x="863163" y="2685344"/>
            <a:chExt cx="216000" cy="227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704E644-4E62-460B-9F2F-AC523B8842D7}"/>
                    </a:ext>
                  </a:extLst>
                </p14:cNvPr>
                <p14:cNvContentPartPr/>
                <p14:nvPr/>
              </p14:nvContentPartPr>
              <p14:xfrm>
                <a:off x="915723" y="2685344"/>
                <a:ext cx="104040" cy="2271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704E644-4E62-460B-9F2F-AC523B8842D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97723" y="2667344"/>
                  <a:ext cx="1396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8381884-35F9-450E-A669-B0E477E5F801}"/>
                    </a:ext>
                  </a:extLst>
                </p14:cNvPr>
                <p14:cNvContentPartPr/>
                <p14:nvPr/>
              </p14:nvContentPartPr>
              <p14:xfrm>
                <a:off x="863163" y="2747264"/>
                <a:ext cx="216000" cy="212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8381884-35F9-450E-A669-B0E477E5F80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45163" y="2729624"/>
                  <a:ext cx="251640" cy="56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52852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C9C07-191D-4FC0-9A7F-DBC9FDB3F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03" y="1379995"/>
            <a:ext cx="4936039" cy="2312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5F374B-1447-4D77-9B3E-175F35DA8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120" y="213172"/>
            <a:ext cx="2548843" cy="8479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0E619C4-DFC0-4426-B3A1-50247F84BAF2}"/>
              </a:ext>
            </a:extLst>
          </p:cNvPr>
          <p:cNvGrpSpPr/>
          <p:nvPr/>
        </p:nvGrpSpPr>
        <p:grpSpPr>
          <a:xfrm>
            <a:off x="963963" y="475304"/>
            <a:ext cx="524160" cy="482040"/>
            <a:chOff x="963963" y="475304"/>
            <a:chExt cx="524160" cy="48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F04D4FD-2415-464F-899A-E2F98A09C8B6}"/>
                    </a:ext>
                  </a:extLst>
                </p14:cNvPr>
                <p14:cNvContentPartPr/>
                <p14:nvPr/>
              </p14:nvContentPartPr>
              <p14:xfrm>
                <a:off x="963963" y="475304"/>
                <a:ext cx="223920" cy="4453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F04D4FD-2415-464F-899A-E2F98A09C8B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46323" y="457664"/>
                  <a:ext cx="25956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F33D382-3B23-4852-AD85-44F296601E82}"/>
                    </a:ext>
                  </a:extLst>
                </p14:cNvPr>
                <p14:cNvContentPartPr/>
                <p14:nvPr/>
              </p14:nvContentPartPr>
              <p14:xfrm>
                <a:off x="1284363" y="805784"/>
                <a:ext cx="154080" cy="111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F33D382-3B23-4852-AD85-44F296601E8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66723" y="788144"/>
                  <a:ext cx="18972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F2B985D-01E2-4EB5-BACA-6BD3D29D98D0}"/>
                    </a:ext>
                  </a:extLst>
                </p14:cNvPr>
                <p14:cNvContentPartPr/>
                <p14:nvPr/>
              </p14:nvContentPartPr>
              <p14:xfrm>
                <a:off x="1329363" y="793904"/>
                <a:ext cx="158760" cy="163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F2B985D-01E2-4EB5-BACA-6BD3D29D98D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11363" y="775904"/>
                  <a:ext cx="194400" cy="199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54723B1-120B-4FB8-B66E-C192D8617E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5360" y="168294"/>
            <a:ext cx="5388010" cy="3910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950B1A-4A27-4B12-8C0B-84D5DAC12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963" y="4784740"/>
            <a:ext cx="3843650" cy="164410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A364AD-542A-4C5B-9BCA-DC5734ACE524}"/>
              </a:ext>
            </a:extLst>
          </p:cNvPr>
          <p:cNvGrpSpPr/>
          <p:nvPr/>
        </p:nvGrpSpPr>
        <p:grpSpPr>
          <a:xfrm>
            <a:off x="790083" y="4186904"/>
            <a:ext cx="944280" cy="453600"/>
            <a:chOff x="790083" y="4186904"/>
            <a:chExt cx="944280" cy="45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4C6DDA2-9ED3-4671-BBED-288EFA0656B3}"/>
                    </a:ext>
                  </a:extLst>
                </p14:cNvPr>
                <p14:cNvContentPartPr/>
                <p14:nvPr/>
              </p14:nvContentPartPr>
              <p14:xfrm>
                <a:off x="790083" y="4186904"/>
                <a:ext cx="316800" cy="82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4C6DDA2-9ED3-4671-BBED-288EFA0656B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72443" y="4169264"/>
                  <a:ext cx="35244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21628B4-BB32-428D-B3CE-7446A7BDEE1C}"/>
                    </a:ext>
                  </a:extLst>
                </p14:cNvPr>
                <p14:cNvContentPartPr/>
                <p14:nvPr/>
              </p14:nvContentPartPr>
              <p14:xfrm>
                <a:off x="906003" y="4235144"/>
                <a:ext cx="117000" cy="403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21628B4-BB32-428D-B3CE-7446A7BDEE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88003" y="4217504"/>
                  <a:ext cx="15264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82745E1-0A8E-4FA1-B841-B0B5F8365F46}"/>
                    </a:ext>
                  </a:extLst>
                </p14:cNvPr>
                <p14:cNvContentPartPr/>
                <p14:nvPr/>
              </p14:nvContentPartPr>
              <p14:xfrm>
                <a:off x="918243" y="4455464"/>
                <a:ext cx="112680" cy="13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82745E1-0A8E-4FA1-B841-B0B5F8365F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00603" y="4437464"/>
                  <a:ext cx="14832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837FF1D-9553-465F-AF32-AF058FF86D50}"/>
                    </a:ext>
                  </a:extLst>
                </p14:cNvPr>
                <p14:cNvContentPartPr/>
                <p14:nvPr/>
              </p14:nvContentPartPr>
              <p14:xfrm>
                <a:off x="1073403" y="4443584"/>
                <a:ext cx="660960" cy="196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837FF1D-9553-465F-AF32-AF058FF86D5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55763" y="4425944"/>
                  <a:ext cx="696600" cy="23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9BD84A-9F7A-41B5-9151-63B2EC3F03BA}"/>
              </a:ext>
            </a:extLst>
          </p:cNvPr>
          <p:cNvGrpSpPr/>
          <p:nvPr/>
        </p:nvGrpSpPr>
        <p:grpSpPr>
          <a:xfrm>
            <a:off x="1989963" y="4027784"/>
            <a:ext cx="1350000" cy="556200"/>
            <a:chOff x="1989963" y="4027784"/>
            <a:chExt cx="1350000" cy="55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2919108-3ABE-441B-B3B7-AB80978C0EC5}"/>
                    </a:ext>
                  </a:extLst>
                </p14:cNvPr>
                <p14:cNvContentPartPr/>
                <p14:nvPr/>
              </p14:nvContentPartPr>
              <p14:xfrm>
                <a:off x="1989963" y="4027784"/>
                <a:ext cx="890640" cy="556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2919108-3ABE-441B-B3B7-AB80978C0EC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971963" y="4009784"/>
                  <a:ext cx="926280" cy="59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B1F2B40-AC81-4D1E-99EE-E8CE6A23309C}"/>
                    </a:ext>
                  </a:extLst>
                </p14:cNvPr>
                <p14:cNvContentPartPr/>
                <p14:nvPr/>
              </p14:nvContentPartPr>
              <p14:xfrm>
                <a:off x="2456523" y="4286264"/>
                <a:ext cx="32400" cy="259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B1F2B40-AC81-4D1E-99EE-E8CE6A23309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438523" y="4268624"/>
                  <a:ext cx="680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D9CD96E-F320-4E67-8A58-A8DEC01547A6}"/>
                    </a:ext>
                  </a:extLst>
                </p14:cNvPr>
                <p14:cNvContentPartPr/>
                <p14:nvPr/>
              </p14:nvContentPartPr>
              <p14:xfrm>
                <a:off x="3011283" y="4198424"/>
                <a:ext cx="86760" cy="354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D9CD96E-F320-4E67-8A58-A8DEC01547A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993283" y="4180424"/>
                  <a:ext cx="12240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AB26513-5401-4D5E-98A9-5D2F923EC57E}"/>
                    </a:ext>
                  </a:extLst>
                </p14:cNvPr>
                <p14:cNvContentPartPr/>
                <p14:nvPr/>
              </p14:nvContentPartPr>
              <p14:xfrm>
                <a:off x="3215403" y="4274024"/>
                <a:ext cx="124560" cy="230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AB26513-5401-4D5E-98A9-5D2F923EC57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197403" y="4256024"/>
                  <a:ext cx="160200" cy="266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D513DCC-FAB3-4B15-8910-18B7C21AAFC0}"/>
                  </a:ext>
                </a:extLst>
              </p14:cNvPr>
              <p14:cNvContentPartPr/>
              <p14:nvPr/>
            </p14:nvContentPartPr>
            <p14:xfrm>
              <a:off x="934803" y="5617904"/>
              <a:ext cx="541080" cy="277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D513DCC-FAB3-4B15-8910-18B7C21AAFC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71803" y="5554904"/>
                <a:ext cx="666720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1640D79-FEED-4158-96EB-8405CF843BAE}"/>
                  </a:ext>
                </a:extLst>
              </p14:cNvPr>
              <p14:cNvContentPartPr/>
              <p14:nvPr/>
            </p14:nvContentPartPr>
            <p14:xfrm>
              <a:off x="2087523" y="949784"/>
              <a:ext cx="1106280" cy="7884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1640D79-FEED-4158-96EB-8405CF843BA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69883" y="931784"/>
                <a:ext cx="1141920" cy="82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89EA074-79C8-442E-A506-85668FE985B5}"/>
                  </a:ext>
                </a:extLst>
              </p14:cNvPr>
              <p14:cNvContentPartPr/>
              <p14:nvPr/>
            </p14:nvContentPartPr>
            <p14:xfrm>
              <a:off x="3129723" y="891824"/>
              <a:ext cx="131040" cy="18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89EA074-79C8-442E-A506-85668FE985B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12083" y="874184"/>
                <a:ext cx="16668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E1DFEA0-1CFD-43C8-BA3F-0EABF179D5BF}"/>
                  </a:ext>
                </a:extLst>
              </p14:cNvPr>
              <p14:cNvContentPartPr/>
              <p14:nvPr/>
            </p14:nvContentPartPr>
            <p14:xfrm>
              <a:off x="4966083" y="3936704"/>
              <a:ext cx="2178000" cy="1100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E1DFEA0-1CFD-43C8-BA3F-0EABF179D5B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948083" y="3918704"/>
                <a:ext cx="2213640" cy="113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F6E57168-C5B9-4D3A-A717-F66CD167D81E}"/>
              </a:ext>
            </a:extLst>
          </p:cNvPr>
          <p:cNvGrpSpPr/>
          <p:nvPr/>
        </p:nvGrpSpPr>
        <p:grpSpPr>
          <a:xfrm>
            <a:off x="10548963" y="4640144"/>
            <a:ext cx="662400" cy="645120"/>
            <a:chOff x="10548963" y="4640144"/>
            <a:chExt cx="662400" cy="64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62A670F-26A6-43FA-BE9C-254D5F5460FB}"/>
                    </a:ext>
                  </a:extLst>
                </p14:cNvPr>
                <p14:cNvContentPartPr/>
                <p14:nvPr/>
              </p14:nvContentPartPr>
              <p14:xfrm>
                <a:off x="10548963" y="4875944"/>
                <a:ext cx="509040" cy="1659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62A670F-26A6-43FA-BE9C-254D5F5460F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530963" y="4857944"/>
                  <a:ext cx="5446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16C7EC1-F11C-4090-9AD7-9D4030C61587}"/>
                    </a:ext>
                  </a:extLst>
                </p14:cNvPr>
                <p14:cNvContentPartPr/>
                <p14:nvPr/>
              </p14:nvContentPartPr>
              <p14:xfrm>
                <a:off x="10890963" y="4640144"/>
                <a:ext cx="320400" cy="6451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16C7EC1-F11C-4090-9AD7-9D4030C6158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872963" y="4622144"/>
                  <a:ext cx="356040" cy="68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230B71E-0A82-4FAC-BD98-B474D37851AA}"/>
              </a:ext>
            </a:extLst>
          </p:cNvPr>
          <p:cNvGrpSpPr/>
          <p:nvPr/>
        </p:nvGrpSpPr>
        <p:grpSpPr>
          <a:xfrm>
            <a:off x="7986483" y="4020584"/>
            <a:ext cx="2304000" cy="1010160"/>
            <a:chOff x="7986483" y="4020584"/>
            <a:chExt cx="2304000" cy="1010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91B5196-7D87-4E2C-96E4-EB1BF7D3C60D}"/>
                    </a:ext>
                  </a:extLst>
                </p14:cNvPr>
                <p14:cNvContentPartPr/>
                <p14:nvPr/>
              </p14:nvContentPartPr>
              <p14:xfrm>
                <a:off x="8391483" y="4749224"/>
                <a:ext cx="166320" cy="1954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91B5196-7D87-4E2C-96E4-EB1BF7D3C60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373843" y="4731584"/>
                  <a:ext cx="2019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8B9FFDC-870F-4317-91ED-98B4A4F35FDE}"/>
                    </a:ext>
                  </a:extLst>
                </p14:cNvPr>
                <p14:cNvContentPartPr/>
                <p14:nvPr/>
              </p14:nvContentPartPr>
              <p14:xfrm>
                <a:off x="8664363" y="4767944"/>
                <a:ext cx="171000" cy="655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8B9FFDC-870F-4317-91ED-98B4A4F35FD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646363" y="4750304"/>
                  <a:ext cx="2066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BCEA228-8443-47CF-9D6E-27EBE4C7693C}"/>
                    </a:ext>
                  </a:extLst>
                </p14:cNvPr>
                <p14:cNvContentPartPr/>
                <p14:nvPr/>
              </p14:nvContentPartPr>
              <p14:xfrm>
                <a:off x="8704323" y="4870904"/>
                <a:ext cx="127800" cy="169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BCEA228-8443-47CF-9D6E-27EBE4C7693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686683" y="4853264"/>
                  <a:ext cx="1634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24229AC-3BCC-42C4-9692-71D365AA4B13}"/>
                    </a:ext>
                  </a:extLst>
                </p14:cNvPr>
                <p14:cNvContentPartPr/>
                <p14:nvPr/>
              </p14:nvContentPartPr>
              <p14:xfrm>
                <a:off x="8964963" y="4689824"/>
                <a:ext cx="147600" cy="2350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24229AC-3BCC-42C4-9692-71D365AA4B1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946963" y="4671824"/>
                  <a:ext cx="18324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8D42556-84B3-4C04-BC91-E9A0529717EE}"/>
                    </a:ext>
                  </a:extLst>
                </p14:cNvPr>
                <p14:cNvContentPartPr/>
                <p14:nvPr/>
              </p14:nvContentPartPr>
              <p14:xfrm>
                <a:off x="9180603" y="4796744"/>
                <a:ext cx="115560" cy="1512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8D42556-84B3-4C04-BC91-E9A0529717E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162603" y="4779104"/>
                  <a:ext cx="1512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BAD84C0-CA43-4BEC-9C17-86DD833AD645}"/>
                    </a:ext>
                  </a:extLst>
                </p14:cNvPr>
                <p14:cNvContentPartPr/>
                <p14:nvPr/>
              </p14:nvContentPartPr>
              <p14:xfrm>
                <a:off x="9340443" y="4847504"/>
                <a:ext cx="131040" cy="1072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BAD84C0-CA43-4BEC-9C17-86DD833AD64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322803" y="4829504"/>
                  <a:ext cx="1666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1ABA99F-1A4D-443E-B680-8858C284B853}"/>
                    </a:ext>
                  </a:extLst>
                </p14:cNvPr>
                <p14:cNvContentPartPr/>
                <p14:nvPr/>
              </p14:nvContentPartPr>
              <p14:xfrm>
                <a:off x="9508563" y="4643024"/>
                <a:ext cx="102600" cy="3510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1ABA99F-1A4D-443E-B680-8858C284B85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490563" y="4625024"/>
                  <a:ext cx="13824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46F06E-5FF6-438F-B9D5-FE46D23CAF51}"/>
                    </a:ext>
                  </a:extLst>
                </p14:cNvPr>
                <p14:cNvContentPartPr/>
                <p14:nvPr/>
              </p14:nvContentPartPr>
              <p14:xfrm>
                <a:off x="9723123" y="4855784"/>
                <a:ext cx="148320" cy="1252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46F06E-5FF6-438F-B9D5-FE46D23CAF5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705123" y="4838144"/>
                  <a:ext cx="1839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CE798A6-9F69-4022-AB02-271B7E3B1B04}"/>
                    </a:ext>
                  </a:extLst>
                </p14:cNvPr>
                <p14:cNvContentPartPr/>
                <p14:nvPr/>
              </p14:nvContentPartPr>
              <p14:xfrm>
                <a:off x="9959283" y="4875944"/>
                <a:ext cx="129600" cy="1227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CE798A6-9F69-4022-AB02-271B7E3B1B0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941283" y="4858304"/>
                  <a:ext cx="1652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E485E79-7A27-402C-96FD-76BABDE6918B}"/>
                    </a:ext>
                  </a:extLst>
                </p14:cNvPr>
                <p14:cNvContentPartPr/>
                <p14:nvPr/>
              </p14:nvContentPartPr>
              <p14:xfrm>
                <a:off x="10150443" y="4633664"/>
                <a:ext cx="140040" cy="39708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E485E79-7A27-402C-96FD-76BABDE6918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132443" y="4616024"/>
                  <a:ext cx="17568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5DAEDD1-B723-4BFF-823E-A4D5E184B093}"/>
                    </a:ext>
                  </a:extLst>
                </p14:cNvPr>
                <p14:cNvContentPartPr/>
                <p14:nvPr/>
              </p14:nvContentPartPr>
              <p14:xfrm>
                <a:off x="7986483" y="4020584"/>
                <a:ext cx="775440" cy="76428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5DAEDD1-B723-4BFF-823E-A4D5E184B09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968843" y="4002584"/>
                  <a:ext cx="811080" cy="79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B957E1-70F4-4F12-9E73-CC0E599FD4D2}"/>
              </a:ext>
            </a:extLst>
          </p:cNvPr>
          <p:cNvGrpSpPr/>
          <p:nvPr/>
        </p:nvGrpSpPr>
        <p:grpSpPr>
          <a:xfrm>
            <a:off x="4664403" y="5876744"/>
            <a:ext cx="444960" cy="491760"/>
            <a:chOff x="4664403" y="5876744"/>
            <a:chExt cx="444960" cy="491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1AD5BDA-48F8-4444-9B09-8F5A49BAC9DA}"/>
                    </a:ext>
                  </a:extLst>
                </p14:cNvPr>
                <p14:cNvContentPartPr/>
                <p14:nvPr/>
              </p14:nvContentPartPr>
              <p14:xfrm>
                <a:off x="4826043" y="5993024"/>
                <a:ext cx="54720" cy="3268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1AD5BDA-48F8-4444-9B09-8F5A49BAC9D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808403" y="5975024"/>
                  <a:ext cx="903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4CAFE6E-3248-4055-B334-F8AF819455E9}"/>
                    </a:ext>
                  </a:extLst>
                </p14:cNvPr>
                <p14:cNvContentPartPr/>
                <p14:nvPr/>
              </p14:nvContentPartPr>
              <p14:xfrm>
                <a:off x="4756203" y="5971784"/>
                <a:ext cx="175320" cy="500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4CAFE6E-3248-4055-B334-F8AF819455E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738203" y="5953784"/>
                  <a:ext cx="2109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4699CF2-3DF3-410F-BA8E-CE7D14C27D07}"/>
                    </a:ext>
                  </a:extLst>
                </p14:cNvPr>
                <p14:cNvContentPartPr/>
                <p14:nvPr/>
              </p14:nvContentPartPr>
              <p14:xfrm>
                <a:off x="4978323" y="5876744"/>
                <a:ext cx="131040" cy="1764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4699CF2-3DF3-410F-BA8E-CE7D14C27D0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960323" y="5858744"/>
                  <a:ext cx="1666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CA91703-06EC-45BC-8DCF-2139EC98E1D1}"/>
                    </a:ext>
                  </a:extLst>
                </p14:cNvPr>
                <p14:cNvContentPartPr/>
                <p14:nvPr/>
              </p14:nvContentPartPr>
              <p14:xfrm>
                <a:off x="4664403" y="6345824"/>
                <a:ext cx="412200" cy="226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CA91703-06EC-45BC-8DCF-2139EC98E1D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646403" y="6327824"/>
                  <a:ext cx="447840" cy="5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EF0E26B-7A28-4229-B300-641DA085CBBF}"/>
              </a:ext>
            </a:extLst>
          </p:cNvPr>
          <p:cNvGrpSpPr/>
          <p:nvPr/>
        </p:nvGrpSpPr>
        <p:grpSpPr>
          <a:xfrm>
            <a:off x="4693923" y="6473984"/>
            <a:ext cx="314280" cy="232920"/>
            <a:chOff x="4693923" y="6473984"/>
            <a:chExt cx="314280" cy="232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DB3DEEF-A6A6-4224-9765-F0B106A79D8E}"/>
                    </a:ext>
                  </a:extLst>
                </p14:cNvPr>
                <p14:cNvContentPartPr/>
                <p14:nvPr/>
              </p14:nvContentPartPr>
              <p14:xfrm>
                <a:off x="4782483" y="6534104"/>
                <a:ext cx="25200" cy="1728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DB3DEEF-A6A6-4224-9765-F0B106A79D8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764483" y="6516104"/>
                  <a:ext cx="608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4A3F9B6-089F-4A7A-B95C-32987330403D}"/>
                    </a:ext>
                  </a:extLst>
                </p14:cNvPr>
                <p14:cNvContentPartPr/>
                <p14:nvPr/>
              </p14:nvContentPartPr>
              <p14:xfrm>
                <a:off x="4693923" y="6474704"/>
                <a:ext cx="191520" cy="525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4A3F9B6-089F-4A7A-B95C-32987330403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676283" y="6456704"/>
                  <a:ext cx="2271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1D69089-401D-4369-BFE2-A1BA0603C14C}"/>
                    </a:ext>
                  </a:extLst>
                </p14:cNvPr>
                <p14:cNvContentPartPr/>
                <p14:nvPr/>
              </p14:nvContentPartPr>
              <p14:xfrm>
                <a:off x="4941603" y="6473984"/>
                <a:ext cx="66600" cy="1418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1D69089-401D-4369-BFE2-A1BA0603C14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923963" y="6456344"/>
                  <a:ext cx="10224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3809C76-D35C-482E-8D71-205451F2C7A6}"/>
              </a:ext>
            </a:extLst>
          </p:cNvPr>
          <p:cNvGrpSpPr/>
          <p:nvPr/>
        </p:nvGrpSpPr>
        <p:grpSpPr>
          <a:xfrm>
            <a:off x="2485323" y="4840664"/>
            <a:ext cx="201960" cy="312840"/>
            <a:chOff x="2485323" y="4840664"/>
            <a:chExt cx="201960" cy="312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8DE1596-EDBE-4289-8AA5-8C970D862C7F}"/>
                    </a:ext>
                  </a:extLst>
                </p14:cNvPr>
                <p14:cNvContentPartPr/>
                <p14:nvPr/>
              </p14:nvContentPartPr>
              <p14:xfrm>
                <a:off x="2528523" y="4888904"/>
                <a:ext cx="35280" cy="2646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8DE1596-EDBE-4289-8AA5-8C970D862C7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510883" y="4870904"/>
                  <a:ext cx="7092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72FC5E2-FE79-43E4-9D18-9D852A33852F}"/>
                    </a:ext>
                  </a:extLst>
                </p14:cNvPr>
                <p14:cNvContentPartPr/>
                <p14:nvPr/>
              </p14:nvContentPartPr>
              <p14:xfrm>
                <a:off x="2485323" y="4840664"/>
                <a:ext cx="201960" cy="237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72FC5E2-FE79-43E4-9D18-9D852A33852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467683" y="4822664"/>
                  <a:ext cx="2376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1C07A1E-2E1A-4554-9623-276B9E24C317}"/>
              </a:ext>
            </a:extLst>
          </p:cNvPr>
          <p:cNvGrpSpPr/>
          <p:nvPr/>
        </p:nvGrpSpPr>
        <p:grpSpPr>
          <a:xfrm>
            <a:off x="2848203" y="5201384"/>
            <a:ext cx="363240" cy="335880"/>
            <a:chOff x="2848203" y="5201384"/>
            <a:chExt cx="363240" cy="335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C561A04-8350-4C94-B066-3B0B8C427B5F}"/>
                    </a:ext>
                  </a:extLst>
                </p14:cNvPr>
                <p14:cNvContentPartPr/>
                <p14:nvPr/>
              </p14:nvContentPartPr>
              <p14:xfrm>
                <a:off x="2848203" y="5201384"/>
                <a:ext cx="320040" cy="216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C561A04-8350-4C94-B066-3B0B8C427B5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830203" y="5183384"/>
                  <a:ext cx="35568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57352FA-5E1D-45E5-BA15-237F9C9CDEC2}"/>
                    </a:ext>
                  </a:extLst>
                </p14:cNvPr>
                <p14:cNvContentPartPr/>
                <p14:nvPr/>
              </p14:nvContentPartPr>
              <p14:xfrm>
                <a:off x="3022443" y="5324864"/>
                <a:ext cx="10440" cy="2124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57352FA-5E1D-45E5-BA15-237F9C9CDEC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004803" y="5306864"/>
                  <a:ext cx="460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736F49B-2635-4CB2-87F7-8B31CCA8F89D}"/>
                    </a:ext>
                  </a:extLst>
                </p14:cNvPr>
                <p14:cNvContentPartPr/>
                <p14:nvPr/>
              </p14:nvContentPartPr>
              <p14:xfrm>
                <a:off x="2980683" y="5291744"/>
                <a:ext cx="230760" cy="280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736F49B-2635-4CB2-87F7-8B31CCA8F89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962683" y="5274104"/>
                  <a:ext cx="266400" cy="63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30551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D72984-9F4F-40F4-A314-B8EC737CC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36" y="648425"/>
            <a:ext cx="5220777" cy="4288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894445-7D65-492D-AA0A-12D45498F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258" y="568540"/>
            <a:ext cx="5668015" cy="33863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DAAF6F-AD77-450B-B072-1D904B5E27A0}"/>
                  </a:ext>
                </a:extLst>
              </p14:cNvPr>
              <p14:cNvContentPartPr/>
              <p14:nvPr/>
            </p14:nvContentPartPr>
            <p14:xfrm>
              <a:off x="5080203" y="1364504"/>
              <a:ext cx="2893320" cy="228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8DAAF6F-AD77-450B-B072-1D904B5E27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2203" y="1346504"/>
                <a:ext cx="2928960" cy="26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CE301D76-FFD8-4C37-A151-296DC36DE735}"/>
              </a:ext>
            </a:extLst>
          </p:cNvPr>
          <p:cNvGrpSpPr/>
          <p:nvPr/>
        </p:nvGrpSpPr>
        <p:grpSpPr>
          <a:xfrm>
            <a:off x="5898123" y="1983344"/>
            <a:ext cx="3774240" cy="918360"/>
            <a:chOff x="5898123" y="1983344"/>
            <a:chExt cx="3774240" cy="91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7D96018-ACD1-4AA7-AB8E-1E1654E35134}"/>
                    </a:ext>
                  </a:extLst>
                </p14:cNvPr>
                <p14:cNvContentPartPr/>
                <p14:nvPr/>
              </p14:nvContentPartPr>
              <p14:xfrm>
                <a:off x="5898123" y="1983344"/>
                <a:ext cx="3774240" cy="918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7D96018-ACD1-4AA7-AB8E-1E1654E3513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80483" y="1965344"/>
                  <a:ext cx="3809880" cy="9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5A4F911-5E17-4A30-9CA4-FA55D19487E7}"/>
                    </a:ext>
                  </a:extLst>
                </p14:cNvPr>
                <p14:cNvContentPartPr/>
                <p14:nvPr/>
              </p14:nvContentPartPr>
              <p14:xfrm>
                <a:off x="9581643" y="2080544"/>
                <a:ext cx="83520" cy="604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5A4F911-5E17-4A30-9CA4-FA55D19487E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563643" y="2062904"/>
                  <a:ext cx="119160" cy="96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45F13AF-2001-4524-9AFB-A64EBFFF4D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8783" y="3915654"/>
            <a:ext cx="4612690" cy="25131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4EDF181-2705-4C31-B89C-390F229E7E11}"/>
                  </a:ext>
                </a:extLst>
              </p14:cNvPr>
              <p14:cNvContentPartPr/>
              <p14:nvPr/>
            </p14:nvContentPartPr>
            <p14:xfrm>
              <a:off x="7387803" y="5600624"/>
              <a:ext cx="4088520" cy="866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4EDF181-2705-4C31-B89C-390F229E7E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70163" y="5582984"/>
                <a:ext cx="4124160" cy="90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3DE3F4D-58C2-4B95-80A4-8D027841B41A}"/>
                  </a:ext>
                </a:extLst>
              </p14:cNvPr>
              <p14:cNvContentPartPr/>
              <p14:nvPr/>
            </p14:nvContentPartPr>
            <p14:xfrm>
              <a:off x="3880683" y="5040824"/>
              <a:ext cx="11520" cy="27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3DE3F4D-58C2-4B95-80A4-8D027841B41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63043" y="5022824"/>
                <a:ext cx="47160" cy="6300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03F8F7B0-7564-41C5-AB57-9E800E4DB092}"/>
              </a:ext>
            </a:extLst>
          </p:cNvPr>
          <p:cNvSpPr txBox="1"/>
          <p:nvPr/>
        </p:nvSpPr>
        <p:spPr>
          <a:xfrm>
            <a:off x="420736" y="5329325"/>
            <a:ext cx="5980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electrical current density and heat flux density are determined by 3 materials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Electrical conductivity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Absolute thermopower (</a:t>
            </a:r>
            <a:r>
              <a:rPr lang="en-US" dirty="0" err="1"/>
              <a:t>Seebeck</a:t>
            </a:r>
            <a:r>
              <a:rPr lang="en-US" dirty="0"/>
              <a:t> </a:t>
            </a:r>
            <a:r>
              <a:rPr lang="en-US" dirty="0" err="1"/>
              <a:t>coeff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conductivity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9B69CAC-9EA0-4D8B-BE23-F02A8FD36819}"/>
                  </a:ext>
                </a:extLst>
              </p14:cNvPr>
              <p14:cNvContentPartPr/>
              <p14:nvPr/>
            </p14:nvContentPartPr>
            <p14:xfrm>
              <a:off x="2917323" y="6001304"/>
              <a:ext cx="265680" cy="1591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9B69CAC-9EA0-4D8B-BE23-F02A8FD3681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99323" y="5983304"/>
                <a:ext cx="3013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303ECE2-7A24-4747-B56B-EBD9A375A08F}"/>
                  </a:ext>
                </a:extLst>
              </p14:cNvPr>
              <p14:cNvContentPartPr/>
              <p14:nvPr/>
            </p14:nvContentPartPr>
            <p14:xfrm>
              <a:off x="4518723" y="6263024"/>
              <a:ext cx="240120" cy="1540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303ECE2-7A24-4747-B56B-EBD9A375A0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01083" y="6245024"/>
                <a:ext cx="275760" cy="189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4D06EC8E-E975-46FB-9092-F040F807EE61}"/>
              </a:ext>
            </a:extLst>
          </p:cNvPr>
          <p:cNvGrpSpPr/>
          <p:nvPr/>
        </p:nvGrpSpPr>
        <p:grpSpPr>
          <a:xfrm>
            <a:off x="2826963" y="6538424"/>
            <a:ext cx="191160" cy="302040"/>
            <a:chOff x="2826963" y="6538424"/>
            <a:chExt cx="191160" cy="302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B1568AA-0872-4D75-8B54-0045F3E057A6}"/>
                    </a:ext>
                  </a:extLst>
                </p14:cNvPr>
                <p14:cNvContentPartPr/>
                <p14:nvPr/>
              </p14:nvContentPartPr>
              <p14:xfrm>
                <a:off x="2826963" y="6538424"/>
                <a:ext cx="36360" cy="2779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B1568AA-0872-4D75-8B54-0045F3E057A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809323" y="6520424"/>
                  <a:ext cx="7200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092677E-56C7-4ECB-8365-B5B530916720}"/>
                    </a:ext>
                  </a:extLst>
                </p14:cNvPr>
                <p14:cNvContentPartPr/>
                <p14:nvPr/>
              </p14:nvContentPartPr>
              <p14:xfrm>
                <a:off x="2859723" y="6578744"/>
                <a:ext cx="158400" cy="2617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092677E-56C7-4ECB-8365-B5B53091672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842083" y="6561104"/>
                  <a:ext cx="194040" cy="297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65957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48AF49-30D2-4E17-B5E5-1E346D08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52" y="0"/>
            <a:ext cx="588478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4555C7-6450-47B6-8128-4074CAF55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419" y="2844177"/>
            <a:ext cx="4956828" cy="19611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22913A3-2611-472C-977C-4401C8431831}"/>
                  </a:ext>
                </a:extLst>
              </p14:cNvPr>
              <p14:cNvContentPartPr/>
              <p14:nvPr/>
            </p14:nvContentPartPr>
            <p14:xfrm>
              <a:off x="10017963" y="3704504"/>
              <a:ext cx="2011680" cy="959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22913A3-2611-472C-977C-4401C84318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00323" y="3686504"/>
                <a:ext cx="2047320" cy="9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C2F174A-1B92-49D2-A56E-75A5AD9E34C6}"/>
                  </a:ext>
                </a:extLst>
              </p14:cNvPr>
              <p14:cNvContentPartPr/>
              <p14:nvPr/>
            </p14:nvContentPartPr>
            <p14:xfrm>
              <a:off x="4717683" y="1329584"/>
              <a:ext cx="154440" cy="77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C2F174A-1B92-49D2-A56E-75A5AD9E34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54683" y="1266584"/>
                <a:ext cx="280080" cy="20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AD844BB0-DA6D-4A40-A29D-3E9873C952B4}"/>
              </a:ext>
            </a:extLst>
          </p:cNvPr>
          <p:cNvGrpSpPr/>
          <p:nvPr/>
        </p:nvGrpSpPr>
        <p:grpSpPr>
          <a:xfrm>
            <a:off x="4571523" y="1276664"/>
            <a:ext cx="171720" cy="105840"/>
            <a:chOff x="4571523" y="1276664"/>
            <a:chExt cx="171720" cy="10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641DF23-0BEA-48A7-BB86-7159ABF8840D}"/>
                    </a:ext>
                  </a:extLst>
                </p14:cNvPr>
                <p14:cNvContentPartPr/>
                <p14:nvPr/>
              </p14:nvContentPartPr>
              <p14:xfrm>
                <a:off x="4571523" y="1276664"/>
                <a:ext cx="131400" cy="29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641DF23-0BEA-48A7-BB86-7159ABF8840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53523" y="1258664"/>
                  <a:ext cx="1670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FE95C88-0F45-4F11-859D-3AC7E84D1684}"/>
                    </a:ext>
                  </a:extLst>
                </p14:cNvPr>
                <p14:cNvContentPartPr/>
                <p14:nvPr/>
              </p14:nvContentPartPr>
              <p14:xfrm>
                <a:off x="4619403" y="1359464"/>
                <a:ext cx="123840" cy="23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FE95C88-0F45-4F11-859D-3AC7E84D168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01403" y="1341824"/>
                  <a:ext cx="159480" cy="58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AF693C-78B3-4C79-90DC-B1B53B62A3CC}"/>
                  </a:ext>
                </a:extLst>
              </p14:cNvPr>
              <p14:cNvContentPartPr/>
              <p14:nvPr/>
            </p14:nvContentPartPr>
            <p14:xfrm>
              <a:off x="3698883" y="2427944"/>
              <a:ext cx="1220400" cy="379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AF693C-78B3-4C79-90DC-B1B53B62A3C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80883" y="2410304"/>
                <a:ext cx="125604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7914E25-D25A-45D8-94BD-0E3A0AFA994A}"/>
                  </a:ext>
                </a:extLst>
              </p14:cNvPr>
              <p14:cNvContentPartPr/>
              <p14:nvPr/>
            </p14:nvContentPartPr>
            <p14:xfrm>
              <a:off x="6149043" y="5685224"/>
              <a:ext cx="73080" cy="3819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7914E25-D25A-45D8-94BD-0E3A0AFA994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31043" y="5667584"/>
                <a:ext cx="108720" cy="41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A1953AD-8F0F-4F82-9DC8-264A405C5C3C}"/>
              </a:ext>
            </a:extLst>
          </p:cNvPr>
          <p:cNvGrpSpPr/>
          <p:nvPr/>
        </p:nvGrpSpPr>
        <p:grpSpPr>
          <a:xfrm>
            <a:off x="6284763" y="5558144"/>
            <a:ext cx="950760" cy="453960"/>
            <a:chOff x="6284763" y="5558144"/>
            <a:chExt cx="950760" cy="453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3E5364C-C4A4-46DA-A146-403AEB76F8E5}"/>
                    </a:ext>
                  </a:extLst>
                </p14:cNvPr>
                <p14:cNvContentPartPr/>
                <p14:nvPr/>
              </p14:nvContentPartPr>
              <p14:xfrm>
                <a:off x="6284763" y="5558144"/>
                <a:ext cx="950760" cy="4539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3E5364C-C4A4-46DA-A146-403AEB76F8E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67123" y="5540144"/>
                  <a:ext cx="98640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A68F8ED-282F-4767-A727-19C25C4A0F1D}"/>
                    </a:ext>
                  </a:extLst>
                </p14:cNvPr>
                <p14:cNvContentPartPr/>
                <p14:nvPr/>
              </p14:nvContentPartPr>
              <p14:xfrm>
                <a:off x="7079643" y="5684504"/>
                <a:ext cx="81720" cy="115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A68F8ED-282F-4767-A727-19C25C4A0F1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062003" y="5666864"/>
                  <a:ext cx="117360" cy="4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95C9FC9-4719-45F5-8A15-36B5CC97F58C}"/>
                  </a:ext>
                </a:extLst>
              </p14:cNvPr>
              <p14:cNvContentPartPr/>
              <p14:nvPr/>
            </p14:nvContentPartPr>
            <p14:xfrm>
              <a:off x="6360003" y="5898704"/>
              <a:ext cx="611280" cy="297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95C9FC9-4719-45F5-8A15-36B5CC97F58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42363" y="5881064"/>
                <a:ext cx="646920" cy="33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8890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17AB03-72E0-4011-BB3E-960BFA6CA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46" y="274881"/>
            <a:ext cx="4396218" cy="1070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8D0806-9CFB-4015-9975-C106C2B2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14" y="1786824"/>
            <a:ext cx="5590298" cy="2914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50B5DA-D1EB-46E6-9E01-EE3112902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786" y="889056"/>
            <a:ext cx="5791886" cy="1795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509547-2EA9-4ACD-BC69-1A916165E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009" y="2839211"/>
            <a:ext cx="3208243" cy="1334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BD1AA-B584-490D-B523-2472F9AB3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2931" y="4173409"/>
            <a:ext cx="706741" cy="770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A8EF2F-56DE-4C29-8271-688335417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7863" y="4944104"/>
            <a:ext cx="2495214" cy="15022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1A16631-2FC9-41A2-AE43-DDAB5BAEAA33}"/>
                  </a:ext>
                </a:extLst>
              </p14:cNvPr>
              <p14:cNvContentPartPr/>
              <p14:nvPr/>
            </p14:nvContentPartPr>
            <p14:xfrm>
              <a:off x="3690603" y="2245784"/>
              <a:ext cx="4414320" cy="596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1A16631-2FC9-41A2-AE43-DDAB5BAEAA3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72963" y="2228144"/>
                <a:ext cx="4449960" cy="6318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CA0D123-6962-4162-A74D-48CC37BC79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4516" y="3862436"/>
            <a:ext cx="2281300" cy="1832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64896A-01C8-4C05-9E4C-26A264BF61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4752" y="5851038"/>
            <a:ext cx="4671663" cy="8821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720DD35-9B3D-4C70-9F9D-382CBFD96505}"/>
                  </a:ext>
                </a:extLst>
              </p14:cNvPr>
              <p14:cNvContentPartPr/>
              <p14:nvPr/>
            </p14:nvContentPartPr>
            <p14:xfrm>
              <a:off x="2626083" y="3745184"/>
              <a:ext cx="5024880" cy="28548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720DD35-9B3D-4C70-9F9D-382CBFD9650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08083" y="3727544"/>
                <a:ext cx="5060520" cy="28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90D3846-5B5D-47DA-BF42-82283663F2F5}"/>
                  </a:ext>
                </a:extLst>
              </p14:cNvPr>
              <p14:cNvContentPartPr/>
              <p14:nvPr/>
            </p14:nvContentPartPr>
            <p14:xfrm>
              <a:off x="4744323" y="4670384"/>
              <a:ext cx="332640" cy="213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90D3846-5B5D-47DA-BF42-82283663F2F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90683" y="4562384"/>
                <a:ext cx="44028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AC16D8C-0594-4262-8BDC-77BF4B000C90}"/>
                  </a:ext>
                </a:extLst>
              </p14:cNvPr>
              <p14:cNvContentPartPr/>
              <p14:nvPr/>
            </p14:nvContentPartPr>
            <p14:xfrm>
              <a:off x="4744323" y="5391104"/>
              <a:ext cx="385200" cy="255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AC16D8C-0594-4262-8BDC-77BF4B000C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90683" y="5283104"/>
                <a:ext cx="49284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F62B282-365C-4792-AA81-0863D65A8D49}"/>
                  </a:ext>
                </a:extLst>
              </p14:cNvPr>
              <p14:cNvContentPartPr/>
              <p14:nvPr/>
            </p14:nvContentPartPr>
            <p14:xfrm>
              <a:off x="6623523" y="4590824"/>
              <a:ext cx="309600" cy="29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F62B282-365C-4792-AA81-0863D65A8D4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69883" y="4482824"/>
                <a:ext cx="4172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9ED9EDD-BE9F-48E5-861A-D6690BED1CDF}"/>
                  </a:ext>
                </a:extLst>
              </p14:cNvPr>
              <p14:cNvContentPartPr/>
              <p14:nvPr/>
            </p14:nvContentPartPr>
            <p14:xfrm>
              <a:off x="6566283" y="5381024"/>
              <a:ext cx="302760" cy="245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9ED9EDD-BE9F-48E5-861A-D6690BED1CD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512643" y="5273024"/>
                <a:ext cx="410400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28B82B1-8B3F-48B7-B510-48C2E8CDF7E5}"/>
                  </a:ext>
                </a:extLst>
              </p14:cNvPr>
              <p14:cNvContentPartPr/>
              <p14:nvPr/>
            </p14:nvContentPartPr>
            <p14:xfrm>
              <a:off x="5307003" y="4717544"/>
              <a:ext cx="1194840" cy="110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28B82B1-8B3F-48B7-B510-48C2E8CDF7E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53003" y="4609904"/>
                <a:ext cx="130248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5E354BA-2676-43E8-BFD9-55A08B58C4DC}"/>
                  </a:ext>
                </a:extLst>
              </p14:cNvPr>
              <p14:cNvContentPartPr/>
              <p14:nvPr/>
            </p14:nvContentPartPr>
            <p14:xfrm>
              <a:off x="5375763" y="5487944"/>
              <a:ext cx="1036080" cy="81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5E354BA-2676-43E8-BFD9-55A08B58C4D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22123" y="5380304"/>
                <a:ext cx="1143720" cy="29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1950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70F0D74-2611-4534-B207-5B5B1D0AD433}"/>
                  </a:ext>
                </a:extLst>
              </p14:cNvPr>
              <p14:cNvContentPartPr/>
              <p14:nvPr/>
            </p14:nvContentPartPr>
            <p14:xfrm>
              <a:off x="4963563" y="5372024"/>
              <a:ext cx="231840" cy="108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70F0D74-2611-4534-B207-5B5B1D0AD4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45923" y="5354384"/>
                <a:ext cx="2674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439635F-13FA-4BE9-826C-AD2B1FB95DCB}"/>
                  </a:ext>
                </a:extLst>
              </p14:cNvPr>
              <p14:cNvContentPartPr/>
              <p14:nvPr/>
            </p14:nvContentPartPr>
            <p14:xfrm>
              <a:off x="4424643" y="5292464"/>
              <a:ext cx="787680" cy="269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439635F-13FA-4BE9-826C-AD2B1FB95D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61643" y="5229464"/>
                <a:ext cx="913320" cy="39528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BF26BD2-DFD6-4FBD-A071-984F6D2E07EC}"/>
              </a:ext>
            </a:extLst>
          </p:cNvPr>
          <p:cNvSpPr txBox="1"/>
          <p:nvPr/>
        </p:nvSpPr>
        <p:spPr>
          <a:xfrm flipH="1">
            <a:off x="1044266" y="521713"/>
            <a:ext cx="10022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Conductors</a:t>
            </a:r>
          </a:p>
          <a:p>
            <a:endParaRPr lang="en-US" dirty="0"/>
          </a:p>
          <a:p>
            <a:r>
              <a:rPr lang="en-US" dirty="0"/>
              <a:t>In thermodynamic equilibrium conduction electrons carry no current.</a:t>
            </a:r>
          </a:p>
          <a:p>
            <a:endParaRPr lang="en-US" dirty="0"/>
          </a:p>
          <a:p>
            <a:r>
              <a:rPr lang="en-US" dirty="0"/>
              <a:t>This holds when temperature is constant throughout the conductor</a:t>
            </a:r>
          </a:p>
          <a:p>
            <a:r>
              <a:rPr lang="en-US" dirty="0"/>
              <a:t>And</a:t>
            </a:r>
          </a:p>
          <a:p>
            <a:r>
              <a:rPr lang="en-US" dirty="0"/>
              <a:t>When the electrochemical potential energy is constant throughout the conductor</a:t>
            </a:r>
          </a:p>
          <a:p>
            <a:endParaRPr lang="en-US" dirty="0"/>
          </a:p>
          <a:p>
            <a:r>
              <a:rPr lang="en-US" dirty="0"/>
              <a:t>Electrochemical potential energy =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Electrostatic potential energy			Chemical potential (energy) when 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476196-3934-4891-8F79-DC621617E90E}"/>
              </a:ext>
            </a:extLst>
          </p:cNvPr>
          <p:cNvGrpSpPr/>
          <p:nvPr/>
        </p:nvGrpSpPr>
        <p:grpSpPr>
          <a:xfrm>
            <a:off x="4583043" y="2583062"/>
            <a:ext cx="1357560" cy="705600"/>
            <a:chOff x="4583043" y="2583062"/>
            <a:chExt cx="1357560" cy="70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A207C5A-2684-49DF-8C4C-43440DBB3A67}"/>
                    </a:ext>
                  </a:extLst>
                </p14:cNvPr>
                <p14:cNvContentPartPr/>
                <p14:nvPr/>
              </p14:nvContentPartPr>
              <p14:xfrm>
                <a:off x="4583043" y="2810942"/>
                <a:ext cx="276480" cy="206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A207C5A-2684-49DF-8C4C-43440DBB3A6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65043" y="2793302"/>
                  <a:ext cx="3121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11CB9CE-B9FA-443A-93D5-C744B1713521}"/>
                    </a:ext>
                  </a:extLst>
                </p14:cNvPr>
                <p14:cNvContentPartPr/>
                <p14:nvPr/>
              </p14:nvContentPartPr>
              <p14:xfrm>
                <a:off x="4934403" y="2695022"/>
                <a:ext cx="319680" cy="282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11CB9CE-B9FA-443A-93D5-C744B171352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16763" y="2677382"/>
                  <a:ext cx="3553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599D4B5-7BE3-4095-BF1A-D0C86ACB23FA}"/>
                    </a:ext>
                  </a:extLst>
                </p14:cNvPr>
                <p14:cNvContentPartPr/>
                <p14:nvPr/>
              </p14:nvContentPartPr>
              <p14:xfrm>
                <a:off x="5097843" y="2583062"/>
                <a:ext cx="65160" cy="536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599D4B5-7BE3-4095-BF1A-D0C86ACB23F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79843" y="2565062"/>
                  <a:ext cx="100800" cy="5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FDF0606-39C2-43A6-996A-2F95F0BE833E}"/>
                    </a:ext>
                  </a:extLst>
                </p14:cNvPr>
                <p14:cNvContentPartPr/>
                <p14:nvPr/>
              </p14:nvContentPartPr>
              <p14:xfrm>
                <a:off x="5171283" y="3089222"/>
                <a:ext cx="183240" cy="199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FDF0606-39C2-43A6-996A-2F95F0BE833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153643" y="3071222"/>
                  <a:ext cx="2188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B72D704-5BDE-4B7B-87F9-F184DF9E3B60}"/>
                    </a:ext>
                  </a:extLst>
                </p14:cNvPr>
                <p14:cNvContentPartPr/>
                <p14:nvPr/>
              </p14:nvContentPartPr>
              <p14:xfrm>
                <a:off x="5186763" y="3152942"/>
                <a:ext cx="140040" cy="27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B72D704-5BDE-4B7B-87F9-F184DF9E3B6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69123" y="3135302"/>
                  <a:ext cx="17568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48F6422-04E3-48C7-969E-C2514EFCAEBA}"/>
                    </a:ext>
                  </a:extLst>
                </p14:cNvPr>
                <p14:cNvContentPartPr/>
                <p14:nvPr/>
              </p14:nvContentPartPr>
              <p14:xfrm>
                <a:off x="5203323" y="3105062"/>
                <a:ext cx="145080" cy="17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48F6422-04E3-48C7-969E-C2514EFCAEB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185683" y="3087422"/>
                  <a:ext cx="1807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F54DA5A-937F-46D0-9D89-387644BDB75D}"/>
                    </a:ext>
                  </a:extLst>
                </p14:cNvPr>
                <p14:cNvContentPartPr/>
                <p14:nvPr/>
              </p14:nvContentPartPr>
              <p14:xfrm>
                <a:off x="5407803" y="3090662"/>
                <a:ext cx="114120" cy="133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F54DA5A-937F-46D0-9D89-387644BDB75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390163" y="3072662"/>
                  <a:ext cx="1497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0D3F398-16B1-47C1-A29A-44B54EF2DF19}"/>
                    </a:ext>
                  </a:extLst>
                </p14:cNvPr>
                <p14:cNvContentPartPr/>
                <p14:nvPr/>
              </p14:nvContentPartPr>
              <p14:xfrm>
                <a:off x="5789403" y="2742182"/>
                <a:ext cx="14400" cy="302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0D3F398-16B1-47C1-A29A-44B54EF2DF1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771763" y="2724182"/>
                  <a:ext cx="5004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890BD55-A560-49A8-9183-62DC9F05D873}"/>
                    </a:ext>
                  </a:extLst>
                </p14:cNvPr>
                <p14:cNvContentPartPr/>
                <p14:nvPr/>
              </p14:nvContentPartPr>
              <p14:xfrm>
                <a:off x="5676003" y="2883302"/>
                <a:ext cx="264600" cy="33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890BD55-A560-49A8-9183-62DC9F05D87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58363" y="2865662"/>
                  <a:ext cx="300240" cy="6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8A09205-A502-4A12-95C1-3D75FD1C9D7A}"/>
              </a:ext>
            </a:extLst>
          </p:cNvPr>
          <p:cNvGrpSpPr/>
          <p:nvPr/>
        </p:nvGrpSpPr>
        <p:grpSpPr>
          <a:xfrm>
            <a:off x="6187563" y="2675942"/>
            <a:ext cx="446760" cy="582840"/>
            <a:chOff x="6187563" y="2675942"/>
            <a:chExt cx="44676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A2FB97F-0DD3-4FA1-B2F1-2D987721EB01}"/>
                    </a:ext>
                  </a:extLst>
                </p14:cNvPr>
                <p14:cNvContentPartPr/>
                <p14:nvPr/>
              </p14:nvContentPartPr>
              <p14:xfrm>
                <a:off x="6187563" y="2675942"/>
                <a:ext cx="245880" cy="541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A2FB97F-0DD3-4FA1-B2F1-2D987721EB0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169923" y="2658302"/>
                  <a:ext cx="281520" cy="57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1C62E25-EF1A-4E05-B11B-20990E44F026}"/>
                    </a:ext>
                  </a:extLst>
                </p14:cNvPr>
                <p14:cNvContentPartPr/>
                <p14:nvPr/>
              </p14:nvContentPartPr>
              <p14:xfrm>
                <a:off x="6491403" y="3133142"/>
                <a:ext cx="142920" cy="125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1C62E25-EF1A-4E05-B11B-20990E44F02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473763" y="3115502"/>
                  <a:ext cx="178560" cy="16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8DFBBB-0C13-4F2B-A747-111F01ACA487}"/>
              </a:ext>
            </a:extLst>
          </p:cNvPr>
          <p:cNvGrpSpPr/>
          <p:nvPr/>
        </p:nvGrpSpPr>
        <p:grpSpPr>
          <a:xfrm>
            <a:off x="9963786" y="3560864"/>
            <a:ext cx="1055163" cy="504720"/>
            <a:chOff x="9217680" y="3507363"/>
            <a:chExt cx="1055163" cy="5047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F3E9BDA-03BA-400E-8C79-2A93E2D927BB}"/>
                </a:ext>
              </a:extLst>
            </p:cNvPr>
            <p:cNvGrpSpPr/>
            <p:nvPr/>
          </p:nvGrpSpPr>
          <p:grpSpPr>
            <a:xfrm>
              <a:off x="9217680" y="3507363"/>
              <a:ext cx="968040" cy="504720"/>
              <a:chOff x="9094203" y="3541022"/>
              <a:chExt cx="968040" cy="504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A0D5E36-B477-4630-8B7A-D112282B3F47}"/>
                      </a:ext>
                    </a:extLst>
                  </p14:cNvPr>
                  <p14:cNvContentPartPr/>
                  <p14:nvPr/>
                </p14:nvContentPartPr>
                <p14:xfrm>
                  <a:off x="9094203" y="3619862"/>
                  <a:ext cx="244440" cy="1947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A0D5E36-B477-4630-8B7A-D112282B3F47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9076563" y="3602222"/>
                    <a:ext cx="280080" cy="23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E01EFFB3-8850-4FA7-A4A9-FC507FDA5F00}"/>
                      </a:ext>
                    </a:extLst>
                  </p14:cNvPr>
                  <p14:cNvContentPartPr/>
                  <p14:nvPr/>
                </p14:nvContentPartPr>
                <p14:xfrm>
                  <a:off x="9188163" y="3565142"/>
                  <a:ext cx="54000" cy="36864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E01EFFB3-8850-4FA7-A4A9-FC507FDA5F0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9170523" y="3547142"/>
                    <a:ext cx="89640" cy="40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127A5C6-9E1E-4A3B-AB09-35D247089F3E}"/>
                      </a:ext>
                    </a:extLst>
                  </p14:cNvPr>
                  <p14:cNvContentPartPr/>
                  <p14:nvPr/>
                </p14:nvContentPartPr>
                <p14:xfrm>
                  <a:off x="9325683" y="3882302"/>
                  <a:ext cx="121680" cy="16344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127A5C6-9E1E-4A3B-AB09-35D247089F3E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9308043" y="3864662"/>
                    <a:ext cx="15732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2FE488B9-F7A5-4F78-92C7-5FC31F47D15A}"/>
                      </a:ext>
                    </a:extLst>
                  </p14:cNvPr>
                  <p14:cNvContentPartPr/>
                  <p14:nvPr/>
                </p14:nvContentPartPr>
                <p14:xfrm>
                  <a:off x="9354843" y="3906422"/>
                  <a:ext cx="89640" cy="270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2FE488B9-F7A5-4F78-92C7-5FC31F47D15A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9336843" y="3888782"/>
                    <a:ext cx="125280" cy="6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4020B086-76E2-4574-825A-F5D0D2C13606}"/>
                      </a:ext>
                    </a:extLst>
                  </p14:cNvPr>
                  <p14:cNvContentPartPr/>
                  <p14:nvPr/>
                </p14:nvContentPartPr>
                <p14:xfrm>
                  <a:off x="9339003" y="3853862"/>
                  <a:ext cx="75240" cy="356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4020B086-76E2-4574-825A-F5D0D2C13606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9321363" y="3836222"/>
                    <a:ext cx="11088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7340604-76B0-4459-991E-E74AF0C07C0E}"/>
                      </a:ext>
                    </a:extLst>
                  </p14:cNvPr>
                  <p14:cNvContentPartPr/>
                  <p14:nvPr/>
                </p14:nvContentPartPr>
                <p14:xfrm>
                  <a:off x="9514323" y="3851702"/>
                  <a:ext cx="78120" cy="1800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57340604-76B0-4459-991E-E74AF0C07C0E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9496323" y="3833702"/>
                    <a:ext cx="113760" cy="21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383DAA42-0678-4F08-A953-365CCD4F4C3C}"/>
                      </a:ext>
                    </a:extLst>
                  </p14:cNvPr>
                  <p14:cNvContentPartPr/>
                  <p14:nvPr/>
                </p14:nvContentPartPr>
                <p14:xfrm>
                  <a:off x="9645363" y="3649022"/>
                  <a:ext cx="162360" cy="162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383DAA42-0678-4F08-A953-365CCD4F4C3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9627723" y="3631022"/>
                    <a:ext cx="198000" cy="5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A8F54340-84F6-42CF-860E-7A12E56F6BA4}"/>
                      </a:ext>
                    </a:extLst>
                  </p14:cNvPr>
                  <p14:cNvContentPartPr/>
                  <p14:nvPr/>
                </p14:nvContentPartPr>
                <p14:xfrm>
                  <a:off x="9670203" y="3717422"/>
                  <a:ext cx="110520" cy="176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A8F54340-84F6-42CF-860E-7A12E56F6BA4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9652203" y="3699782"/>
                    <a:ext cx="14616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B1D0D4-D133-4922-BD75-CBD44DBC83AA}"/>
                      </a:ext>
                    </a:extLst>
                  </p14:cNvPr>
                  <p14:cNvContentPartPr/>
                  <p14:nvPr/>
                </p14:nvContentPartPr>
                <p14:xfrm>
                  <a:off x="9856323" y="3541022"/>
                  <a:ext cx="205920" cy="2786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B1D0D4-D133-4922-BD75-CBD44DBC83AA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9838323" y="3523022"/>
                    <a:ext cx="241560" cy="314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0ECB3D9-4550-43EA-B750-92ACE1C80AAA}"/>
                    </a:ext>
                  </a:extLst>
                </p14:cNvPr>
                <p14:cNvContentPartPr/>
                <p14:nvPr/>
              </p14:nvContentPartPr>
              <p14:xfrm>
                <a:off x="10227483" y="3809582"/>
                <a:ext cx="45360" cy="48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0ECB3D9-4550-43EA-B750-92ACE1C80AA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09483" y="3791942"/>
                  <a:ext cx="81000" cy="8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88A3BE5-FC7A-498D-AD3C-9444CD7A3E98}"/>
                  </a:ext>
                </a:extLst>
              </p14:cNvPr>
              <p14:cNvContentPartPr/>
              <p14:nvPr/>
            </p14:nvContentPartPr>
            <p14:xfrm>
              <a:off x="4462803" y="3227504"/>
              <a:ext cx="996480" cy="3769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88A3BE5-FC7A-498D-AD3C-9444CD7A3E9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444803" y="3209864"/>
                <a:ext cx="103212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536240A-34C5-4F45-89FD-DD5ACA151B83}"/>
                  </a:ext>
                </a:extLst>
              </p14:cNvPr>
              <p14:cNvContentPartPr/>
              <p14:nvPr/>
            </p14:nvContentPartPr>
            <p14:xfrm>
              <a:off x="6028803" y="3119504"/>
              <a:ext cx="835920" cy="441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536240A-34C5-4F45-89FD-DD5ACA151B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010803" y="3101864"/>
                <a:ext cx="871560" cy="47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7202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A9E43-2133-4D92-AC08-8A8BF558C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10" y="274881"/>
            <a:ext cx="4815752" cy="1767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BF7B3A-5CD5-40D2-B421-76B7D02FB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60" y="2447358"/>
            <a:ext cx="4832586" cy="4135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83918D-0F6F-43EF-8B1C-0375F6971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956" y="431955"/>
            <a:ext cx="4494233" cy="24908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FF45AE-154F-4B40-99DF-45BC3EDC3663}"/>
              </a:ext>
            </a:extLst>
          </p:cNvPr>
          <p:cNvGrpSpPr/>
          <p:nvPr/>
        </p:nvGrpSpPr>
        <p:grpSpPr>
          <a:xfrm>
            <a:off x="322083" y="1272704"/>
            <a:ext cx="6734520" cy="2709720"/>
            <a:chOff x="322083" y="1272704"/>
            <a:chExt cx="6734520" cy="270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23AF0C2-78B6-41BD-A350-D09446F8FED1}"/>
                    </a:ext>
                  </a:extLst>
                </p14:cNvPr>
                <p14:cNvContentPartPr/>
                <p14:nvPr/>
              </p14:nvContentPartPr>
              <p14:xfrm>
                <a:off x="322083" y="2276024"/>
                <a:ext cx="4344480" cy="1706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23AF0C2-78B6-41BD-A350-D09446F8FED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4083" y="2258024"/>
                  <a:ext cx="4380120" cy="174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AB390A8-B916-48F5-82E4-48D232471513}"/>
                    </a:ext>
                  </a:extLst>
                </p14:cNvPr>
                <p14:cNvContentPartPr/>
                <p14:nvPr/>
              </p14:nvContentPartPr>
              <p14:xfrm>
                <a:off x="4405563" y="1272704"/>
                <a:ext cx="2651040" cy="1618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AB390A8-B916-48F5-82E4-48D23247151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87563" y="1254704"/>
                  <a:ext cx="2686680" cy="165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58DEF17-02EA-4011-83F9-4D148A85ADA2}"/>
                  </a:ext>
                </a:extLst>
              </p14:cNvPr>
              <p14:cNvContentPartPr/>
              <p14:nvPr/>
            </p14:nvContentPartPr>
            <p14:xfrm>
              <a:off x="6964803" y="835304"/>
              <a:ext cx="436680" cy="1459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58DEF17-02EA-4011-83F9-4D148A85ADA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46803" y="817304"/>
                <a:ext cx="472320" cy="14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AD2EEB7-73A6-4F64-AA46-584155520962}"/>
                  </a:ext>
                </a:extLst>
              </p14:cNvPr>
              <p14:cNvContentPartPr/>
              <p14:nvPr/>
            </p14:nvContentPartPr>
            <p14:xfrm>
              <a:off x="11286603" y="3294104"/>
              <a:ext cx="401400" cy="418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AD2EEB7-73A6-4F64-AA46-58415552096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223963" y="3231104"/>
                <a:ext cx="527040" cy="54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7661357-EF3E-4417-A972-E00AA4F5D1BB}"/>
              </a:ext>
            </a:extLst>
          </p:cNvPr>
          <p:cNvGrpSpPr/>
          <p:nvPr/>
        </p:nvGrpSpPr>
        <p:grpSpPr>
          <a:xfrm>
            <a:off x="6653242" y="3034909"/>
            <a:ext cx="5392321" cy="2147787"/>
            <a:chOff x="6653242" y="3034909"/>
            <a:chExt cx="5392321" cy="21477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D5FBFC-2AA0-465C-8655-C99CBAB7C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53242" y="3135494"/>
              <a:ext cx="5392321" cy="2047202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CA3C98D-B833-4A31-979D-1DDDB43B352E}"/>
                    </a:ext>
                  </a:extLst>
                </p14:cNvPr>
                <p14:cNvContentPartPr/>
                <p14:nvPr/>
              </p14:nvContentPartPr>
              <p14:xfrm>
                <a:off x="11079603" y="3034909"/>
                <a:ext cx="907202" cy="779765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CA3C98D-B833-4A31-979D-1DDDB43B352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16603" y="2971879"/>
                  <a:ext cx="1032842" cy="90546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A849F76-FA7F-4E71-96BC-7A3D58BCC0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63736" y="5255642"/>
            <a:ext cx="5005890" cy="159821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A8DDBD8-1FE4-454C-A052-A38E573BE2D2}"/>
              </a:ext>
            </a:extLst>
          </p:cNvPr>
          <p:cNvGrpSpPr/>
          <p:nvPr/>
        </p:nvGrpSpPr>
        <p:grpSpPr>
          <a:xfrm>
            <a:off x="10029483" y="6637784"/>
            <a:ext cx="2030400" cy="223200"/>
            <a:chOff x="10029483" y="6637784"/>
            <a:chExt cx="2030400" cy="22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A44EFA2-72C1-433F-8423-EA87F2EDA9E3}"/>
                    </a:ext>
                  </a:extLst>
                </p14:cNvPr>
                <p14:cNvContentPartPr/>
                <p14:nvPr/>
              </p14:nvContentPartPr>
              <p14:xfrm>
                <a:off x="10029483" y="6662264"/>
                <a:ext cx="104400" cy="164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A44EFA2-72C1-433F-8423-EA87F2EDA9E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011483" y="6644624"/>
                  <a:ext cx="1400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EB6AE2D-56ED-4697-9040-5860CD6B7090}"/>
                    </a:ext>
                  </a:extLst>
                </p14:cNvPr>
                <p14:cNvContentPartPr/>
                <p14:nvPr/>
              </p14:nvContentPartPr>
              <p14:xfrm>
                <a:off x="10377963" y="6672344"/>
                <a:ext cx="20880" cy="159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EB6AE2D-56ED-4697-9040-5860CD6B709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360323" y="6654344"/>
                  <a:ext cx="565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EDF37FE-1397-4BA1-90B5-EC4658D01A9C}"/>
                    </a:ext>
                  </a:extLst>
                </p14:cNvPr>
                <p14:cNvContentPartPr/>
                <p14:nvPr/>
              </p14:nvContentPartPr>
              <p14:xfrm>
                <a:off x="10318923" y="6658304"/>
                <a:ext cx="156960" cy="38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EDF37FE-1397-4BA1-90B5-EC4658D01A9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300923" y="6640304"/>
                  <a:ext cx="19260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063C566-AC3C-466B-963D-C35A24E963A7}"/>
                    </a:ext>
                  </a:extLst>
                </p14:cNvPr>
                <p14:cNvContentPartPr/>
                <p14:nvPr/>
              </p14:nvContentPartPr>
              <p14:xfrm>
                <a:off x="10504323" y="6663344"/>
                <a:ext cx="41760" cy="150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063C566-AC3C-466B-963D-C35A24E963A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486323" y="6645704"/>
                  <a:ext cx="774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B4D12B4-1D33-4A7F-B5D3-406A38CB9512}"/>
                    </a:ext>
                  </a:extLst>
                </p14:cNvPr>
                <p14:cNvContentPartPr/>
                <p14:nvPr/>
              </p14:nvContentPartPr>
              <p14:xfrm>
                <a:off x="10564803" y="6644984"/>
                <a:ext cx="58320" cy="179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B4D12B4-1D33-4A7F-B5D3-406A38CB951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546803" y="6627344"/>
                  <a:ext cx="939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DC8DCC7-36CF-453F-92B4-5E3C11132D84}"/>
                    </a:ext>
                  </a:extLst>
                </p14:cNvPr>
                <p14:cNvContentPartPr/>
                <p14:nvPr/>
              </p14:nvContentPartPr>
              <p14:xfrm>
                <a:off x="10547523" y="6737144"/>
                <a:ext cx="48240" cy="33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DC8DCC7-36CF-453F-92B4-5E3C11132D8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529883" y="6719504"/>
                  <a:ext cx="8388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C72015E-5F7F-4222-8D5C-92B4B0DAB885}"/>
                    </a:ext>
                  </a:extLst>
                </p14:cNvPr>
                <p14:cNvContentPartPr/>
                <p14:nvPr/>
              </p14:nvContentPartPr>
              <p14:xfrm>
                <a:off x="10798443" y="6669464"/>
                <a:ext cx="22680" cy="1450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C72015E-5F7F-4222-8D5C-92B4B0DAB88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780443" y="6651464"/>
                  <a:ext cx="583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1C4D999-DF56-4792-A85D-06CE9BA07397}"/>
                    </a:ext>
                  </a:extLst>
                </p14:cNvPr>
                <p14:cNvContentPartPr/>
                <p14:nvPr/>
              </p14:nvContentPartPr>
              <p14:xfrm>
                <a:off x="10740843" y="6637784"/>
                <a:ext cx="137880" cy="42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1C4D999-DF56-4792-A85D-06CE9BA0739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722843" y="6620144"/>
                  <a:ext cx="1735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BDC9FD2-9FFE-449E-9765-5FA835281C23}"/>
                    </a:ext>
                  </a:extLst>
                </p14:cNvPr>
                <p14:cNvContentPartPr/>
                <p14:nvPr/>
              </p14:nvContentPartPr>
              <p14:xfrm>
                <a:off x="10915083" y="6673424"/>
                <a:ext cx="97920" cy="158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BDC9FD2-9FFE-449E-9765-5FA835281C2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897083" y="6655784"/>
                  <a:ext cx="1335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DF58A69-9C17-4B23-B07C-8EEDF25C8017}"/>
                    </a:ext>
                  </a:extLst>
                </p14:cNvPr>
                <p14:cNvContentPartPr/>
                <p14:nvPr/>
              </p14:nvContentPartPr>
              <p14:xfrm>
                <a:off x="10912563" y="6742184"/>
                <a:ext cx="105120" cy="29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DF58A69-9C17-4B23-B07C-8EEDF25C801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894563" y="6724184"/>
                  <a:ext cx="1407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FA3AA5F-3F7A-496F-A970-E9B74687BF91}"/>
                    </a:ext>
                  </a:extLst>
                </p14:cNvPr>
                <p14:cNvContentPartPr/>
                <p14:nvPr/>
              </p14:nvContentPartPr>
              <p14:xfrm>
                <a:off x="10919763" y="6655064"/>
                <a:ext cx="99720" cy="11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FA3AA5F-3F7A-496F-A970-E9B74687BF9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901763" y="6637424"/>
                  <a:ext cx="1353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E824898-6DB1-47AF-B69D-9B1F76EB4BF6}"/>
                    </a:ext>
                  </a:extLst>
                </p14:cNvPr>
                <p14:cNvContentPartPr/>
                <p14:nvPr/>
              </p14:nvContentPartPr>
              <p14:xfrm>
                <a:off x="11061603" y="6647864"/>
                <a:ext cx="138600" cy="190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E824898-6DB1-47AF-B69D-9B1F76EB4BF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043963" y="6630224"/>
                  <a:ext cx="17424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FBBF15A-51CF-4890-B2AB-7450F3F487F9}"/>
                    </a:ext>
                  </a:extLst>
                </p14:cNvPr>
                <p14:cNvContentPartPr/>
                <p14:nvPr/>
              </p14:nvContentPartPr>
              <p14:xfrm>
                <a:off x="11259603" y="6641744"/>
                <a:ext cx="120600" cy="155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FBBF15A-51CF-4890-B2AB-7450F3F487F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241603" y="6623744"/>
                  <a:ext cx="15624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AD70D57-A10A-4501-9912-B06DCC089A34}"/>
                    </a:ext>
                  </a:extLst>
                </p14:cNvPr>
                <p14:cNvContentPartPr/>
                <p14:nvPr/>
              </p14:nvContentPartPr>
              <p14:xfrm>
                <a:off x="11467683" y="6656504"/>
                <a:ext cx="51480" cy="185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AD70D57-A10A-4501-9912-B06DCC089A3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449683" y="6638504"/>
                  <a:ext cx="871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D1D3B55-4A8C-41A3-93B2-D143F2DD0EBD}"/>
                    </a:ext>
                  </a:extLst>
                </p14:cNvPr>
                <p14:cNvContentPartPr/>
                <p14:nvPr/>
              </p14:nvContentPartPr>
              <p14:xfrm>
                <a:off x="11659563" y="6652184"/>
                <a:ext cx="70920" cy="199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D1D3B55-4A8C-41A3-93B2-D143F2DD0EB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641563" y="6634184"/>
                  <a:ext cx="10656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AAC347F-2C30-454F-B1CA-86A1A9BE56AC}"/>
                    </a:ext>
                  </a:extLst>
                </p14:cNvPr>
                <p14:cNvContentPartPr/>
                <p14:nvPr/>
              </p14:nvContentPartPr>
              <p14:xfrm>
                <a:off x="11772603" y="6679544"/>
                <a:ext cx="102960" cy="120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AAC347F-2C30-454F-B1CA-86A1A9BE56A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754963" y="6661544"/>
                  <a:ext cx="1386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315D044-5687-4DF5-B807-13A48718B4E2}"/>
                    </a:ext>
                  </a:extLst>
                </p14:cNvPr>
                <p14:cNvContentPartPr/>
                <p14:nvPr/>
              </p14:nvContentPartPr>
              <p14:xfrm>
                <a:off x="11917683" y="6639224"/>
                <a:ext cx="77040" cy="205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315D044-5687-4DF5-B807-13A48718B4E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900043" y="6621224"/>
                  <a:ext cx="1126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7C1D80E-C0FA-4BC1-8842-3C80C70872CB}"/>
                    </a:ext>
                  </a:extLst>
                </p14:cNvPr>
                <p14:cNvContentPartPr/>
                <p14:nvPr/>
              </p14:nvContentPartPr>
              <p14:xfrm>
                <a:off x="12042963" y="6766304"/>
                <a:ext cx="16920" cy="35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7C1D80E-C0FA-4BC1-8842-3C80C70872C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2024963" y="6748304"/>
                  <a:ext cx="525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7163B89-CE86-486C-A260-C7C416789F7C}"/>
                    </a:ext>
                  </a:extLst>
                </p14:cNvPr>
                <p14:cNvContentPartPr/>
                <p14:nvPr/>
              </p14:nvContentPartPr>
              <p14:xfrm>
                <a:off x="10183923" y="6666584"/>
                <a:ext cx="111240" cy="194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7163B89-CE86-486C-A260-C7C416789F7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166283" y="6648944"/>
                  <a:ext cx="146880" cy="23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D41B3C-5EBC-4035-B4ED-2BAFA5F0433B}"/>
                  </a:ext>
                </a:extLst>
              </p14:cNvPr>
              <p14:cNvContentPartPr/>
              <p14:nvPr/>
            </p14:nvContentPartPr>
            <p14:xfrm>
              <a:off x="2752443" y="1246784"/>
              <a:ext cx="1567800" cy="2649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3D41B3C-5EBC-4035-B4ED-2BAFA5F0433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698803" y="1139144"/>
                <a:ext cx="167544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F30BEA-36DD-4E1B-A9F4-1D66065F896F}"/>
                  </a:ext>
                </a:extLst>
              </p14:cNvPr>
              <p14:cNvContentPartPr/>
              <p14:nvPr/>
            </p14:nvContentPartPr>
            <p14:xfrm>
              <a:off x="8118963" y="3680384"/>
              <a:ext cx="1201320" cy="491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F30BEA-36DD-4E1B-A9F4-1D66065F896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64963" y="3572744"/>
                <a:ext cx="1308960" cy="70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B227986-7C8A-4B23-8A57-40080385D23D}"/>
                  </a:ext>
                </a:extLst>
              </p14:cNvPr>
              <p14:cNvContentPartPr/>
              <p14:nvPr/>
            </p14:nvContentPartPr>
            <p14:xfrm>
              <a:off x="9327483" y="3946064"/>
              <a:ext cx="25920" cy="255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B227986-7C8A-4B23-8A57-40080385D23D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9273843" y="3838064"/>
                <a:ext cx="13356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31CE190-1D10-461C-9F62-8685A5E06943}"/>
                  </a:ext>
                </a:extLst>
              </p14:cNvPr>
              <p14:cNvContentPartPr/>
              <p14:nvPr/>
            </p14:nvContentPartPr>
            <p14:xfrm>
              <a:off x="7119963" y="3675344"/>
              <a:ext cx="25920" cy="111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31CE190-1D10-461C-9F62-8685A5E0694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065963" y="3567344"/>
                <a:ext cx="13356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2553906-5681-452D-A657-D2D3C7218194}"/>
                  </a:ext>
                </a:extLst>
              </p14:cNvPr>
              <p14:cNvContentPartPr/>
              <p14:nvPr/>
            </p14:nvContentPartPr>
            <p14:xfrm>
              <a:off x="6984963" y="3635384"/>
              <a:ext cx="1095840" cy="5860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2553906-5681-452D-A657-D2D3C721819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930963" y="3527744"/>
                <a:ext cx="1203480" cy="80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8E1A273-16B6-48AF-AFFA-78D9A31653BD}"/>
                  </a:ext>
                </a:extLst>
              </p14:cNvPr>
              <p14:cNvContentPartPr/>
              <p14:nvPr/>
            </p14:nvContentPartPr>
            <p14:xfrm>
              <a:off x="7905123" y="3989264"/>
              <a:ext cx="129240" cy="2034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8E1A273-16B6-48AF-AFFA-78D9A31653B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851123" y="3881264"/>
                <a:ext cx="236880" cy="4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56B7384-4094-4A07-9364-6E951DC263D8}"/>
                  </a:ext>
                </a:extLst>
              </p14:cNvPr>
              <p14:cNvContentPartPr/>
              <p14:nvPr/>
            </p14:nvContentPartPr>
            <p14:xfrm>
              <a:off x="1257295" y="1333184"/>
              <a:ext cx="1421708" cy="260004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56B7384-4094-4A07-9364-6E951DC263D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203292" y="1225509"/>
                <a:ext cx="1529353" cy="475714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EF9EAD3F-037F-4632-AF4A-B39A8240896A}"/>
              </a:ext>
            </a:extLst>
          </p:cNvPr>
          <p:cNvGrpSpPr/>
          <p:nvPr/>
        </p:nvGrpSpPr>
        <p:grpSpPr>
          <a:xfrm>
            <a:off x="11331963" y="4842824"/>
            <a:ext cx="766080" cy="523800"/>
            <a:chOff x="11331963" y="4842824"/>
            <a:chExt cx="766080" cy="523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779ECD8-0E0F-49FE-968F-41B6D7799C1B}"/>
                    </a:ext>
                  </a:extLst>
                </p14:cNvPr>
                <p14:cNvContentPartPr/>
                <p14:nvPr/>
              </p14:nvContentPartPr>
              <p14:xfrm>
                <a:off x="11423763" y="4938584"/>
                <a:ext cx="123120" cy="770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779ECD8-0E0F-49FE-968F-41B6D7799C1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405763" y="4920584"/>
                  <a:ext cx="1587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68FA83B-592A-4D6B-863A-09A743C562CE}"/>
                    </a:ext>
                  </a:extLst>
                </p14:cNvPr>
                <p14:cNvContentPartPr/>
                <p14:nvPr/>
              </p14:nvContentPartPr>
              <p14:xfrm>
                <a:off x="11587923" y="4949744"/>
                <a:ext cx="102960" cy="770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68FA83B-592A-4D6B-863A-09A743C562C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569923" y="4931744"/>
                  <a:ext cx="1386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E061788-8666-43C4-814D-906F69E8A1AB}"/>
                    </a:ext>
                  </a:extLst>
                </p14:cNvPr>
                <p14:cNvContentPartPr/>
                <p14:nvPr/>
              </p14:nvContentPartPr>
              <p14:xfrm>
                <a:off x="11743443" y="4961624"/>
                <a:ext cx="47880" cy="1177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E061788-8666-43C4-814D-906F69E8A1A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725443" y="4943624"/>
                  <a:ext cx="835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5432AA2-441F-4CA3-907F-079659F1F06F}"/>
                    </a:ext>
                  </a:extLst>
                </p14:cNvPr>
                <p14:cNvContentPartPr/>
                <p14:nvPr/>
              </p14:nvContentPartPr>
              <p14:xfrm>
                <a:off x="11847843" y="4861544"/>
                <a:ext cx="140400" cy="1681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5432AA2-441F-4CA3-907F-079659F1F06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829843" y="4843904"/>
                  <a:ext cx="1760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F0E0FD6-ED81-4060-93D7-D9D1E10554F1}"/>
                    </a:ext>
                  </a:extLst>
                </p14:cNvPr>
                <p14:cNvContentPartPr/>
                <p14:nvPr/>
              </p14:nvContentPartPr>
              <p14:xfrm>
                <a:off x="11797443" y="4927064"/>
                <a:ext cx="126720" cy="2880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F0E0FD6-ED81-4060-93D7-D9D1E10554F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1779803" y="4909424"/>
                  <a:ext cx="16236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2ACFBC3-4DF0-4632-9BC4-1EED249B1665}"/>
                    </a:ext>
                  </a:extLst>
                </p14:cNvPr>
                <p14:cNvContentPartPr/>
                <p14:nvPr/>
              </p14:nvContentPartPr>
              <p14:xfrm>
                <a:off x="11557683" y="5141984"/>
                <a:ext cx="120600" cy="1224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2ACFBC3-4DF0-4632-9BC4-1EED249B166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1540043" y="5123984"/>
                  <a:ext cx="1562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F85D6D7-EE44-47F3-AA6D-327087256A72}"/>
                    </a:ext>
                  </a:extLst>
                </p14:cNvPr>
                <p14:cNvContentPartPr/>
                <p14:nvPr/>
              </p14:nvContentPartPr>
              <p14:xfrm>
                <a:off x="11740203" y="5188424"/>
                <a:ext cx="91440" cy="892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F85D6D7-EE44-47F3-AA6D-327087256A7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1722563" y="5170424"/>
                  <a:ext cx="12708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1C04E77-0E8C-4B99-8347-A071EFDBC2C0}"/>
                    </a:ext>
                  </a:extLst>
                </p14:cNvPr>
                <p14:cNvContentPartPr/>
                <p14:nvPr/>
              </p14:nvContentPartPr>
              <p14:xfrm>
                <a:off x="11331963" y="4842824"/>
                <a:ext cx="122040" cy="4658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1C04E77-0E8C-4B99-8347-A071EFDBC2C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314323" y="4825184"/>
                  <a:ext cx="15768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054731F-F173-4B40-9D61-4F08041D1D04}"/>
                    </a:ext>
                  </a:extLst>
                </p14:cNvPr>
                <p14:cNvContentPartPr/>
                <p14:nvPr/>
              </p14:nvContentPartPr>
              <p14:xfrm>
                <a:off x="11959083" y="4850024"/>
                <a:ext cx="138960" cy="5166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054731F-F173-4B40-9D61-4F08041D1D0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941443" y="4832024"/>
                  <a:ext cx="174600" cy="55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7178645-B3CE-481E-9ECC-3E128248C9F1}"/>
                    </a:ext>
                  </a:extLst>
                </p14:cNvPr>
                <p14:cNvContentPartPr/>
                <p14:nvPr/>
              </p14:nvContentPartPr>
              <p14:xfrm>
                <a:off x="11555883" y="5131904"/>
                <a:ext cx="118440" cy="2239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7178645-B3CE-481E-9ECC-3E128248C9F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538243" y="5114264"/>
                  <a:ext cx="1540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E9EF01C-9CBE-4034-9E83-A1B59EB3E4C1}"/>
                    </a:ext>
                  </a:extLst>
                </p14:cNvPr>
                <p14:cNvContentPartPr/>
                <p14:nvPr/>
              </p14:nvContentPartPr>
              <p14:xfrm>
                <a:off x="11765403" y="5192024"/>
                <a:ext cx="123480" cy="12132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E9EF01C-9CBE-4034-9E83-A1B59EB3E4C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747763" y="5174384"/>
                  <a:ext cx="159120" cy="156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8121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78F1FC-BFA0-49A1-BD1B-3A7523415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1" y="17022"/>
            <a:ext cx="5755671" cy="5465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51995-B103-40EE-B5BB-10AF95343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422" y="241223"/>
            <a:ext cx="5958578" cy="2230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33EC09-E2B4-45DD-8291-4402217E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617" y="2947815"/>
            <a:ext cx="5771144" cy="31612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2A2B52B-F1E8-4161-92E8-D9F022B35C91}"/>
                  </a:ext>
                </a:extLst>
              </p14:cNvPr>
              <p14:cNvContentPartPr/>
              <p14:nvPr/>
            </p14:nvContentPartPr>
            <p14:xfrm>
              <a:off x="6997563" y="4806824"/>
              <a:ext cx="3052800" cy="94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2A2B52B-F1E8-4161-92E8-D9F022B35C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79923" y="4789184"/>
                <a:ext cx="3088440" cy="9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D6C3A3F-9F0B-459E-858B-3B350C272AE4}"/>
                  </a:ext>
                </a:extLst>
              </p14:cNvPr>
              <p14:cNvContentPartPr/>
              <p14:nvPr/>
            </p14:nvContentPartPr>
            <p14:xfrm>
              <a:off x="1193643" y="5861984"/>
              <a:ext cx="1278000" cy="681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D6C3A3F-9F0B-459E-858B-3B350C272AE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75643" y="5843984"/>
                <a:ext cx="1313640" cy="71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7D2B296-02A2-4245-89AA-1A6FB995ED3A}"/>
                  </a:ext>
                </a:extLst>
              </p14:cNvPr>
              <p14:cNvContentPartPr/>
              <p14:nvPr/>
            </p14:nvContentPartPr>
            <p14:xfrm>
              <a:off x="1204443" y="5700704"/>
              <a:ext cx="1084680" cy="660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7D2B296-02A2-4245-89AA-1A6FB995ED3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86803" y="5682704"/>
                <a:ext cx="112032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D3F6452-0128-4C57-8756-F49052BCB37F}"/>
                  </a:ext>
                </a:extLst>
              </p14:cNvPr>
              <p14:cNvContentPartPr/>
              <p14:nvPr/>
            </p14:nvContentPartPr>
            <p14:xfrm>
              <a:off x="1600803" y="6327824"/>
              <a:ext cx="35640" cy="1688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D3F6452-0128-4C57-8756-F49052BCB37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83163" y="6310184"/>
                <a:ext cx="7128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EE1E718-E661-4CC4-8052-CF23F4C8C29F}"/>
                  </a:ext>
                </a:extLst>
              </p14:cNvPr>
              <p14:cNvContentPartPr/>
              <p14:nvPr/>
            </p14:nvContentPartPr>
            <p14:xfrm>
              <a:off x="1928043" y="5733104"/>
              <a:ext cx="38160" cy="1695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EE1E718-E661-4CC4-8052-CF23F4C8C29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10043" y="5715104"/>
                <a:ext cx="738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2C0F71-4807-49E4-9339-A2222DD2852A}"/>
                  </a:ext>
                </a:extLst>
              </p14:cNvPr>
              <p14:cNvContentPartPr/>
              <p14:nvPr/>
            </p14:nvContentPartPr>
            <p14:xfrm>
              <a:off x="1613043" y="6388304"/>
              <a:ext cx="34920" cy="100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2C0F71-4807-49E4-9339-A2222DD2852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95403" y="6370304"/>
                <a:ext cx="70560" cy="13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891D49FA-7940-4CC7-BA36-2510D4F2F297}"/>
              </a:ext>
            </a:extLst>
          </p:cNvPr>
          <p:cNvGrpSpPr/>
          <p:nvPr/>
        </p:nvGrpSpPr>
        <p:grpSpPr>
          <a:xfrm>
            <a:off x="2254203" y="5683424"/>
            <a:ext cx="685440" cy="805320"/>
            <a:chOff x="2254203" y="5683424"/>
            <a:chExt cx="685440" cy="805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B1682BE-6420-4F6A-B16E-CDF51995DBBD}"/>
                    </a:ext>
                  </a:extLst>
                </p14:cNvPr>
                <p14:cNvContentPartPr/>
                <p14:nvPr/>
              </p14:nvContentPartPr>
              <p14:xfrm>
                <a:off x="2254203" y="5683424"/>
                <a:ext cx="621000" cy="6609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B1682BE-6420-4F6A-B16E-CDF51995DBB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36203" y="5665424"/>
                  <a:ext cx="656640" cy="69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1012B08-BDE1-4242-9FB4-AC7285F2A5B3}"/>
                    </a:ext>
                  </a:extLst>
                </p14:cNvPr>
                <p14:cNvContentPartPr/>
                <p14:nvPr/>
              </p14:nvContentPartPr>
              <p14:xfrm>
                <a:off x="2454723" y="5881784"/>
                <a:ext cx="484920" cy="5590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1012B08-BDE1-4242-9FB4-AC7285F2A5B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437083" y="5864144"/>
                  <a:ext cx="520560" cy="59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C1EA4CC-25BB-46E6-97D9-A73F20A7D000}"/>
                    </a:ext>
                  </a:extLst>
                </p14:cNvPr>
                <p14:cNvContentPartPr/>
                <p14:nvPr/>
              </p14:nvContentPartPr>
              <p14:xfrm>
                <a:off x="2430963" y="6413504"/>
                <a:ext cx="62280" cy="752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C1EA4CC-25BB-46E6-97D9-A73F20A7D00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413323" y="6395864"/>
                  <a:ext cx="9792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BBBC518-DC69-4785-9DCE-1A5AFA5DE0B6}"/>
                    </a:ext>
                  </a:extLst>
                </p14:cNvPr>
                <p14:cNvContentPartPr/>
                <p14:nvPr/>
              </p14:nvContentPartPr>
              <p14:xfrm>
                <a:off x="2325483" y="6358424"/>
                <a:ext cx="43560" cy="950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BBBC518-DC69-4785-9DCE-1A5AFA5DE0B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307483" y="6340424"/>
                  <a:ext cx="79200" cy="13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D154E8D-B389-49DE-8821-FE8A162BB7C8}"/>
                  </a:ext>
                </a:extLst>
              </p14:cNvPr>
              <p14:cNvContentPartPr/>
              <p14:nvPr/>
            </p14:nvContentPartPr>
            <p14:xfrm>
              <a:off x="1243323" y="5773064"/>
              <a:ext cx="330840" cy="669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D154E8D-B389-49DE-8821-FE8A162BB7C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89683" y="5665424"/>
                <a:ext cx="438480" cy="88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94F1B41-C32C-4494-AAE8-40FCA0814D93}"/>
                  </a:ext>
                </a:extLst>
              </p14:cNvPr>
              <p14:cNvContentPartPr/>
              <p14:nvPr/>
            </p14:nvContentPartPr>
            <p14:xfrm>
              <a:off x="1983843" y="5731304"/>
              <a:ext cx="307080" cy="7135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94F1B41-C32C-4494-AAE8-40FCA0814D9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930203" y="5623304"/>
                <a:ext cx="414720" cy="9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438DB42-8EC6-46AB-AE55-3C92563CAE24}"/>
                  </a:ext>
                </a:extLst>
              </p14:cNvPr>
              <p14:cNvContentPartPr/>
              <p14:nvPr/>
            </p14:nvContentPartPr>
            <p14:xfrm>
              <a:off x="1662003" y="5736344"/>
              <a:ext cx="237240" cy="7156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438DB42-8EC6-46AB-AE55-3C92563CAE2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608003" y="5628704"/>
                <a:ext cx="344880" cy="9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88A3694-B3C5-470E-A9A8-B875057225F6}"/>
                  </a:ext>
                </a:extLst>
              </p14:cNvPr>
              <p14:cNvContentPartPr/>
              <p14:nvPr/>
            </p14:nvContentPartPr>
            <p14:xfrm>
              <a:off x="2358603" y="5724824"/>
              <a:ext cx="596160" cy="6638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88A3694-B3C5-470E-A9A8-B875057225F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304603" y="5617184"/>
                <a:ext cx="703800" cy="87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E683734E-2783-4064-903C-7058EEEBF5A3}"/>
              </a:ext>
            </a:extLst>
          </p:cNvPr>
          <p:cNvGrpSpPr/>
          <p:nvPr/>
        </p:nvGrpSpPr>
        <p:grpSpPr>
          <a:xfrm>
            <a:off x="2956203" y="5646344"/>
            <a:ext cx="515160" cy="342720"/>
            <a:chOff x="2956203" y="5646344"/>
            <a:chExt cx="515160" cy="342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620B6EA-1A4C-4E4F-A80F-D7E995FBF540}"/>
                    </a:ext>
                  </a:extLst>
                </p14:cNvPr>
                <p14:cNvContentPartPr/>
                <p14:nvPr/>
              </p14:nvContentPartPr>
              <p14:xfrm>
                <a:off x="2956203" y="5729504"/>
                <a:ext cx="335160" cy="1288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620B6EA-1A4C-4E4F-A80F-D7E995FBF54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38203" y="5711864"/>
                  <a:ext cx="3708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E47542E-05B9-4A56-BE79-572662222115}"/>
                    </a:ext>
                  </a:extLst>
                </p14:cNvPr>
                <p14:cNvContentPartPr/>
                <p14:nvPr/>
              </p14:nvContentPartPr>
              <p14:xfrm>
                <a:off x="3324843" y="5726984"/>
                <a:ext cx="146520" cy="2620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E47542E-05B9-4A56-BE79-57266222211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06843" y="5709344"/>
                  <a:ext cx="18216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4AE8EE7-7257-455E-9E21-8F44E55B91AD}"/>
                    </a:ext>
                  </a:extLst>
                </p14:cNvPr>
                <p14:cNvContentPartPr/>
                <p14:nvPr/>
              </p14:nvContentPartPr>
              <p14:xfrm>
                <a:off x="3351123" y="5646344"/>
                <a:ext cx="113040" cy="187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4AE8EE7-7257-455E-9E21-8F44E55B91A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33123" y="5628344"/>
                  <a:ext cx="14868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C90624-2DED-4AD1-85F1-D770D876B737}"/>
              </a:ext>
            </a:extLst>
          </p:cNvPr>
          <p:cNvGrpSpPr/>
          <p:nvPr/>
        </p:nvGrpSpPr>
        <p:grpSpPr>
          <a:xfrm>
            <a:off x="547803" y="5673704"/>
            <a:ext cx="654120" cy="245880"/>
            <a:chOff x="547803" y="5673704"/>
            <a:chExt cx="654120" cy="245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22C3CCD-92F8-4A4B-AE1F-7DBAEA7ECB40}"/>
                    </a:ext>
                  </a:extLst>
                </p14:cNvPr>
                <p14:cNvContentPartPr/>
                <p14:nvPr/>
              </p14:nvContentPartPr>
              <p14:xfrm>
                <a:off x="958923" y="5737064"/>
                <a:ext cx="243000" cy="1357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22C3CCD-92F8-4A4B-AE1F-7DBAEA7ECB4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41283" y="5719064"/>
                  <a:ext cx="2786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0EB5057-C93D-40B8-81C9-5BFD6390B0CE}"/>
                    </a:ext>
                  </a:extLst>
                </p14:cNvPr>
                <p14:cNvContentPartPr/>
                <p14:nvPr/>
              </p14:nvContentPartPr>
              <p14:xfrm>
                <a:off x="632043" y="5727704"/>
                <a:ext cx="111240" cy="1918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0EB5057-C93D-40B8-81C9-5BFD6390B0C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14043" y="5710064"/>
                  <a:ext cx="14688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35462C8-F249-4E27-97BA-9AB895C529D5}"/>
                    </a:ext>
                  </a:extLst>
                </p14:cNvPr>
                <p14:cNvContentPartPr/>
                <p14:nvPr/>
              </p14:nvContentPartPr>
              <p14:xfrm>
                <a:off x="547803" y="5673704"/>
                <a:ext cx="240120" cy="111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35462C8-F249-4E27-97BA-9AB895C529D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29803" y="5656064"/>
                  <a:ext cx="275760" cy="4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7E5E53F-76A8-43F5-8EC4-EB7845388145}"/>
                  </a:ext>
                </a:extLst>
              </p14:cNvPr>
              <p14:cNvContentPartPr/>
              <p14:nvPr/>
            </p14:nvContentPartPr>
            <p14:xfrm>
              <a:off x="1942803" y="5462744"/>
              <a:ext cx="126360" cy="176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7E5E53F-76A8-43F5-8EC4-EB784538814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924803" y="5444744"/>
                <a:ext cx="162000" cy="21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6BB29E9-FF87-4303-9956-01B333364E38}"/>
              </a:ext>
            </a:extLst>
          </p:cNvPr>
          <p:cNvGrpSpPr/>
          <p:nvPr/>
        </p:nvGrpSpPr>
        <p:grpSpPr>
          <a:xfrm>
            <a:off x="1379403" y="6549944"/>
            <a:ext cx="478080" cy="218880"/>
            <a:chOff x="1379403" y="6549944"/>
            <a:chExt cx="478080" cy="218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CA5C398-E968-4822-85F3-3B481A69F1A0}"/>
                    </a:ext>
                  </a:extLst>
                </p14:cNvPr>
                <p14:cNvContentPartPr/>
                <p14:nvPr/>
              </p14:nvContentPartPr>
              <p14:xfrm>
                <a:off x="1379403" y="6561104"/>
                <a:ext cx="201240" cy="2037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CA5C398-E968-4822-85F3-3B481A69F1A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361763" y="6543104"/>
                  <a:ext cx="2368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C3174C4-FE57-4B16-82F5-3DA786E50A7C}"/>
                    </a:ext>
                  </a:extLst>
                </p14:cNvPr>
                <p14:cNvContentPartPr/>
                <p14:nvPr/>
              </p14:nvContentPartPr>
              <p14:xfrm>
                <a:off x="1642923" y="6549944"/>
                <a:ext cx="214560" cy="2188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C3174C4-FE57-4B16-82F5-3DA786E50A7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625283" y="6532304"/>
                  <a:ext cx="250200" cy="25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78DED37-A242-4E31-A2FA-9E500B2AE44F}"/>
                  </a:ext>
                </a:extLst>
              </p14:cNvPr>
              <p14:cNvContentPartPr/>
              <p14:nvPr/>
            </p14:nvContentPartPr>
            <p14:xfrm>
              <a:off x="2132523" y="6512864"/>
              <a:ext cx="213480" cy="2660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78DED37-A242-4E31-A2FA-9E500B2AE44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14523" y="6494864"/>
                <a:ext cx="24912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83A0D69-2A6B-44D7-8095-825F70C6A93C}"/>
                  </a:ext>
                </a:extLst>
              </p14:cNvPr>
              <p14:cNvContentPartPr/>
              <p14:nvPr/>
            </p14:nvContentPartPr>
            <p14:xfrm>
              <a:off x="2398923" y="6533024"/>
              <a:ext cx="186120" cy="1954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83A0D69-2A6B-44D7-8095-825F70C6A93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81283" y="6515024"/>
                <a:ext cx="221760" cy="23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11173A5D-DCEA-4AE5-B929-96A1D2EDA7BB}"/>
              </a:ext>
            </a:extLst>
          </p:cNvPr>
          <p:cNvGrpSpPr/>
          <p:nvPr/>
        </p:nvGrpSpPr>
        <p:grpSpPr>
          <a:xfrm>
            <a:off x="2693403" y="6434024"/>
            <a:ext cx="614160" cy="369360"/>
            <a:chOff x="2693403" y="6434024"/>
            <a:chExt cx="614160" cy="369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49FE6E-9265-4C28-9042-6F87D51BD3CA}"/>
                    </a:ext>
                  </a:extLst>
                </p14:cNvPr>
                <p14:cNvContentPartPr/>
                <p14:nvPr/>
              </p14:nvContentPartPr>
              <p14:xfrm>
                <a:off x="2693403" y="6434024"/>
                <a:ext cx="540360" cy="3693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49FE6E-9265-4C28-9042-6F87D51BD3C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675763" y="6416024"/>
                  <a:ext cx="57600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9C25EF6-C5B0-404C-AC3B-B1ECEC97223C}"/>
                    </a:ext>
                  </a:extLst>
                </p14:cNvPr>
                <p14:cNvContentPartPr/>
                <p14:nvPr/>
              </p14:nvContentPartPr>
              <p14:xfrm>
                <a:off x="3016683" y="6525824"/>
                <a:ext cx="290880" cy="496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9C25EF6-C5B0-404C-AC3B-B1ECEC97223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998683" y="6507824"/>
                  <a:ext cx="326520" cy="8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D7F429-CF67-421A-82A4-20083DF88A86}"/>
              </a:ext>
            </a:extLst>
          </p:cNvPr>
          <p:cNvGrpSpPr/>
          <p:nvPr/>
        </p:nvGrpSpPr>
        <p:grpSpPr>
          <a:xfrm>
            <a:off x="3934323" y="5952704"/>
            <a:ext cx="1676520" cy="435960"/>
            <a:chOff x="3934323" y="5952704"/>
            <a:chExt cx="1676520" cy="435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FB3FDEE-98A5-454B-BFC4-0A7BF56259DF}"/>
                    </a:ext>
                  </a:extLst>
                </p14:cNvPr>
                <p14:cNvContentPartPr/>
                <p14:nvPr/>
              </p14:nvContentPartPr>
              <p14:xfrm>
                <a:off x="4032603" y="6082664"/>
                <a:ext cx="30960" cy="2484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FB3FDEE-98A5-454B-BFC4-0A7BF56259D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014963" y="6065024"/>
                  <a:ext cx="6660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120F61B-0BA1-4190-BDEA-AAEAA391847E}"/>
                    </a:ext>
                  </a:extLst>
                </p14:cNvPr>
                <p14:cNvContentPartPr/>
                <p14:nvPr/>
              </p14:nvContentPartPr>
              <p14:xfrm>
                <a:off x="3934323" y="6090944"/>
                <a:ext cx="270000" cy="259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120F61B-0BA1-4190-BDEA-AAEAA391847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916323" y="6073304"/>
                  <a:ext cx="305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5C1381C-48AF-4AEF-82C7-C0CB15DCFC2F}"/>
                    </a:ext>
                  </a:extLst>
                </p14:cNvPr>
                <p14:cNvContentPartPr/>
                <p14:nvPr/>
              </p14:nvContentPartPr>
              <p14:xfrm>
                <a:off x="4223043" y="6097064"/>
                <a:ext cx="192240" cy="2512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5C1381C-48AF-4AEF-82C7-C0CB15DCFC2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205043" y="6079064"/>
                  <a:ext cx="2278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CA83751-92AD-46E4-9CFC-9AD1B381353F}"/>
                    </a:ext>
                  </a:extLst>
                </p14:cNvPr>
                <p14:cNvContentPartPr/>
                <p14:nvPr/>
              </p14:nvContentPartPr>
              <p14:xfrm>
                <a:off x="4232043" y="6220544"/>
                <a:ext cx="164160" cy="262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CA83751-92AD-46E4-9CFC-9AD1B381353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214403" y="6202544"/>
                  <a:ext cx="1998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701B5AB-3FB3-451F-AFD0-0848C06A152F}"/>
                    </a:ext>
                  </a:extLst>
                </p14:cNvPr>
                <p14:cNvContentPartPr/>
                <p14:nvPr/>
              </p14:nvContentPartPr>
              <p14:xfrm>
                <a:off x="4260123" y="6111104"/>
                <a:ext cx="166320" cy="316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701B5AB-3FB3-451F-AFD0-0848C06A152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242123" y="6093104"/>
                  <a:ext cx="2019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44575C7-E260-428B-871C-839C76929F9E}"/>
                    </a:ext>
                  </a:extLst>
                </p14:cNvPr>
                <p14:cNvContentPartPr/>
                <p14:nvPr/>
              </p14:nvContentPartPr>
              <p14:xfrm>
                <a:off x="4601043" y="5952704"/>
                <a:ext cx="1009800" cy="4359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44575C7-E260-428B-871C-839C76929F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583043" y="5935064"/>
                  <a:ext cx="1045440" cy="47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16F0A8A-782B-473E-BD95-8006124359BF}"/>
                  </a:ext>
                </a:extLst>
              </p14:cNvPr>
              <p14:cNvContentPartPr/>
              <p14:nvPr/>
            </p14:nvContentPartPr>
            <p14:xfrm>
              <a:off x="5462163" y="6095264"/>
              <a:ext cx="385560" cy="4208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16F0A8A-782B-473E-BD95-8006124359B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444523" y="6077264"/>
                <a:ext cx="421200" cy="45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EA2F9047-E631-4EF7-910C-79FBDC03340E}"/>
              </a:ext>
            </a:extLst>
          </p:cNvPr>
          <p:cNvGrpSpPr/>
          <p:nvPr/>
        </p:nvGrpSpPr>
        <p:grpSpPr>
          <a:xfrm>
            <a:off x="5707683" y="6218744"/>
            <a:ext cx="783000" cy="413280"/>
            <a:chOff x="5707683" y="6218744"/>
            <a:chExt cx="783000" cy="413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533CE28-F5F1-4DDF-BF44-624E59F03202}"/>
                    </a:ext>
                  </a:extLst>
                </p14:cNvPr>
                <p14:cNvContentPartPr/>
                <p14:nvPr/>
              </p14:nvContentPartPr>
              <p14:xfrm>
                <a:off x="5707683" y="6218744"/>
                <a:ext cx="783000" cy="4132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533CE28-F5F1-4DDF-BF44-624E59F0320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689683" y="6200744"/>
                  <a:ext cx="81864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330FB4F-77E8-4823-8F4A-44886050F7EA}"/>
                    </a:ext>
                  </a:extLst>
                </p14:cNvPr>
                <p14:cNvContentPartPr/>
                <p14:nvPr/>
              </p14:nvContentPartPr>
              <p14:xfrm>
                <a:off x="6036363" y="6353024"/>
                <a:ext cx="311760" cy="309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330FB4F-77E8-4823-8F4A-44886050F7E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018723" y="6335024"/>
                  <a:ext cx="347400" cy="6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92A1EA5-B12C-488D-A64F-0EBDB2C3751D}"/>
                  </a:ext>
                </a:extLst>
              </p14:cNvPr>
              <p14:cNvContentPartPr/>
              <p14:nvPr/>
            </p14:nvContentPartPr>
            <p14:xfrm>
              <a:off x="1798443" y="5438984"/>
              <a:ext cx="145800" cy="2102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92A1EA5-B12C-488D-A64F-0EBDB2C3751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780443" y="5420984"/>
                <a:ext cx="181440" cy="24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3A7EA9D9-F64A-456B-B2A1-E60F1B1A9A11}"/>
              </a:ext>
            </a:extLst>
          </p:cNvPr>
          <p:cNvGrpSpPr/>
          <p:nvPr/>
        </p:nvGrpSpPr>
        <p:grpSpPr>
          <a:xfrm>
            <a:off x="2167083" y="5422064"/>
            <a:ext cx="425520" cy="204480"/>
            <a:chOff x="2167083" y="5422064"/>
            <a:chExt cx="425520" cy="204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3372DE5-1F92-42AA-926B-2D1C7F454B46}"/>
                    </a:ext>
                  </a:extLst>
                </p14:cNvPr>
                <p14:cNvContentPartPr/>
                <p14:nvPr/>
              </p14:nvContentPartPr>
              <p14:xfrm>
                <a:off x="2167083" y="5422064"/>
                <a:ext cx="416160" cy="2044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3372DE5-1F92-42AA-926B-2D1C7F454B4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149083" y="5404064"/>
                  <a:ext cx="4518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3278C47-C1DF-45CB-AF76-5DF6604206FF}"/>
                    </a:ext>
                  </a:extLst>
                </p14:cNvPr>
                <p14:cNvContentPartPr/>
                <p14:nvPr/>
              </p14:nvContentPartPr>
              <p14:xfrm>
                <a:off x="2478843" y="5447264"/>
                <a:ext cx="113760" cy="468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3278C47-C1DF-45CB-AF76-5DF6604206F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461203" y="5429264"/>
                  <a:ext cx="149400" cy="8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A8341BA-01B9-4D49-AB94-4F6CB9F1C314}"/>
                  </a:ext>
                </a:extLst>
              </p14:cNvPr>
              <p14:cNvContentPartPr/>
              <p14:nvPr/>
            </p14:nvContentPartPr>
            <p14:xfrm>
              <a:off x="2940723" y="5154584"/>
              <a:ext cx="469080" cy="900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A8341BA-01B9-4D49-AB94-4F6CB9F1C31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887083" y="5046944"/>
                <a:ext cx="57672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83A29D3-EF24-4862-87D9-246170B6CBB1}"/>
                  </a:ext>
                </a:extLst>
              </p14:cNvPr>
              <p14:cNvContentPartPr/>
              <p14:nvPr/>
            </p14:nvContentPartPr>
            <p14:xfrm>
              <a:off x="2245203" y="5133704"/>
              <a:ext cx="623160" cy="1105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83A29D3-EF24-4862-87D9-246170B6CBB1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191203" y="5025704"/>
                <a:ext cx="73080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7CE868B-5A26-4CF7-9750-95BB02763C0F}"/>
                  </a:ext>
                </a:extLst>
              </p14:cNvPr>
              <p14:cNvContentPartPr/>
              <p14:nvPr/>
            </p14:nvContentPartPr>
            <p14:xfrm>
              <a:off x="1523043" y="5126144"/>
              <a:ext cx="667800" cy="104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7CE868B-5A26-4CF7-9750-95BB02763C0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469403" y="5018504"/>
                <a:ext cx="77544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9337A0B-5B29-4B5F-909A-92F79B3C6E7B}"/>
                  </a:ext>
                </a:extLst>
              </p14:cNvPr>
              <p14:cNvContentPartPr/>
              <p14:nvPr/>
            </p14:nvContentPartPr>
            <p14:xfrm>
              <a:off x="1557963" y="5251064"/>
              <a:ext cx="26640" cy="54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9337A0B-5B29-4B5F-909A-92F79B3C6E7B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503963" y="5143064"/>
                <a:ext cx="134280" cy="22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5055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197C5E-1371-4ABA-9505-83C08FA2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35" y="252442"/>
            <a:ext cx="5833566" cy="880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99530-3D86-44FF-A5C8-E4E48A7F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488" y="1559529"/>
            <a:ext cx="2892531" cy="1015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DAF2EF-14EB-4DCC-8F5A-272414501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64" y="2849377"/>
            <a:ext cx="4635360" cy="774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8D35A4-31CF-4C62-8E8C-6DAC90883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967" y="3295678"/>
            <a:ext cx="814195" cy="266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50A886-334F-4AFD-9870-48A93EF15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70" y="4088736"/>
            <a:ext cx="3767853" cy="207645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FA059A3-E6B8-42A7-8121-0BE4BEC48D5A}"/>
              </a:ext>
            </a:extLst>
          </p:cNvPr>
          <p:cNvGrpSpPr/>
          <p:nvPr/>
        </p:nvGrpSpPr>
        <p:grpSpPr>
          <a:xfrm>
            <a:off x="4171923" y="1999904"/>
            <a:ext cx="836280" cy="229320"/>
            <a:chOff x="4171923" y="1999904"/>
            <a:chExt cx="836280" cy="22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70A72BA-58B6-4823-B058-56F591FDA6B9}"/>
                    </a:ext>
                  </a:extLst>
                </p14:cNvPr>
                <p14:cNvContentPartPr/>
                <p14:nvPr/>
              </p14:nvContentPartPr>
              <p14:xfrm>
                <a:off x="4171923" y="2028344"/>
                <a:ext cx="518400" cy="71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70A72BA-58B6-4823-B058-56F591FDA6B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63283" y="2019344"/>
                  <a:ext cx="5360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C7C5B8D-63A1-4A54-BA4C-80485F3F61C6}"/>
                    </a:ext>
                  </a:extLst>
                </p14:cNvPr>
                <p14:cNvContentPartPr/>
                <p14:nvPr/>
              </p14:nvContentPartPr>
              <p14:xfrm>
                <a:off x="4830723" y="2019704"/>
                <a:ext cx="152280" cy="166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C7C5B8D-63A1-4A54-BA4C-80485F3F61C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21723" y="2011064"/>
                  <a:ext cx="1699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857730F-8CD9-48AC-99C6-CE592EBBCA3F}"/>
                    </a:ext>
                  </a:extLst>
                </p14:cNvPr>
                <p14:cNvContentPartPr/>
                <p14:nvPr/>
              </p14:nvContentPartPr>
              <p14:xfrm>
                <a:off x="4860963" y="1999904"/>
                <a:ext cx="147240" cy="229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857730F-8CD9-48AC-99C6-CE592EBBCA3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51963" y="1990904"/>
                  <a:ext cx="164880" cy="246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8D18D7B9-6C47-4925-9351-7C404E4FB5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7004" y="5299196"/>
            <a:ext cx="1556136" cy="1278108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3226B08B-6421-4DBF-941B-EEF836ABC171}"/>
              </a:ext>
            </a:extLst>
          </p:cNvPr>
          <p:cNvGrpSpPr/>
          <p:nvPr/>
        </p:nvGrpSpPr>
        <p:grpSpPr>
          <a:xfrm>
            <a:off x="504603" y="4711064"/>
            <a:ext cx="3070080" cy="2148840"/>
            <a:chOff x="504603" y="4711064"/>
            <a:chExt cx="3070080" cy="214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8029940-F497-4BD5-845A-8EC2FF8E7932}"/>
                    </a:ext>
                  </a:extLst>
                </p14:cNvPr>
                <p14:cNvContentPartPr/>
                <p14:nvPr/>
              </p14:nvContentPartPr>
              <p14:xfrm>
                <a:off x="859563" y="6554264"/>
                <a:ext cx="227160" cy="165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8029940-F497-4BD5-845A-8EC2FF8E793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41923" y="6536264"/>
                  <a:ext cx="2628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A7477BE-5B8A-4834-B88B-49F311C085C4}"/>
                    </a:ext>
                  </a:extLst>
                </p14:cNvPr>
                <p14:cNvContentPartPr/>
                <p14:nvPr/>
              </p14:nvContentPartPr>
              <p14:xfrm>
                <a:off x="1185363" y="6588464"/>
                <a:ext cx="21240" cy="94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A7477BE-5B8A-4834-B88B-49F311C085C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67723" y="6570464"/>
                  <a:ext cx="568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D4C8A4D-E908-4E57-9AB0-E72E86963A1E}"/>
                    </a:ext>
                  </a:extLst>
                </p14:cNvPr>
                <p14:cNvContentPartPr/>
                <p14:nvPr/>
              </p14:nvContentPartPr>
              <p14:xfrm>
                <a:off x="1166283" y="6466064"/>
                <a:ext cx="15120" cy="6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D4C8A4D-E908-4E57-9AB0-E72E86963A1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48643" y="6448424"/>
                  <a:ext cx="507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BBDC192-905A-4FF2-BEF1-A31E53885F3D}"/>
                    </a:ext>
                  </a:extLst>
                </p14:cNvPr>
                <p14:cNvContentPartPr/>
                <p14:nvPr/>
              </p14:nvContentPartPr>
              <p14:xfrm>
                <a:off x="1272123" y="6577304"/>
                <a:ext cx="78840" cy="158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BBDC192-905A-4FF2-BEF1-A31E53885F3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54123" y="6559304"/>
                  <a:ext cx="1144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1D1C9C8-8DC7-4312-B8C7-301EFEA90957}"/>
                    </a:ext>
                  </a:extLst>
                </p14:cNvPr>
                <p14:cNvContentPartPr/>
                <p14:nvPr/>
              </p14:nvContentPartPr>
              <p14:xfrm>
                <a:off x="1422243" y="6547064"/>
                <a:ext cx="101160" cy="181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1D1C9C8-8DC7-4312-B8C7-301EFEA9095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404603" y="6529424"/>
                  <a:ext cx="1368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7E47CFA-994A-41E9-9A7F-8E42B2B3BB41}"/>
                    </a:ext>
                  </a:extLst>
                </p14:cNvPr>
                <p14:cNvContentPartPr/>
                <p14:nvPr/>
              </p14:nvContentPartPr>
              <p14:xfrm>
                <a:off x="1584603" y="6619064"/>
                <a:ext cx="29880" cy="147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7E47CFA-994A-41E9-9A7F-8E42B2B3BB4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566603" y="6601424"/>
                  <a:ext cx="655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89402B5-A943-46A0-B978-751FFDFEA3AE}"/>
                    </a:ext>
                  </a:extLst>
                </p14:cNvPr>
                <p14:cNvContentPartPr/>
                <p14:nvPr/>
              </p14:nvContentPartPr>
              <p14:xfrm>
                <a:off x="1545723" y="6561104"/>
                <a:ext cx="11520" cy="4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89402B5-A943-46A0-B978-751FFDFEA3A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527723" y="6543464"/>
                  <a:ext cx="471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6326076-E629-4303-945F-3A0835D886EE}"/>
                    </a:ext>
                  </a:extLst>
                </p14:cNvPr>
                <p14:cNvContentPartPr/>
                <p14:nvPr/>
              </p14:nvContentPartPr>
              <p14:xfrm>
                <a:off x="1707003" y="6614384"/>
                <a:ext cx="102240" cy="1857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6326076-E629-4303-945F-3A0835D886E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689363" y="6596384"/>
                  <a:ext cx="13788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6195027-8243-4CDF-92F5-5CC2C00DE4FF}"/>
                    </a:ext>
                  </a:extLst>
                </p14:cNvPr>
                <p14:cNvContentPartPr/>
                <p14:nvPr/>
              </p14:nvContentPartPr>
              <p14:xfrm>
                <a:off x="1869723" y="6629144"/>
                <a:ext cx="197280" cy="2307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6195027-8243-4CDF-92F5-5CC2C00DE4F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852083" y="6611144"/>
                  <a:ext cx="23292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8743D4F-5317-4B37-A220-AF6827CCB4EF}"/>
                    </a:ext>
                  </a:extLst>
                </p14:cNvPr>
                <p14:cNvContentPartPr/>
                <p14:nvPr/>
              </p14:nvContentPartPr>
              <p14:xfrm>
                <a:off x="2267163" y="6639224"/>
                <a:ext cx="60480" cy="140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8743D4F-5317-4B37-A220-AF6827CCB4E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249163" y="6621224"/>
                  <a:ext cx="961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61B1AF2-3891-47F3-9D66-22B884D91E0A}"/>
                    </a:ext>
                  </a:extLst>
                </p14:cNvPr>
                <p14:cNvContentPartPr/>
                <p14:nvPr/>
              </p14:nvContentPartPr>
              <p14:xfrm>
                <a:off x="2280483" y="6525824"/>
                <a:ext cx="13320" cy="8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61B1AF2-3891-47F3-9D66-22B884D91E0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262483" y="6507824"/>
                  <a:ext cx="48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E9B90C9-2865-42CD-A0C3-3EF9B857A663}"/>
                    </a:ext>
                  </a:extLst>
                </p14:cNvPr>
                <p14:cNvContentPartPr/>
                <p14:nvPr/>
              </p14:nvContentPartPr>
              <p14:xfrm>
                <a:off x="2378403" y="6602504"/>
                <a:ext cx="100800" cy="1137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E9B90C9-2865-42CD-A0C3-3EF9B857A66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360403" y="6584864"/>
                  <a:ext cx="1364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4BF89BE-0659-4C1D-8772-55F180ADBFA9}"/>
                    </a:ext>
                  </a:extLst>
                </p14:cNvPr>
                <p14:cNvContentPartPr/>
                <p14:nvPr/>
              </p14:nvContentPartPr>
              <p14:xfrm>
                <a:off x="2687643" y="6515744"/>
                <a:ext cx="99000" cy="2887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4BF89BE-0659-4C1D-8772-55F180ADBFA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669643" y="6498104"/>
                  <a:ext cx="13464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7BF3874-6DF9-42ED-918F-D9EAA8DAA1DF}"/>
                    </a:ext>
                  </a:extLst>
                </p14:cNvPr>
                <p14:cNvContentPartPr/>
                <p14:nvPr/>
              </p14:nvContentPartPr>
              <p14:xfrm>
                <a:off x="2656323" y="6562544"/>
                <a:ext cx="149400" cy="532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7BF3874-6DF9-42ED-918F-D9EAA8DAA1D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638323" y="6544904"/>
                  <a:ext cx="1850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1C91CF8-3FAB-410E-8A9C-6817F154E088}"/>
                    </a:ext>
                  </a:extLst>
                </p14:cNvPr>
                <p14:cNvContentPartPr/>
                <p14:nvPr/>
              </p14:nvContentPartPr>
              <p14:xfrm>
                <a:off x="2834163" y="6639224"/>
                <a:ext cx="387360" cy="1317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1C91CF8-3FAB-410E-8A9C-6817F154E08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816163" y="6621584"/>
                  <a:ext cx="4230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29F5D32-345B-4F8D-83E8-0A1A6198976C}"/>
                    </a:ext>
                  </a:extLst>
                </p14:cNvPr>
                <p14:cNvContentPartPr/>
                <p14:nvPr/>
              </p14:nvContentPartPr>
              <p14:xfrm>
                <a:off x="3097323" y="6612584"/>
                <a:ext cx="135000" cy="2019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29F5D32-345B-4F8D-83E8-0A1A6198976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079683" y="6594944"/>
                  <a:ext cx="1706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E92AD79-644A-4B8E-9DB1-84632BEC0506}"/>
                    </a:ext>
                  </a:extLst>
                </p14:cNvPr>
                <p14:cNvContentPartPr/>
                <p14:nvPr/>
              </p14:nvContentPartPr>
              <p14:xfrm>
                <a:off x="3407643" y="6436184"/>
                <a:ext cx="167040" cy="390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E92AD79-644A-4B8E-9DB1-84632BEC050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390003" y="6418184"/>
                  <a:ext cx="20268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DFF032B-4A82-4B7D-80CF-1747AAC7F79D}"/>
                    </a:ext>
                  </a:extLst>
                </p14:cNvPr>
                <p14:cNvContentPartPr/>
                <p14:nvPr/>
              </p14:nvContentPartPr>
              <p14:xfrm>
                <a:off x="3296043" y="6589544"/>
                <a:ext cx="259200" cy="27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DFF032B-4A82-4B7D-80CF-1747AAC7F79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278043" y="6571904"/>
                  <a:ext cx="2948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6CBA03C-CB84-42BA-8A88-B9DC9F67401D}"/>
                    </a:ext>
                  </a:extLst>
                </p14:cNvPr>
                <p14:cNvContentPartPr/>
                <p14:nvPr/>
              </p14:nvContentPartPr>
              <p14:xfrm>
                <a:off x="504603" y="4711064"/>
                <a:ext cx="2008440" cy="1899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6CBA03C-CB84-42BA-8A88-B9DC9F6740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86963" y="4693064"/>
                  <a:ext cx="2044080" cy="193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025E32E-DF10-400A-83BB-80DD020D745E}"/>
                  </a:ext>
                </a:extLst>
              </p14:cNvPr>
              <p14:cNvContentPartPr/>
              <p14:nvPr/>
            </p14:nvContentPartPr>
            <p14:xfrm>
              <a:off x="2402163" y="4704944"/>
              <a:ext cx="235440" cy="2430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025E32E-DF10-400A-83BB-80DD020D745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384523" y="4686944"/>
                <a:ext cx="271080" cy="278640"/>
              </a:xfrm>
              <a:prstGeom prst="rect">
                <a:avLst/>
              </a:prstGeom>
            </p:spPr>
          </p:pic>
        </mc:Fallback>
      </mc:AlternateContent>
      <p:pic>
        <p:nvPicPr>
          <p:cNvPr id="81" name="Picture 80">
            <a:extLst>
              <a:ext uri="{FF2B5EF4-FFF2-40B4-BE49-F238E27FC236}">
                <a16:creationId xmlns:a16="http://schemas.microsoft.com/office/drawing/2014/main" id="{83CACD57-FCC7-4984-8CDA-67DA3EA20671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841776" y="0"/>
            <a:ext cx="1418642" cy="58627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332930-ABB0-4692-902E-DB49EDEF1721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270690" y="0"/>
            <a:ext cx="2828689" cy="197430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2863390-5948-4404-A17C-8393032E4B88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8270690" y="1965273"/>
            <a:ext cx="3377502" cy="292745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7531B829-6316-4063-AA29-7558413CF435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321180" y="4878127"/>
            <a:ext cx="1563137" cy="192201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DEB73E5-AFA8-4847-BCB0-A97BAD02CBC0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5026768" y="4273860"/>
            <a:ext cx="2506372" cy="761341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932FAD6E-BB70-4B9B-A023-BCD6E3AF3683}"/>
              </a:ext>
            </a:extLst>
          </p:cNvPr>
          <p:cNvGrpSpPr/>
          <p:nvPr/>
        </p:nvGrpSpPr>
        <p:grpSpPr>
          <a:xfrm>
            <a:off x="5705163" y="3965144"/>
            <a:ext cx="1405800" cy="747360"/>
            <a:chOff x="5705163" y="3965144"/>
            <a:chExt cx="1405800" cy="74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94FEDF0-25CD-443D-96CA-42DFE10BC1F7}"/>
                    </a:ext>
                  </a:extLst>
                </p14:cNvPr>
                <p14:cNvContentPartPr/>
                <p14:nvPr/>
              </p14:nvContentPartPr>
              <p14:xfrm>
                <a:off x="5705163" y="4278704"/>
                <a:ext cx="680760" cy="4338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94FEDF0-25CD-443D-96CA-42DFE10BC1F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687163" y="4260704"/>
                  <a:ext cx="71640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6BC1758-1668-4FCC-82F9-26A6949139B9}"/>
                    </a:ext>
                  </a:extLst>
                </p14:cNvPr>
                <p14:cNvContentPartPr/>
                <p14:nvPr/>
              </p14:nvContentPartPr>
              <p14:xfrm>
                <a:off x="6397443" y="4051184"/>
                <a:ext cx="132480" cy="1818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6BC1758-1668-4FCC-82F9-26A6949139B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379803" y="4033184"/>
                  <a:ext cx="1681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D722537-F554-468D-B550-6B6C181AC836}"/>
                    </a:ext>
                  </a:extLst>
                </p14:cNvPr>
                <p14:cNvContentPartPr/>
                <p14:nvPr/>
              </p14:nvContentPartPr>
              <p14:xfrm>
                <a:off x="6764283" y="3965144"/>
                <a:ext cx="93600" cy="2505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D722537-F554-468D-B550-6B6C181AC83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746643" y="3947504"/>
                  <a:ext cx="12924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B605FEB-F9F6-46FF-AD21-7E2501721669}"/>
                    </a:ext>
                  </a:extLst>
                </p14:cNvPr>
                <p14:cNvContentPartPr/>
                <p14:nvPr/>
              </p14:nvContentPartPr>
              <p14:xfrm>
                <a:off x="6691563" y="4131464"/>
                <a:ext cx="180720" cy="327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B605FEB-F9F6-46FF-AD21-7E250172166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673563" y="4113824"/>
                  <a:ext cx="2163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E3A03D3-0421-4B31-B54E-AECD2320211D}"/>
                    </a:ext>
                  </a:extLst>
                </p14:cNvPr>
                <p14:cNvContentPartPr/>
                <p14:nvPr/>
              </p14:nvContentPartPr>
              <p14:xfrm>
                <a:off x="6912243" y="4172864"/>
                <a:ext cx="56880" cy="608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E3A03D3-0421-4B31-B54E-AECD2320211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894243" y="4154864"/>
                  <a:ext cx="9252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892A0AC-2F23-4F83-9E7C-0D0879781920}"/>
                    </a:ext>
                  </a:extLst>
                </p14:cNvPr>
                <p14:cNvContentPartPr/>
                <p14:nvPr/>
              </p14:nvContentPartPr>
              <p14:xfrm>
                <a:off x="7054443" y="4106624"/>
                <a:ext cx="56520" cy="990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892A0AC-2F23-4F83-9E7C-0D087978192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036443" y="4088984"/>
                  <a:ext cx="92160" cy="13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2102697C-0403-4B3A-998C-0312B4C22F93}"/>
              </a:ext>
            </a:extLst>
          </p:cNvPr>
          <p:cNvGrpSpPr/>
          <p:nvPr/>
        </p:nvGrpSpPr>
        <p:grpSpPr>
          <a:xfrm>
            <a:off x="7311843" y="3875144"/>
            <a:ext cx="813960" cy="510120"/>
            <a:chOff x="7311843" y="3875144"/>
            <a:chExt cx="813960" cy="51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917B917-A02C-4FF3-B404-7190357A9D15}"/>
                    </a:ext>
                  </a:extLst>
                </p14:cNvPr>
                <p14:cNvContentPartPr/>
                <p14:nvPr/>
              </p14:nvContentPartPr>
              <p14:xfrm>
                <a:off x="7311843" y="3984944"/>
                <a:ext cx="59400" cy="932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917B917-A02C-4FF3-B404-7190357A9D1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294203" y="3966944"/>
                  <a:ext cx="950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8CBD3E7-2649-40C0-A320-AB9761F1DFB4}"/>
                    </a:ext>
                  </a:extLst>
                </p14:cNvPr>
                <p14:cNvContentPartPr/>
                <p14:nvPr/>
              </p14:nvContentPartPr>
              <p14:xfrm>
                <a:off x="7421643" y="3957224"/>
                <a:ext cx="90360" cy="2325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8CBD3E7-2649-40C0-A320-AB9761F1DFB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404003" y="3939224"/>
                  <a:ext cx="12600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CF6386D-FC77-4F8E-81E9-06F371715F04}"/>
                    </a:ext>
                  </a:extLst>
                </p14:cNvPr>
                <p14:cNvContentPartPr/>
                <p14:nvPr/>
              </p14:nvContentPartPr>
              <p14:xfrm>
                <a:off x="7567083" y="3916544"/>
                <a:ext cx="133200" cy="896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CF6386D-FC77-4F8E-81E9-06F371715F0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549443" y="3898904"/>
                  <a:ext cx="1688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0A6F720-51DB-49B6-B3C4-D45E8E30657D}"/>
                    </a:ext>
                  </a:extLst>
                </p14:cNvPr>
                <p14:cNvContentPartPr/>
                <p14:nvPr/>
              </p14:nvContentPartPr>
              <p14:xfrm>
                <a:off x="7768683" y="3875144"/>
                <a:ext cx="128520" cy="1072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0A6F720-51DB-49B6-B3C4-D45E8E30657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750683" y="3857144"/>
                  <a:ext cx="1641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E2DD57C-F8EA-47C6-9630-527DD0C5BB64}"/>
                    </a:ext>
                  </a:extLst>
                </p14:cNvPr>
                <p14:cNvContentPartPr/>
                <p14:nvPr/>
              </p14:nvContentPartPr>
              <p14:xfrm>
                <a:off x="7321563" y="4255664"/>
                <a:ext cx="81720" cy="1296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E2DD57C-F8EA-47C6-9630-527DD0C5BB6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303563" y="4238024"/>
                  <a:ext cx="1173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85E103A-6160-49B1-9115-45E81708335D}"/>
                    </a:ext>
                  </a:extLst>
                </p14:cNvPr>
                <p14:cNvContentPartPr/>
                <p14:nvPr/>
              </p14:nvContentPartPr>
              <p14:xfrm>
                <a:off x="7502283" y="4252064"/>
                <a:ext cx="7920" cy="1126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85E103A-6160-49B1-9115-45E81708335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484283" y="4234064"/>
                  <a:ext cx="435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898B2B4-7F7A-4321-BDC9-8A5B4FE8B8B9}"/>
                    </a:ext>
                  </a:extLst>
                </p14:cNvPr>
                <p14:cNvContentPartPr/>
                <p14:nvPr/>
              </p14:nvContentPartPr>
              <p14:xfrm>
                <a:off x="7482843" y="4198424"/>
                <a:ext cx="9720" cy="187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898B2B4-7F7A-4321-BDC9-8A5B4FE8B8B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464843" y="4180424"/>
                  <a:ext cx="453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5F41C16-5F49-4342-8451-DD8D99FF7F32}"/>
                    </a:ext>
                  </a:extLst>
                </p14:cNvPr>
                <p14:cNvContentPartPr/>
                <p14:nvPr/>
              </p14:nvContentPartPr>
              <p14:xfrm>
                <a:off x="7600923" y="4214984"/>
                <a:ext cx="75240" cy="918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5F41C16-5F49-4342-8451-DD8D99FF7F3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583283" y="4197344"/>
                  <a:ext cx="11088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6A6FDB6-1C8F-4F87-A344-41EA938C6BB3}"/>
                    </a:ext>
                  </a:extLst>
                </p14:cNvPr>
                <p14:cNvContentPartPr/>
                <p14:nvPr/>
              </p14:nvContentPartPr>
              <p14:xfrm>
                <a:off x="7731963" y="4203824"/>
                <a:ext cx="80640" cy="878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6A6FDB6-1C8F-4F87-A344-41EA938C6BB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713963" y="4186184"/>
                  <a:ext cx="1162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76F6AE4-5B78-4DA8-AD22-B2FE43B38D9D}"/>
                    </a:ext>
                  </a:extLst>
                </p14:cNvPr>
                <p14:cNvContentPartPr/>
                <p14:nvPr/>
              </p14:nvContentPartPr>
              <p14:xfrm>
                <a:off x="7866603" y="4115984"/>
                <a:ext cx="45720" cy="124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76F6AE4-5B78-4DA8-AD22-B2FE43B38D9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848963" y="4098344"/>
                  <a:ext cx="813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B0C8DF4-C7A7-4155-A4BF-D35733C8CA14}"/>
                    </a:ext>
                  </a:extLst>
                </p14:cNvPr>
                <p14:cNvContentPartPr/>
                <p14:nvPr/>
              </p14:nvContentPartPr>
              <p14:xfrm>
                <a:off x="7992243" y="4167104"/>
                <a:ext cx="13680" cy="61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B0C8DF4-C7A7-4155-A4BF-D35733C8CA1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974603" y="4149104"/>
                  <a:ext cx="4932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9C701B4-F603-4D0A-8020-F823124D0A11}"/>
                    </a:ext>
                  </a:extLst>
                </p14:cNvPr>
                <p14:cNvContentPartPr/>
                <p14:nvPr/>
              </p14:nvContentPartPr>
              <p14:xfrm>
                <a:off x="8005563" y="4018064"/>
                <a:ext cx="22680" cy="601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9C701B4-F603-4D0A-8020-F823124D0A1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987563" y="4000424"/>
                  <a:ext cx="5832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FD72813-E4D5-47DE-AD8F-2DC2F065CEC4}"/>
                    </a:ext>
                  </a:extLst>
                </p14:cNvPr>
                <p14:cNvContentPartPr/>
                <p14:nvPr/>
              </p14:nvContentPartPr>
              <p14:xfrm>
                <a:off x="8089803" y="3958304"/>
                <a:ext cx="36000" cy="2372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FD72813-E4D5-47DE-AD8F-2DC2F065CEC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071803" y="3940664"/>
                  <a:ext cx="7164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A67FB67-1F66-4665-B0D3-B4A0409CBD45}"/>
                    </a:ext>
                  </a:extLst>
                </p14:cNvPr>
                <p14:cNvContentPartPr/>
                <p14:nvPr/>
              </p14:nvContentPartPr>
              <p14:xfrm>
                <a:off x="8064603" y="4050464"/>
                <a:ext cx="61200" cy="298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A67FB67-1F66-4665-B0D3-B4A0409CBD4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046603" y="4032824"/>
                  <a:ext cx="96840" cy="6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6728800-19E3-4B00-A884-A19260B71A3E}"/>
              </a:ext>
            </a:extLst>
          </p:cNvPr>
          <p:cNvGrpSpPr/>
          <p:nvPr/>
        </p:nvGrpSpPr>
        <p:grpSpPr>
          <a:xfrm>
            <a:off x="11626083" y="6308024"/>
            <a:ext cx="410040" cy="171360"/>
            <a:chOff x="11626083" y="6308024"/>
            <a:chExt cx="410040" cy="17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28BC7428-8581-4EDD-8488-D66D81D375A3}"/>
                    </a:ext>
                  </a:extLst>
                </p14:cNvPr>
                <p14:cNvContentPartPr/>
                <p14:nvPr/>
              </p14:nvContentPartPr>
              <p14:xfrm>
                <a:off x="11626083" y="6308024"/>
                <a:ext cx="126720" cy="1364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28BC7428-8581-4EDD-8488-D66D81D375A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1608443" y="6290024"/>
                  <a:ext cx="1623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B292551-12BE-42DE-B3B7-586F3463414A}"/>
                    </a:ext>
                  </a:extLst>
                </p14:cNvPr>
                <p14:cNvContentPartPr/>
                <p14:nvPr/>
              </p14:nvContentPartPr>
              <p14:xfrm>
                <a:off x="11789163" y="6385424"/>
                <a:ext cx="86400" cy="770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B292551-12BE-42DE-B3B7-586F3463414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1771163" y="6367424"/>
                  <a:ext cx="1220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7E2847D5-A884-4070-9563-A5EDC7511D4D}"/>
                    </a:ext>
                  </a:extLst>
                </p14:cNvPr>
                <p14:cNvContentPartPr/>
                <p14:nvPr/>
              </p14:nvContentPartPr>
              <p14:xfrm>
                <a:off x="11944323" y="6340784"/>
                <a:ext cx="91800" cy="1386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7E2847D5-A884-4070-9563-A5EDC7511D4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926323" y="6323144"/>
                  <a:ext cx="127440" cy="17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34BB303-13BB-43F7-87F1-8A730FBBF8AF}"/>
              </a:ext>
            </a:extLst>
          </p:cNvPr>
          <p:cNvGrpSpPr/>
          <p:nvPr/>
        </p:nvGrpSpPr>
        <p:grpSpPr>
          <a:xfrm>
            <a:off x="10048563" y="6079784"/>
            <a:ext cx="1525320" cy="741600"/>
            <a:chOff x="10048563" y="6079784"/>
            <a:chExt cx="1525320" cy="74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355A3E3-9156-4362-A3BD-5CCEE5BC45E2}"/>
                    </a:ext>
                  </a:extLst>
                </p14:cNvPr>
                <p14:cNvContentPartPr/>
                <p14:nvPr/>
              </p14:nvContentPartPr>
              <p14:xfrm>
                <a:off x="10103283" y="6129464"/>
                <a:ext cx="176040" cy="2167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355A3E3-9156-4362-A3BD-5CCEE5BC45E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085283" y="6111464"/>
                  <a:ext cx="21168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797DB54-C07A-4BBD-B843-9B07D0232863}"/>
                    </a:ext>
                  </a:extLst>
                </p14:cNvPr>
                <p14:cNvContentPartPr/>
                <p14:nvPr/>
              </p14:nvContentPartPr>
              <p14:xfrm>
                <a:off x="10352043" y="6217304"/>
                <a:ext cx="147600" cy="1508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797DB54-C07A-4BBD-B843-9B07D023286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334043" y="6199664"/>
                  <a:ext cx="1832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2DBD132-3017-462B-9973-1C9F7EBA8BE9}"/>
                    </a:ext>
                  </a:extLst>
                </p14:cNvPr>
                <p14:cNvContentPartPr/>
                <p14:nvPr/>
              </p14:nvContentPartPr>
              <p14:xfrm>
                <a:off x="10586403" y="6259784"/>
                <a:ext cx="145800" cy="1267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2DBD132-3017-462B-9973-1C9F7EBA8BE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568403" y="6241784"/>
                  <a:ext cx="18144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5F5D61A-5859-4773-B592-9B61F8E2A359}"/>
                    </a:ext>
                  </a:extLst>
                </p14:cNvPr>
                <p14:cNvContentPartPr/>
                <p14:nvPr/>
              </p14:nvContentPartPr>
              <p14:xfrm>
                <a:off x="10674963" y="6079784"/>
                <a:ext cx="57960" cy="3351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5F5D61A-5859-4773-B592-9B61F8E2A35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656963" y="6062144"/>
                  <a:ext cx="9360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85F600C-3C7E-493E-A482-36D5F6A2E3B5}"/>
                    </a:ext>
                  </a:extLst>
                </p14:cNvPr>
                <p14:cNvContentPartPr/>
                <p14:nvPr/>
              </p14:nvContentPartPr>
              <p14:xfrm>
                <a:off x="11012283" y="6139184"/>
                <a:ext cx="13320" cy="2642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85F600C-3C7E-493E-A482-36D5F6A2E3B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994643" y="6121184"/>
                  <a:ext cx="4896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8FAC3DF8-6B01-4455-8ACB-1FEA22516113}"/>
                    </a:ext>
                  </a:extLst>
                </p14:cNvPr>
                <p14:cNvContentPartPr/>
                <p14:nvPr/>
              </p14:nvContentPartPr>
              <p14:xfrm>
                <a:off x="10935603" y="6130184"/>
                <a:ext cx="200160" cy="97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8FAC3DF8-6B01-4455-8ACB-1FEA2251611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917963" y="6112184"/>
                  <a:ext cx="2358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BA28371-8DBC-4419-8F3C-75900C072D81}"/>
                    </a:ext>
                  </a:extLst>
                </p14:cNvPr>
                <p14:cNvContentPartPr/>
                <p14:nvPr/>
              </p14:nvContentPartPr>
              <p14:xfrm>
                <a:off x="11147283" y="6090944"/>
                <a:ext cx="113400" cy="3081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BA28371-8DBC-4419-8F3C-75900C072D8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1129643" y="6073304"/>
                  <a:ext cx="14904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740AA9E-6276-476B-92E2-AA4442526BAD}"/>
                    </a:ext>
                  </a:extLst>
                </p14:cNvPr>
                <p14:cNvContentPartPr/>
                <p14:nvPr/>
              </p14:nvContentPartPr>
              <p14:xfrm>
                <a:off x="11310003" y="6328184"/>
                <a:ext cx="72000" cy="576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740AA9E-6276-476B-92E2-AA4442526BA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1292003" y="6310184"/>
                  <a:ext cx="1076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E7B2BA5-DD03-4B4C-A01C-6A2AE9495EB1}"/>
                    </a:ext>
                  </a:extLst>
                </p14:cNvPr>
                <p14:cNvContentPartPr/>
                <p14:nvPr/>
              </p14:nvContentPartPr>
              <p14:xfrm>
                <a:off x="11466603" y="6307304"/>
                <a:ext cx="107280" cy="882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E7B2BA5-DD03-4B4C-A01C-6A2AE9495EB1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1448963" y="6289664"/>
                  <a:ext cx="1429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6AE5897A-A2AC-46B8-8E68-027D2AC0F31C}"/>
                    </a:ext>
                  </a:extLst>
                </p14:cNvPr>
                <p14:cNvContentPartPr/>
                <p14:nvPr/>
              </p14:nvContentPartPr>
              <p14:xfrm>
                <a:off x="10048563" y="6605024"/>
                <a:ext cx="77040" cy="1231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6AE5897A-A2AC-46B8-8E68-027D2AC0F31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030923" y="6587024"/>
                  <a:ext cx="1126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97F0A4C-CB39-4B8A-A736-B8374956A3BD}"/>
                    </a:ext>
                  </a:extLst>
                </p14:cNvPr>
                <p14:cNvContentPartPr/>
                <p14:nvPr/>
              </p14:nvContentPartPr>
              <p14:xfrm>
                <a:off x="10211283" y="6597104"/>
                <a:ext cx="136440" cy="1422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97F0A4C-CB39-4B8A-A736-B8374956A3B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193643" y="6579464"/>
                  <a:ext cx="17208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A522461-3FB4-4309-BFB1-3AFB1363C543}"/>
                    </a:ext>
                  </a:extLst>
                </p14:cNvPr>
                <p14:cNvContentPartPr/>
                <p14:nvPr/>
              </p14:nvContentPartPr>
              <p14:xfrm>
                <a:off x="10416483" y="6455624"/>
                <a:ext cx="124920" cy="3258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A522461-3FB4-4309-BFB1-3AFB1363C54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398483" y="6437984"/>
                  <a:ext cx="16056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24A1536-B23F-4395-95CC-4BBF823EED09}"/>
                    </a:ext>
                  </a:extLst>
                </p14:cNvPr>
                <p14:cNvContentPartPr/>
                <p14:nvPr/>
              </p14:nvContentPartPr>
              <p14:xfrm>
                <a:off x="10571283" y="6677384"/>
                <a:ext cx="160200" cy="1440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24A1536-B23F-4395-95CC-4BBF823EED0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553283" y="6659744"/>
                  <a:ext cx="1958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8EFD205-5193-4056-88E8-A3B089F1C842}"/>
                    </a:ext>
                  </a:extLst>
                </p14:cNvPr>
                <p14:cNvContentPartPr/>
                <p14:nvPr/>
              </p14:nvContentPartPr>
              <p14:xfrm>
                <a:off x="10797363" y="6534104"/>
                <a:ext cx="136800" cy="2678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8EFD205-5193-4056-88E8-A3B089F1C84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0779363" y="6516104"/>
                  <a:ext cx="1724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BDDEDD3-E946-4B54-992B-660EDF900436}"/>
                    </a:ext>
                  </a:extLst>
                </p14:cNvPr>
                <p14:cNvContentPartPr/>
                <p14:nvPr/>
              </p14:nvContentPartPr>
              <p14:xfrm>
                <a:off x="10721043" y="6620144"/>
                <a:ext cx="167040" cy="190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BDDEDD3-E946-4B54-992B-660EDF90043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0703043" y="6602144"/>
                  <a:ext cx="2026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58FD4F3E-FFF9-4CE7-AC8A-D14C788F6F3A}"/>
                    </a:ext>
                  </a:extLst>
                </p14:cNvPr>
                <p14:cNvContentPartPr/>
                <p14:nvPr/>
              </p14:nvContentPartPr>
              <p14:xfrm>
                <a:off x="11017323" y="6679184"/>
                <a:ext cx="5040" cy="1137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58FD4F3E-FFF9-4CE7-AC8A-D14C788F6F3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0999323" y="6661184"/>
                  <a:ext cx="4068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A208C65-6A93-44C1-9BBB-AD621F5B7824}"/>
                    </a:ext>
                  </a:extLst>
                </p14:cNvPr>
                <p14:cNvContentPartPr/>
                <p14:nvPr/>
              </p14:nvContentPartPr>
              <p14:xfrm>
                <a:off x="11023803" y="6612584"/>
                <a:ext cx="6840" cy="57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A208C65-6A93-44C1-9BBB-AD621F5B782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1005803" y="6594944"/>
                  <a:ext cx="424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BCB0500E-50FF-4E30-B3C3-12826DF45067}"/>
                    </a:ext>
                  </a:extLst>
                </p14:cNvPr>
                <p14:cNvContentPartPr/>
                <p14:nvPr/>
              </p14:nvContentPartPr>
              <p14:xfrm>
                <a:off x="11105163" y="6695024"/>
                <a:ext cx="106920" cy="108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BCB0500E-50FF-4E30-B3C3-12826DF4506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1087163" y="6677384"/>
                  <a:ext cx="1425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58DA6224-C282-4825-8FB9-71725D254188}"/>
                    </a:ext>
                  </a:extLst>
                </p14:cNvPr>
                <p14:cNvContentPartPr/>
                <p14:nvPr/>
              </p14:nvContentPartPr>
              <p14:xfrm>
                <a:off x="11265003" y="6671264"/>
                <a:ext cx="91800" cy="120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58DA6224-C282-4825-8FB9-71725D254188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1247003" y="6653624"/>
                  <a:ext cx="127440" cy="15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6E058144-F160-4554-97CB-D0F3A33707EE}"/>
              </a:ext>
            </a:extLst>
          </p:cNvPr>
          <p:cNvGrpSpPr/>
          <p:nvPr/>
        </p:nvGrpSpPr>
        <p:grpSpPr>
          <a:xfrm>
            <a:off x="10065123" y="5410904"/>
            <a:ext cx="794160" cy="274680"/>
            <a:chOff x="10065123" y="5410904"/>
            <a:chExt cx="794160" cy="27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4D796D4-CC6B-4B12-8272-512E4AE2CE91}"/>
                    </a:ext>
                  </a:extLst>
                </p14:cNvPr>
                <p14:cNvContentPartPr/>
                <p14:nvPr/>
              </p14:nvContentPartPr>
              <p14:xfrm>
                <a:off x="10065123" y="5509544"/>
                <a:ext cx="130680" cy="1497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4D796D4-CC6B-4B12-8272-512E4AE2CE91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047483" y="5491904"/>
                  <a:ext cx="1663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3433C83-73E4-4C90-B014-A869FD391537}"/>
                    </a:ext>
                  </a:extLst>
                </p14:cNvPr>
                <p14:cNvContentPartPr/>
                <p14:nvPr/>
              </p14:nvContentPartPr>
              <p14:xfrm>
                <a:off x="10274283" y="5523224"/>
                <a:ext cx="50760" cy="1472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3433C83-73E4-4C90-B014-A869FD39153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0256643" y="5505224"/>
                  <a:ext cx="864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25FA215-65EF-46F0-B6A8-EBF702086F7D}"/>
                    </a:ext>
                  </a:extLst>
                </p14:cNvPr>
                <p14:cNvContentPartPr/>
                <p14:nvPr/>
              </p14:nvContentPartPr>
              <p14:xfrm>
                <a:off x="10379043" y="5537984"/>
                <a:ext cx="117720" cy="1476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25FA215-65EF-46F0-B6A8-EBF702086F7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361043" y="5519984"/>
                  <a:ext cx="1533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2EA6048-9F7E-4E75-8CD6-B6C972E8512D}"/>
                    </a:ext>
                  </a:extLst>
                </p14:cNvPr>
                <p14:cNvContentPartPr/>
                <p14:nvPr/>
              </p14:nvContentPartPr>
              <p14:xfrm>
                <a:off x="10554003" y="5410904"/>
                <a:ext cx="160200" cy="2588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2EA6048-9F7E-4E75-8CD6-B6C972E8512D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536003" y="5392904"/>
                  <a:ext cx="19584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5450726-81DA-40DA-BEB9-7E0688EF59C6}"/>
                    </a:ext>
                  </a:extLst>
                </p14:cNvPr>
                <p14:cNvContentPartPr/>
                <p14:nvPr/>
              </p14:nvContentPartPr>
              <p14:xfrm>
                <a:off x="10516563" y="5533664"/>
                <a:ext cx="101520" cy="190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5450726-81DA-40DA-BEB9-7E0688EF59C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498923" y="5515664"/>
                  <a:ext cx="1371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3835B20-D56F-43DD-8722-536CB6361E9F}"/>
                    </a:ext>
                  </a:extLst>
                </p14:cNvPr>
                <p14:cNvContentPartPr/>
                <p14:nvPr/>
              </p14:nvContentPartPr>
              <p14:xfrm>
                <a:off x="10708803" y="5585504"/>
                <a:ext cx="77040" cy="813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3835B20-D56F-43DD-8722-536CB6361E9F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691163" y="5567504"/>
                  <a:ext cx="1126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62B3135-8F33-4E6A-B785-6EF6FD0834A3}"/>
                    </a:ext>
                  </a:extLst>
                </p14:cNvPr>
                <p14:cNvContentPartPr/>
                <p14:nvPr/>
              </p14:nvContentPartPr>
              <p14:xfrm>
                <a:off x="10835163" y="5422424"/>
                <a:ext cx="24120" cy="2307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62B3135-8F33-4E6A-B785-6EF6FD0834A3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817163" y="5404784"/>
                  <a:ext cx="5976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48CF228-FA88-48A7-AEF1-FAF8243259BA}"/>
              </a:ext>
            </a:extLst>
          </p:cNvPr>
          <p:cNvGrpSpPr/>
          <p:nvPr/>
        </p:nvGrpSpPr>
        <p:grpSpPr>
          <a:xfrm>
            <a:off x="11034963" y="5394704"/>
            <a:ext cx="1018800" cy="367560"/>
            <a:chOff x="11034963" y="5394704"/>
            <a:chExt cx="1018800" cy="36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2399A8D-D850-43A3-9D20-9A6C9ACC165D}"/>
                    </a:ext>
                  </a:extLst>
                </p14:cNvPr>
                <p14:cNvContentPartPr/>
                <p14:nvPr/>
              </p14:nvContentPartPr>
              <p14:xfrm>
                <a:off x="11106963" y="5424584"/>
                <a:ext cx="140760" cy="3067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2399A8D-D850-43A3-9D20-9A6C9ACC165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089323" y="5406944"/>
                  <a:ext cx="17640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2599719-74AF-4ADF-B293-7189346C18BF}"/>
                    </a:ext>
                  </a:extLst>
                </p14:cNvPr>
                <p14:cNvContentPartPr/>
                <p14:nvPr/>
              </p14:nvContentPartPr>
              <p14:xfrm>
                <a:off x="11034963" y="5587664"/>
                <a:ext cx="230760" cy="306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2599719-74AF-4ADF-B293-7189346C18BF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1016963" y="5570024"/>
                  <a:ext cx="26640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4205A41-130F-404B-AA7B-973B46C5FE2F}"/>
                    </a:ext>
                  </a:extLst>
                </p14:cNvPr>
                <p14:cNvContentPartPr/>
                <p14:nvPr/>
              </p14:nvContentPartPr>
              <p14:xfrm>
                <a:off x="11245203" y="5647784"/>
                <a:ext cx="35280" cy="745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4205A41-130F-404B-AA7B-973B46C5FE2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1227203" y="5630144"/>
                  <a:ext cx="7092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A49C0F1-28B7-4FBD-A65A-BB5E257C7B6A}"/>
                    </a:ext>
                  </a:extLst>
                </p14:cNvPr>
                <p14:cNvContentPartPr/>
                <p14:nvPr/>
              </p14:nvContentPartPr>
              <p14:xfrm>
                <a:off x="11306043" y="5610704"/>
                <a:ext cx="101520" cy="759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A49C0F1-28B7-4FBD-A65A-BB5E257C7B6A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1288403" y="5592704"/>
                  <a:ext cx="1371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4837F74-06BA-47C5-B07D-7CD829627F88}"/>
                    </a:ext>
                  </a:extLst>
                </p14:cNvPr>
                <p14:cNvContentPartPr/>
                <p14:nvPr/>
              </p14:nvContentPartPr>
              <p14:xfrm>
                <a:off x="11444283" y="5610344"/>
                <a:ext cx="149040" cy="806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4837F74-06BA-47C5-B07D-7CD829627F88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1426643" y="5592344"/>
                  <a:ext cx="18468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42A24923-C99D-4E99-89D5-96A1BFC03B88}"/>
                    </a:ext>
                  </a:extLst>
                </p14:cNvPr>
                <p14:cNvContentPartPr/>
                <p14:nvPr/>
              </p14:nvContentPartPr>
              <p14:xfrm>
                <a:off x="11651643" y="5596664"/>
                <a:ext cx="96120" cy="96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42A24923-C99D-4E99-89D5-96A1BFC03B8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1634003" y="5578664"/>
                  <a:ext cx="1317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C9B84961-3162-4CD0-9756-95AB59DAA90C}"/>
                    </a:ext>
                  </a:extLst>
                </p14:cNvPr>
                <p14:cNvContentPartPr/>
                <p14:nvPr/>
              </p14:nvContentPartPr>
              <p14:xfrm>
                <a:off x="11796723" y="5394704"/>
                <a:ext cx="18000" cy="3142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C9B84961-3162-4CD0-9756-95AB59DAA90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1778723" y="5377064"/>
                  <a:ext cx="5364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B9B2CDE-0373-4F5A-9A90-B9093BAE43BE}"/>
                    </a:ext>
                  </a:extLst>
                </p14:cNvPr>
                <p14:cNvContentPartPr/>
                <p14:nvPr/>
              </p14:nvContentPartPr>
              <p14:xfrm>
                <a:off x="11930643" y="5613944"/>
                <a:ext cx="123120" cy="1483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B9B2CDE-0373-4F5A-9A90-B9093BAE43BE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913003" y="5596304"/>
                  <a:ext cx="158760" cy="18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28F29A-BA87-4DFA-975B-0AF8F7AB11A1}"/>
                  </a:ext>
                </a:extLst>
              </p14:cNvPr>
              <p14:cNvContentPartPr/>
              <p14:nvPr/>
            </p14:nvContentPartPr>
            <p14:xfrm>
              <a:off x="1497483" y="1954544"/>
              <a:ext cx="786960" cy="173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28F29A-BA87-4DFA-975B-0AF8F7AB11A1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1443843" y="1846544"/>
                <a:ext cx="894600" cy="38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7C0C66F-5759-4F2D-8983-779D0AFEB0EA}"/>
                  </a:ext>
                </a:extLst>
              </p14:cNvPr>
              <p14:cNvContentPartPr/>
              <p14:nvPr/>
            </p14:nvContentPartPr>
            <p14:xfrm>
              <a:off x="3218643" y="1994144"/>
              <a:ext cx="605160" cy="113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7C0C66F-5759-4F2D-8983-779D0AFEB0EA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3165003" y="1886144"/>
                <a:ext cx="71280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5C29AD3-3881-483A-A416-F87E1FF476A3}"/>
                  </a:ext>
                </a:extLst>
              </p14:cNvPr>
              <p14:cNvContentPartPr/>
              <p14:nvPr/>
            </p14:nvContentPartPr>
            <p14:xfrm>
              <a:off x="3759723" y="1994144"/>
              <a:ext cx="152280" cy="1296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5C29AD3-3881-483A-A416-F87E1FF476A3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706083" y="1886504"/>
                <a:ext cx="25992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13B7C0-C09A-4FE9-B92F-A8BD318CA816}"/>
                  </a:ext>
                </a:extLst>
              </p14:cNvPr>
              <p14:cNvContentPartPr/>
              <p14:nvPr/>
            </p14:nvContentPartPr>
            <p14:xfrm>
              <a:off x="2408643" y="1968944"/>
              <a:ext cx="728280" cy="1508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13B7C0-C09A-4FE9-B92F-A8BD318CA816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2355003" y="1860944"/>
                <a:ext cx="835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CA49020-9921-439A-A224-FECE7B511C45}"/>
                  </a:ext>
                </a:extLst>
              </p14:cNvPr>
              <p14:cNvContentPartPr/>
              <p14:nvPr/>
            </p14:nvContentPartPr>
            <p14:xfrm>
              <a:off x="2248083" y="1968944"/>
              <a:ext cx="100080" cy="156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CA49020-9921-439A-A224-FECE7B511C45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2194443" y="1860944"/>
                <a:ext cx="207720" cy="37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80B26F17-3423-4E7A-85B8-9FDB1AFD3A39}"/>
              </a:ext>
            </a:extLst>
          </p:cNvPr>
          <p:cNvGrpSpPr/>
          <p:nvPr/>
        </p:nvGrpSpPr>
        <p:grpSpPr>
          <a:xfrm>
            <a:off x="647163" y="3511904"/>
            <a:ext cx="2769840" cy="509040"/>
            <a:chOff x="647163" y="3511904"/>
            <a:chExt cx="2769840" cy="509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44882EF-6FA1-4CFE-963D-61B4A838E8CE}"/>
                    </a:ext>
                  </a:extLst>
                </p14:cNvPr>
                <p14:cNvContentPartPr/>
                <p14:nvPr/>
              </p14:nvContentPartPr>
              <p14:xfrm>
                <a:off x="873963" y="3594344"/>
                <a:ext cx="91440" cy="270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44882EF-6FA1-4CFE-963D-61B4A838E8CE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55963" y="3576704"/>
                  <a:ext cx="12708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C67064B-1F7E-4FEE-BE7D-8346D8C45B11}"/>
                    </a:ext>
                  </a:extLst>
                </p14:cNvPr>
                <p14:cNvContentPartPr/>
                <p14:nvPr/>
              </p14:nvContentPartPr>
              <p14:xfrm>
                <a:off x="796563" y="3554744"/>
                <a:ext cx="426240" cy="734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C67064B-1F7E-4FEE-BE7D-8346D8C45B1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78563" y="3537104"/>
                  <a:ext cx="4618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691EDC5-8E8D-42F6-9D95-1D045FE3820D}"/>
                    </a:ext>
                  </a:extLst>
                </p14:cNvPr>
                <p14:cNvContentPartPr/>
                <p14:nvPr/>
              </p14:nvContentPartPr>
              <p14:xfrm>
                <a:off x="1164843" y="3565184"/>
                <a:ext cx="248400" cy="3391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691EDC5-8E8D-42F6-9D95-1D045FE3820D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146843" y="3547184"/>
                  <a:ext cx="28404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CF9E36F-BE5F-46D1-9940-4E5E76703D56}"/>
                    </a:ext>
                  </a:extLst>
                </p14:cNvPr>
                <p14:cNvContentPartPr/>
                <p14:nvPr/>
              </p14:nvContentPartPr>
              <p14:xfrm>
                <a:off x="1654443" y="3619904"/>
                <a:ext cx="577440" cy="3963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CF9E36F-BE5F-46D1-9940-4E5E76703D56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636443" y="3602264"/>
                  <a:ext cx="61308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E9A1BCA-CCFA-4F82-B6C5-69C482E4042D}"/>
                    </a:ext>
                  </a:extLst>
                </p14:cNvPr>
                <p14:cNvContentPartPr/>
                <p14:nvPr/>
              </p14:nvContentPartPr>
              <p14:xfrm>
                <a:off x="1607643" y="3710984"/>
                <a:ext cx="246600" cy="388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E9A1BCA-CCFA-4F82-B6C5-69C482E4042D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589643" y="3692984"/>
                  <a:ext cx="2822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0446815-E081-47FA-BEEC-C0D544CCD6F9}"/>
                    </a:ext>
                  </a:extLst>
                </p14:cNvPr>
                <p14:cNvContentPartPr/>
                <p14:nvPr/>
              </p14:nvContentPartPr>
              <p14:xfrm>
                <a:off x="2433843" y="3743024"/>
                <a:ext cx="983160" cy="2106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0446815-E081-47FA-BEEC-C0D544CCD6F9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416203" y="3725024"/>
                  <a:ext cx="10188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C79D7C1-1A86-4109-9A35-58AAA66690C2}"/>
                    </a:ext>
                  </a:extLst>
                </p14:cNvPr>
                <p14:cNvContentPartPr/>
                <p14:nvPr/>
              </p14:nvContentPartPr>
              <p14:xfrm>
                <a:off x="647163" y="3511904"/>
                <a:ext cx="129600" cy="5090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C79D7C1-1A86-4109-9A35-58AAA66690C2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29523" y="3493904"/>
                  <a:ext cx="165240" cy="54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09859CD-8C34-4A17-B7C8-F3BD9177F70F}"/>
                  </a:ext>
                </a:extLst>
              </p14:cNvPr>
              <p14:cNvContentPartPr/>
              <p14:nvPr/>
            </p14:nvContentPartPr>
            <p14:xfrm>
              <a:off x="3430323" y="3599744"/>
              <a:ext cx="174960" cy="4924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09859CD-8C34-4A17-B7C8-F3BD9177F70F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3412683" y="3582104"/>
                <a:ext cx="210600" cy="5281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54508B2-1400-4D38-BFA6-69AE80157AB2}"/>
              </a:ext>
            </a:extLst>
          </p:cNvPr>
          <p:cNvSpPr txBox="1"/>
          <p:nvPr/>
        </p:nvSpPr>
        <p:spPr>
          <a:xfrm>
            <a:off x="6056204" y="1992774"/>
            <a:ext cx="2170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(Since </a:t>
            </a:r>
            <a:r>
              <a:rPr lang="en-US" sz="1200" dirty="0" err="1"/>
              <a:t>Seebeck</a:t>
            </a:r>
            <a:r>
              <a:rPr lang="en-US" sz="1200" dirty="0"/>
              <a:t> coefficient is a function of temperature it is non-uniform even in a single conductor)</a:t>
            </a:r>
          </a:p>
        </p:txBody>
      </p:sp>
    </p:spTree>
    <p:extLst>
      <p:ext uri="{BB962C8B-B14F-4D97-AF65-F5344CB8AC3E}">
        <p14:creationId xmlns:p14="http://schemas.microsoft.com/office/powerpoint/2010/main" val="309732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9AC3D-81C4-4FB2-B67E-B3CC05406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86"/>
            <a:ext cx="6856644" cy="68142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20EEC1A-2A4A-44C1-AC43-747595157E2F}"/>
              </a:ext>
            </a:extLst>
          </p:cNvPr>
          <p:cNvGrpSpPr/>
          <p:nvPr/>
        </p:nvGrpSpPr>
        <p:grpSpPr>
          <a:xfrm>
            <a:off x="1225323" y="5708624"/>
            <a:ext cx="144360" cy="136800"/>
            <a:chOff x="1225323" y="5708624"/>
            <a:chExt cx="144360" cy="13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C52153B-3B73-463E-9B56-F0DCCB270842}"/>
                    </a:ext>
                  </a:extLst>
                </p14:cNvPr>
                <p14:cNvContentPartPr/>
                <p14:nvPr/>
              </p14:nvContentPartPr>
              <p14:xfrm>
                <a:off x="1225323" y="5708624"/>
                <a:ext cx="51840" cy="136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C52153B-3B73-463E-9B56-F0DCCB27084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07683" y="5690984"/>
                  <a:ext cx="874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D553D88-6D8E-4EA5-A3F8-8CE66BB6D39A}"/>
                    </a:ext>
                  </a:extLst>
                </p14:cNvPr>
                <p14:cNvContentPartPr/>
                <p14:nvPr/>
              </p14:nvContentPartPr>
              <p14:xfrm>
                <a:off x="1302363" y="5735984"/>
                <a:ext cx="67320" cy="106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D553D88-6D8E-4EA5-A3F8-8CE66BB6D39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84723" y="5717984"/>
                  <a:ext cx="102960" cy="14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5F7DE7-2C00-4070-AAC2-BEF94401F234}"/>
              </a:ext>
            </a:extLst>
          </p:cNvPr>
          <p:cNvGrpSpPr/>
          <p:nvPr/>
        </p:nvGrpSpPr>
        <p:grpSpPr>
          <a:xfrm>
            <a:off x="2774763" y="5636264"/>
            <a:ext cx="163800" cy="129600"/>
            <a:chOff x="2774763" y="5636264"/>
            <a:chExt cx="163800" cy="12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6F8888E-CECC-4BD6-92D0-28BDB12689EE}"/>
                    </a:ext>
                  </a:extLst>
                </p14:cNvPr>
                <p14:cNvContentPartPr/>
                <p14:nvPr/>
              </p14:nvContentPartPr>
              <p14:xfrm>
                <a:off x="2774763" y="5670464"/>
                <a:ext cx="81720" cy="95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6F8888E-CECC-4BD6-92D0-28BDB12689E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57123" y="5652824"/>
                  <a:ext cx="11736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4E54DB8-3FDF-4F85-BD4D-BBF979F68FD0}"/>
                    </a:ext>
                  </a:extLst>
                </p14:cNvPr>
                <p14:cNvContentPartPr/>
                <p14:nvPr/>
              </p14:nvContentPartPr>
              <p14:xfrm>
                <a:off x="2872323" y="5636264"/>
                <a:ext cx="66240" cy="100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4E54DB8-3FDF-4F85-BD4D-BBF979F68FD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54323" y="5618264"/>
                  <a:ext cx="101880" cy="13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ECB28E-87E1-4552-B917-FC68A0B13404}"/>
              </a:ext>
            </a:extLst>
          </p:cNvPr>
          <p:cNvGrpSpPr/>
          <p:nvPr/>
        </p:nvGrpSpPr>
        <p:grpSpPr>
          <a:xfrm>
            <a:off x="3945483" y="5856944"/>
            <a:ext cx="33840" cy="124920"/>
            <a:chOff x="3945483" y="5856944"/>
            <a:chExt cx="33840" cy="12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FF71AA5-D5BF-4827-8E31-2DB1ECA05FDC}"/>
                    </a:ext>
                  </a:extLst>
                </p14:cNvPr>
                <p14:cNvContentPartPr/>
                <p14:nvPr/>
              </p14:nvContentPartPr>
              <p14:xfrm>
                <a:off x="3945483" y="5856944"/>
                <a:ext cx="33840" cy="38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FF71AA5-D5BF-4827-8E31-2DB1ECA05FD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27483" y="5839304"/>
                  <a:ext cx="6948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1FF2AAA-B825-4885-9B91-BB53D38C68A2}"/>
                    </a:ext>
                  </a:extLst>
                </p14:cNvPr>
                <p14:cNvContentPartPr/>
                <p14:nvPr/>
              </p14:nvContentPartPr>
              <p14:xfrm>
                <a:off x="3959883" y="5942984"/>
                <a:ext cx="15840" cy="38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1FF2AAA-B825-4885-9B91-BB53D38C68A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942243" y="5925344"/>
                  <a:ext cx="51480" cy="7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5C3966-2C95-42E6-A760-A93769F0F882}"/>
                  </a:ext>
                </a:extLst>
              </p14:cNvPr>
              <p14:cNvContentPartPr/>
              <p14:nvPr/>
            </p14:nvContentPartPr>
            <p14:xfrm>
              <a:off x="1884123" y="1111064"/>
              <a:ext cx="1233360" cy="133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5C3966-2C95-42E6-A760-A93769F0F88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30123" y="1003064"/>
                <a:ext cx="134100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30D218D-603F-4E2C-A342-36253BA0B4D8}"/>
                  </a:ext>
                </a:extLst>
              </p14:cNvPr>
              <p14:cNvContentPartPr/>
              <p14:nvPr/>
            </p14:nvContentPartPr>
            <p14:xfrm>
              <a:off x="1951443" y="1089104"/>
              <a:ext cx="1017720" cy="142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30D218D-603F-4E2C-A342-36253BA0B4D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97443" y="981464"/>
                <a:ext cx="112536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2962DEE-2360-4B56-8A40-CD2FE3B10BC6}"/>
                  </a:ext>
                </a:extLst>
              </p14:cNvPr>
              <p14:cNvContentPartPr/>
              <p14:nvPr/>
            </p14:nvContentPartPr>
            <p14:xfrm>
              <a:off x="1312443" y="1157864"/>
              <a:ext cx="612360" cy="18385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2962DEE-2360-4B56-8A40-CD2FE3B10BC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58443" y="1049864"/>
                <a:ext cx="720000" cy="20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8AF31CB-DA80-42C7-B3E6-4743AFD1F7CE}"/>
                  </a:ext>
                </a:extLst>
              </p14:cNvPr>
              <p14:cNvContentPartPr/>
              <p14:nvPr/>
            </p14:nvContentPartPr>
            <p14:xfrm>
              <a:off x="1371843" y="3241904"/>
              <a:ext cx="591120" cy="587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8AF31CB-DA80-42C7-B3E6-4743AFD1F7C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17843" y="3134264"/>
                <a:ext cx="698760" cy="80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469DEC1-A03E-400F-85E0-E12C8E4DBDB2}"/>
                  </a:ext>
                </a:extLst>
              </p14:cNvPr>
              <p14:cNvContentPartPr/>
              <p14:nvPr/>
            </p14:nvContentPartPr>
            <p14:xfrm>
              <a:off x="1284723" y="334904"/>
              <a:ext cx="610920" cy="5796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469DEC1-A03E-400F-85E0-E12C8E4DBDB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31083" y="226904"/>
                <a:ext cx="718560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032B67B-1697-40FB-AC42-B6D5BB320FC5}"/>
                  </a:ext>
                </a:extLst>
              </p14:cNvPr>
              <p14:cNvContentPartPr/>
              <p14:nvPr/>
            </p14:nvContentPartPr>
            <p14:xfrm>
              <a:off x="1830483" y="2321744"/>
              <a:ext cx="1150920" cy="681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032B67B-1697-40FB-AC42-B6D5BB320FC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776843" y="2214104"/>
                <a:ext cx="1258560" cy="89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A79974C-D1A2-47DC-A85A-E551E189678C}"/>
                  </a:ext>
                </a:extLst>
              </p14:cNvPr>
              <p14:cNvContentPartPr/>
              <p14:nvPr/>
            </p14:nvContentPartPr>
            <p14:xfrm>
              <a:off x="2968083" y="2336864"/>
              <a:ext cx="2160" cy="3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A79974C-D1A2-47DC-A85A-E551E189678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932443" y="2264864"/>
                <a:ext cx="738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3008FC4-6475-403B-9C90-ABB6C82F9A98}"/>
                  </a:ext>
                </a:extLst>
              </p14:cNvPr>
              <p14:cNvContentPartPr/>
              <p14:nvPr/>
            </p14:nvContentPartPr>
            <p14:xfrm>
              <a:off x="2966283" y="2332544"/>
              <a:ext cx="2160" cy="14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3008FC4-6475-403B-9C90-ABB6C82F9A9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930643" y="2260904"/>
                <a:ext cx="73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80F6E6E-3490-4861-8FC9-8BD39922DE01}"/>
                  </a:ext>
                </a:extLst>
              </p14:cNvPr>
              <p14:cNvContentPartPr/>
              <p14:nvPr/>
            </p14:nvContentPartPr>
            <p14:xfrm>
              <a:off x="2770083" y="2319944"/>
              <a:ext cx="193320" cy="509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80F6E6E-3490-4861-8FC9-8BD39922DE0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34443" y="2248304"/>
                <a:ext cx="264960" cy="65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94E14EF-0470-4883-B1D1-313986F5265F}"/>
                  </a:ext>
                </a:extLst>
              </p14:cNvPr>
              <p14:cNvContentPartPr/>
              <p14:nvPr/>
            </p14:nvContentPartPr>
            <p14:xfrm>
              <a:off x="2995443" y="2319584"/>
              <a:ext cx="88560" cy="636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94E14EF-0470-4883-B1D1-313986F5265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59443" y="2247944"/>
                <a:ext cx="160200" cy="78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48A8B07-F011-4E12-A34D-23B79CCC8CC8}"/>
                  </a:ext>
                </a:extLst>
              </p14:cNvPr>
              <p14:cNvContentPartPr/>
              <p14:nvPr/>
            </p14:nvContentPartPr>
            <p14:xfrm>
              <a:off x="2918403" y="1156064"/>
              <a:ext cx="70200" cy="4870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48A8B07-F011-4E12-A34D-23B79CCC8CC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882763" y="1084064"/>
                <a:ext cx="14184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7331B1B-CF32-474E-A224-7CB2B5A19E68}"/>
                  </a:ext>
                </a:extLst>
              </p14:cNvPr>
              <p14:cNvContentPartPr/>
              <p14:nvPr/>
            </p14:nvContentPartPr>
            <p14:xfrm>
              <a:off x="2935683" y="1235624"/>
              <a:ext cx="73440" cy="3931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7331B1B-CF32-474E-A224-7CB2B5A19E6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899683" y="1163624"/>
                <a:ext cx="145080" cy="53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BCD27A3-4136-4FED-B9E5-B51457DD742F}"/>
                  </a:ext>
                </a:extLst>
              </p14:cNvPr>
              <p14:cNvContentPartPr/>
              <p14:nvPr/>
            </p14:nvContentPartPr>
            <p14:xfrm>
              <a:off x="2995083" y="1165784"/>
              <a:ext cx="114120" cy="4611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BCD27A3-4136-4FED-B9E5-B51457DD742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959443" y="1094144"/>
                <a:ext cx="185760" cy="60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9004F1A-8631-4C28-A7CD-D8AA2BC4F9D6}"/>
                  </a:ext>
                </a:extLst>
              </p14:cNvPr>
              <p14:cNvContentPartPr/>
              <p14:nvPr/>
            </p14:nvContentPartPr>
            <p14:xfrm>
              <a:off x="2857563" y="1299344"/>
              <a:ext cx="3960" cy="3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9004F1A-8631-4C28-A7CD-D8AA2BC4F9D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821923" y="1227704"/>
                <a:ext cx="756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C4600DE-D690-4CF3-A429-514AB9E57143}"/>
                  </a:ext>
                </a:extLst>
              </p14:cNvPr>
              <p14:cNvContentPartPr/>
              <p14:nvPr/>
            </p14:nvContentPartPr>
            <p14:xfrm>
              <a:off x="2849643" y="1283864"/>
              <a:ext cx="110520" cy="3949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C4600DE-D690-4CF3-A429-514AB9E5714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814003" y="1212224"/>
                <a:ext cx="182160" cy="53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0623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6C8D5A-F35E-4D68-92FC-ED3284D6E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08" y="691140"/>
            <a:ext cx="5256398" cy="6214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EEEFCD-6011-4835-85D0-1B04633F99C0}"/>
              </a:ext>
            </a:extLst>
          </p:cNvPr>
          <p:cNvSpPr txBox="1"/>
          <p:nvPr/>
        </p:nvSpPr>
        <p:spPr>
          <a:xfrm>
            <a:off x="308540" y="100973"/>
            <a:ext cx="417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 of voltage for n-type sample is trickier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70B3F-12B9-427B-B78A-08457697D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911" y="161990"/>
            <a:ext cx="5882037" cy="25635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2022346-5B58-4500-9D6F-D4C2D0C83FB0}"/>
              </a:ext>
            </a:extLst>
          </p:cNvPr>
          <p:cNvGrpSpPr/>
          <p:nvPr/>
        </p:nvGrpSpPr>
        <p:grpSpPr>
          <a:xfrm>
            <a:off x="8390763" y="386024"/>
            <a:ext cx="1004760" cy="480600"/>
            <a:chOff x="8390763" y="386024"/>
            <a:chExt cx="1004760" cy="48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2D5390B-E90F-42EB-952A-24725D2E5988}"/>
                    </a:ext>
                  </a:extLst>
                </p14:cNvPr>
                <p14:cNvContentPartPr/>
                <p14:nvPr/>
              </p14:nvContentPartPr>
              <p14:xfrm>
                <a:off x="8390763" y="386024"/>
                <a:ext cx="1004760" cy="480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2D5390B-E90F-42EB-952A-24725D2E598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72763" y="368384"/>
                  <a:ext cx="104040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032DE46-CA78-46F9-8D18-88AC751088C8}"/>
                    </a:ext>
                  </a:extLst>
                </p14:cNvPr>
                <p14:cNvContentPartPr/>
                <p14:nvPr/>
              </p14:nvContentPartPr>
              <p14:xfrm>
                <a:off x="8620083" y="468464"/>
                <a:ext cx="207360" cy="38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032DE46-CA78-46F9-8D18-88AC751088C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602443" y="450464"/>
                  <a:ext cx="243000" cy="7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FAFBAE-7C75-414F-B19D-7DFEB432EB5E}"/>
              </a:ext>
            </a:extLst>
          </p:cNvPr>
          <p:cNvGrpSpPr/>
          <p:nvPr/>
        </p:nvGrpSpPr>
        <p:grpSpPr>
          <a:xfrm>
            <a:off x="9576963" y="488264"/>
            <a:ext cx="1356120" cy="294840"/>
            <a:chOff x="9576963" y="488264"/>
            <a:chExt cx="1356120" cy="29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9721345-D87E-4B54-81E0-3F3D8B17F9D6}"/>
                    </a:ext>
                  </a:extLst>
                </p14:cNvPr>
                <p14:cNvContentPartPr/>
                <p14:nvPr/>
              </p14:nvContentPartPr>
              <p14:xfrm>
                <a:off x="9576963" y="488264"/>
                <a:ext cx="185760" cy="284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9721345-D87E-4B54-81E0-3F3D8B17F9D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558963" y="470264"/>
                  <a:ext cx="22140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5E14594-5FE8-49BC-9709-014CF0EF1F4F}"/>
                    </a:ext>
                  </a:extLst>
                </p14:cNvPr>
                <p14:cNvContentPartPr/>
                <p14:nvPr/>
              </p14:nvContentPartPr>
              <p14:xfrm>
                <a:off x="9851283" y="545144"/>
                <a:ext cx="217800" cy="173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5E14594-5FE8-49BC-9709-014CF0EF1F4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33283" y="527144"/>
                  <a:ext cx="2534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4933D3D-3E83-4096-B7D2-CAAF478F0DFC}"/>
                    </a:ext>
                  </a:extLst>
                </p14:cNvPr>
                <p14:cNvContentPartPr/>
                <p14:nvPr/>
              </p14:nvContentPartPr>
              <p14:xfrm>
                <a:off x="10277523" y="615344"/>
                <a:ext cx="128160" cy="127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4933D3D-3E83-4096-B7D2-CAAF478F0DF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259523" y="597704"/>
                  <a:ext cx="16380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D4891B0-460A-42F7-ABD3-362917FD2D43}"/>
                    </a:ext>
                  </a:extLst>
                </p14:cNvPr>
                <p14:cNvContentPartPr/>
                <p14:nvPr/>
              </p14:nvContentPartPr>
              <p14:xfrm>
                <a:off x="10461483" y="607784"/>
                <a:ext cx="113760" cy="133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D4891B0-460A-42F7-ABD3-362917FD2D4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443483" y="589784"/>
                  <a:ext cx="1494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45DC45A-E350-4B61-885E-7066B47C2049}"/>
                    </a:ext>
                  </a:extLst>
                </p14:cNvPr>
                <p14:cNvContentPartPr/>
                <p14:nvPr/>
              </p14:nvContentPartPr>
              <p14:xfrm>
                <a:off x="10635723" y="644144"/>
                <a:ext cx="105480" cy="138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45DC45A-E350-4B61-885E-7066B47C204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617723" y="626504"/>
                  <a:ext cx="1411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B960352-2553-437E-83F2-230846F6910E}"/>
                    </a:ext>
                  </a:extLst>
                </p14:cNvPr>
                <p14:cNvContentPartPr/>
                <p14:nvPr/>
              </p14:nvContentPartPr>
              <p14:xfrm>
                <a:off x="10814643" y="653144"/>
                <a:ext cx="118440" cy="102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B960352-2553-437E-83F2-230846F6910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796643" y="635504"/>
                  <a:ext cx="154080" cy="13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A1DD0E-8612-4FEF-AB80-57D83276D51C}"/>
              </a:ext>
            </a:extLst>
          </p:cNvPr>
          <p:cNvGrpSpPr/>
          <p:nvPr/>
        </p:nvGrpSpPr>
        <p:grpSpPr>
          <a:xfrm>
            <a:off x="8290683" y="838544"/>
            <a:ext cx="854640" cy="415800"/>
            <a:chOff x="8290683" y="838544"/>
            <a:chExt cx="854640" cy="41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A23F9AE-FCB4-416B-9291-65BAEADD5FA6}"/>
                    </a:ext>
                  </a:extLst>
                </p14:cNvPr>
                <p14:cNvContentPartPr/>
                <p14:nvPr/>
              </p14:nvContentPartPr>
              <p14:xfrm>
                <a:off x="8342883" y="838544"/>
                <a:ext cx="802440" cy="415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A23F9AE-FCB4-416B-9291-65BAEADD5FA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324883" y="820544"/>
                  <a:ext cx="838080" cy="45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342C8E6-2F34-4B5D-8BDF-472334D2E3B2}"/>
                    </a:ext>
                  </a:extLst>
                </p14:cNvPr>
                <p14:cNvContentPartPr/>
                <p14:nvPr/>
              </p14:nvContentPartPr>
              <p14:xfrm>
                <a:off x="8290683" y="925664"/>
                <a:ext cx="290520" cy="80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342C8E6-2F34-4B5D-8BDF-472334D2E3B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273043" y="907664"/>
                  <a:ext cx="326160" cy="11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CE49A7-122B-48E7-B0DA-7D8583803D7A}"/>
              </a:ext>
            </a:extLst>
          </p:cNvPr>
          <p:cNvGrpSpPr/>
          <p:nvPr/>
        </p:nvGrpSpPr>
        <p:grpSpPr>
          <a:xfrm>
            <a:off x="9286443" y="937184"/>
            <a:ext cx="901800" cy="215280"/>
            <a:chOff x="9286443" y="937184"/>
            <a:chExt cx="901800" cy="21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6BB8B3A-B299-4B56-BDD9-9B3EDD82B93D}"/>
                    </a:ext>
                  </a:extLst>
                </p14:cNvPr>
                <p14:cNvContentPartPr/>
                <p14:nvPr/>
              </p14:nvContentPartPr>
              <p14:xfrm>
                <a:off x="9286443" y="1007024"/>
                <a:ext cx="901800" cy="145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6BB8B3A-B299-4B56-BDD9-9B3EDD82B93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268803" y="989024"/>
                  <a:ext cx="9374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7E8353A-31D3-4C2D-8153-FE08C07407BD}"/>
                    </a:ext>
                  </a:extLst>
                </p14:cNvPr>
                <p14:cNvContentPartPr/>
                <p14:nvPr/>
              </p14:nvContentPartPr>
              <p14:xfrm>
                <a:off x="9868203" y="937184"/>
                <a:ext cx="7920" cy="10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7E8353A-31D3-4C2D-8153-FE08C07407B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850203" y="919544"/>
                  <a:ext cx="43560" cy="4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4FE1427-C876-4755-92E5-0BD5457F4F2D}"/>
                  </a:ext>
                </a:extLst>
              </p14:cNvPr>
              <p14:cNvContentPartPr/>
              <p14:nvPr/>
            </p14:nvContentPartPr>
            <p14:xfrm>
              <a:off x="10308483" y="1007024"/>
              <a:ext cx="258120" cy="11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4FE1427-C876-4755-92E5-0BD5457F4F2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290843" y="989384"/>
                <a:ext cx="2937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5EFFC39-E24D-4A66-9FC5-42F1F9EA0426}"/>
                  </a:ext>
                </a:extLst>
              </p14:cNvPr>
              <p14:cNvContentPartPr/>
              <p14:nvPr/>
            </p14:nvContentPartPr>
            <p14:xfrm>
              <a:off x="10784763" y="1079384"/>
              <a:ext cx="143640" cy="734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5EFFC39-E24D-4A66-9FC5-42F1F9EA042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766763" y="1061384"/>
                <a:ext cx="17928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F858D81-4648-41D9-8C98-5D51DA2CBFC5}"/>
                  </a:ext>
                </a:extLst>
              </p14:cNvPr>
              <p14:cNvContentPartPr/>
              <p14:nvPr/>
            </p14:nvContentPartPr>
            <p14:xfrm>
              <a:off x="10988163" y="1048424"/>
              <a:ext cx="78840" cy="352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F858D81-4648-41D9-8C98-5D51DA2CBFC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970523" y="1030424"/>
                <a:ext cx="114480" cy="7092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EB2AB6D3-A254-4BCB-98D0-434770A6D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11" y="2949573"/>
            <a:ext cx="3307587" cy="330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3202A5-61ED-4C22-ABCF-5F416F9081E7}"/>
                  </a:ext>
                </a:extLst>
              </p14:cNvPr>
              <p14:cNvContentPartPr/>
              <p14:nvPr/>
            </p14:nvContentPartPr>
            <p14:xfrm>
              <a:off x="5281083" y="587264"/>
              <a:ext cx="360720" cy="2793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3202A5-61ED-4C22-ABCF-5F416F9081E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263443" y="569624"/>
                <a:ext cx="396360" cy="28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412103F-23B8-450E-AC69-551CAA851C6B}"/>
                  </a:ext>
                </a:extLst>
              </p14:cNvPr>
              <p14:cNvContentPartPr/>
              <p14:nvPr/>
            </p14:nvContentPartPr>
            <p14:xfrm>
              <a:off x="1070523" y="2239664"/>
              <a:ext cx="95400" cy="279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412103F-23B8-450E-AC69-551CAA851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52883" y="2222024"/>
                <a:ext cx="131040" cy="31464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4C753D28-1DD2-4960-B633-22808B0B5BB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990155" y="2990139"/>
            <a:ext cx="3056415" cy="2903876"/>
          </a:xfrm>
          <a:prstGeom prst="rect">
            <a:avLst/>
          </a:prstGeom>
        </p:spPr>
      </p:pic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E59D248A-1660-4DB7-B95B-0C92C17BF214}"/>
              </a:ext>
            </a:extLst>
          </p:cNvPr>
          <p:cNvGrpSpPr/>
          <p:nvPr/>
        </p:nvGrpSpPr>
        <p:grpSpPr>
          <a:xfrm>
            <a:off x="11158803" y="3170984"/>
            <a:ext cx="298080" cy="315720"/>
            <a:chOff x="11158803" y="3170984"/>
            <a:chExt cx="29808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AA82129-5F89-44F2-89D2-758773E55DA4}"/>
                    </a:ext>
                  </a:extLst>
                </p14:cNvPr>
                <p14:cNvContentPartPr/>
                <p14:nvPr/>
              </p14:nvContentPartPr>
              <p14:xfrm>
                <a:off x="11158803" y="3170984"/>
                <a:ext cx="153000" cy="280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AA82129-5F89-44F2-89D2-758773E55D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140803" y="3152984"/>
                  <a:ext cx="18864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7F813E37-A42D-4BDF-9426-AD8D897790FF}"/>
                    </a:ext>
                  </a:extLst>
                </p14:cNvPr>
                <p14:cNvContentPartPr/>
                <p14:nvPr/>
              </p14:nvContentPartPr>
              <p14:xfrm>
                <a:off x="11357883" y="3318224"/>
                <a:ext cx="57960" cy="16848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7F813E37-A42D-4BDF-9426-AD8D897790F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339883" y="3300224"/>
                  <a:ext cx="936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D90E9854-3341-4879-A4E6-682B3FD033B7}"/>
                    </a:ext>
                  </a:extLst>
                </p14:cNvPr>
                <p14:cNvContentPartPr/>
                <p14:nvPr/>
              </p14:nvContentPartPr>
              <p14:xfrm>
                <a:off x="11401083" y="3230744"/>
                <a:ext cx="55800" cy="3564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D90E9854-3341-4879-A4E6-682B3FD033B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383443" y="3212744"/>
                  <a:ext cx="91440" cy="7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FE57E30D-3D8F-45AC-99E7-88FE4EB633E9}"/>
              </a:ext>
            </a:extLst>
          </p:cNvPr>
          <p:cNvGrpSpPr/>
          <p:nvPr/>
        </p:nvGrpSpPr>
        <p:grpSpPr>
          <a:xfrm>
            <a:off x="10837323" y="3617024"/>
            <a:ext cx="920520" cy="310320"/>
            <a:chOff x="10837323" y="3617024"/>
            <a:chExt cx="920520" cy="31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028" name="Ink 1027">
                  <a:extLst>
                    <a:ext uri="{FF2B5EF4-FFF2-40B4-BE49-F238E27FC236}">
                      <a16:creationId xmlns:a16="http://schemas.microsoft.com/office/drawing/2014/main" id="{1C1E6753-2886-42D8-AC3A-522316FB2F5B}"/>
                    </a:ext>
                  </a:extLst>
                </p14:cNvPr>
                <p14:cNvContentPartPr/>
                <p14:nvPr/>
              </p14:nvContentPartPr>
              <p14:xfrm>
                <a:off x="10837323" y="3617024"/>
                <a:ext cx="257760" cy="178200"/>
              </p14:xfrm>
            </p:contentPart>
          </mc:Choice>
          <mc:Fallback xmlns="">
            <p:pic>
              <p:nvPicPr>
                <p:cNvPr id="1028" name="Ink 1027">
                  <a:extLst>
                    <a:ext uri="{FF2B5EF4-FFF2-40B4-BE49-F238E27FC236}">
                      <a16:creationId xmlns:a16="http://schemas.microsoft.com/office/drawing/2014/main" id="{1C1E6753-2886-42D8-AC3A-522316FB2F5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819323" y="3599024"/>
                  <a:ext cx="2934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029" name="Ink 1028">
                  <a:extLst>
                    <a:ext uri="{FF2B5EF4-FFF2-40B4-BE49-F238E27FC236}">
                      <a16:creationId xmlns:a16="http://schemas.microsoft.com/office/drawing/2014/main" id="{73B94A3D-C3CE-44E7-BF7B-42BD6CBB37B8}"/>
                    </a:ext>
                  </a:extLst>
                </p14:cNvPr>
                <p14:cNvContentPartPr/>
                <p14:nvPr/>
              </p14:nvContentPartPr>
              <p14:xfrm>
                <a:off x="10974123" y="3755984"/>
                <a:ext cx="104400" cy="171360"/>
              </p14:xfrm>
            </p:contentPart>
          </mc:Choice>
          <mc:Fallback xmlns="">
            <p:pic>
              <p:nvPicPr>
                <p:cNvPr id="1029" name="Ink 1028">
                  <a:extLst>
                    <a:ext uri="{FF2B5EF4-FFF2-40B4-BE49-F238E27FC236}">
                      <a16:creationId xmlns:a16="http://schemas.microsoft.com/office/drawing/2014/main" id="{73B94A3D-C3CE-44E7-BF7B-42BD6CBB37B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956123" y="3738344"/>
                  <a:ext cx="1400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031" name="Ink 1030">
                  <a:extLst>
                    <a:ext uri="{FF2B5EF4-FFF2-40B4-BE49-F238E27FC236}">
                      <a16:creationId xmlns:a16="http://schemas.microsoft.com/office/drawing/2014/main" id="{1B1A6961-B38E-4BAC-A229-F3AEDE7D2A96}"/>
                    </a:ext>
                  </a:extLst>
                </p14:cNvPr>
                <p14:cNvContentPartPr/>
                <p14:nvPr/>
              </p14:nvContentPartPr>
              <p14:xfrm>
                <a:off x="11200923" y="3721064"/>
                <a:ext cx="115560" cy="18720"/>
              </p14:xfrm>
            </p:contentPart>
          </mc:Choice>
          <mc:Fallback xmlns="">
            <p:pic>
              <p:nvPicPr>
                <p:cNvPr id="1031" name="Ink 1030">
                  <a:extLst>
                    <a:ext uri="{FF2B5EF4-FFF2-40B4-BE49-F238E27FC236}">
                      <a16:creationId xmlns:a16="http://schemas.microsoft.com/office/drawing/2014/main" id="{1B1A6961-B38E-4BAC-A229-F3AEDE7D2A9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182923" y="3703064"/>
                  <a:ext cx="1512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032" name="Ink 1031">
                  <a:extLst>
                    <a:ext uri="{FF2B5EF4-FFF2-40B4-BE49-F238E27FC236}">
                      <a16:creationId xmlns:a16="http://schemas.microsoft.com/office/drawing/2014/main" id="{E172210F-A2B3-408D-AE52-7E9F8012AE38}"/>
                    </a:ext>
                  </a:extLst>
                </p14:cNvPr>
                <p14:cNvContentPartPr/>
                <p14:nvPr/>
              </p14:nvContentPartPr>
              <p14:xfrm>
                <a:off x="11212083" y="3790544"/>
                <a:ext cx="108000" cy="10440"/>
              </p14:xfrm>
            </p:contentPart>
          </mc:Choice>
          <mc:Fallback xmlns="">
            <p:pic>
              <p:nvPicPr>
                <p:cNvPr id="1032" name="Ink 1031">
                  <a:extLst>
                    <a:ext uri="{FF2B5EF4-FFF2-40B4-BE49-F238E27FC236}">
                      <a16:creationId xmlns:a16="http://schemas.microsoft.com/office/drawing/2014/main" id="{E172210F-A2B3-408D-AE52-7E9F8012AE3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1194443" y="3772904"/>
                  <a:ext cx="1436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34" name="Ink 1033">
                  <a:extLst>
                    <a:ext uri="{FF2B5EF4-FFF2-40B4-BE49-F238E27FC236}">
                      <a16:creationId xmlns:a16="http://schemas.microsoft.com/office/drawing/2014/main" id="{FD0AE21E-AFCD-4393-AD54-3A680C5D3EF1}"/>
                    </a:ext>
                  </a:extLst>
                </p14:cNvPr>
                <p14:cNvContentPartPr/>
                <p14:nvPr/>
              </p14:nvContentPartPr>
              <p14:xfrm>
                <a:off x="11542923" y="3658064"/>
                <a:ext cx="214920" cy="173880"/>
              </p14:xfrm>
            </p:contentPart>
          </mc:Choice>
          <mc:Fallback xmlns="">
            <p:pic>
              <p:nvPicPr>
                <p:cNvPr id="1034" name="Ink 1033">
                  <a:extLst>
                    <a:ext uri="{FF2B5EF4-FFF2-40B4-BE49-F238E27FC236}">
                      <a16:creationId xmlns:a16="http://schemas.microsoft.com/office/drawing/2014/main" id="{FD0AE21E-AFCD-4393-AD54-3A680C5D3EF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1524923" y="3640064"/>
                  <a:ext cx="250560" cy="209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F48EDEE-6DE8-44A6-8BF1-853AD83B828C}"/>
                  </a:ext>
                </a:extLst>
              </p14:cNvPr>
              <p14:cNvContentPartPr/>
              <p14:nvPr/>
            </p14:nvContentPartPr>
            <p14:xfrm>
              <a:off x="976203" y="913424"/>
              <a:ext cx="354960" cy="4820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F48EDEE-6DE8-44A6-8BF1-853AD83B828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40563" y="841784"/>
                <a:ext cx="426600" cy="62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96178B0-ABC2-4235-9641-DB5BE41ACDE6}"/>
                  </a:ext>
                </a:extLst>
              </p14:cNvPr>
              <p14:cNvContentPartPr/>
              <p14:nvPr/>
            </p14:nvContentPartPr>
            <p14:xfrm>
              <a:off x="998163" y="2819984"/>
              <a:ext cx="299160" cy="5364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96178B0-ABC2-4235-9641-DB5BE41ACDE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44523" y="2712344"/>
                <a:ext cx="406800" cy="75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A5E9B7B-B305-498C-929B-540E258FC546}"/>
                  </a:ext>
                </a:extLst>
              </p14:cNvPr>
              <p14:cNvContentPartPr/>
              <p14:nvPr/>
            </p14:nvContentPartPr>
            <p14:xfrm>
              <a:off x="979803" y="1548104"/>
              <a:ext cx="303840" cy="10551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A5E9B7B-B305-498C-929B-540E258FC54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25803" y="1440464"/>
                <a:ext cx="411480" cy="127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6004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3640D-8F33-4E1C-BE7C-BDA753DB2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574"/>
            <a:ext cx="5621036" cy="6516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950109-F0DA-4CC4-910F-A68AC7840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550" y="170574"/>
            <a:ext cx="4642955" cy="1323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AC946-71ED-4E68-B643-CEE9C0D55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80" t="12270" r="42238" b="13865"/>
          <a:stretch/>
        </p:blipFill>
        <p:spPr>
          <a:xfrm>
            <a:off x="7170981" y="1792336"/>
            <a:ext cx="3938092" cy="50656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301C9D3-3F1D-4329-BBFF-2A0317B8EA05}"/>
              </a:ext>
            </a:extLst>
          </p:cNvPr>
          <p:cNvGrpSpPr/>
          <p:nvPr/>
        </p:nvGrpSpPr>
        <p:grpSpPr>
          <a:xfrm>
            <a:off x="8041923" y="2564384"/>
            <a:ext cx="964800" cy="474840"/>
            <a:chOff x="8041923" y="2564384"/>
            <a:chExt cx="964800" cy="47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EB3EF80-3674-43DA-8360-6792F077F407}"/>
                    </a:ext>
                  </a:extLst>
                </p14:cNvPr>
                <p14:cNvContentPartPr/>
                <p14:nvPr/>
              </p14:nvContentPartPr>
              <p14:xfrm>
                <a:off x="8041923" y="2792984"/>
                <a:ext cx="114120" cy="182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EB3EF80-3674-43DA-8360-6792F077F40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023923" y="2775344"/>
                  <a:ext cx="1497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5A9CA72-692F-46C9-9276-41B656147BCF}"/>
                    </a:ext>
                  </a:extLst>
                </p14:cNvPr>
                <p14:cNvContentPartPr/>
                <p14:nvPr/>
              </p14:nvContentPartPr>
              <p14:xfrm>
                <a:off x="8210043" y="2824664"/>
                <a:ext cx="119160" cy="44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5A9CA72-692F-46C9-9276-41B656147BC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92043" y="2807024"/>
                  <a:ext cx="15480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0C58695-97F6-489E-B459-F959D3DC2AC8}"/>
                    </a:ext>
                  </a:extLst>
                </p14:cNvPr>
                <p14:cNvContentPartPr/>
                <p14:nvPr/>
              </p14:nvContentPartPr>
              <p14:xfrm>
                <a:off x="8404443" y="2564384"/>
                <a:ext cx="147960" cy="338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0C58695-97F6-489E-B459-F959D3DC2AC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386443" y="2546384"/>
                  <a:ext cx="18360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BF03CDF-7B65-4A34-B672-3D7AA50D0088}"/>
                    </a:ext>
                  </a:extLst>
                </p14:cNvPr>
                <p14:cNvContentPartPr/>
                <p14:nvPr/>
              </p14:nvContentPartPr>
              <p14:xfrm>
                <a:off x="8344683" y="2718104"/>
                <a:ext cx="136080" cy="25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BF03CDF-7B65-4A34-B672-3D7AA50D008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326683" y="2700464"/>
                  <a:ext cx="1717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3C79FB6-E051-4F88-B45C-C8C949C6F98F}"/>
                    </a:ext>
                  </a:extLst>
                </p14:cNvPr>
                <p14:cNvContentPartPr/>
                <p14:nvPr/>
              </p14:nvContentPartPr>
              <p14:xfrm>
                <a:off x="8565003" y="2782544"/>
                <a:ext cx="78840" cy="256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3C79FB6-E051-4F88-B45C-C8C949C6F98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47003" y="2764544"/>
                  <a:ext cx="1144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7919782-831E-49E7-B7DB-9CFD5DBAF571}"/>
                    </a:ext>
                  </a:extLst>
                </p14:cNvPr>
                <p14:cNvContentPartPr/>
                <p14:nvPr/>
              </p14:nvContentPartPr>
              <p14:xfrm>
                <a:off x="8557443" y="2799824"/>
                <a:ext cx="37800" cy="73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7919782-831E-49E7-B7DB-9CFD5DBAF57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539803" y="2781824"/>
                  <a:ext cx="7344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8790A69-0ADB-4072-9096-1551B9A15A2D}"/>
                    </a:ext>
                  </a:extLst>
                </p14:cNvPr>
                <p14:cNvContentPartPr/>
                <p14:nvPr/>
              </p14:nvContentPartPr>
              <p14:xfrm>
                <a:off x="8735283" y="2693984"/>
                <a:ext cx="97200" cy="250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8790A69-0ADB-4072-9096-1551B9A15A2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17283" y="2675984"/>
                  <a:ext cx="13284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50300AE-5E81-4BC3-8305-671C229E0829}"/>
                    </a:ext>
                  </a:extLst>
                </p14:cNvPr>
                <p14:cNvContentPartPr/>
                <p14:nvPr/>
              </p14:nvContentPartPr>
              <p14:xfrm>
                <a:off x="8869923" y="2657264"/>
                <a:ext cx="136800" cy="139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50300AE-5E81-4BC3-8305-671C229E082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52283" y="2639264"/>
                  <a:ext cx="172440" cy="17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6AE906D-3E7B-492F-AB96-AB831B4383F3}"/>
              </a:ext>
            </a:extLst>
          </p:cNvPr>
          <p:cNvGrpSpPr/>
          <p:nvPr/>
        </p:nvGrpSpPr>
        <p:grpSpPr>
          <a:xfrm>
            <a:off x="8044443" y="4969904"/>
            <a:ext cx="1027800" cy="522720"/>
            <a:chOff x="8044443" y="4969904"/>
            <a:chExt cx="102780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89B01C4-CB3C-498B-B2AF-6482AB4DCD6F}"/>
                    </a:ext>
                  </a:extLst>
                </p14:cNvPr>
                <p14:cNvContentPartPr/>
                <p14:nvPr/>
              </p14:nvContentPartPr>
              <p14:xfrm>
                <a:off x="8044443" y="5135504"/>
                <a:ext cx="105480" cy="269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89B01C4-CB3C-498B-B2AF-6482AB4DCD6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026443" y="5117864"/>
                  <a:ext cx="14112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35D8B61-8BB5-49AD-B750-9036A83137D9}"/>
                    </a:ext>
                  </a:extLst>
                </p14:cNvPr>
                <p14:cNvContentPartPr/>
                <p14:nvPr/>
              </p14:nvContentPartPr>
              <p14:xfrm>
                <a:off x="8250003" y="5168984"/>
                <a:ext cx="85680" cy="17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35D8B61-8BB5-49AD-B750-9036A83137D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232363" y="5150984"/>
                  <a:ext cx="1213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D2C2937-864E-42A6-819C-497C27C45A66}"/>
                    </a:ext>
                  </a:extLst>
                </p14:cNvPr>
                <p14:cNvContentPartPr/>
                <p14:nvPr/>
              </p14:nvContentPartPr>
              <p14:xfrm>
                <a:off x="8431083" y="4969904"/>
                <a:ext cx="116280" cy="334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D2C2937-864E-42A6-819C-497C27C45A6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413443" y="4951904"/>
                  <a:ext cx="15192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851FC9A-1DCF-4887-9168-3EDB16A6B7CD}"/>
                    </a:ext>
                  </a:extLst>
                </p14:cNvPr>
                <p14:cNvContentPartPr/>
                <p14:nvPr/>
              </p14:nvContentPartPr>
              <p14:xfrm>
                <a:off x="8376363" y="5115704"/>
                <a:ext cx="172800" cy="25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851FC9A-1DCF-4887-9168-3EDB16A6B7C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358723" y="5097704"/>
                  <a:ext cx="2084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8F93909-01E2-4E9E-8F1F-916EE98BC460}"/>
                    </a:ext>
                  </a:extLst>
                </p14:cNvPr>
                <p14:cNvContentPartPr/>
                <p14:nvPr/>
              </p14:nvContentPartPr>
              <p14:xfrm>
                <a:off x="8576523" y="5174744"/>
                <a:ext cx="158040" cy="258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8F93909-01E2-4E9E-8F1F-916EE98BC46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58883" y="5157104"/>
                  <a:ext cx="19368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BA95E6B-1DDE-4B1C-9B5B-10998B415A56}"/>
                    </a:ext>
                  </a:extLst>
                </p14:cNvPr>
                <p14:cNvContentPartPr/>
                <p14:nvPr/>
              </p14:nvContentPartPr>
              <p14:xfrm>
                <a:off x="8584443" y="5203184"/>
                <a:ext cx="19440" cy="102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BA95E6B-1DDE-4B1C-9B5B-10998B415A5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566443" y="5185184"/>
                  <a:ext cx="550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33B8878-B82A-441B-8317-76ED8CD08577}"/>
                    </a:ext>
                  </a:extLst>
                </p14:cNvPr>
                <p14:cNvContentPartPr/>
                <p14:nvPr/>
              </p14:nvContentPartPr>
              <p14:xfrm>
                <a:off x="8726283" y="5219744"/>
                <a:ext cx="126000" cy="272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33B8878-B82A-441B-8317-76ED8CD0857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708283" y="5201744"/>
                  <a:ext cx="16164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8F1B717-40AE-4D38-A7FA-8915F24E7EA4}"/>
                    </a:ext>
                  </a:extLst>
                </p14:cNvPr>
                <p14:cNvContentPartPr/>
                <p14:nvPr/>
              </p14:nvContentPartPr>
              <p14:xfrm>
                <a:off x="8918163" y="5201744"/>
                <a:ext cx="154080" cy="159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8F1B717-40AE-4D38-A7FA-8915F24E7EA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900163" y="5183744"/>
                  <a:ext cx="189720" cy="195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7416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9C5AE9-EADE-4E9E-81F5-E6AE4664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04" y="263661"/>
            <a:ext cx="7990396" cy="65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49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436A9B-0291-44C6-9BA2-49582CFAD8FC}"/>
              </a:ext>
            </a:extLst>
          </p:cNvPr>
          <p:cNvSpPr txBox="1"/>
          <p:nvPr/>
        </p:nvSpPr>
        <p:spPr>
          <a:xfrm>
            <a:off x="3517355" y="269271"/>
            <a:ext cx="7001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Inhomogeneous conductor, e.g. a thermocouple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516F539-EBF3-4C24-9A3F-BBA05D0992AD}"/>
                  </a:ext>
                </a:extLst>
              </p14:cNvPr>
              <p14:cNvContentPartPr/>
              <p14:nvPr/>
            </p14:nvContentPartPr>
            <p14:xfrm>
              <a:off x="3865203" y="1123304"/>
              <a:ext cx="1823760" cy="660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516F539-EBF3-4C24-9A3F-BBA05D0992A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47563" y="1105664"/>
                <a:ext cx="185940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B973B66-3437-4B1F-8707-C91ED190EA49}"/>
                  </a:ext>
                </a:extLst>
              </p14:cNvPr>
              <p14:cNvContentPartPr/>
              <p14:nvPr/>
            </p14:nvContentPartPr>
            <p14:xfrm>
              <a:off x="5657643" y="1124384"/>
              <a:ext cx="1845000" cy="525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B973B66-3437-4B1F-8707-C91ED190EA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39643" y="1106744"/>
                <a:ext cx="1880640" cy="5608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741FD34-27D2-4F6C-8194-354FF63A46AC}"/>
              </a:ext>
            </a:extLst>
          </p:cNvPr>
          <p:cNvSpPr txBox="1"/>
          <p:nvPr/>
        </p:nvSpPr>
        <p:spPr>
          <a:xfrm>
            <a:off x="4370046" y="1202338"/>
            <a:ext cx="278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Conductor 1    Conductor 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7F60F58-54B2-43B6-91F0-2DCC964105D2}"/>
                  </a:ext>
                </a:extLst>
              </p14:cNvPr>
              <p14:cNvContentPartPr/>
              <p14:nvPr/>
            </p14:nvContentPartPr>
            <p14:xfrm>
              <a:off x="3954123" y="1194224"/>
              <a:ext cx="1666080" cy="576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7F60F58-54B2-43B6-91F0-2DCC964105D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00483" y="1086584"/>
                <a:ext cx="1773720" cy="79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2CA724-2A8A-4E97-88A0-74C699D48276}"/>
                  </a:ext>
                </a:extLst>
              </p14:cNvPr>
              <p14:cNvContentPartPr/>
              <p14:nvPr/>
            </p14:nvContentPartPr>
            <p14:xfrm>
              <a:off x="5714523" y="1164704"/>
              <a:ext cx="1686600" cy="405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2CA724-2A8A-4E97-88A0-74C699D482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60883" y="1057064"/>
                <a:ext cx="1794240" cy="621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2698FE2-1FB8-42B7-B74A-302E45848C1C}"/>
              </a:ext>
            </a:extLst>
          </p:cNvPr>
          <p:cNvSpPr txBox="1"/>
          <p:nvPr/>
        </p:nvSpPr>
        <p:spPr>
          <a:xfrm>
            <a:off x="3954123" y="2154169"/>
            <a:ext cx="4112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More electrons	Fewer electrons</a:t>
            </a:r>
          </a:p>
          <a:p>
            <a:r>
              <a:rPr lang="en-US" sz="2000" dirty="0"/>
              <a:t>Higher		Lower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E71AB5-76F2-416F-B108-380C8DCB0A83}"/>
              </a:ext>
            </a:extLst>
          </p:cNvPr>
          <p:cNvGrpSpPr/>
          <p:nvPr/>
        </p:nvGrpSpPr>
        <p:grpSpPr>
          <a:xfrm>
            <a:off x="4871043" y="2536664"/>
            <a:ext cx="334440" cy="412920"/>
            <a:chOff x="4871043" y="2536664"/>
            <a:chExt cx="334440" cy="41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F6A3EE9-F0C9-4702-9C49-16E2880F83D8}"/>
                    </a:ext>
                  </a:extLst>
                </p14:cNvPr>
                <p14:cNvContentPartPr/>
                <p14:nvPr/>
              </p14:nvContentPartPr>
              <p14:xfrm>
                <a:off x="4871043" y="2536664"/>
                <a:ext cx="180360" cy="412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F6A3EE9-F0C9-4702-9C49-16E2880F83D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853403" y="2519024"/>
                  <a:ext cx="21600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5A01D07-CB75-45D0-AB8A-9E3A0CC1CF73}"/>
                    </a:ext>
                  </a:extLst>
                </p14:cNvPr>
                <p14:cNvContentPartPr/>
                <p14:nvPr/>
              </p14:nvContentPartPr>
              <p14:xfrm>
                <a:off x="5126283" y="2803784"/>
                <a:ext cx="79200" cy="95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5A01D07-CB75-45D0-AB8A-9E3A0CC1CF7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08283" y="2785784"/>
                  <a:ext cx="114840" cy="13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0EF45D-7B68-489F-80B4-C8651BD790EA}"/>
              </a:ext>
            </a:extLst>
          </p:cNvPr>
          <p:cNvGrpSpPr/>
          <p:nvPr/>
        </p:nvGrpSpPr>
        <p:grpSpPr>
          <a:xfrm>
            <a:off x="6611283" y="2512904"/>
            <a:ext cx="381960" cy="409320"/>
            <a:chOff x="6611283" y="2512904"/>
            <a:chExt cx="381960" cy="40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A3DFA19-9016-4700-A50C-BE56E69BA9B0}"/>
                    </a:ext>
                  </a:extLst>
                </p14:cNvPr>
                <p14:cNvContentPartPr/>
                <p14:nvPr/>
              </p14:nvContentPartPr>
              <p14:xfrm>
                <a:off x="6611283" y="2512904"/>
                <a:ext cx="276840" cy="345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A3DFA19-9016-4700-A50C-BE56E69BA9B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93283" y="2495264"/>
                  <a:ext cx="31248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30334D5-A06E-4AA3-9704-ABAB0C229516}"/>
                    </a:ext>
                  </a:extLst>
                </p14:cNvPr>
                <p14:cNvContentPartPr/>
                <p14:nvPr/>
              </p14:nvContentPartPr>
              <p14:xfrm>
                <a:off x="6910443" y="2812784"/>
                <a:ext cx="82800" cy="109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30334D5-A06E-4AA3-9704-ABAB0C22951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92443" y="2795144"/>
                  <a:ext cx="118440" cy="145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753413-EC47-4F75-9B82-B27E4F351D1E}"/>
              </a:ext>
            </a:extLst>
          </p:cNvPr>
          <p:cNvSpPr txBox="1"/>
          <p:nvPr/>
        </p:nvSpPr>
        <p:spPr>
          <a:xfrm>
            <a:off x="830253" y="3366600"/>
            <a:ext cx="106249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 if T is constant throughout,    	is not constant.  Electrons are then not in thermodynamic equilibrium.</a:t>
            </a:r>
          </a:p>
          <a:p>
            <a:r>
              <a:rPr lang="en-US" dirty="0"/>
              <a:t>If electrostatic potential 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ES</a:t>
            </a:r>
            <a:r>
              <a:rPr lang="en-US" dirty="0"/>
              <a:t> is constant everywhere, as in usual electrostatics of homogeneous conductors, then</a:t>
            </a:r>
          </a:p>
          <a:p>
            <a:r>
              <a:rPr lang="en-US" dirty="0"/>
              <a:t>electric field</a:t>
            </a:r>
          </a:p>
          <a:p>
            <a:endParaRPr lang="en-US" dirty="0"/>
          </a:p>
          <a:p>
            <a:r>
              <a:rPr lang="en-US" dirty="0"/>
              <a:t>But because 	is non-uniform, there would still be a diffusion current.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773CB8B-E66B-430C-9176-5682566842CC}"/>
              </a:ext>
            </a:extLst>
          </p:cNvPr>
          <p:cNvGrpSpPr/>
          <p:nvPr/>
        </p:nvGrpSpPr>
        <p:grpSpPr>
          <a:xfrm>
            <a:off x="2239083" y="3991064"/>
            <a:ext cx="2065680" cy="471600"/>
            <a:chOff x="2239083" y="3991064"/>
            <a:chExt cx="2065680" cy="47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A015B1D-C011-4041-B0CF-08E450A6A3F3}"/>
                    </a:ext>
                  </a:extLst>
                </p14:cNvPr>
                <p14:cNvContentPartPr/>
                <p14:nvPr/>
              </p14:nvContentPartPr>
              <p14:xfrm>
                <a:off x="2252043" y="4069544"/>
                <a:ext cx="138240" cy="238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A015B1D-C011-4041-B0CF-08E450A6A3F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234403" y="4051904"/>
                  <a:ext cx="1738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2707911-F46C-445A-BFB3-70E63D4BCB08}"/>
                    </a:ext>
                  </a:extLst>
                </p14:cNvPr>
                <p14:cNvContentPartPr/>
                <p14:nvPr/>
              </p14:nvContentPartPr>
              <p14:xfrm>
                <a:off x="2257083" y="4176824"/>
                <a:ext cx="160200" cy="24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2707911-F46C-445A-BFB3-70E63D4BCB0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239083" y="4158824"/>
                  <a:ext cx="1958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63EB9AC-03E0-4F58-8184-1EA9CDC8353C}"/>
                    </a:ext>
                  </a:extLst>
                </p14:cNvPr>
                <p14:cNvContentPartPr/>
                <p14:nvPr/>
              </p14:nvContentPartPr>
              <p14:xfrm>
                <a:off x="2266443" y="4047224"/>
                <a:ext cx="183960" cy="28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63EB9AC-03E0-4F58-8184-1EA9CDC8353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48443" y="4029584"/>
                  <a:ext cx="2196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683E2F2-7E77-453F-9F2F-2E8B883050B8}"/>
                    </a:ext>
                  </a:extLst>
                </p14:cNvPr>
                <p14:cNvContentPartPr/>
                <p14:nvPr/>
              </p14:nvContentPartPr>
              <p14:xfrm>
                <a:off x="2239083" y="3991064"/>
                <a:ext cx="213120" cy="38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683E2F2-7E77-453F-9F2F-2E8B883050B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21443" y="3973064"/>
                  <a:ext cx="2487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6D77D8D-D690-4B27-9B64-D0B38AE609A8}"/>
                    </a:ext>
                  </a:extLst>
                </p14:cNvPr>
                <p14:cNvContentPartPr/>
                <p14:nvPr/>
              </p14:nvContentPartPr>
              <p14:xfrm>
                <a:off x="2564163" y="4139744"/>
                <a:ext cx="145440" cy="16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6D77D8D-D690-4B27-9B64-D0B38AE609A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546163" y="4122104"/>
                  <a:ext cx="1810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A5D31E6-CD9F-4356-BBA0-60BC192845EE}"/>
                    </a:ext>
                  </a:extLst>
                </p14:cNvPr>
                <p14:cNvContentPartPr/>
                <p14:nvPr/>
              </p14:nvContentPartPr>
              <p14:xfrm>
                <a:off x="2569923" y="4215344"/>
                <a:ext cx="136080" cy="10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A5D31E6-CD9F-4356-BBA0-60BC192845E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52283" y="4197344"/>
                  <a:ext cx="1717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DBC8F54-356A-4CEC-914B-DF7E9EE75EED}"/>
                    </a:ext>
                  </a:extLst>
                </p14:cNvPr>
                <p14:cNvContentPartPr/>
                <p14:nvPr/>
              </p14:nvContentPartPr>
              <p14:xfrm>
                <a:off x="2778003" y="4181144"/>
                <a:ext cx="129960" cy="21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DBC8F54-356A-4CEC-914B-DF7E9EE75EE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760003" y="4163144"/>
                  <a:ext cx="1656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BC375B6-7318-48EC-8D84-C2DFBEB715C6}"/>
                    </a:ext>
                  </a:extLst>
                </p14:cNvPr>
                <p14:cNvContentPartPr/>
                <p14:nvPr/>
              </p14:nvContentPartPr>
              <p14:xfrm>
                <a:off x="3004083" y="4041824"/>
                <a:ext cx="211680" cy="225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BC375B6-7318-48EC-8D84-C2DFBEB715C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86443" y="4023824"/>
                  <a:ext cx="2473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E28B276-5018-4446-A86E-D5D5228CCBB3}"/>
                    </a:ext>
                  </a:extLst>
                </p14:cNvPr>
                <p14:cNvContentPartPr/>
                <p14:nvPr/>
              </p14:nvContentPartPr>
              <p14:xfrm>
                <a:off x="3242763" y="4127144"/>
                <a:ext cx="191520" cy="127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E28B276-5018-4446-A86E-D5D5228CCBB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224763" y="4109504"/>
                  <a:ext cx="22716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3A28CD4-EA4B-4CF9-BAA9-62CD0D675C23}"/>
                    </a:ext>
                  </a:extLst>
                </p14:cNvPr>
                <p14:cNvContentPartPr/>
                <p14:nvPr/>
              </p14:nvContentPartPr>
              <p14:xfrm>
                <a:off x="3323043" y="4050464"/>
                <a:ext cx="50040" cy="288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3A28CD4-EA4B-4CF9-BAA9-62CD0D675C2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305403" y="4032824"/>
                  <a:ext cx="8568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9132D61-61A1-47AC-9D00-FB7E8CFE4F47}"/>
                    </a:ext>
                  </a:extLst>
                </p14:cNvPr>
                <p14:cNvContentPartPr/>
                <p14:nvPr/>
              </p14:nvContentPartPr>
              <p14:xfrm>
                <a:off x="3430683" y="4262864"/>
                <a:ext cx="65520" cy="1634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9132D61-61A1-47AC-9D00-FB7E8CFE4F4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413043" y="4245224"/>
                  <a:ext cx="1011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E8B4979-56BC-4C65-BD07-92D1CAB4646B}"/>
                    </a:ext>
                  </a:extLst>
                </p14:cNvPr>
                <p14:cNvContentPartPr/>
                <p14:nvPr/>
              </p14:nvContentPartPr>
              <p14:xfrm>
                <a:off x="3457323" y="4347464"/>
                <a:ext cx="83520" cy="14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E8B4979-56BC-4C65-BD07-92D1CAB4646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439323" y="4329824"/>
                  <a:ext cx="1191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75CECD8-2B50-4DF5-8920-12ADBC289EC2}"/>
                    </a:ext>
                  </a:extLst>
                </p14:cNvPr>
                <p14:cNvContentPartPr/>
                <p14:nvPr/>
              </p14:nvContentPartPr>
              <p14:xfrm>
                <a:off x="3461283" y="4263584"/>
                <a:ext cx="97200" cy="28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75CECD8-2B50-4DF5-8920-12ADBC289EC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443643" y="4245944"/>
                  <a:ext cx="1328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6FFE0B6-90C1-46BC-B256-2C48D8FF4B7B}"/>
                    </a:ext>
                  </a:extLst>
                </p14:cNvPr>
                <p14:cNvContentPartPr/>
                <p14:nvPr/>
              </p14:nvContentPartPr>
              <p14:xfrm>
                <a:off x="3535803" y="4306424"/>
                <a:ext cx="132120" cy="156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6FFE0B6-90C1-46BC-B256-2C48D8FF4B7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518163" y="4288424"/>
                  <a:ext cx="1677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954A089-BBEF-4B5B-9DD2-83CD6F9A5D7E}"/>
                    </a:ext>
                  </a:extLst>
                </p14:cNvPr>
                <p14:cNvContentPartPr/>
                <p14:nvPr/>
              </p14:nvContentPartPr>
              <p14:xfrm>
                <a:off x="3847203" y="4164584"/>
                <a:ext cx="150840" cy="24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954A089-BBEF-4B5B-9DD2-83CD6F9A5D7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829203" y="4146584"/>
                  <a:ext cx="1864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A725EA5-281A-4450-8489-908096A84318}"/>
                    </a:ext>
                  </a:extLst>
                </p14:cNvPr>
                <p14:cNvContentPartPr/>
                <p14:nvPr/>
              </p14:nvContentPartPr>
              <p14:xfrm>
                <a:off x="3815163" y="4246664"/>
                <a:ext cx="157680" cy="12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A725EA5-281A-4450-8489-908096A8431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797523" y="4229024"/>
                  <a:ext cx="1933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6449246-8E74-46C2-8765-C50FF66FCCEA}"/>
                    </a:ext>
                  </a:extLst>
                </p14:cNvPr>
                <p14:cNvContentPartPr/>
                <p14:nvPr/>
              </p14:nvContentPartPr>
              <p14:xfrm>
                <a:off x="4089483" y="4124624"/>
                <a:ext cx="215280" cy="261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6449246-8E74-46C2-8765-C50FF66FCCE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071483" y="4106624"/>
                  <a:ext cx="250920" cy="29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7EBED3F-8D34-4322-A4F8-2BDC5CDF8122}"/>
              </a:ext>
            </a:extLst>
          </p:cNvPr>
          <p:cNvGrpSpPr/>
          <p:nvPr/>
        </p:nvGrpSpPr>
        <p:grpSpPr>
          <a:xfrm>
            <a:off x="2201283" y="4455104"/>
            <a:ext cx="342360" cy="324360"/>
            <a:chOff x="2201283" y="4455104"/>
            <a:chExt cx="342360" cy="32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9DF5021-57B0-4A76-8EA9-100909E064F7}"/>
                    </a:ext>
                  </a:extLst>
                </p14:cNvPr>
                <p14:cNvContentPartPr/>
                <p14:nvPr/>
              </p14:nvContentPartPr>
              <p14:xfrm>
                <a:off x="2201283" y="4455104"/>
                <a:ext cx="185040" cy="308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9DF5021-57B0-4A76-8EA9-100909E064F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183643" y="4437464"/>
                  <a:ext cx="22068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B6E97AC-A92B-40FF-BFC7-53F52FA4D5BD}"/>
                    </a:ext>
                  </a:extLst>
                </p14:cNvPr>
                <p14:cNvContentPartPr/>
                <p14:nvPr/>
              </p14:nvContentPartPr>
              <p14:xfrm>
                <a:off x="2469483" y="4702424"/>
                <a:ext cx="74160" cy="77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B6E97AC-A92B-40FF-BFC7-53F52FA4D5B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451483" y="4684784"/>
                  <a:ext cx="109800" cy="11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08A0F6E-41AA-49AE-9F21-30443789D448}"/>
                  </a:ext>
                </a:extLst>
              </p14:cNvPr>
              <p14:cNvContentPartPr/>
              <p14:nvPr/>
            </p14:nvContentPartPr>
            <p14:xfrm>
              <a:off x="4464243" y="4307504"/>
              <a:ext cx="33120" cy="547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08A0F6E-41AA-49AE-9F21-30443789D44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446243" y="4289864"/>
                <a:ext cx="68760" cy="9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DF0B5AEA-4249-4F27-AEED-1AB7D9790BD0}"/>
              </a:ext>
            </a:extLst>
          </p:cNvPr>
          <p:cNvGrpSpPr/>
          <p:nvPr/>
        </p:nvGrpSpPr>
        <p:grpSpPr>
          <a:xfrm>
            <a:off x="3999483" y="3300584"/>
            <a:ext cx="414360" cy="392400"/>
            <a:chOff x="3999483" y="3300584"/>
            <a:chExt cx="414360" cy="39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54D3454-2C6F-4C02-B993-A47FB6194621}"/>
                    </a:ext>
                  </a:extLst>
                </p14:cNvPr>
                <p14:cNvContentPartPr/>
                <p14:nvPr/>
              </p14:nvContentPartPr>
              <p14:xfrm>
                <a:off x="3999483" y="3300584"/>
                <a:ext cx="231840" cy="392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54D3454-2C6F-4C02-B993-A47FB619462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981843" y="3282584"/>
                  <a:ext cx="26748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AE6825A-F3E9-4FA4-9D5E-3D4A59DECD81}"/>
                    </a:ext>
                  </a:extLst>
                </p14:cNvPr>
                <p14:cNvContentPartPr/>
                <p14:nvPr/>
              </p14:nvContentPartPr>
              <p14:xfrm>
                <a:off x="4251843" y="3554384"/>
                <a:ext cx="162000" cy="1123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AE6825A-F3E9-4FA4-9D5E-3D4A59DECD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233843" y="3536744"/>
                  <a:ext cx="197640" cy="147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38823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F370B-83DD-4164-BA9A-63AED30AB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323" y="340734"/>
            <a:ext cx="5967729" cy="63750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0D911E-6D67-463C-847F-7DD62467F4BB}"/>
                  </a:ext>
                </a:extLst>
              </p14:cNvPr>
              <p14:cNvContentPartPr/>
              <p14:nvPr/>
            </p14:nvContentPartPr>
            <p14:xfrm>
              <a:off x="7772283" y="4293464"/>
              <a:ext cx="316440" cy="182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0D911E-6D67-463C-847F-7DD62467F4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4283" y="4275824"/>
                <a:ext cx="352080" cy="2178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F44A5C3-B09F-44AD-A9A6-93418EC56DC1}"/>
              </a:ext>
            </a:extLst>
          </p:cNvPr>
          <p:cNvSpPr txBox="1"/>
          <p:nvPr/>
        </p:nvSpPr>
        <p:spPr>
          <a:xfrm>
            <a:off x="319760" y="340734"/>
            <a:ext cx="5245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ordinary electrostatic potential 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ES</a:t>
            </a:r>
            <a:r>
              <a:rPr lang="en-US" dirty="0"/>
              <a:t> is the spatial average of the true microscopic potential, but it isn’t convenient for inhomogeneous conductors.</a:t>
            </a:r>
          </a:p>
          <a:p>
            <a:endParaRPr lang="en-US" dirty="0"/>
          </a:p>
          <a:p>
            <a:r>
              <a:rPr lang="en-US" dirty="0"/>
              <a:t>Instead, use the electro</a:t>
            </a:r>
            <a:r>
              <a:rPr lang="en-US" i="1" dirty="0"/>
              <a:t>chemical</a:t>
            </a:r>
            <a:r>
              <a:rPr lang="en-US" dirty="0"/>
              <a:t> potential.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5A05BA6-D476-4B3D-B235-C30312793FC6}"/>
                  </a:ext>
                </a:extLst>
              </p14:cNvPr>
              <p14:cNvContentPartPr/>
              <p14:nvPr/>
            </p14:nvContentPartPr>
            <p14:xfrm>
              <a:off x="1030563" y="2134184"/>
              <a:ext cx="360000" cy="317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5A05BA6-D476-4B3D-B235-C30312793F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2563" y="2116544"/>
                <a:ext cx="39564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F0E7DE6-B2B4-4982-8127-DB5EDB17F328}"/>
                  </a:ext>
                </a:extLst>
              </p14:cNvPr>
              <p14:cNvContentPartPr/>
              <p14:nvPr/>
            </p14:nvContentPartPr>
            <p14:xfrm>
              <a:off x="1210923" y="1978664"/>
              <a:ext cx="25920" cy="5958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F0E7DE6-B2B4-4982-8127-DB5EDB17F3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93283" y="1961024"/>
                <a:ext cx="61560" cy="63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6AD63B6-B6AD-4464-94D8-C1A879EAA9F3}"/>
                  </a:ext>
                </a:extLst>
              </p14:cNvPr>
              <p14:cNvContentPartPr/>
              <p14:nvPr/>
            </p14:nvContentPartPr>
            <p14:xfrm>
              <a:off x="1332603" y="2437664"/>
              <a:ext cx="166680" cy="243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6AD63B6-B6AD-4464-94D8-C1A879EAA9F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14963" y="2419664"/>
                <a:ext cx="202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0D3FEE2-1B66-4B47-A39D-DBEB5BD6B23B}"/>
                  </a:ext>
                </a:extLst>
              </p14:cNvPr>
              <p14:cNvContentPartPr/>
              <p14:nvPr/>
            </p14:nvContentPartPr>
            <p14:xfrm>
              <a:off x="1361403" y="2542064"/>
              <a:ext cx="137880" cy="18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0D3FEE2-1B66-4B47-A39D-DBEB5BD6B23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43403" y="2524424"/>
                <a:ext cx="17352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C99DB6D-1B46-4C96-83DD-51B4A44C0174}"/>
                  </a:ext>
                </a:extLst>
              </p14:cNvPr>
              <p14:cNvContentPartPr/>
              <p14:nvPr/>
            </p14:nvContentPartPr>
            <p14:xfrm>
              <a:off x="1358163" y="2454944"/>
              <a:ext cx="144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C99DB6D-1B46-4C96-83DD-51B4A44C017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40523" y="2436944"/>
                <a:ext cx="18000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64D526A-A9D6-40FA-A09D-80474D4130C2}"/>
                  </a:ext>
                </a:extLst>
              </p14:cNvPr>
              <p14:cNvContentPartPr/>
              <p14:nvPr/>
            </p14:nvContentPartPr>
            <p14:xfrm>
              <a:off x="1537443" y="2485904"/>
              <a:ext cx="209880" cy="167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64D526A-A9D6-40FA-A09D-80474D4130C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19443" y="2467904"/>
                <a:ext cx="24552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8AB74D5-172A-4958-BF54-4BDA3B3BB12E}"/>
                  </a:ext>
                </a:extLst>
              </p14:cNvPr>
              <p14:cNvContentPartPr/>
              <p14:nvPr/>
            </p14:nvContentPartPr>
            <p14:xfrm>
              <a:off x="1880163" y="2186384"/>
              <a:ext cx="332280" cy="57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8AB74D5-172A-4958-BF54-4BDA3B3BB1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62523" y="2168384"/>
                <a:ext cx="36792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3420CD8-8DB7-4D6F-B9C3-3A7473DF2E90}"/>
                  </a:ext>
                </a:extLst>
              </p14:cNvPr>
              <p14:cNvContentPartPr/>
              <p14:nvPr/>
            </p14:nvContentPartPr>
            <p14:xfrm>
              <a:off x="1954323" y="2324624"/>
              <a:ext cx="268920" cy="277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3420CD8-8DB7-4D6F-B9C3-3A7473DF2E9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936683" y="2306984"/>
                <a:ext cx="304560" cy="6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3B6CA4FC-EE9F-41DC-93F2-C9FDF3CD4E44}"/>
              </a:ext>
            </a:extLst>
          </p:cNvPr>
          <p:cNvGrpSpPr/>
          <p:nvPr/>
        </p:nvGrpSpPr>
        <p:grpSpPr>
          <a:xfrm>
            <a:off x="2469843" y="1956704"/>
            <a:ext cx="1935720" cy="651240"/>
            <a:chOff x="2469843" y="1956704"/>
            <a:chExt cx="1935720" cy="65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17836C7-7F54-4596-B8B6-7CACA28526D5}"/>
                    </a:ext>
                  </a:extLst>
                </p14:cNvPr>
                <p14:cNvContentPartPr/>
                <p14:nvPr/>
              </p14:nvContentPartPr>
              <p14:xfrm>
                <a:off x="2469843" y="2069024"/>
                <a:ext cx="273600" cy="412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17836C7-7F54-4596-B8B6-7CACA28526D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451843" y="2051024"/>
                  <a:ext cx="30924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DB5BBCA-EFFD-4EA4-B14D-AD1046773997}"/>
                    </a:ext>
                  </a:extLst>
                </p14:cNvPr>
                <p14:cNvContentPartPr/>
                <p14:nvPr/>
              </p14:nvContentPartPr>
              <p14:xfrm>
                <a:off x="2598723" y="2028344"/>
                <a:ext cx="55080" cy="54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DB5BBCA-EFFD-4EA4-B14D-AD104677399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580723" y="2010704"/>
                  <a:ext cx="90720" cy="57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12994F5-A505-4592-96AC-C1EC91795B60}"/>
                    </a:ext>
                  </a:extLst>
                </p14:cNvPr>
                <p14:cNvContentPartPr/>
                <p14:nvPr/>
              </p14:nvContentPartPr>
              <p14:xfrm>
                <a:off x="2789163" y="2478704"/>
                <a:ext cx="154080" cy="104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12994F5-A505-4592-96AC-C1EC91795B6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771163" y="2460704"/>
                  <a:ext cx="1897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2683FC6-76D7-4B6D-81C0-12691DF34CC9}"/>
                    </a:ext>
                  </a:extLst>
                </p14:cNvPr>
                <p14:cNvContentPartPr/>
                <p14:nvPr/>
              </p14:nvContentPartPr>
              <p14:xfrm>
                <a:off x="2808963" y="2493824"/>
                <a:ext cx="129240" cy="29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2683FC6-76D7-4B6D-81C0-12691DF34CC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791323" y="2475824"/>
                  <a:ext cx="1648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C787BF4-EABA-45E2-BAAD-0238C8AC003A}"/>
                    </a:ext>
                  </a:extLst>
                </p14:cNvPr>
                <p14:cNvContentPartPr/>
                <p14:nvPr/>
              </p14:nvContentPartPr>
              <p14:xfrm>
                <a:off x="2814723" y="2412824"/>
                <a:ext cx="137880" cy="23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C787BF4-EABA-45E2-BAAD-0238C8AC003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796723" y="2394824"/>
                  <a:ext cx="1735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81DE073-1F36-4FA0-BD98-C65C2F40BBB1}"/>
                    </a:ext>
                  </a:extLst>
                </p14:cNvPr>
                <p14:cNvContentPartPr/>
                <p14:nvPr/>
              </p14:nvContentPartPr>
              <p14:xfrm>
                <a:off x="3001203" y="2412104"/>
                <a:ext cx="127440" cy="160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81DE073-1F36-4FA0-BD98-C65C2F40BBB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83203" y="2394464"/>
                  <a:ext cx="16308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0C73B45-4E53-4BA0-AB8E-6697D93D653E}"/>
                    </a:ext>
                  </a:extLst>
                </p14:cNvPr>
                <p14:cNvContentPartPr/>
                <p14:nvPr/>
              </p14:nvContentPartPr>
              <p14:xfrm>
                <a:off x="3343563" y="2080544"/>
                <a:ext cx="45360" cy="218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0C73B45-4E53-4BA0-AB8E-6697D93D653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25923" y="2062904"/>
                  <a:ext cx="8100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7F86B28-0F9F-4AAF-B8EA-E5DB3423EB78}"/>
                    </a:ext>
                  </a:extLst>
                </p14:cNvPr>
                <p14:cNvContentPartPr/>
                <p14:nvPr/>
              </p14:nvContentPartPr>
              <p14:xfrm>
                <a:off x="3240603" y="2217344"/>
                <a:ext cx="252720" cy="38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7F86B28-0F9F-4AAF-B8EA-E5DB3423EB7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22603" y="2199704"/>
                  <a:ext cx="2883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58F7D36-A564-4A59-B435-9DFF8AE4E720}"/>
                    </a:ext>
                  </a:extLst>
                </p14:cNvPr>
                <p14:cNvContentPartPr/>
                <p14:nvPr/>
              </p14:nvContentPartPr>
              <p14:xfrm>
                <a:off x="3666843" y="1956704"/>
                <a:ext cx="231840" cy="492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58F7D36-A564-4A59-B435-9DFF8AE4E72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648843" y="1938704"/>
                  <a:ext cx="26748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69E77EF-94BD-4290-91F9-4AD0B0AEC2C8}"/>
                    </a:ext>
                  </a:extLst>
                </p14:cNvPr>
                <p14:cNvContentPartPr/>
                <p14:nvPr/>
              </p14:nvContentPartPr>
              <p14:xfrm>
                <a:off x="3889683" y="2309864"/>
                <a:ext cx="76320" cy="63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69E77EF-94BD-4290-91F9-4AD0B0AEC2C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871683" y="2291864"/>
                  <a:ext cx="11196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51AA7E0-FCCD-4757-8F8B-541CA16D4F29}"/>
                    </a:ext>
                  </a:extLst>
                </p14:cNvPr>
                <p14:cNvContentPartPr/>
                <p14:nvPr/>
              </p14:nvContentPartPr>
              <p14:xfrm>
                <a:off x="4292163" y="2171984"/>
                <a:ext cx="18000" cy="187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51AA7E0-FCCD-4757-8F8B-541CA16D4F2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274163" y="2154344"/>
                  <a:ext cx="536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53A6319-E6EC-49A5-9BD7-2844807EA75D}"/>
                    </a:ext>
                  </a:extLst>
                </p14:cNvPr>
                <p14:cNvContentPartPr/>
                <p14:nvPr/>
              </p14:nvContentPartPr>
              <p14:xfrm>
                <a:off x="3850803" y="2153624"/>
                <a:ext cx="481320" cy="430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53A6319-E6EC-49A5-9BD7-2844807EA75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832803" y="2135984"/>
                  <a:ext cx="51696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9102A83-5C7D-47CB-9A44-28485C7742AF}"/>
                    </a:ext>
                  </a:extLst>
                </p14:cNvPr>
                <p14:cNvContentPartPr/>
                <p14:nvPr/>
              </p14:nvContentPartPr>
              <p14:xfrm>
                <a:off x="4139163" y="2406704"/>
                <a:ext cx="266400" cy="201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9102A83-5C7D-47CB-9A44-28485C7742A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121523" y="2388704"/>
                  <a:ext cx="302040" cy="236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98CDB25-EC68-44D9-B209-1B7AA815FA66}"/>
              </a:ext>
            </a:extLst>
          </p:cNvPr>
          <p:cNvSpPr txBox="1"/>
          <p:nvPr/>
        </p:nvSpPr>
        <p:spPr>
          <a:xfrm>
            <a:off x="521713" y="3147107"/>
            <a:ext cx="3788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called “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” in book.</a:t>
            </a:r>
          </a:p>
          <a:p>
            <a:endParaRPr lang="en-US" dirty="0"/>
          </a:p>
          <a:p>
            <a:r>
              <a:rPr lang="en-US" dirty="0"/>
              <a:t>This is the change in free energy per unit volume F when one electron is isothermally brought into the metal from infinity.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2833988-D055-472E-AADA-71B6FD825256}"/>
                  </a:ext>
                </a:extLst>
              </p14:cNvPr>
              <p14:cNvContentPartPr/>
              <p14:nvPr/>
            </p14:nvContentPartPr>
            <p14:xfrm>
              <a:off x="7602003" y="5198504"/>
              <a:ext cx="329400" cy="1569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2833988-D055-472E-AADA-71B6FD82525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539363" y="5135504"/>
                <a:ext cx="455040" cy="28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0AE9A576-7FE7-403F-A439-091EE0ABC2C2}"/>
              </a:ext>
            </a:extLst>
          </p:cNvPr>
          <p:cNvGrpSpPr/>
          <p:nvPr/>
        </p:nvGrpSpPr>
        <p:grpSpPr>
          <a:xfrm>
            <a:off x="7578603" y="5262944"/>
            <a:ext cx="262440" cy="169200"/>
            <a:chOff x="7578603" y="5262944"/>
            <a:chExt cx="262440" cy="16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A03943D-AB40-4030-BF91-AE932E408702}"/>
                    </a:ext>
                  </a:extLst>
                </p14:cNvPr>
                <p14:cNvContentPartPr/>
                <p14:nvPr/>
              </p14:nvContentPartPr>
              <p14:xfrm>
                <a:off x="7594443" y="5262944"/>
                <a:ext cx="58320" cy="1465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A03943D-AB40-4030-BF91-AE932E40870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76443" y="5244944"/>
                  <a:ext cx="9396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4A6F0A2-5182-4BDA-B140-13F4853F995E}"/>
                    </a:ext>
                  </a:extLst>
                </p14:cNvPr>
                <p14:cNvContentPartPr/>
                <p14:nvPr/>
              </p14:nvContentPartPr>
              <p14:xfrm>
                <a:off x="7598043" y="5355104"/>
                <a:ext cx="57600" cy="25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4A6F0A2-5182-4BDA-B140-13F4853F995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580043" y="5337104"/>
                  <a:ext cx="932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0ECE361-3AD9-4F1F-8FB6-2CD2616038B6}"/>
                    </a:ext>
                  </a:extLst>
                </p14:cNvPr>
                <p14:cNvContentPartPr/>
                <p14:nvPr/>
              </p14:nvContentPartPr>
              <p14:xfrm>
                <a:off x="7578603" y="5272304"/>
                <a:ext cx="88200" cy="38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0ECE361-3AD9-4F1F-8FB6-2CD2616038B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60963" y="5254304"/>
                  <a:ext cx="1238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0944AE8-B938-4113-8351-EEAEC1C79D2C}"/>
                    </a:ext>
                  </a:extLst>
                </p14:cNvPr>
                <p14:cNvContentPartPr/>
                <p14:nvPr/>
              </p14:nvContentPartPr>
              <p14:xfrm>
                <a:off x="7704963" y="5346464"/>
                <a:ext cx="136080" cy="85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0944AE8-B938-4113-8351-EEAEC1C79D2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686963" y="5328824"/>
                  <a:ext cx="171720" cy="121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9746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16761-2CE8-4753-93F0-2FA7F9C4F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71" y="432728"/>
            <a:ext cx="5298008" cy="60415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7802BA0-4C71-4021-880D-78EADDE16FC5}"/>
                  </a:ext>
                </a:extLst>
              </p14:cNvPr>
              <p14:cNvContentPartPr/>
              <p14:nvPr/>
            </p14:nvContentPartPr>
            <p14:xfrm>
              <a:off x="5569083" y="580424"/>
              <a:ext cx="27360" cy="15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7802BA0-4C71-4021-880D-78EADDE16F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6443" y="517784"/>
                <a:ext cx="15300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27B39DA-A3B1-4D3B-9065-2D6B4316FB6D}"/>
                  </a:ext>
                </a:extLst>
              </p14:cNvPr>
              <p14:cNvContentPartPr/>
              <p14:nvPr/>
            </p14:nvContentPartPr>
            <p14:xfrm>
              <a:off x="5247603" y="414464"/>
              <a:ext cx="430920" cy="410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27B39DA-A3B1-4D3B-9065-2D6B4316FB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4603" y="351824"/>
                <a:ext cx="556560" cy="536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72DA7AC-EA00-4C74-A9FA-4B2C41B47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6673" y="1784258"/>
            <a:ext cx="5365956" cy="33385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2DB795-367D-4E7B-802A-4949D91CBC60}"/>
              </a:ext>
            </a:extLst>
          </p:cNvPr>
          <p:cNvGrpSpPr/>
          <p:nvPr/>
        </p:nvGrpSpPr>
        <p:grpSpPr>
          <a:xfrm>
            <a:off x="11526003" y="2033024"/>
            <a:ext cx="537120" cy="207360"/>
            <a:chOff x="11526003" y="2033024"/>
            <a:chExt cx="537120" cy="20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98FEA61-EFDB-4DD0-A313-EEEAD6614925}"/>
                    </a:ext>
                  </a:extLst>
                </p14:cNvPr>
                <p14:cNvContentPartPr/>
                <p14:nvPr/>
              </p14:nvContentPartPr>
              <p14:xfrm>
                <a:off x="11526003" y="2039144"/>
                <a:ext cx="52920" cy="97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98FEA61-EFDB-4DD0-A313-EEEAD661492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508003" y="2021144"/>
                  <a:ext cx="885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F474F47-AD19-4F6C-BF62-0C7582D28707}"/>
                    </a:ext>
                  </a:extLst>
                </p14:cNvPr>
                <p14:cNvContentPartPr/>
                <p14:nvPr/>
              </p14:nvContentPartPr>
              <p14:xfrm>
                <a:off x="11614923" y="2061464"/>
                <a:ext cx="101520" cy="80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F474F47-AD19-4F6C-BF62-0C7582D2870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597283" y="2043464"/>
                  <a:ext cx="1371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CAD38DE-A0BA-4408-9633-A2715112EBCE}"/>
                    </a:ext>
                  </a:extLst>
                </p14:cNvPr>
                <p14:cNvContentPartPr/>
                <p14:nvPr/>
              </p14:nvContentPartPr>
              <p14:xfrm>
                <a:off x="11786283" y="2038784"/>
                <a:ext cx="110880" cy="111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CAD38DE-A0BA-4408-9633-A2715112EBC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768643" y="2020784"/>
                  <a:ext cx="1465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FB78752-83EF-4769-ABE9-F8F9774F3CBF}"/>
                    </a:ext>
                  </a:extLst>
                </p14:cNvPr>
                <p14:cNvContentPartPr/>
                <p14:nvPr/>
              </p14:nvContentPartPr>
              <p14:xfrm>
                <a:off x="11976363" y="2033024"/>
                <a:ext cx="86760" cy="207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FB78752-83EF-4769-ABE9-F8F9774F3CB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958723" y="2015024"/>
                  <a:ext cx="122400" cy="24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C3DE4CE-3303-48DE-B2C4-1B86840D9AFC}"/>
                  </a:ext>
                </a:extLst>
              </p14:cNvPr>
              <p14:cNvContentPartPr/>
              <p14:nvPr/>
            </p14:nvContentPartPr>
            <p14:xfrm>
              <a:off x="10349523" y="2909264"/>
              <a:ext cx="372240" cy="180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C3DE4CE-3303-48DE-B2C4-1B86840D9AF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86523" y="2846264"/>
                <a:ext cx="497880" cy="30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77B455F-9141-48E0-A298-6DFDB9A5DF12}"/>
              </a:ext>
            </a:extLst>
          </p:cNvPr>
          <p:cNvGrpSpPr/>
          <p:nvPr/>
        </p:nvGrpSpPr>
        <p:grpSpPr>
          <a:xfrm>
            <a:off x="10389123" y="2801624"/>
            <a:ext cx="316440" cy="252360"/>
            <a:chOff x="10389123" y="2801624"/>
            <a:chExt cx="316440" cy="25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697E548-8F0F-42B1-8BB7-4A8EFC0D4C58}"/>
                    </a:ext>
                  </a:extLst>
                </p14:cNvPr>
                <p14:cNvContentPartPr/>
                <p14:nvPr/>
              </p14:nvContentPartPr>
              <p14:xfrm>
                <a:off x="10389123" y="2801624"/>
                <a:ext cx="117000" cy="207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697E548-8F0F-42B1-8BB7-4A8EFC0D4C5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371123" y="2783984"/>
                  <a:ext cx="15264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E783F0D-57BA-4C79-BE5B-072EF4D1CA1F}"/>
                    </a:ext>
                  </a:extLst>
                </p14:cNvPr>
                <p14:cNvContentPartPr/>
                <p14:nvPr/>
              </p14:nvContentPartPr>
              <p14:xfrm>
                <a:off x="10397043" y="2931944"/>
                <a:ext cx="81720" cy="11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E783F0D-57BA-4C79-BE5B-072EF4D1CA1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379043" y="2914304"/>
                  <a:ext cx="1173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AFB2F0A-8F8F-437A-A6D8-EE8EDC88B2F3}"/>
                    </a:ext>
                  </a:extLst>
                </p14:cNvPr>
                <p14:cNvContentPartPr/>
                <p14:nvPr/>
              </p14:nvContentPartPr>
              <p14:xfrm>
                <a:off x="10417563" y="2812784"/>
                <a:ext cx="88560" cy="18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AFB2F0A-8F8F-437A-A6D8-EE8EDC88B2F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399563" y="2795144"/>
                  <a:ext cx="1242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6FD44C8-B849-4616-9F2A-A0FD9293B681}"/>
                    </a:ext>
                  </a:extLst>
                </p14:cNvPr>
                <p14:cNvContentPartPr/>
                <p14:nvPr/>
              </p14:nvContentPartPr>
              <p14:xfrm>
                <a:off x="10552203" y="2828984"/>
                <a:ext cx="153360" cy="225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6FD44C8-B849-4616-9F2A-A0FD9293B68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534203" y="2810984"/>
                  <a:ext cx="189000" cy="26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F973A53-6BA9-4CF4-AC2A-037A901DCCF3}"/>
                  </a:ext>
                </a:extLst>
              </p14:cNvPr>
              <p14:cNvContentPartPr/>
              <p14:nvPr/>
            </p14:nvContentPartPr>
            <p14:xfrm>
              <a:off x="10537803" y="4714304"/>
              <a:ext cx="446040" cy="138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F973A53-6BA9-4CF4-AC2A-037A901DCCF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474803" y="4651304"/>
                <a:ext cx="57168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A1CBC64-B657-4F8E-AD0C-4D8C3F5920F1}"/>
                  </a:ext>
                </a:extLst>
              </p14:cNvPr>
              <p14:cNvContentPartPr/>
              <p14:nvPr/>
            </p14:nvContentPartPr>
            <p14:xfrm>
              <a:off x="10563363" y="4689824"/>
              <a:ext cx="81720" cy="74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A1CBC64-B657-4F8E-AD0C-4D8C3F5920F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545723" y="4671824"/>
                <a:ext cx="117360" cy="10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F58F9A05-6C5A-4DE8-92CB-368B9F14D135}"/>
              </a:ext>
            </a:extLst>
          </p:cNvPr>
          <p:cNvGrpSpPr/>
          <p:nvPr/>
        </p:nvGrpSpPr>
        <p:grpSpPr>
          <a:xfrm>
            <a:off x="10569483" y="4650224"/>
            <a:ext cx="240120" cy="149760"/>
            <a:chOff x="10569483" y="4650224"/>
            <a:chExt cx="240120" cy="14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4DA2A17-3F86-4F08-87BE-07E18C3D88A7}"/>
                    </a:ext>
                  </a:extLst>
                </p14:cNvPr>
                <p14:cNvContentPartPr/>
                <p14:nvPr/>
              </p14:nvContentPartPr>
              <p14:xfrm>
                <a:off x="10593603" y="4692344"/>
                <a:ext cx="80280" cy="9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4DA2A17-3F86-4F08-87BE-07E18C3D88A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575603" y="4674344"/>
                  <a:ext cx="1159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EBD88A6-DC8E-41C1-B9C3-3F6FE5996C92}"/>
                    </a:ext>
                  </a:extLst>
                </p14:cNvPr>
                <p14:cNvContentPartPr/>
                <p14:nvPr/>
              </p14:nvContentPartPr>
              <p14:xfrm>
                <a:off x="10569483" y="4650224"/>
                <a:ext cx="123840" cy="68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EBD88A6-DC8E-41C1-B9C3-3F6FE5996C9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551483" y="4632584"/>
                  <a:ext cx="1594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666E41A-8C45-4E18-A270-4181BB490B35}"/>
                    </a:ext>
                  </a:extLst>
                </p14:cNvPr>
                <p14:cNvContentPartPr/>
                <p14:nvPr/>
              </p14:nvContentPartPr>
              <p14:xfrm>
                <a:off x="10747323" y="4679024"/>
                <a:ext cx="62280" cy="120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666E41A-8C45-4E18-A270-4181BB490B3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729323" y="4661024"/>
                  <a:ext cx="97920" cy="156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66742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AB622D-C29D-4938-BFF8-8E3CA7044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151" y="-6620"/>
            <a:ext cx="5894264" cy="17257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E9D60-A75C-4934-A3BE-97DBDC73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78" y="2066382"/>
            <a:ext cx="1851238" cy="2657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14708E-0725-4749-939C-32EE2D9B9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289" y="2429051"/>
            <a:ext cx="3407651" cy="19335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3AA24BB-9805-4ACA-ACDC-D70115B35F05}"/>
                  </a:ext>
                </a:extLst>
              </p14:cNvPr>
              <p14:cNvContentPartPr/>
              <p14:nvPr/>
            </p14:nvContentPartPr>
            <p14:xfrm>
              <a:off x="2707443" y="1761944"/>
              <a:ext cx="694080" cy="480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3AA24BB-9805-4ACA-ACDC-D70115B35F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4803" y="1698944"/>
                <a:ext cx="81972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F8CA116-2723-4DD1-916E-722CAFD39726}"/>
                  </a:ext>
                </a:extLst>
              </p14:cNvPr>
              <p14:cNvContentPartPr/>
              <p14:nvPr/>
            </p14:nvContentPartPr>
            <p14:xfrm>
              <a:off x="5120523" y="1796864"/>
              <a:ext cx="1390680" cy="773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F8CA116-2723-4DD1-916E-722CAFD397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7883" y="1734224"/>
                <a:ext cx="1516320" cy="89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ABF31DB4-6089-47DE-8F0D-8DA0B963420B}"/>
              </a:ext>
            </a:extLst>
          </p:cNvPr>
          <p:cNvGrpSpPr/>
          <p:nvPr/>
        </p:nvGrpSpPr>
        <p:grpSpPr>
          <a:xfrm>
            <a:off x="7872003" y="2452064"/>
            <a:ext cx="244440" cy="287640"/>
            <a:chOff x="7872003" y="2452064"/>
            <a:chExt cx="244440" cy="2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3349361-697A-4028-8274-AFE1D1A2501E}"/>
                    </a:ext>
                  </a:extLst>
                </p14:cNvPr>
                <p14:cNvContentPartPr/>
                <p14:nvPr/>
              </p14:nvContentPartPr>
              <p14:xfrm>
                <a:off x="7872003" y="2514704"/>
                <a:ext cx="244440" cy="225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3349361-697A-4028-8274-AFE1D1A2501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809363" y="2451704"/>
                  <a:ext cx="37008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6A4EC69-9378-47F9-ACE6-1265B8245699}"/>
                    </a:ext>
                  </a:extLst>
                </p14:cNvPr>
                <p14:cNvContentPartPr/>
                <p14:nvPr/>
              </p14:nvContentPartPr>
              <p14:xfrm>
                <a:off x="7887483" y="2452064"/>
                <a:ext cx="108720" cy="99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6A4EC69-9378-47F9-ACE6-1265B824569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824843" y="2389064"/>
                  <a:ext cx="234360" cy="22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27ECC41-9299-45C0-9AF3-60284FE29BEF}"/>
                  </a:ext>
                </a:extLst>
              </p14:cNvPr>
              <p14:cNvContentPartPr/>
              <p14:nvPr/>
            </p14:nvContentPartPr>
            <p14:xfrm>
              <a:off x="5972283" y="5106344"/>
              <a:ext cx="1322640" cy="302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27ECC41-9299-45C0-9AF3-60284FE29BE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54283" y="5088344"/>
                <a:ext cx="13582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8A2A877-519F-431C-8F65-F742804B9642}"/>
                  </a:ext>
                </a:extLst>
              </p14:cNvPr>
              <p14:cNvContentPartPr/>
              <p14:nvPr/>
            </p14:nvContentPartPr>
            <p14:xfrm>
              <a:off x="1950363" y="4296344"/>
              <a:ext cx="4695840" cy="709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8A2A877-519F-431C-8F65-F742804B96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32723" y="4278344"/>
                <a:ext cx="4731480" cy="74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8B0D0B69-9DCF-4F6A-9EC0-33501E2887E9}"/>
              </a:ext>
            </a:extLst>
          </p:cNvPr>
          <p:cNvGrpSpPr/>
          <p:nvPr/>
        </p:nvGrpSpPr>
        <p:grpSpPr>
          <a:xfrm>
            <a:off x="3054483" y="5502690"/>
            <a:ext cx="4378807" cy="945014"/>
            <a:chOff x="3054483" y="5502690"/>
            <a:chExt cx="4378807" cy="9450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E18FFD6-B754-4638-B4D0-27249B2FF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54483" y="5502690"/>
              <a:ext cx="4378807" cy="91493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D60BBA2-3EC5-45F6-8747-D74847FF71A7}"/>
                    </a:ext>
                  </a:extLst>
                </p14:cNvPr>
                <p14:cNvContentPartPr/>
                <p14:nvPr/>
              </p14:nvContentPartPr>
              <p14:xfrm>
                <a:off x="4258323" y="6374984"/>
                <a:ext cx="195120" cy="72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D60BBA2-3EC5-45F6-8747-D74847FF71A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195683" y="6312344"/>
                  <a:ext cx="3207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E5A18F6-F905-41E0-8267-5E416FAD7264}"/>
                    </a:ext>
                  </a:extLst>
                </p14:cNvPr>
                <p14:cNvContentPartPr/>
                <p14:nvPr/>
              </p14:nvContentPartPr>
              <p14:xfrm>
                <a:off x="6078843" y="6099224"/>
                <a:ext cx="752040" cy="327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E5A18F6-F905-41E0-8267-5E416FAD726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016203" y="6036584"/>
                  <a:ext cx="877680" cy="45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EB4A861-F02E-4E0B-8073-3FD09AAD543C}"/>
                  </a:ext>
                </a:extLst>
              </p14:cNvPr>
              <p14:cNvContentPartPr/>
              <p14:nvPr/>
            </p14:nvContentPartPr>
            <p14:xfrm>
              <a:off x="11579643" y="2760944"/>
              <a:ext cx="451440" cy="298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EB4A861-F02E-4E0B-8073-3FD09AAD543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562003" y="2743304"/>
                <a:ext cx="48708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F2A0996-8FE7-468E-9893-54D255E746FC}"/>
                  </a:ext>
                </a:extLst>
              </p14:cNvPr>
              <p14:cNvContentPartPr/>
              <p14:nvPr/>
            </p14:nvContentPartPr>
            <p14:xfrm>
              <a:off x="10002843" y="1090904"/>
              <a:ext cx="111240" cy="264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F2A0996-8FE7-468E-9893-54D255E746F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985203" y="1073264"/>
                <a:ext cx="14688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94AE4FD-F8EC-4669-806B-E9A92B2CB054}"/>
                  </a:ext>
                </a:extLst>
              </p14:cNvPr>
              <p14:cNvContentPartPr/>
              <p14:nvPr/>
            </p14:nvContentPartPr>
            <p14:xfrm>
              <a:off x="10169883" y="1303664"/>
              <a:ext cx="92880" cy="63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94AE4FD-F8EC-4669-806B-E9A92B2CB05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152243" y="1286024"/>
                <a:ext cx="1285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4F2DD6C-2DE2-48FE-9290-AF76E181348E}"/>
                  </a:ext>
                </a:extLst>
              </p14:cNvPr>
              <p14:cNvContentPartPr/>
              <p14:nvPr/>
            </p14:nvContentPartPr>
            <p14:xfrm>
              <a:off x="10347723" y="1067864"/>
              <a:ext cx="32040" cy="278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4F2DD6C-2DE2-48FE-9290-AF76E181348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329723" y="1050224"/>
                <a:ext cx="6768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513DE3B-EEC6-4DA6-A272-62339576355B}"/>
                  </a:ext>
                </a:extLst>
              </p14:cNvPr>
              <p14:cNvContentPartPr/>
              <p14:nvPr/>
            </p14:nvContentPartPr>
            <p14:xfrm>
              <a:off x="10297683" y="1162904"/>
              <a:ext cx="203760" cy="38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513DE3B-EEC6-4DA6-A272-62339576355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279683" y="1145264"/>
                <a:ext cx="23940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DC967A2-4B6B-404C-A600-740576D4597E}"/>
                  </a:ext>
                </a:extLst>
              </p14:cNvPr>
              <p14:cNvContentPartPr/>
              <p14:nvPr/>
            </p14:nvContentPartPr>
            <p14:xfrm>
              <a:off x="10154403" y="1548104"/>
              <a:ext cx="495720" cy="1008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DC967A2-4B6B-404C-A600-740576D4597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136763" y="1530464"/>
                <a:ext cx="531360" cy="10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21E0B34-A0EA-4A46-B26A-4EC87B2775B0}"/>
                  </a:ext>
                </a:extLst>
              </p14:cNvPr>
              <p14:cNvContentPartPr/>
              <p14:nvPr/>
            </p14:nvContentPartPr>
            <p14:xfrm>
              <a:off x="10052883" y="2508944"/>
              <a:ext cx="1903680" cy="2217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21E0B34-A0EA-4A46-B26A-4EC87B2775B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035243" y="2491304"/>
                <a:ext cx="193932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EDA2694-1F88-4BFE-8F7F-7674F7E3DFA0}"/>
                  </a:ext>
                </a:extLst>
              </p14:cNvPr>
              <p14:cNvContentPartPr/>
              <p14:nvPr/>
            </p14:nvContentPartPr>
            <p14:xfrm>
              <a:off x="10053243" y="2494904"/>
              <a:ext cx="205200" cy="1922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EDA2694-1F88-4BFE-8F7F-7674F7E3DFA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035243" y="2476904"/>
                <a:ext cx="24084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981354-0E67-4ABE-B171-5A555A8DD2BB}"/>
                  </a:ext>
                </a:extLst>
              </p14:cNvPr>
              <p14:cNvContentPartPr/>
              <p14:nvPr/>
            </p14:nvContentPartPr>
            <p14:xfrm>
              <a:off x="10167003" y="2674904"/>
              <a:ext cx="860400" cy="756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981354-0E67-4ABE-B171-5A555A8DD2B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149363" y="2656904"/>
                <a:ext cx="8960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F98B498-D141-4D8C-AAF3-B61D14C5293A}"/>
                  </a:ext>
                </a:extLst>
              </p14:cNvPr>
              <p14:cNvContentPartPr/>
              <p14:nvPr/>
            </p14:nvContentPartPr>
            <p14:xfrm>
              <a:off x="10339443" y="2625224"/>
              <a:ext cx="93240" cy="176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F98B498-D141-4D8C-AAF3-B61D14C5293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321803" y="2607224"/>
                <a:ext cx="12888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F012ACB-3A38-4609-9CFE-309631F71FEA}"/>
                  </a:ext>
                </a:extLst>
              </p14:cNvPr>
              <p14:cNvContentPartPr/>
              <p14:nvPr/>
            </p14:nvContentPartPr>
            <p14:xfrm>
              <a:off x="10539243" y="2596784"/>
              <a:ext cx="52920" cy="23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F012ACB-3A38-4609-9CFE-309631F71FE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521603" y="2578784"/>
                <a:ext cx="8856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8FF6F03-D4E6-407C-8C0F-A4C0E9B8A04A}"/>
                  </a:ext>
                </a:extLst>
              </p14:cNvPr>
              <p14:cNvContentPartPr/>
              <p14:nvPr/>
            </p14:nvContentPartPr>
            <p14:xfrm>
              <a:off x="11417283" y="1066424"/>
              <a:ext cx="142560" cy="1408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8FF6F03-D4E6-407C-8C0F-A4C0E9B8A04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399283" y="1048784"/>
                <a:ext cx="178200" cy="14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871666A-1ED0-4BF9-B1D6-19690E963CC0}"/>
                  </a:ext>
                </a:extLst>
              </p14:cNvPr>
              <p14:cNvContentPartPr/>
              <p14:nvPr/>
            </p14:nvContentPartPr>
            <p14:xfrm>
              <a:off x="10766403" y="850424"/>
              <a:ext cx="223920" cy="2941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871666A-1ED0-4BF9-B1D6-19690E963CC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748403" y="832784"/>
                <a:ext cx="25956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0E3F5DA-2558-4EDC-90EE-D56F53E54429}"/>
                  </a:ext>
                </a:extLst>
              </p14:cNvPr>
              <p14:cNvContentPartPr/>
              <p14:nvPr/>
            </p14:nvContentPartPr>
            <p14:xfrm>
              <a:off x="10646163" y="653504"/>
              <a:ext cx="491040" cy="7005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0E3F5DA-2558-4EDC-90EE-D56F53E5442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628523" y="635504"/>
                <a:ext cx="526680" cy="73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52AF14C-A854-4F31-9A13-0FFD45208EDF}"/>
                  </a:ext>
                </a:extLst>
              </p14:cNvPr>
              <p14:cNvContentPartPr/>
              <p14:nvPr/>
            </p14:nvContentPartPr>
            <p14:xfrm>
              <a:off x="11096883" y="1049504"/>
              <a:ext cx="371520" cy="29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52AF14C-A854-4F31-9A13-0FFD45208ED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079243" y="1031864"/>
                <a:ext cx="40716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39BB701-6A65-48F0-9702-3AFD646957A2}"/>
                  </a:ext>
                </a:extLst>
              </p14:cNvPr>
              <p14:cNvContentPartPr/>
              <p14:nvPr/>
            </p14:nvContentPartPr>
            <p14:xfrm>
              <a:off x="10536363" y="1239944"/>
              <a:ext cx="169200" cy="805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39BB701-6A65-48F0-9702-3AFD646957A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518723" y="1221944"/>
                <a:ext cx="204840" cy="84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FC1BCDAD-B97F-4FE5-9C9F-034198A2F389}"/>
              </a:ext>
            </a:extLst>
          </p:cNvPr>
          <p:cNvGrpSpPr/>
          <p:nvPr/>
        </p:nvGrpSpPr>
        <p:grpSpPr>
          <a:xfrm>
            <a:off x="11514483" y="2333984"/>
            <a:ext cx="322920" cy="385560"/>
            <a:chOff x="11514483" y="2333984"/>
            <a:chExt cx="322920" cy="38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B81A7A6-AE79-491D-863D-8EC083E76AAD}"/>
                    </a:ext>
                  </a:extLst>
                </p14:cNvPr>
                <p14:cNvContentPartPr/>
                <p14:nvPr/>
              </p14:nvContentPartPr>
              <p14:xfrm>
                <a:off x="11544723" y="2543144"/>
                <a:ext cx="35640" cy="77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B81A7A6-AE79-491D-863D-8EC083E76AA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1527083" y="2525144"/>
                  <a:ext cx="712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A17B312-0501-430D-B715-614CDD65BCBA}"/>
                    </a:ext>
                  </a:extLst>
                </p14:cNvPr>
                <p14:cNvContentPartPr/>
                <p14:nvPr/>
              </p14:nvContentPartPr>
              <p14:xfrm>
                <a:off x="11514483" y="2602184"/>
                <a:ext cx="124920" cy="29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A17B312-0501-430D-B715-614CDD65BCB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496843" y="2584184"/>
                  <a:ext cx="1605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CF26F78-6E9A-4599-9712-A3B3C704B12D}"/>
                    </a:ext>
                  </a:extLst>
                </p14:cNvPr>
                <p14:cNvContentPartPr/>
                <p14:nvPr/>
              </p14:nvContentPartPr>
              <p14:xfrm>
                <a:off x="11766843" y="2552144"/>
                <a:ext cx="7560" cy="167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CF26F78-6E9A-4599-9712-A3B3C704B12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749203" y="2534144"/>
                  <a:ext cx="432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852A548-DB1D-4958-8C53-72915D0D0209}"/>
                    </a:ext>
                  </a:extLst>
                </p14:cNvPr>
                <p14:cNvContentPartPr/>
                <p14:nvPr/>
              </p14:nvContentPartPr>
              <p14:xfrm>
                <a:off x="11706003" y="2616944"/>
                <a:ext cx="131400" cy="41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852A548-DB1D-4958-8C53-72915D0D020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688003" y="2598944"/>
                  <a:ext cx="16704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6A45C6E-1388-483F-BECD-296EB1DFD032}"/>
                    </a:ext>
                  </a:extLst>
                </p14:cNvPr>
                <p14:cNvContentPartPr/>
                <p14:nvPr/>
              </p14:nvContentPartPr>
              <p14:xfrm>
                <a:off x="11534643" y="2333984"/>
                <a:ext cx="38880" cy="182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6A45C6E-1388-483F-BECD-296EB1DFD03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516643" y="2315984"/>
                  <a:ext cx="74520" cy="21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C146D8C-D2E6-4435-83DD-EFFEE2FF28B8}"/>
                  </a:ext>
                </a:extLst>
              </p14:cNvPr>
              <p14:cNvContentPartPr/>
              <p14:nvPr/>
            </p14:nvContentPartPr>
            <p14:xfrm>
              <a:off x="11108043" y="1030064"/>
              <a:ext cx="465840" cy="14414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C146D8C-D2E6-4435-83DD-EFFEE2FF28B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1090403" y="1012424"/>
                <a:ext cx="501480" cy="147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F097F3E4-4E38-4B0F-89C0-B37CB7A1333F}"/>
              </a:ext>
            </a:extLst>
          </p:cNvPr>
          <p:cNvGrpSpPr/>
          <p:nvPr/>
        </p:nvGrpSpPr>
        <p:grpSpPr>
          <a:xfrm>
            <a:off x="10642923" y="2779664"/>
            <a:ext cx="633960" cy="293760"/>
            <a:chOff x="10642923" y="2779664"/>
            <a:chExt cx="633960" cy="29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BCDD3A0-0D96-4A56-A9C7-296599F700AF}"/>
                    </a:ext>
                  </a:extLst>
                </p14:cNvPr>
                <p14:cNvContentPartPr/>
                <p14:nvPr/>
              </p14:nvContentPartPr>
              <p14:xfrm>
                <a:off x="10642923" y="2818904"/>
                <a:ext cx="102960" cy="254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BCDD3A0-0D96-4A56-A9C7-296599F700A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624923" y="2800904"/>
                  <a:ext cx="13860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0A20506-80D5-4B54-BB96-056D2632D180}"/>
                    </a:ext>
                  </a:extLst>
                </p14:cNvPr>
                <p14:cNvContentPartPr/>
                <p14:nvPr/>
              </p14:nvContentPartPr>
              <p14:xfrm>
                <a:off x="10820403" y="2779664"/>
                <a:ext cx="59400" cy="1843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0A20506-80D5-4B54-BB96-056D2632D18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802763" y="2762024"/>
                  <a:ext cx="950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8E7A86A-BDF2-466C-93F1-82D85667D63E}"/>
                    </a:ext>
                  </a:extLst>
                </p14:cNvPr>
                <p14:cNvContentPartPr/>
                <p14:nvPr/>
              </p14:nvContentPartPr>
              <p14:xfrm>
                <a:off x="10808883" y="2861384"/>
                <a:ext cx="85680" cy="23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8E7A86A-BDF2-466C-93F1-82D85667D63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791243" y="2843744"/>
                  <a:ext cx="1213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BA0C40F-BFB6-4BA2-B787-4CABC20D2B4D}"/>
                    </a:ext>
                  </a:extLst>
                </p14:cNvPr>
                <p14:cNvContentPartPr/>
                <p14:nvPr/>
              </p14:nvContentPartPr>
              <p14:xfrm>
                <a:off x="10923363" y="2837264"/>
                <a:ext cx="145800" cy="190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BA0C40F-BFB6-4BA2-B787-4CABC20D2B4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905363" y="2819264"/>
                  <a:ext cx="18144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9A98364-3E6A-43FC-8E06-5DD1647F0921}"/>
                    </a:ext>
                  </a:extLst>
                </p14:cNvPr>
                <p14:cNvContentPartPr/>
                <p14:nvPr/>
              </p14:nvContentPartPr>
              <p14:xfrm>
                <a:off x="11007603" y="2816024"/>
                <a:ext cx="14400" cy="92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9A98364-3E6A-43FC-8E06-5DD1647F092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989963" y="2798024"/>
                  <a:ext cx="5004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AD4EBD7-DE1E-44CC-86BE-30B11BB59E51}"/>
                    </a:ext>
                  </a:extLst>
                </p14:cNvPr>
                <p14:cNvContentPartPr/>
                <p14:nvPr/>
              </p14:nvContentPartPr>
              <p14:xfrm>
                <a:off x="11061963" y="2814224"/>
                <a:ext cx="64080" cy="197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AD4EBD7-DE1E-44CC-86BE-30B11BB59E5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044323" y="2796584"/>
                  <a:ext cx="997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D6F3AB8-1982-4346-9F2D-2DDB99F2455A}"/>
                    </a:ext>
                  </a:extLst>
                </p14:cNvPr>
                <p14:cNvContentPartPr/>
                <p14:nvPr/>
              </p14:nvContentPartPr>
              <p14:xfrm>
                <a:off x="11175003" y="2794784"/>
                <a:ext cx="101880" cy="106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D6F3AB8-1982-4346-9F2D-2DDB99F2455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157363" y="2777144"/>
                  <a:ext cx="1375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AA60430-172C-439B-B49B-F54410F33B70}"/>
                    </a:ext>
                  </a:extLst>
                </p14:cNvPr>
                <p14:cNvContentPartPr/>
                <p14:nvPr/>
              </p14:nvContentPartPr>
              <p14:xfrm>
                <a:off x="10761363" y="2975864"/>
                <a:ext cx="34200" cy="10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AA60430-172C-439B-B49B-F54410F33B7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743723" y="2958224"/>
                  <a:ext cx="69840" cy="4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C0DD89-C653-45C7-ADB0-8244A7E8A5A9}"/>
                  </a:ext>
                </a:extLst>
              </p14:cNvPr>
              <p14:cNvContentPartPr/>
              <p14:nvPr/>
            </p14:nvContentPartPr>
            <p14:xfrm>
              <a:off x="10546443" y="1241744"/>
              <a:ext cx="226440" cy="7977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C0DD89-C653-45C7-ADB0-8244A7E8A5A9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0528803" y="1223744"/>
                <a:ext cx="262080" cy="83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644612C-FCEB-41C1-B79B-1B9257D48822}"/>
                  </a:ext>
                </a:extLst>
              </p14:cNvPr>
              <p14:cNvContentPartPr/>
              <p14:nvPr/>
            </p14:nvContentPartPr>
            <p14:xfrm>
              <a:off x="11106963" y="1064264"/>
              <a:ext cx="499320" cy="14367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644612C-FCEB-41C1-B79B-1B9257D4882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1089323" y="1046264"/>
                <a:ext cx="534960" cy="147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6BAEF75A-4714-4892-A4ED-38D5E517DED4}"/>
              </a:ext>
            </a:extLst>
          </p:cNvPr>
          <p:cNvGrpSpPr/>
          <p:nvPr/>
        </p:nvGrpSpPr>
        <p:grpSpPr>
          <a:xfrm>
            <a:off x="10695843" y="1006304"/>
            <a:ext cx="109080" cy="108720"/>
            <a:chOff x="10695843" y="1006304"/>
            <a:chExt cx="109080" cy="108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89FCDF3-2A4D-4EB2-9EB9-ABB32416F542}"/>
                    </a:ext>
                  </a:extLst>
                </p14:cNvPr>
                <p14:cNvContentPartPr/>
                <p14:nvPr/>
              </p14:nvContentPartPr>
              <p14:xfrm>
                <a:off x="10727883" y="1006304"/>
                <a:ext cx="24840" cy="1087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89FCDF3-2A4D-4EB2-9EB9-ABB32416F54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709883" y="988664"/>
                  <a:ext cx="6048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9302006-3DE1-44C9-99C3-DC1CC71249D9}"/>
                    </a:ext>
                  </a:extLst>
                </p14:cNvPr>
                <p14:cNvContentPartPr/>
                <p14:nvPr/>
              </p14:nvContentPartPr>
              <p14:xfrm>
                <a:off x="10695843" y="1076144"/>
                <a:ext cx="109080" cy="97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9302006-3DE1-44C9-99C3-DC1CC71249D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677843" y="1058504"/>
                  <a:ext cx="144720" cy="4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B62AE28-67A6-45B4-A6BA-C668A7B90A98}"/>
                  </a:ext>
                </a:extLst>
              </p14:cNvPr>
              <p14:cNvContentPartPr/>
              <p14:nvPr/>
            </p14:nvContentPartPr>
            <p14:xfrm>
              <a:off x="9917523" y="1087304"/>
              <a:ext cx="494640" cy="2851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B62AE28-67A6-45B4-A6BA-C668A7B90A9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9863883" y="979664"/>
                <a:ext cx="602280" cy="50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52B4F6B-54D0-4020-BFA7-60B71E72B888}"/>
                  </a:ext>
                </a:extLst>
              </p14:cNvPr>
              <p14:cNvContentPartPr/>
              <p14:nvPr/>
            </p14:nvContentPartPr>
            <p14:xfrm>
              <a:off x="11544723" y="2778584"/>
              <a:ext cx="507240" cy="2278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52B4F6B-54D0-4020-BFA7-60B71E72B888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1491083" y="2670944"/>
                <a:ext cx="61488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74F3A75-967F-4579-881F-86BB1E4850F7}"/>
                  </a:ext>
                </a:extLst>
              </p14:cNvPr>
              <p14:cNvContentPartPr/>
              <p14:nvPr/>
            </p14:nvContentPartPr>
            <p14:xfrm>
              <a:off x="10214883" y="1627664"/>
              <a:ext cx="293400" cy="871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74F3A75-967F-4579-881F-86BB1E4850F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0160883" y="1520024"/>
                <a:ext cx="401040" cy="10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1CE83CA-5AAE-4A28-AFAD-89E5E9CE5368}"/>
                  </a:ext>
                </a:extLst>
              </p14:cNvPr>
              <p14:cNvContentPartPr/>
              <p14:nvPr/>
            </p14:nvContentPartPr>
            <p14:xfrm>
              <a:off x="10082403" y="2537024"/>
              <a:ext cx="452520" cy="878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1CE83CA-5AAE-4A28-AFAD-89E5E9CE5368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0028403" y="2429024"/>
                <a:ext cx="5601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9FB8E80-B69B-4EA7-AB88-5298AC640F4D}"/>
                  </a:ext>
                </a:extLst>
              </p14:cNvPr>
              <p14:cNvContentPartPr/>
              <p14:nvPr/>
            </p14:nvContentPartPr>
            <p14:xfrm>
              <a:off x="11501163" y="2567264"/>
              <a:ext cx="325080" cy="3420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9FB8E80-B69B-4EA7-AB88-5298AC640F4D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1447163" y="2459264"/>
                <a:ext cx="43272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A9291BB-9CB8-43CC-A2EC-B60DCCEEA608}"/>
                  </a:ext>
                </a:extLst>
              </p14:cNvPr>
              <p14:cNvContentPartPr/>
              <p14:nvPr/>
            </p14:nvContentPartPr>
            <p14:xfrm>
              <a:off x="11838843" y="2588504"/>
              <a:ext cx="43920" cy="327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A9291BB-9CB8-43CC-A2EC-B60DCCEEA60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1785203" y="2480504"/>
                <a:ext cx="151560" cy="24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762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80070D-A1D7-4B08-9489-B797E136DC39}"/>
              </a:ext>
            </a:extLst>
          </p:cNvPr>
          <p:cNvGrpSpPr/>
          <p:nvPr/>
        </p:nvGrpSpPr>
        <p:grpSpPr>
          <a:xfrm>
            <a:off x="3357413" y="711907"/>
            <a:ext cx="4378807" cy="945014"/>
            <a:chOff x="3054483" y="5502690"/>
            <a:chExt cx="4378807" cy="9450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63AA5B-8D6F-410F-AE39-5C6710D1D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4483" y="5502690"/>
              <a:ext cx="4378807" cy="91493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8A8211C-C5EB-496F-9E5B-C08A6435AC35}"/>
                    </a:ext>
                  </a:extLst>
                </p14:cNvPr>
                <p14:cNvContentPartPr/>
                <p14:nvPr/>
              </p14:nvContentPartPr>
              <p14:xfrm>
                <a:off x="4258323" y="6374984"/>
                <a:ext cx="195120" cy="727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8A8211C-C5EB-496F-9E5B-C08A6435AC3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95683" y="6312344"/>
                  <a:ext cx="3207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5D07A50-7A95-4991-899A-6D9AADC8FEB2}"/>
                    </a:ext>
                  </a:extLst>
                </p14:cNvPr>
                <p14:cNvContentPartPr/>
                <p14:nvPr/>
              </p14:nvContentPartPr>
              <p14:xfrm>
                <a:off x="6078843" y="6099224"/>
                <a:ext cx="752040" cy="327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5D07A50-7A95-4991-899A-6D9AADC8FEB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16203" y="6036584"/>
                  <a:ext cx="877680" cy="453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8FD70F-6B0D-4B1B-9339-967762CE3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623" y="2215959"/>
            <a:ext cx="3079790" cy="31774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8CFC3F8-32FE-4DEC-8416-5265308D32CC}"/>
                  </a:ext>
                </a:extLst>
              </p14:cNvPr>
              <p14:cNvContentPartPr/>
              <p14:nvPr/>
            </p14:nvContentPartPr>
            <p14:xfrm>
              <a:off x="6422643" y="1391504"/>
              <a:ext cx="1166040" cy="215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8CFC3F8-32FE-4DEC-8416-5265308D32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05003" y="1373864"/>
                <a:ext cx="120168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67905F-E38A-44D1-8502-FCA7D68A683F}"/>
                  </a:ext>
                </a:extLst>
              </p14:cNvPr>
              <p14:cNvContentPartPr/>
              <p14:nvPr/>
            </p14:nvContentPartPr>
            <p14:xfrm>
              <a:off x="6957603" y="1596704"/>
              <a:ext cx="1154880" cy="906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67905F-E38A-44D1-8502-FCA7D68A683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39603" y="1578704"/>
                <a:ext cx="1190520" cy="94212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DB0CD11-C443-45C9-90E5-C8D74A4A961C}"/>
              </a:ext>
            </a:extLst>
          </p:cNvPr>
          <p:cNvSpPr txBox="1"/>
          <p:nvPr/>
        </p:nvSpPr>
        <p:spPr>
          <a:xfrm flipH="1">
            <a:off x="577809" y="2760030"/>
            <a:ext cx="4378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/>
              <a:t> is also called the </a:t>
            </a:r>
            <a:r>
              <a:rPr lang="en-US" sz="2000" u="sng" dirty="0" err="1"/>
              <a:t>Seebeck</a:t>
            </a:r>
            <a:r>
              <a:rPr lang="en-US" sz="2000" u="sng" dirty="0"/>
              <a:t> coefficient</a:t>
            </a:r>
            <a:r>
              <a:rPr lang="en-US" sz="2000" dirty="0"/>
              <a:t> 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F2D41B1-84C6-4622-82B3-C08501141F10}"/>
                  </a:ext>
                </a:extLst>
              </p14:cNvPr>
              <p14:cNvContentPartPr/>
              <p14:nvPr/>
            </p14:nvContentPartPr>
            <p14:xfrm>
              <a:off x="9544563" y="3885224"/>
              <a:ext cx="967680" cy="44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F2D41B1-84C6-4622-82B3-C08501141F1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26923" y="3867224"/>
                <a:ext cx="1003320" cy="8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E745B4F-2D14-4BB7-A3B9-CADC4F7E5B90}"/>
              </a:ext>
            </a:extLst>
          </p:cNvPr>
          <p:cNvGrpSpPr/>
          <p:nvPr/>
        </p:nvGrpSpPr>
        <p:grpSpPr>
          <a:xfrm>
            <a:off x="8246763" y="4151624"/>
            <a:ext cx="2521440" cy="53640"/>
            <a:chOff x="8246763" y="4151624"/>
            <a:chExt cx="2521440" cy="5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D08703F-BD31-4F9D-B355-EC3D1ED5B60E}"/>
                    </a:ext>
                  </a:extLst>
                </p14:cNvPr>
                <p14:cNvContentPartPr/>
                <p14:nvPr/>
              </p14:nvContentPartPr>
              <p14:xfrm>
                <a:off x="8246763" y="4182584"/>
                <a:ext cx="1631160" cy="21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D08703F-BD31-4F9D-B355-EC3D1ED5B60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229123" y="4164944"/>
                  <a:ext cx="16668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D7BA724-6F37-40CB-B473-C6171607C819}"/>
                    </a:ext>
                  </a:extLst>
                </p14:cNvPr>
                <p14:cNvContentPartPr/>
                <p14:nvPr/>
              </p14:nvContentPartPr>
              <p14:xfrm>
                <a:off x="10130643" y="4151624"/>
                <a:ext cx="637560" cy="53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D7BA724-6F37-40CB-B473-C6171607C81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112643" y="4133624"/>
                  <a:ext cx="673200" cy="89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47B5E22-B9A7-4D42-B7FA-A9D51FB038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5941" y="3378044"/>
            <a:ext cx="1916155" cy="327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C9A3B3-F69D-4CC2-9039-539B7FAA04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4396" y="3869517"/>
            <a:ext cx="1095361" cy="6974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9476604-18CC-43F3-BE20-C50990BFCB57}"/>
                  </a:ext>
                </a:extLst>
              </p14:cNvPr>
              <p14:cNvContentPartPr/>
              <p14:nvPr/>
            </p14:nvContentPartPr>
            <p14:xfrm>
              <a:off x="2667483" y="3073064"/>
              <a:ext cx="1888560" cy="115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9476604-18CC-43F3-BE20-C50990BFCB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49483" y="3055424"/>
                <a:ext cx="1924200" cy="15084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8BBB6C5-2E6D-4AF2-9A95-53B6DCA6D1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81546" y="3473174"/>
            <a:ext cx="3340407" cy="32473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34B2B9-2D81-4D7C-8B1F-90C656F255A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12609" y="5719167"/>
            <a:ext cx="4330370" cy="10967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F719816-1F7E-4726-B994-482DACACA0F2}"/>
                  </a:ext>
                </a:extLst>
              </p14:cNvPr>
              <p14:cNvContentPartPr/>
              <p14:nvPr/>
            </p14:nvContentPartPr>
            <p14:xfrm>
              <a:off x="8200323" y="2070104"/>
              <a:ext cx="1825920" cy="224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F719816-1F7E-4726-B994-482DACACA0F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182683" y="2052464"/>
                <a:ext cx="1861560" cy="26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E4F8994-AB09-4A46-B7A5-3C623FD15BA5}"/>
              </a:ext>
            </a:extLst>
          </p:cNvPr>
          <p:cNvGrpSpPr/>
          <p:nvPr/>
        </p:nvGrpSpPr>
        <p:grpSpPr>
          <a:xfrm>
            <a:off x="8443323" y="1055264"/>
            <a:ext cx="1951560" cy="839160"/>
            <a:chOff x="8443323" y="1055264"/>
            <a:chExt cx="1951560" cy="83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5154039-E818-4D1E-B87C-837527DB5450}"/>
                    </a:ext>
                  </a:extLst>
                </p14:cNvPr>
                <p14:cNvContentPartPr/>
                <p14:nvPr/>
              </p14:nvContentPartPr>
              <p14:xfrm>
                <a:off x="8443323" y="1384664"/>
                <a:ext cx="926640" cy="509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5154039-E818-4D1E-B87C-837527DB545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425323" y="1367024"/>
                  <a:ext cx="962280" cy="54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2AF457F-D306-458D-BC4A-5350AC00CA91}"/>
                    </a:ext>
                  </a:extLst>
                </p14:cNvPr>
                <p14:cNvContentPartPr/>
                <p14:nvPr/>
              </p14:nvContentPartPr>
              <p14:xfrm>
                <a:off x="9562563" y="1426064"/>
                <a:ext cx="174600" cy="279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2AF457F-D306-458D-BC4A-5350AC00CA9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544923" y="1408424"/>
                  <a:ext cx="21024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65DC0F6-0874-4D69-917B-59EDA3EAAF34}"/>
                    </a:ext>
                  </a:extLst>
                </p14:cNvPr>
                <p14:cNvContentPartPr/>
                <p14:nvPr/>
              </p14:nvContentPartPr>
              <p14:xfrm>
                <a:off x="9404523" y="1293584"/>
                <a:ext cx="183960" cy="93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65DC0F6-0874-4D69-917B-59EDA3EAAF3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386523" y="1275584"/>
                  <a:ext cx="21960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50C8E04-02F5-4DE1-8501-C1BA12C9C274}"/>
                    </a:ext>
                  </a:extLst>
                </p14:cNvPr>
                <p14:cNvContentPartPr/>
                <p14:nvPr/>
              </p14:nvContentPartPr>
              <p14:xfrm>
                <a:off x="9830763" y="1196024"/>
                <a:ext cx="210240" cy="131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50C8E04-02F5-4DE1-8501-C1BA12C9C27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813123" y="1178384"/>
                  <a:ext cx="2458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CEE65A3-AE30-4347-B6DB-B9CCB6E9DF46}"/>
                    </a:ext>
                  </a:extLst>
                </p14:cNvPr>
                <p14:cNvContentPartPr/>
                <p14:nvPr/>
              </p14:nvContentPartPr>
              <p14:xfrm>
                <a:off x="9863163" y="1264784"/>
                <a:ext cx="193320" cy="107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CEE65A3-AE30-4347-B6DB-B9CCB6E9DF4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845163" y="1247144"/>
                  <a:ext cx="2289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CBEEC8B-3C11-45B1-99AA-58CBC6DF75F2}"/>
                    </a:ext>
                  </a:extLst>
                </p14:cNvPr>
                <p14:cNvContentPartPr/>
                <p14:nvPr/>
              </p14:nvContentPartPr>
              <p14:xfrm>
                <a:off x="10110843" y="1055264"/>
                <a:ext cx="284040" cy="180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CBEEC8B-3C11-45B1-99AA-58CBC6DF75F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093203" y="1037264"/>
                  <a:ext cx="319680" cy="21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A9DF491-0269-4263-A243-EEF81E95115D}"/>
                  </a:ext>
                </a:extLst>
              </p14:cNvPr>
              <p14:cNvContentPartPr/>
              <p14:nvPr/>
            </p14:nvContentPartPr>
            <p14:xfrm>
              <a:off x="8430723" y="1709744"/>
              <a:ext cx="70560" cy="118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A9DF491-0269-4263-A243-EEF81E95115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413083" y="1692104"/>
                <a:ext cx="10620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2799232-D00D-45EF-8F88-87C870B1B5E9}"/>
                  </a:ext>
                </a:extLst>
              </p14:cNvPr>
              <p14:cNvContentPartPr/>
              <p14:nvPr/>
            </p14:nvContentPartPr>
            <p14:xfrm>
              <a:off x="3836403" y="4423784"/>
              <a:ext cx="236880" cy="1544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2799232-D00D-45EF-8F88-87C870B1B5E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782403" y="4316144"/>
                <a:ext cx="344520" cy="17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D1D8519-C739-4E6E-AC9C-AB873D173E9B}"/>
                  </a:ext>
                </a:extLst>
              </p14:cNvPr>
              <p14:cNvContentPartPr/>
              <p14:nvPr/>
            </p14:nvContentPartPr>
            <p14:xfrm>
              <a:off x="3627603" y="3935624"/>
              <a:ext cx="572040" cy="281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D1D8519-C739-4E6E-AC9C-AB873D173E9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573963" y="3827624"/>
                <a:ext cx="679680" cy="49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4401896-F9C9-4750-9348-2D9A1384F75B}"/>
                  </a:ext>
                </a:extLst>
              </p14:cNvPr>
              <p14:cNvContentPartPr/>
              <p14:nvPr/>
            </p14:nvContentPartPr>
            <p14:xfrm>
              <a:off x="3451203" y="6183464"/>
              <a:ext cx="810360" cy="2829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4401896-F9C9-4750-9348-2D9A1384F75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97563" y="6075464"/>
                <a:ext cx="91800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9419EEA-ACDC-4483-8E76-02A373522A00}"/>
                  </a:ext>
                </a:extLst>
              </p14:cNvPr>
              <p14:cNvContentPartPr/>
              <p14:nvPr/>
            </p14:nvContentPartPr>
            <p14:xfrm>
              <a:off x="2592243" y="3535664"/>
              <a:ext cx="809280" cy="1544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9419EEA-ACDC-4483-8E76-02A373522A0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574603" y="3517664"/>
                <a:ext cx="84492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D7BC11-B494-4224-91CE-8E811D089785}"/>
                  </a:ext>
                </a:extLst>
              </p14:cNvPr>
              <p14:cNvContentPartPr/>
              <p14:nvPr/>
            </p14:nvContentPartPr>
            <p14:xfrm>
              <a:off x="4878603" y="5928944"/>
              <a:ext cx="598320" cy="407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D7BC11-B494-4224-91CE-8E811D08978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824603" y="5820944"/>
                <a:ext cx="705960" cy="62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3387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10F5DD-CDF9-4210-81DD-8D42005A1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662" y="920010"/>
            <a:ext cx="4297338" cy="1677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383CA-BEE2-41A0-8884-00307FA36E7E}"/>
              </a:ext>
            </a:extLst>
          </p:cNvPr>
          <p:cNvSpPr txBox="1"/>
          <p:nvPr/>
        </p:nvSpPr>
        <p:spPr>
          <a:xfrm>
            <a:off x="1077085" y="364638"/>
            <a:ext cx="453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closed circuit, current can flow.  Solve for </a:t>
            </a:r>
            <a:r>
              <a:rPr lang="en-US" b="1" dirty="0"/>
              <a:t>j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F88803-5E3F-4D78-B4BF-5F0901B43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58677"/>
            <a:ext cx="2056765" cy="465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3888BF-492F-4E59-A0BE-6DA2E1C3B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16" y="2658930"/>
            <a:ext cx="7788684" cy="5498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DF70800-9CC1-4B54-AD2D-E7A2000B5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741" y="142056"/>
            <a:ext cx="2987852" cy="311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6E0576-72C0-4C99-BEA6-A38A0E58D638}"/>
              </a:ext>
            </a:extLst>
          </p:cNvPr>
          <p:cNvSpPr/>
          <p:nvPr/>
        </p:nvSpPr>
        <p:spPr>
          <a:xfrm>
            <a:off x="36369" y="3336849"/>
            <a:ext cx="120957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02122"/>
                </a:solidFill>
              </a:rPr>
              <a:t>A thermoelectric circuit composed of materials of different </a:t>
            </a:r>
            <a:r>
              <a:rPr lang="en-US" dirty="0" err="1">
                <a:solidFill>
                  <a:srgbClr val="202122"/>
                </a:solidFill>
              </a:rPr>
              <a:t>Seebeck</a:t>
            </a:r>
            <a:r>
              <a:rPr lang="en-US" dirty="0">
                <a:solidFill>
                  <a:srgbClr val="202122"/>
                </a:solidFill>
              </a:rPr>
              <a:t> coefficients (p-</a:t>
            </a:r>
            <a:r>
              <a:rPr lang="en-US" dirty="0">
                <a:solidFill>
                  <a:srgbClr val="0B0080"/>
                </a:solidFill>
                <a:hlinkClick r:id="rId6" tooltip="Doping (semiconductor)"/>
              </a:rPr>
              <a:t>doped</a:t>
            </a:r>
            <a:r>
              <a:rPr lang="en-US" dirty="0">
                <a:solidFill>
                  <a:srgbClr val="202122"/>
                </a:solidFill>
              </a:rPr>
              <a:t> and n-doped semiconductors), configured as a </a:t>
            </a:r>
            <a:r>
              <a:rPr lang="en-US" dirty="0">
                <a:solidFill>
                  <a:srgbClr val="0B0080"/>
                </a:solidFill>
                <a:hlinkClick r:id="rId7" tooltip="Thermoelectric generator"/>
              </a:rPr>
              <a:t>thermoelectric generator</a:t>
            </a:r>
            <a:r>
              <a:rPr lang="en-US" dirty="0">
                <a:solidFill>
                  <a:srgbClr val="202122"/>
                </a:solidFill>
              </a:rPr>
              <a:t>, which</a:t>
            </a:r>
            <a:r>
              <a:rPr lang="en-US" dirty="0"/>
              <a:t> are used for creating power from heat differentials.</a:t>
            </a:r>
            <a:r>
              <a:rPr lang="en-US" dirty="0">
                <a:solidFill>
                  <a:srgbClr val="202122"/>
                </a:solidFill>
              </a:rPr>
              <a:t> </a:t>
            </a:r>
          </a:p>
          <a:p>
            <a:endParaRPr lang="en-US" dirty="0">
              <a:solidFill>
                <a:srgbClr val="202122"/>
              </a:solidFill>
            </a:endParaRPr>
          </a:p>
          <a:p>
            <a:r>
              <a:rPr lang="en-US" dirty="0">
                <a:solidFill>
                  <a:srgbClr val="202122"/>
                </a:solidFill>
              </a:rPr>
              <a:t>If the load resistor at the bottom is replaced with a </a:t>
            </a:r>
            <a:r>
              <a:rPr lang="en-US" dirty="0">
                <a:solidFill>
                  <a:srgbClr val="0B0080"/>
                </a:solidFill>
                <a:hlinkClick r:id="rId8" tooltip="Voltmeter"/>
              </a:rPr>
              <a:t>voltmeter</a:t>
            </a:r>
            <a:r>
              <a:rPr lang="en-US" dirty="0">
                <a:solidFill>
                  <a:srgbClr val="202122"/>
                </a:solidFill>
              </a:rPr>
              <a:t>, the now open circuit then functions as a temperature-sensing </a:t>
            </a:r>
            <a:r>
              <a:rPr lang="en-US" dirty="0">
                <a:solidFill>
                  <a:srgbClr val="0B0080"/>
                </a:solidFill>
                <a:hlinkClick r:id="rId9" tooltip="Thermocouple"/>
              </a:rPr>
              <a:t>thermocouple</a:t>
            </a:r>
            <a:r>
              <a:rPr lang="en-US" dirty="0">
                <a:solidFill>
                  <a:srgbClr val="202122"/>
                </a:solidFill>
              </a:rPr>
              <a:t>. </a:t>
            </a:r>
          </a:p>
          <a:p>
            <a:endParaRPr lang="en-US" dirty="0">
              <a:solidFill>
                <a:srgbClr val="202122"/>
              </a:solidFill>
            </a:endParaRPr>
          </a:p>
          <a:p>
            <a:r>
              <a:rPr lang="en-US" dirty="0"/>
              <a:t>A metal of unknown composition can be classified by its thermoelectric effect if a metallic probe of known composition is kept at a constant temperature and held in contact with the unknown sample that is locally heated to the probe temperature. It is used commercially to identify metal alloys. </a:t>
            </a:r>
          </a:p>
          <a:p>
            <a:endParaRPr lang="en-US" dirty="0"/>
          </a:p>
          <a:p>
            <a:r>
              <a:rPr lang="en-US" dirty="0"/>
              <a:t>Thermocouples in series form a </a:t>
            </a:r>
            <a:r>
              <a:rPr lang="en-US" dirty="0">
                <a:hlinkClick r:id="rId10" tooltip="Thermopile"/>
              </a:rPr>
              <a:t>thermopile</a:t>
            </a:r>
            <a:r>
              <a:rPr lang="en-US" dirty="0"/>
              <a:t>, commonly used as infrared detectors, and as a way to increase </a:t>
            </a:r>
            <a:r>
              <a:rPr lang="en-US" dirty="0" err="1"/>
              <a:t>V</a:t>
            </a:r>
            <a:r>
              <a:rPr lang="en-US" baseline="-25000" dirty="0" err="1"/>
              <a:t>oc</a:t>
            </a:r>
            <a:r>
              <a:rPr lang="en-US" dirty="0"/>
              <a:t> of generator.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C30C52A-5CA1-490E-80C1-D02E9C5C567A}"/>
                  </a:ext>
                </a:extLst>
              </p14:cNvPr>
              <p14:cNvContentPartPr/>
              <p14:nvPr/>
            </p14:nvContentPartPr>
            <p14:xfrm>
              <a:off x="2020203" y="2335424"/>
              <a:ext cx="1467360" cy="348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C30C52A-5CA1-490E-80C1-D02E9C5C567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57563" y="2272784"/>
                <a:ext cx="159300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59B0066-275F-40BC-AA7E-2FF8B629DAE4}"/>
                  </a:ext>
                </a:extLst>
              </p14:cNvPr>
              <p14:cNvContentPartPr/>
              <p14:nvPr/>
            </p14:nvContentPartPr>
            <p14:xfrm>
              <a:off x="11391003" y="3040304"/>
              <a:ext cx="403560" cy="746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59B0066-275F-40BC-AA7E-2FF8B629DAE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373363" y="3022304"/>
                <a:ext cx="439200" cy="78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57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7422838-1B23-4EFA-AB91-6092A3BC1C6D}"/>
              </a:ext>
            </a:extLst>
          </p:cNvPr>
          <p:cNvGrpSpPr/>
          <p:nvPr/>
        </p:nvGrpSpPr>
        <p:grpSpPr>
          <a:xfrm>
            <a:off x="55297" y="63034"/>
            <a:ext cx="6394994" cy="2277585"/>
            <a:chOff x="502657" y="465614"/>
            <a:chExt cx="6394994" cy="22775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9C5E72-261B-4DAB-9342-9C931F29C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657" y="465614"/>
              <a:ext cx="6394994" cy="227758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2E07DF-F8B3-4EFA-8816-5A5DCC4A7483}"/>
                </a:ext>
              </a:extLst>
            </p:cNvPr>
            <p:cNvGrpSpPr/>
            <p:nvPr/>
          </p:nvGrpSpPr>
          <p:grpSpPr>
            <a:xfrm>
              <a:off x="925443" y="1343624"/>
              <a:ext cx="320040" cy="244440"/>
              <a:chOff x="925443" y="1343624"/>
              <a:chExt cx="320040" cy="244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8C0CBFB7-A024-4E7F-9FA1-662CD4E57C4C}"/>
                      </a:ext>
                    </a:extLst>
                  </p14:cNvPr>
                  <p14:cNvContentPartPr/>
                  <p14:nvPr/>
                </p14:nvContentPartPr>
                <p14:xfrm>
                  <a:off x="925443" y="1365944"/>
                  <a:ext cx="75240" cy="16956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8C0CBFB7-A024-4E7F-9FA1-662CD4E57C4C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07443" y="1348304"/>
                    <a:ext cx="110880" cy="20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14C199FA-072C-4AF8-8B84-B7FEEFA4E05B}"/>
                      </a:ext>
                    </a:extLst>
                  </p14:cNvPr>
                  <p14:cNvContentPartPr/>
                  <p14:nvPr/>
                </p14:nvContentPartPr>
                <p14:xfrm>
                  <a:off x="1045323" y="1397624"/>
                  <a:ext cx="21240" cy="15228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14C199FA-072C-4AF8-8B84-B7FEEFA4E05B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27323" y="1379624"/>
                    <a:ext cx="56880" cy="18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C3DA05AF-5CA8-44D9-9FA7-8B2E7F81BD87}"/>
                      </a:ext>
                    </a:extLst>
                  </p14:cNvPr>
                  <p14:cNvContentPartPr/>
                  <p14:nvPr/>
                </p14:nvContentPartPr>
                <p14:xfrm>
                  <a:off x="1159443" y="1343624"/>
                  <a:ext cx="86040" cy="24444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C3DA05AF-5CA8-44D9-9FA7-8B2E7F81BD87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141443" y="1325984"/>
                    <a:ext cx="121680" cy="280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77EAC4-DA85-4C76-B8EA-78F335669C2A}"/>
                </a:ext>
              </a:extLst>
            </p:cNvPr>
            <p:cNvGrpSpPr/>
            <p:nvPr/>
          </p:nvGrpSpPr>
          <p:grpSpPr>
            <a:xfrm>
              <a:off x="5849883" y="1603544"/>
              <a:ext cx="403200" cy="308880"/>
              <a:chOff x="5849883" y="1603544"/>
              <a:chExt cx="403200" cy="308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FAA55084-64BA-4F81-9F17-8DEE4B65110A}"/>
                      </a:ext>
                    </a:extLst>
                  </p14:cNvPr>
                  <p14:cNvContentPartPr/>
                  <p14:nvPr/>
                </p14:nvContentPartPr>
                <p14:xfrm>
                  <a:off x="5849883" y="1613624"/>
                  <a:ext cx="111240" cy="23184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FAA55084-64BA-4F81-9F17-8DEE4B65110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832243" y="1595984"/>
                    <a:ext cx="146880" cy="26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3FCE340D-CDE8-4265-B78F-5CF70C32338C}"/>
                      </a:ext>
                    </a:extLst>
                  </p14:cNvPr>
                  <p14:cNvContentPartPr/>
                  <p14:nvPr/>
                </p14:nvContentPartPr>
                <p14:xfrm>
                  <a:off x="5974083" y="1660424"/>
                  <a:ext cx="151920" cy="13392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3FCE340D-CDE8-4265-B78F-5CF70C32338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956083" y="1642424"/>
                    <a:ext cx="187560" cy="16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48EC1886-A71B-43E0-85C7-A8F8FC8094FE}"/>
                      </a:ext>
                    </a:extLst>
                  </p14:cNvPr>
                  <p14:cNvContentPartPr/>
                  <p14:nvPr/>
                </p14:nvContentPartPr>
                <p14:xfrm>
                  <a:off x="6138243" y="1603544"/>
                  <a:ext cx="114840" cy="30888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48EC1886-A71B-43E0-85C7-A8F8FC8094F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120243" y="1585904"/>
                    <a:ext cx="150480" cy="344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D81A7-5D2B-445A-B64E-D52D4F2B918A}"/>
              </a:ext>
            </a:extLst>
          </p:cNvPr>
          <p:cNvGrpSpPr/>
          <p:nvPr/>
        </p:nvGrpSpPr>
        <p:grpSpPr>
          <a:xfrm>
            <a:off x="0" y="3290729"/>
            <a:ext cx="5838816" cy="3333476"/>
            <a:chOff x="502657" y="3330989"/>
            <a:chExt cx="5838816" cy="33334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061511-2EB1-4A3E-8E3B-5DDD5FCC2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2657" y="3330989"/>
              <a:ext cx="5838816" cy="3333476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09AA364-0723-4548-91A8-F48292A414FB}"/>
                </a:ext>
              </a:extLst>
            </p:cNvPr>
            <p:cNvGrpSpPr/>
            <p:nvPr/>
          </p:nvGrpSpPr>
          <p:grpSpPr>
            <a:xfrm>
              <a:off x="896283" y="6063224"/>
              <a:ext cx="1173600" cy="369000"/>
              <a:chOff x="896283" y="6063224"/>
              <a:chExt cx="1173600" cy="369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7D0BA54A-6E05-4695-A958-DC32503ACA0E}"/>
                      </a:ext>
                    </a:extLst>
                  </p14:cNvPr>
                  <p14:cNvContentPartPr/>
                  <p14:nvPr/>
                </p14:nvContentPartPr>
                <p14:xfrm>
                  <a:off x="1287243" y="6063224"/>
                  <a:ext cx="12960" cy="2667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7D0BA54A-6E05-4695-A958-DC32503ACA0E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269243" y="6045584"/>
                    <a:ext cx="48600" cy="30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A24D794E-8A5E-43EB-B0A6-8E317D335182}"/>
                      </a:ext>
                    </a:extLst>
                  </p14:cNvPr>
                  <p14:cNvContentPartPr/>
                  <p14:nvPr/>
                </p14:nvContentPartPr>
                <p14:xfrm>
                  <a:off x="1172763" y="6093824"/>
                  <a:ext cx="313920" cy="417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A24D794E-8A5E-43EB-B0A6-8E317D33518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155123" y="6076184"/>
                    <a:ext cx="349560" cy="7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1314AE02-8E0E-41BD-82BE-8DF8D232C81B}"/>
                      </a:ext>
                    </a:extLst>
                  </p14:cNvPr>
                  <p14:cNvContentPartPr/>
                  <p14:nvPr/>
                </p14:nvContentPartPr>
                <p14:xfrm>
                  <a:off x="896283" y="6105704"/>
                  <a:ext cx="258480" cy="27792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1314AE02-8E0E-41BD-82BE-8DF8D232C81B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78643" y="6088064"/>
                    <a:ext cx="294120" cy="31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AAE138BF-99C9-4140-B149-D87D58F7B2E3}"/>
                      </a:ext>
                    </a:extLst>
                  </p14:cNvPr>
                  <p14:cNvContentPartPr/>
                  <p14:nvPr/>
                </p14:nvContentPartPr>
                <p14:xfrm>
                  <a:off x="1519443" y="6242864"/>
                  <a:ext cx="217800" cy="435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AAE138BF-99C9-4140-B149-D87D58F7B2E3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501803" y="6224864"/>
                    <a:ext cx="25344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D3B3629A-CF56-4249-99D0-5F9B27E3D621}"/>
                      </a:ext>
                    </a:extLst>
                  </p14:cNvPr>
                  <p14:cNvContentPartPr/>
                  <p14:nvPr/>
                </p14:nvContentPartPr>
                <p14:xfrm>
                  <a:off x="1516563" y="6359864"/>
                  <a:ext cx="227160" cy="1584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D3B3629A-CF56-4249-99D0-5F9B27E3D621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498923" y="6341864"/>
                    <a:ext cx="26280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17F2C0FF-AD96-43CA-81C2-DB7A9DA2E7B6}"/>
                      </a:ext>
                    </a:extLst>
                  </p14:cNvPr>
                  <p14:cNvContentPartPr/>
                  <p14:nvPr/>
                </p14:nvContentPartPr>
                <p14:xfrm>
                  <a:off x="1821483" y="6166904"/>
                  <a:ext cx="248400" cy="26532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17F2C0FF-AD96-43CA-81C2-DB7A9DA2E7B6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1803843" y="6148904"/>
                    <a:ext cx="284040" cy="3009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82CD8ED-1371-46DA-B6BA-CE5811B20716}"/>
                    </a:ext>
                  </a:extLst>
                </p14:cNvPr>
                <p14:cNvContentPartPr/>
                <p14:nvPr/>
              </p14:nvContentPartPr>
              <p14:xfrm>
                <a:off x="2283363" y="5939024"/>
                <a:ext cx="451800" cy="299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82CD8ED-1371-46DA-B6BA-CE5811B2071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265349" y="5921024"/>
                  <a:ext cx="487468" cy="335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24C6D7C-507C-4583-81F2-DF28358B403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008193" y="5157481"/>
            <a:ext cx="5051874" cy="14667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B2F5F5-8161-4F6D-A506-2DFFF23F515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215941" y="233796"/>
            <a:ext cx="3336184" cy="22847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C7C21D-CA9F-4661-AAC4-FB9998304D3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265932" y="1565916"/>
            <a:ext cx="1926068" cy="21218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7E4541-FD82-4F23-B046-5C2C3AD4344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450291" y="2664664"/>
            <a:ext cx="3568429" cy="23676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A61BCC2-EF08-4324-BF7D-F3E1539FAB3A}"/>
                  </a:ext>
                </a:extLst>
              </p14:cNvPr>
              <p14:cNvContentPartPr/>
              <p14:nvPr/>
            </p14:nvContentPartPr>
            <p14:xfrm>
              <a:off x="835443" y="1412744"/>
              <a:ext cx="4259160" cy="8564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A61BCC2-EF08-4324-BF7D-F3E1539FAB3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45803" y="1233104"/>
                <a:ext cx="4438800" cy="12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0F08F60-780A-42FB-B2AC-28C0C4BD75E4}"/>
                  </a:ext>
                </a:extLst>
              </p14:cNvPr>
              <p14:cNvContentPartPr/>
              <p14:nvPr/>
            </p14:nvContentPartPr>
            <p14:xfrm>
              <a:off x="933363" y="4135784"/>
              <a:ext cx="3511080" cy="986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0F08F60-780A-42FB-B2AC-28C0C4BD75E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43363" y="3955784"/>
                <a:ext cx="3690720" cy="134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449F4AD-E9F1-4FED-957D-BE3F2E4D9135}"/>
                  </a:ext>
                </a:extLst>
              </p14:cNvPr>
              <p14:cNvContentPartPr/>
              <p14:nvPr/>
            </p14:nvContentPartPr>
            <p14:xfrm>
              <a:off x="8172603" y="6003104"/>
              <a:ext cx="2818080" cy="558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449F4AD-E9F1-4FED-957D-BE3F2E4D913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082603" y="5823104"/>
                <a:ext cx="299772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0DFF475-71B2-4158-ADDD-654C841210B2}"/>
                  </a:ext>
                </a:extLst>
              </p14:cNvPr>
              <p14:cNvContentPartPr/>
              <p14:nvPr/>
            </p14:nvContentPartPr>
            <p14:xfrm>
              <a:off x="8157123" y="6017504"/>
              <a:ext cx="177840" cy="5857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0DFF475-71B2-4158-ADDD-654C841210B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067123" y="5837504"/>
                <a:ext cx="357480" cy="9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04391BB-3C8B-4526-802E-0F852EA12CE6}"/>
                  </a:ext>
                </a:extLst>
              </p14:cNvPr>
              <p14:cNvContentPartPr/>
              <p14:nvPr/>
            </p14:nvContentPartPr>
            <p14:xfrm>
              <a:off x="8813763" y="6018224"/>
              <a:ext cx="63360" cy="46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04391BB-3C8B-4526-802E-0F852EA12CE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24123" y="5838584"/>
                <a:ext cx="243000" cy="40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79C0CE5-4D6E-4B58-8C31-3EE0A33759DA}"/>
              </a:ext>
            </a:extLst>
          </p:cNvPr>
          <p:cNvGrpSpPr/>
          <p:nvPr/>
        </p:nvGrpSpPr>
        <p:grpSpPr>
          <a:xfrm>
            <a:off x="10065483" y="1075064"/>
            <a:ext cx="731880" cy="295920"/>
            <a:chOff x="10065483" y="1075064"/>
            <a:chExt cx="73188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24B8F7C-E9A1-4AA0-9F53-88B80613CBF1}"/>
                    </a:ext>
                  </a:extLst>
                </p14:cNvPr>
                <p14:cNvContentPartPr/>
                <p14:nvPr/>
              </p14:nvContentPartPr>
              <p14:xfrm>
                <a:off x="10065483" y="1177304"/>
                <a:ext cx="223200" cy="1198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24B8F7C-E9A1-4AA0-9F53-88B80613CBF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047483" y="1159304"/>
                  <a:ext cx="2588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F482B7A-C280-47AC-9529-468C6935E42B}"/>
                    </a:ext>
                  </a:extLst>
                </p14:cNvPr>
                <p14:cNvContentPartPr/>
                <p14:nvPr/>
              </p14:nvContentPartPr>
              <p14:xfrm>
                <a:off x="10085643" y="1135904"/>
                <a:ext cx="7920" cy="2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F482B7A-C280-47AC-9529-468C6935E42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067643" y="1117904"/>
                  <a:ext cx="435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E01C043-B01D-462D-9B56-8755FE591EF8}"/>
                    </a:ext>
                  </a:extLst>
                </p14:cNvPr>
                <p14:cNvContentPartPr/>
                <p14:nvPr/>
              </p14:nvContentPartPr>
              <p14:xfrm>
                <a:off x="10362123" y="1075064"/>
                <a:ext cx="435240" cy="295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E01C043-B01D-462D-9B56-8755FE591EF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344123" y="1057064"/>
                  <a:ext cx="470880" cy="33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3331722-1D43-4152-A2AA-210065B66F1C}"/>
              </a:ext>
            </a:extLst>
          </p:cNvPr>
          <p:cNvGrpSpPr/>
          <p:nvPr/>
        </p:nvGrpSpPr>
        <p:grpSpPr>
          <a:xfrm>
            <a:off x="10933803" y="1081904"/>
            <a:ext cx="1238400" cy="330120"/>
            <a:chOff x="10933803" y="1081904"/>
            <a:chExt cx="1238400" cy="33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E4C146-3040-40D3-A84D-701E2B35EB8F}"/>
                    </a:ext>
                  </a:extLst>
                </p14:cNvPr>
                <p14:cNvContentPartPr/>
                <p14:nvPr/>
              </p14:nvContentPartPr>
              <p14:xfrm>
                <a:off x="10933803" y="1081904"/>
                <a:ext cx="317160" cy="330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E4C146-3040-40D3-A84D-701E2B35EB8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916163" y="1064264"/>
                  <a:ext cx="35280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011062C-8ED6-4B6F-847F-4B02043133DD}"/>
                    </a:ext>
                  </a:extLst>
                </p14:cNvPr>
                <p14:cNvContentPartPr/>
                <p14:nvPr/>
              </p14:nvContentPartPr>
              <p14:xfrm>
                <a:off x="11205603" y="1201424"/>
                <a:ext cx="83520" cy="7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011062C-8ED6-4B6F-847F-4B02043133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1187963" y="1183424"/>
                  <a:ext cx="1191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7151DCA-F6E5-4CD0-A9EF-03AA326A86F2}"/>
                    </a:ext>
                  </a:extLst>
                </p14:cNvPr>
                <p14:cNvContentPartPr/>
                <p14:nvPr/>
              </p14:nvContentPartPr>
              <p14:xfrm>
                <a:off x="11392803" y="1124744"/>
                <a:ext cx="216000" cy="196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7151DCA-F6E5-4CD0-A9EF-03AA326A86F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1375163" y="1107104"/>
                  <a:ext cx="2516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279842B-9B62-4FA1-A003-B774B48C396C}"/>
                    </a:ext>
                  </a:extLst>
                </p14:cNvPr>
                <p14:cNvContentPartPr/>
                <p14:nvPr/>
              </p14:nvContentPartPr>
              <p14:xfrm>
                <a:off x="11370483" y="1177304"/>
                <a:ext cx="162360" cy="64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279842B-9B62-4FA1-A003-B774B48C396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352483" y="1159304"/>
                  <a:ext cx="1980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F01AEFF-5128-4267-BD67-3C8901B1E577}"/>
                    </a:ext>
                  </a:extLst>
                </p14:cNvPr>
                <p14:cNvContentPartPr/>
                <p14:nvPr/>
              </p14:nvContentPartPr>
              <p14:xfrm>
                <a:off x="11655243" y="1082624"/>
                <a:ext cx="483120" cy="276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F01AEFF-5128-4267-BD67-3C8901B1E57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637243" y="1064624"/>
                  <a:ext cx="51876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A53F7BB-5677-4EFC-943E-425E7383DE2C}"/>
                    </a:ext>
                  </a:extLst>
                </p14:cNvPr>
                <p14:cNvContentPartPr/>
                <p14:nvPr/>
              </p14:nvContentPartPr>
              <p14:xfrm>
                <a:off x="12091923" y="1136264"/>
                <a:ext cx="80280" cy="198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A53F7BB-5677-4EFC-943E-425E7383DE2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2073923" y="1118624"/>
                  <a:ext cx="1159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7E2D8E8-5852-4561-A2F3-DDC1E7EB19E8}"/>
                    </a:ext>
                  </a:extLst>
                </p14:cNvPr>
                <p14:cNvContentPartPr/>
                <p14:nvPr/>
              </p14:nvContentPartPr>
              <p14:xfrm>
                <a:off x="11807733" y="1093424"/>
                <a:ext cx="13320" cy="10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7E2D8E8-5852-4561-A2F3-DDC1E7EB19E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790093" y="1075424"/>
                  <a:ext cx="48960" cy="4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07251D6-CEAC-40D4-AA91-BCEAB1C91D42}"/>
                  </a:ext>
                </a:extLst>
              </p14:cNvPr>
              <p14:cNvContentPartPr/>
              <p14:nvPr/>
            </p14:nvContentPartPr>
            <p14:xfrm>
              <a:off x="10368813" y="3665264"/>
              <a:ext cx="1342080" cy="57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07251D6-CEAC-40D4-AA91-BCEAB1C91D4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350813" y="3647264"/>
                <a:ext cx="137772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1666FB9-51E9-4AFD-B331-C71A6B425D2A}"/>
                  </a:ext>
                </a:extLst>
              </p14:cNvPr>
              <p14:cNvContentPartPr/>
              <p14:nvPr/>
            </p14:nvContentPartPr>
            <p14:xfrm>
              <a:off x="2786493" y="1657544"/>
              <a:ext cx="31320" cy="693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1666FB9-51E9-4AFD-B331-C71A6B425D2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723493" y="1594904"/>
                <a:ext cx="156960" cy="81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404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5564</TotalTime>
  <Words>424</Words>
  <Application>Microsoft Office PowerPoint</Application>
  <PresentationFormat>Widescreen</PresentationFormat>
  <Paragraphs>48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Office Theme</vt:lpstr>
      <vt:lpstr>Thermoelectric phenomena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Thermoelectric phenomena</dc:title>
  <dc:creator>Robert Peale</dc:creator>
  <cp:lastModifiedBy>Robert Peale</cp:lastModifiedBy>
  <cp:revision>56</cp:revision>
  <dcterms:created xsi:type="dcterms:W3CDTF">2020-07-21T23:43:35Z</dcterms:created>
  <dcterms:modified xsi:type="dcterms:W3CDTF">2020-10-29T17:33:49Z</dcterms:modified>
</cp:coreProperties>
</file>