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4660"/>
  </p:normalViewPr>
  <p:slideViewPr>
    <p:cSldViewPr>
      <p:cViewPr varScale="1">
        <p:scale>
          <a:sx n="88" d="100"/>
          <a:sy n="88" d="100"/>
        </p:scale>
        <p:origin x="987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0:49.70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1563 9 576,'5'14'102,"-1"-4"146,0 1 0,-1-1-1,0 1 1,1 10-248,-2-1 476,1 10 94,-1 1 0,-3 19-570,-4 346 402,6-232-654,4 79 388,0-64-6,-14 130-130,1-210 619,3-320-454,5 156-170,6-248-11,1 244-58,3-1 74,6-51 63,-8 54-47,2 0 0,19-63-16,-22 109-14,0 1 0,8-14 14,4-10-9,-14 32 0,1 1 1,0 0-1,1 0 1,6-6 8,2-6-14,5-3 59,-16 22-57,0 0-1,0 0 1,-1-1-1,0 0 0,0 0 1,0 0-1,-1-1 13,7-6 3,-8 11 16,0 0 0,0 0 0,-1 0 0,1 0 0,0 0 0,0 0 0,-1 0 0,1 0 0,-1 0 0,1 0 0,-1 0 0,1-1 0,-1 1 0,0 0 0,1-1-19,2 14 104,-1-1 1,0 1-1,0 0 0,-1 0 0,-1 0 0,0 0 1,-1 6-105,1 24 150,27 346 7,-4-76-21,-15 141 211,-8-450-334,0 16 101,0-19-105,0 1-1,0-1 1,0 1 0,0-1 0,0 1-1,-1-1 1,1 1 0,0-1 0,0 1-1,0-1 1,0 1 0,0-1 0,-1 0-1,1 1 1,0-1 0,0 1 0,-1-1-1,1 0 1,0 1 0,-1-1 0,1 0-1,0 1 1,-1-1 0,1 0 0,0 1-1,-1-1 1,1 0 0,-1 0 0,1 0-1,-1 1-8,1-2 4,-1 1-1,1-1 0,-1 1 0,0 0 1,1-1-1,0 1 0,-1-1 0,1 1 1,-1-1-1,1 0 0,0 1 0,-1-1 0,1 1 1,0-1-1,-1 0 0,1 1 0,0-1 1,0 0-1,0 1 0,0-1 0,0 0 1,-1 1-1,1-1 0,1 0 0,-1 0-3,-1-2-1,-2-20-47,1 1 0,1-1 0,0 1 0,3-7 48,-2-14-101,1-61-370,1-11 253,-6 0 1,-7-31 217,7 104 94,-1-11 281,5 75-380,-1 1 0,-1-1-1,-2 8 6,-2 34 85,-12 115 112,-11 16-197,12-103 239,-5 39-35,2 64-153,-8 54 287,11-104 86,2 93-424,9-97 104,-7 153 62,7-192 159,6 61-325,0-95-49,-5 32 49,-2 34 198,7-129-161,1 4 18,-2-9-54,1 0 0,0 0 0,0 0 1,0 0-1,0 0 0,0 0 1,0 0-1,0 0 0,0 0 1,0 0-1,0 0 0,0 0 1,0 0-1,0 0 0,0 0 1,0 0-1,0 0 0,0 0 1,0 0-1,0 0 0,0 0 0,0 0 1,0 0-1,-1 0-1,0-6 4,0-1 0,1 0 0,-1 0 0,1 0 0,1-1 0,0-4-4,0-8 3,10-154-249,22-102 246,-17 176-8,-1 1-89,4 1 0,14-34 97,4 15-64,33-66 64,-63 166-29,1 1 1,1 1-1,1-1 1,0 1 0,1 1-1,6-7 29,-16 20-21,0-1-1,0 1 1,1 0 0,-1 0-1,0 0 1,1 0 0,-1 0-1,0 0 1,1 1 0,-1-1-1,1 0 1,-1 1-1,1-1 1,-1 1 0,1 0-1,0-1 1,-1 1 0,2 0 21,-2 0-10,0 0 0,1 1 1,-1-1-1,0 0 0,1 1 1,-1-1-1,0 1 1,0 0-1,1-1 0,-1 1 1,0 0-1,0 0 0,0 0 1,0 0-1,0 0 1,0 0-1,0 0 0,0 0 1,0 0-1,-1 0 0,2 2 10,1 3-1,0 1 0,0 0-1,0-1 1,-1 1-1,0 0 1,0 0-1,-1 1 1,0 3 1,2 18 2,-1 16-2,-2-23-1,2 54-23,-4 0 1,-2 0-1,-5 0 1,-2-1-1,-8 18 24,-66 284 48,59-268 22,23-96-156,1 0 1,0 1 0,0 0-1,2-1 1,0 11 85,0-22-5,0-2-38,0 0 22,-5 14 42,2 25 38,3-39-40,0 1 0,-1 0 0,1 0 1,-1 0-1,1 0 0,0 0 0,-1 0 0,1-1 1,-1 1-1,0 0 0,1 0 0,-1-1 1,0 1-1,1 0 0,-1-1 0,0 1 0,0 0-19,-19 11 12,14-8 135,6-4-136,-1 1-1,0 0 1,0-1-1,0 0 1,0 1-1,0-1 1,0 1-1,0-1 1,0 0-1,0 0 1,0 1-1,0-1 1,-1 0-1,1 0 1,0 0-1,0 0 1,0-1-1,0 1 1,0 0-1,0 0 1,0-1-1,0 1 1,-1-1-11,0 0 11,1 0 1,-1 0 0,0 0 0,1-1-1,-1 1 1,1-1 0,0 1 0,-1-1-1,1 0 1,0 1 0,0-1-1,0 0-11,-4-8 30,1 1-1,1 0 0,-1-1 0,2 1 0,-1-3-29,-6-34 120,3 0 0,0-16-120,-12-223 37,15-88-37,15-132-504,2-157-576,-17 442 1137,-2 136 57,-9-47-114,12 123-8,-10-56 174,11 57-145,-1 0 1,-1 0 0,1 1-1,-1-1 1,-1 1 0,1-1-1,-3-2-21,5 8 5,1 0-1,-1 1 0,1-1 0,-1 0 1,1 0-1,-1 1 0,1-1 0,-1 1 0,0-1 1,1 1-1,-1-1 0,0 1 0,0-1 0,1 1 1,-1-1-1,0 1 0,0 0 0,0 0 1,0-1-1,1 1 0,-1 0 0,0 0 0,0 0-4,0 0 0,0 0-1,0 1 1,0-1-1,0 0 1,1 1-1,-1-1 1,0 1-1,0-1 0,1 1 1,-1-1-1,0 1 1,0 0-1,1-1 1,-1 1-1,1 0 1,-1 0-1,1-1 0,-1 1 1,-3 6-30,1-1 0,0 1-1,0 0 1,1 0 0,-1 1 30,3-6-10,-72 254 52,-15 222-32,69-371 7,-16 97 79,-73 524-11,44-384 1553,-29 50-1638,71-311 329,-1 10 85,-5-1 0,-15 28-414,40-115 66,0 0 0,0-1 0,0 0 0,-1 1 1,0-1-67,3-3 7,-1-1 0,1 1 0,0-1 1,0 1-1,-1-1 0,1 0 1,0 1-1,-1-1 0,1 0 0,-1 1 1,1-1-1,0 0 0,-1 0 1,1 1-1,-1-1 0,1 0 0,-1 0 1,1 0-1,0 0 0,-1 0 1,1 1-1,-1-1 0,1 0 0,-1 0 1,1 0-1,-1 0 0,1 0 1,-1 0-1,1 0 0,-1-1 0,1 1 1,-1 0-1,1 0 0,-1 0 1,1 0-1,-1-1 0,1 1 0,0 0 1,-1 0-1,1-1 0,-1 1 1,1 0-1,0-1 0,-1 1 0,1 0 1,0-1-1,0 1 0,-1-1 1,1 1-1,0-1 0,0 1 0,-1 0-7,-1-4 8,0 0 0,0 0-1,1 0 1,-1 0 0,1 0-1,0 0 1,0 0-1,0-1-7,-6-43-30,6 33 15,-8-101-340,5-73 355,3 82-167,29-728-889,17 368 838,22 2 123,-22 160-8,28-142 60,-56 355 46,-5 0-1,-2-13-2,-10 94-31,1 7 10,-1-1 0,1 1-1,-1 0 1,-1 0-1,1 0 1,-1-1-1,0-2 22,1 7-3,0 0 1,0 0-1,0 0 0,0 0 0,0 0 0,0-1 1,0 1-1,0 0 0,0 0 0,0 0 0,0 0 1,0 0-1,0 0 0,-1 0 0,1 0 1,0 0-1,0 0 0,0 0 0,0 0 0,0 0 1,0 0-1,0 0 0,0 0 0,0 0 1,0 0-1,0 0 0,0-1 0,0 1 0,-1 0 1,1 0-1,0 0 0,0 0 0,0 0 1,0 0-1,0 0 0,0 0 0,0 0 0,0 1 1,0-1-1,0 0 0,0 0 0,0 0 1,-1 0-1,1 0 0,0 0 0,0 0 0,0 0 1,0 0-1,0 0 0,0 0 0,0 0 1,0 0 1,-4 6-72,-2 16 14,-74 370 283,8 30-234,16 8 137,51-393-111,-90 688 48,67-555 363,-48 159-427,74-322-6,-3 12 2,5-19 9,-1 1 0,1 0 1,0 0-1,-1-1 0,1 1 1,0 0-1,-1-1 0,1 1 0,-1 0 1,1-1-1,-1 1 0,1-1 1,-1 1-1,1-1 0,-1 1 0,0-1 1,1 1-1,-2-1-5,2 0 3,0 0 0,-1 0 0,1 0 1,0 0-1,-1 0 0,1 0 0,0 0 0,-1 0 0,1 0 0,0 0 1,-1 0-1,1-1 0,0 1 0,-1 0 0,1 0 0,0 0 0,0-1 1,-1 1-1,1 0 0,0 0 0,0-1 0,-1 1 0,1 0 0,0 0 1,0-1-1,0 1 0,0 0 0,-1-1 0,1 1 0,0 0 0,0-1 1,0 1-1,0 0 0,0-1 0,0 1 0,0 0 0,0-1 0,0 1 1,0 0-1,0-1-3,-1-20 96,1 16-73,13-316 100,15 1-236,-21 246 93,9-98-99,35-412-605,-47 530 637,32-518-461,-32 418 994,-5 1-1,-10-30-445,10 176 62,-2-19 75,3 25-133,0 0 1,-1 1-1,1-1 1,0 0-1,0 0 1,-1 1-1,1-1 1,0 0-1,-1 1 1,1-1-1,-1 0 1,1 1-1,-1-1 1,1 1-1,-1-1 1,1 1-1,-1-1 1,0 1-1,1-1 1,-1 1-1,1 0 1,-1-1-1,0 1 1,0 0-1,1 0 1,-1-1-1,0 1-4,0 0-1,0 0 0,0 0 0,0 0-1,0 1 1,0-1 0,0 0 0,0 0 0,0 1 0,0-1 0,1 1-1,-1-1 1,0 1 0,0-1 0,0 1 0,1-1 0,-1 1 0,0 0 0,0-1-1,1 1 1,-1 0 0,1 0 0,-1-1 0,1 1 0,-1 1 1,-2 3-34,0 0 1,1 0 0,0 1 0,-1 3 33,-12 45 23,-5 39-23,11-49 62,-17 100 45,-33 364-62,22 8 13,4-47-6,28-400-20,-31 337 171,-14-10 223,44-352-362,1-9 36,-1 0-1,-2 0 1,-10 26-100,17-58 26,1-1 1,-1 0-1,0 1 1,-1-1-1,1 0 1,0 0-1,0 0 1,-1 0-1,0 0-26,2-1 6,-1-1-1,1 0 1,0 0-1,0 0 0,-1 1 1,1-1-1,0 0 0,-1 0 1,1 0-1,0 0 0,-1 0 1,1 0-1,0 0 1,-1 1-1,1-1 0,0 0 1,-1 0-1,1 0 0,0 0 1,-1-1-1,1 1 0,0 0 1,-1 0-1,1 0 1,0 0-6,-1 0 9,0-1 0,0 0 0,0 1 0,1-1 0,-1 1 0,0-1 0,0 0 0,1 0 0,-1 1 0,1-1 0,-1 0 0,1 0 0,-1 0-9,-5-13 33,1 0 1,0 0-1,1-1 0,0 1 0,1-1 0,1-5-33,-3-4-1,-15-98-268,4-18 269,-4-126-490,16 193 369,-16-463-875,17-4 631,3 444 430,-2-101-18,-2 129-20,-11-52-27,14 110 6,0 1-1,-1 0 0,-1 0 1,0 0-1,0 0 0,0 0 1,-2 0-6,5 9-4,0-1 1,0 1-1,0 0 1,0 0-1,0-1 1,0 1-1,0 0 1,-1-1-1,1 1 1,0 0-1,0-1 1,0 1-1,0 0 1,-1 0-1,1-1 1,0 1-1,0 0 1,-1 0-1,1 0 1,0-1-1,0 1 1,-1 0-1,1 0 1,0 0-1,0 0 1,-1 0-1,1 0 1,0-1-1,-1 1 1,1 0-1,0 0 1,-1 0-1,1 0 1,0 0-1,-1 0 1,1 0-1,0 0 1,-1 0 0,1 0-1,0 0 1,-1 1-1,1-1 1,0 0-1,0 0 1,-1 0-1,1 0 1,0 0-1,-1 1 1,1-1-1,0 0 4,-9 18-119,3 1 145,2 0 0,0 0 0,1 1 0,1-1 0,1 12-26,-1-3 41,-28 472 135,22-151-194,-18 401 313,-27-204 415,49-517-575,-2 1 0,0-1 0,-3 2-135,9-31 1,-1 3 36,0 0 0,0-1 0,0 1 0,-1 0 0,1-1 0,-1 1 0,0-1-37,2-2 5,0 1 0,0-1 0,0 0-1,0 0 1,-1 0 0,1 1 0,0-1-1,0 0 1,0 0 0,-1 0 0,1 0-1,0 0 1,0 0 0,-1 1 0,1-1-1,0 0 1,0 0 0,-1 0 0,1 0-1,0 0 1,0 0 0,-1 0 0,1 0-1,0 0 1,0 0 0,-1 0 0,1 0-1,0 0 1,0-1 0,-1 1-5,0 0 8,1-1 1,-1 0-1,0 0 0,0 1 1,1-1-1,-1 0 1,0 0-1,1 0 0,-1 0 1,1 0-1,-1 1 1,1-1-1,-1-1-8,-8-28-27,0 0 0,2-1 0,1 0 0,1-5 27,4 28-15,-19-149-651,6-5 666,4-126-976,15-80 976,32-241-160,-10 217-96,-15 206 250,7-169-26,-18 344 18,-2 5-23,1 1 1,0-1 0,1 1 0,-1 0 0,1-1 0,0 1 0,1 0-1,1-5 37,-1 10-83,0 7 44,-1 47 81,-1-17-42,16 488 157,1 72 171,-17-4-98,-17-185 634,-22 25-864,33-388 53,-2 1 1,-2-1-1,-1-1 0,-3 0 1,-17 37-54,5-13 68,4 0-1,3 2 1,1 9-68,3-13 133,14-62-139,0-1 1,0 1-1,1-1 1,0 1-1,0-1 0,0 1 1,0 0-1,0-1 1,0 1-1,1-1 1,0 1-1,0-1 1,0 1-1,0-1 1,0 0-1,1 0 0,0 1 1,-1-1-1,2 1 6,0-1-13,0 1-1,0-1 0,1 1 1,-1-1-1,1 0 1,0 0-1,0-1 0,0 1 1,0-1-1,1 0 0,-1 0 1,0 0-1,5 0 14,3 1 12,0 0 1,0-1-1,1-1 0,-1 0 0,1-1 1,-1 0-1,1-1 0,-1 0 1,1-1-1,-1-1 0,0 0 0,0 0 1,0-1-1,1-1-12,28-13 76,-1-1 0,0-2 0,8-8-76,64-37 54,131-81-17,-191 114 34,1 3 1,2 2-1,0 2 1,2 3-1,42-11-71,-78 26 72,-17 6-21,0 0-1,0 1 1,0-1 0,1 1-1,1-1-50,-4 2 33,-1 0-26,-1 0 0,1 0 0,-1 0 0,1 0-1,-1 0 1,1-1 0,-1 1 0,1 0 0,-1 0-1,1 0 1,-1 0 0,1-1 0,-1 1 0,1 0-1,-1-1 1,1 1 0,-1 0 0,0-1 0,1 1 0,-1 0-1,1-1-6,-1 1 1,0 0 0,0 0 0,0 0 0,0 0 0,0-1 0,0 1 0,0 0 0,0 0 0,0 0 0,0 0 0,0 0 0,0 0-1,0 0 1,0 0 0,0-1 0,0 1 0,0 0 0,0 0 0,0 0 0,0 0 0,0 0 0,-1 0 0,1 0 0,0 0 0,0-1 0,0 1-1,0 0 1,0 0 0,0 0 0,0 0 0,0 0 0,0 0 0,0 0 0,0 0 0,-1 0 0,1 0 0,0 0 0,0 0 0,0 0 0,0 0 0,0 0-1,0 0 1,0 0 0,-1-1 0,1 1 0,0 0 0,0 0 0,0 1 0,0-1 0,0 0 0,0 0 0,0 0 0,0 0 0,-1 0 0,1 0 0,0 0-1,-6 0 43,-21 8-96,13-2 46,13-6 7,1 1 1,-1 0-1,0-1 0,0 1 0,0-1 0,0 0 0,0 1 0,0-1 0,0 0 0,0 0 0,0 1 1,-1-1-1,1 0 0,0 0-18,0 0 1,0 0-1,1 0 1,-1 0-1,0 0 1,0 1-1,0-1 1,0 0-1,0 0 1,0 1-1,0-1 1,0 1-1,1-1 1,-1 1-1,0-1 1,0 1-1,1 0 1,-2 0 17,19 3-213,20 0 173,-9 0 5,7-1 11,9 1 7,-1-2 0,1-2 0,9-2 17,-50 1 10,1 1 0,0-1 0,-1 0-1,1 0 1,-1-1 0,1 1 0,-1-1 0,0 0-1,1 0 1,-1 0 0,0 0 0,0 0-1,-1-1 1,1 1 0,0-2-10,4-4-2,0-1 0,0 0 0,-1 0 0,2-5 2,-3 5 11,-1 0-1,-1 0 1,1 0 0,-1-1 0,-1 1-1,2-11-10,1-15 133,-1-12-133,1-7-16,3-39-5,-2-33 21,-7-98 127,0 86-201,18-303 76,-16 430-25,4-92-14,6-87 37,20-54-128,-10 87 186,15-125-116,-10 88 98,3-26 0,-18 125-238,4 0 1,11-30 197,-23 114-47,29-114 45,-23 96 19,1 1-1,1 0 0,5-6-16,33-72-858,-45 96 841,-2 7-60,-1-1 0,0 1 1,0-1-1,0 1 0,0-1 0,-1 0 0,1 0 77,-1 3-16,0 1-171,0 16 27,-1 8 85,-2 1 1,0-1-1,-2 0 75,-4 32-112,2 27 112,4 18 0,-4 46 101,2-38-6,-1 7-234,4-95 149,-2 0 0,0 0-1,-1-1 1,-4 10-10,0-2-40,-3 24 40,4-16-35,1-7 47,2 1 0,2-1-1,0 1 1,2 28-12,5 17-20,6 24 20,-7-66-11,-2 26 11,-2-44 86,1-14 84,5-14 265,-1-7-374,10-255 3,-9 13-663,-5 202 468,3 2-200,6 90-53,-6 6 374,-1 1 0,-3-1 0,0 1 0,-3 3 10,0 6-19,-3 28-108,-4 1-1,-3-2 1,-22 70 127,-15 9-2689,34-102 1259,7-7-399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17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5 860 320,'-5'-6'94,"9"3"-45,-3 2-5,-1 0 73,0 1-5,0 0 85,0 0-42,0 0 69,0 0-53,7 0 1493,-5 0-911,-2-1-748,0 1 1,0 0-1,0 0 0,1-1 1,-1 1-1,0 0 0,0 0 0,0-1 1,0 1-1,0 0 0,0 0 0,0-1 1,0 1-1,0 0 0,0-1 1,0 1-1,0 0 0,0 0 0,0-1 1,0 1-1,0 0 0,0-1 1,0 1-1,0 0 0,-1 0 0,1-1 1,0 1-1,0 0 0,0-1-5,0-1 14,0 0-1,0 0 1,0 0-1,0 0 0,1-1 1,-1 1-1,1 0 1,0 0-1,-1 0 1,1 0-1,0 0 1,0 0-1,1 0-13,6-18 231,-7 13-191,1-4 2,0-1 0,0 1 0,2 0 0,3-10-42,19-41 278,-13 28 78,16-29-356,-23 53 27,0 0 1,0 0-1,1 0 1,0 1-1,1 0 1,0 1-1,9-8-27,-15 14 16,0 0 1,1 0-1,-1 1 0,0-1 1,1 0-1,-1 1 0,0 0 1,1 0-1,0 0 0,-1 0 0,1 0 1,0 0-1,-1 1 0,1-1 1,0 1-1,0 0 0,0-1 0,1 2-16,-3-1-14,1 0-1,-1 1 0,0-1 0,0 1 0,0 0 1,0-1-1,0 1 0,0 0 0,0 0 0,0 0 1,0 0-1,-1-1 0,1 1 0,1 1 15,2 3-17,1 2 42,0 0 0,0 0 0,-1 1 0,0-1 0,-1 1-1,1 0 1,-1 0 0,-1 2-25,0-7-1,6 24 74,0 0 0,-2 0 0,-1 0 0,-1 1 1,-1 0-1,-2-1 0,-1 8-73,-5-3 544,5-31-400,1-12 96,11-49-215,2-10-146,-7 46 100,-4 11 15,0 1 0,1-1 0,1 0 0,0 1-1,1 0 1,0 0 0,3-3 6,4-3 0,2 0 0,1 1 0,0 1 0,1 1 0,5-4 0,-17 15 2,0 0 0,0 1 0,1-1 0,0 1 1,-1 0-1,1 1 0,0-1 0,2 1-2,-6 1 1,-1 1 0,0 0 0,0-1 0,0 1 0,1 0 0,-1 0 0,0 0 0,0 0 0,1 0 0,-1 1 0,0-1 0,0 0 0,0 1 0,0-1 0,1 0 0,-1 1 0,0-1 0,0 1 0,0 0-1,0 0 1,0 0 0,0 0 0,0 0 0,0 0 0,0 1 1,-1-1-1,1 0 0,0 1 0,-1-1 0,1 0 0,-1 1 0,0-1 1,1 1-1,-1-1 0,0 1 0,0-1 0,0 1 0,0-1 0,0 1 0,0-1-1,0 262 544,1-247-566,0 0-1,1-1 0,0 1 1,4 11 22,16 45 48,-4-27 112,-16-39-160,1 0 0,0-1 0,0 0 0,0 1 0,1-1 0,0 0 0,0-1 0,0 1 0,0-1 0,4 3 0,-4-4-35,-3-2 47,0 0-1,0 0 1,0 0-1,0 0 1,0 0-1,0 0 0,0 0 1,0 0-1,0-1 1,1 1-1,-1-1 1,0 1-1,1-1 1,-1 1-1,0-1 1,1 0-1,-1 0 1,0 1-1,1-1 0,-1 0 1,1 0-1,-1 0 1,0-1-1,1 1 1,-1 0-1,0 0 1,1-1-1,-1 1 1,0-1-1,1 0-11,12-3 54,-12 4-68,0 0 0,0-1-1,0 0 1,0 1 0,0-1-1,0 0 1,0 0 0,0 0-1,1-1 15,26-20 172,10-9-66,-12 10-164,-21 17 75,1-1 0,-1 0 0,0-1 0,3-3-17,1-3 37,3-3-23,1-1-1,-2 0 1,0-1-1,-1-1 0,-1 0 1,7-15-14,-6 5-43,2-4 6,5-21 37,-15 44 43,-1 0 0,0 0 1,0-1-1,-1 1 0,-1 0 1,0 0-1,0-1 0,-1-2-43,1 6 14,-2 1-1,1-1 1,-1 1-1,1-1 1,-1 1-1,-1-1 1,1 1-1,-1 0 1,0 0-1,0 0 1,-1 1-1,1-1 1,-1 1-1,-4-4-13,6 6-10,-1-1 0,0 1 0,-1 0 0,1 0 0,0 0 0,-1 0 0,1 1 0,-1-1 0,1 1 0,-1 0 0,0 0 0,1 0 0,-1 0 0,0 1 0,0 0 0,0-1 0,0 2 0,1-1 0,-1 0-1,0 1 1,0-1 0,-1 2 10,-1-1-17,0 1 0,0 0 0,1 0-1,-1 0 1,0 1 0,1 0 0,0 0-1,-1 0 1,1 1 0,0 0 0,1 0-1,-1 0 1,1 0 0,0 1 0,0 0-1,0 0 1,-2 4 17,2-2-13,1 0 0,-1 1 1,1-1-1,1 1 0,0 0 0,0 0 0,0 0 1,1 0-1,0 0 0,0 7 13,-1 53 183,0-41-41,1 1 1,2 0-1,1 0 0,1 3-142,0-19 9,1 1 0,0-1 0,1 0 0,0-1 0,1 1 0,0-1 1,1 0-1,0 0 0,1-1 0,2 2-9,0-1 19,-5-10-8,-3-1-9,10 4 15,1 0 1,0-1-1,0 0 1,1-1-1,-1-1 1,0 0-1,7 0-17,1-1-59,-7 1 201,0-2 0,10 0-142,-19 0 35,-1 0 1,1 0-1,-1 0 0,1 0 0,-1-1 0,0 0 0,1 0 0,-1 0 0,0 0 0,1-1-35,7-6 128,4-2-107,1-2 0,7-8-21,-18 15 11,-1 1 0,0-2-1,0 1 1,0 0 0,-1-1 0,0 0 0,0 0-1,1-4-10,5-12 36,-2 4-62,0 0 0,0-3 26,8-25-27,2 1 1,3 1-1,4-4 27,-24 45 22,2-1-26,-1 0 1,1-1 0,0 1 0,1 1-1,-1-1 1,1 0 0,0 1-1,0 0 1,0 0 0,1 0 0,-1 1-1,1-1 1,1 0 3,-4 3-91,-1 1 22,0 0 68,0 0 0,-1 0-1,1 0 1,-1 0 0,1 0 0,-1 0 0,1 0-1,-1 0 1,1 0 0,0 0 0,-1 0-1,1 0 1,-1 1 0,1-1 0,-1 0 0,1 0-1,-1 1 1,1-1 0,-1 0 0,1 0 0,-1 1-1,1-1 1,-1 1 0,0-1 0,1 0-1,-1 1 1,0-1 0,1 1 0,-1-1 0,1 1 1,0 1-1,5 6-3,1 1 1,-1 0-1,-1 0 0,1 1 1,-2 0-1,1 0 1,-1 0-1,-1 0 1,2 7 3,-5-16 10,1 0 0,-1-1 1,0 1-1,0 0 0,0-1 0,0 1 1,0 0-1,0-1 0,0 1 0,0 0 1,0 0-1,0-1 0,0 1 1,0 0-1,0-1 0,0 1 0,-1 0 1,1-1-1,0 1 0,-1 0 0,1-1 1,0 1-1,-1-1 0,1 1-10,-1-1-3,1 0 0,-1 1 0,1-1 0,-1 0 0,1 0 0,-1 0 0,1 0 0,-1 0 0,1 0 0,-1 0 0,1 0 0,-1 0 0,1-1 0,-1 1 0,1 0 0,-1 0 0,1 0 0,-1 0 0,1-1-1,0 1 1,-1 0 0,1-1 0,-1 1 0,1 0 0,0-1 0,-1 1 0,1 0 0,0-1 0,-1 1 0,1 0 0,0-1 0,-1 0 3,-11-18 19,10 15 7,0 0 0,0 1 0,0-1 1,-1 1-1,0 0 0,-1-2-26,-7-5-12,8 6 9,-1 1 0,1-1 0,-1 1 0,0 0 0,0 0 0,0 1 0,-4-2 3,7 3 0,-1 1 0,0-1 0,1 1 0,-1 0-1,0-1 1,1 1 0,-1 0 0,0 0 0,1 0-1,-1 1 1,0-1 0,0 0 0,1 1 0,-1-1 0,1 1-1,-1-1 1,0 1 0,1 0 0,-1-1 0,1 1-1,0 0 1,-1 0 0,1 0 0,0 0 0,-1 1 0,-4 4-26,0 1 0,0 0 0,1 0 0,0 0 0,0 0 0,1 1 0,0 0 0,-2 5 26,1 1 18,0 0 1,2 1 0,-2 7-19,-3 12 24,6-23-39,1-1 1,0 0-1,0 1 1,1-1-1,0 1 1,1 9 14,2 1-39,1-1-1,6 20 40,-8-31-7,1-1-1,0 0 1,1 0 0,0 0-1,0 0 1,1-1-1,0 1 1,0-1-1,0 0 1,5 3 7,13 10 106,-21-19-99,0-1-1,0 1 1,0-1-1,0 0 1,0 1-1,0-1 0,0 0 1,0 0-1,0 0 1,0 0-1,0-1 1,0 1-1,0 0 0,0-1 1,0 0-1,0 1 1,0-1-1,0 0 1,0 0-1,0 0 0,-1 0 1,1 0-1,0-1 1,-1 1-1,1 0 1,-1-1-1,1 1 0,-1-1 1,0 0-1,0 1 1,0-1-1,1 0 1,-1-1-7,4-7 6,0 0 1,-1-1-1,0 1 1,-1-1 0,2-9-7,6-29-78,-2 0 1,-2 0 0,-2-1-1,-2-21 78,-8 4-80,5 66-42,0 2 47,-5 259-74,4-190 197,-3-1 0,-3 0 0,-6 14-48,-35 174 234,42-235-177,5-20-36,1-1 0,-1 0-1,1 0 1,-1 1 0,0-1 0,1 0 0,-1 0-1,0 0 1,0 0 0,0 0 0,0 0 0,0 0-1,0 0 1,0 0 0,0-1 0,-1 1-21,1-1-4,0 0 0,1 0 0,-1 0 0,0 0 1,0-1-1,1 1 0,-1 0 0,0-1 0,0 1 0,1 0 1,-1-1-1,0 1 0,1-1 0,-1 1 0,0-1 0,1 1 1,-1-1-1,1 0 0,-1 1 0,1-1 0,-1 0 1,1 1-1,-1-2 4,-9-16 2,7 0-18,1 1 0,0-1 0,1 0 0,1 1 0,1-1 0,1-7 16,0-1 23,-1 17-27,-1 0-1,1 1 1,0-1 0,1 0 0,0 1-1,0-1 1,1 1 0,0 0-1,2-3 5,3-4 25,0 2 1,1-1-1,1 1 0,8-8-25,-13 15 6,1 0 0,0 1 0,0 0 0,1 0 0,-1 1 0,1 0-1,0 0 1,0 0 0,0 1 0,5-2-6,26-8 232,-1-2-1,-1-2 1,32-19-232,-42 20-11,-1-2 0,0 0 0,-1-1 0,-2-1 0,9-11 11,-6 2 68,-2-1-1,-2-1 0,4-8-67,-20 32 17,-2 2-45,0 0 0,1 0 0,-1 1 0,1 0 1,0 0-1,1-1 28,-4 4-5,0 0 1,0 1 0,-1-1 0,1 0-1,0 1 1,0-1 0,0 1 0,0-1 0,0 1-1,0-1 1,0 1 0,0 0 0,0 0-1,0-1 1,0 1 0,0 0 0,0 0-1,0 0 1,0 0 0,0 0 0,0 0-1,0 0 1,0 1 0,0-1 0,0 0-1,0 0 1,0 1 0,0-1 0,0 1-1,0-1 1,0 1 0,-1-1 0,1 1-1,0 0 1,0-1 0,0 1 4,3 4 4,0-1 1,0 1-1,-1 0 1,1 0-1,-1 0 1,0 0-1,-1 0 1,1 1-1,-1-1 0,0 1 1,0 0-1,-1 2-4,5 14-40,-1-11 523,-6-15-498,0-1 0,0 0 1,0 1-1,-1-1 0,1 1 0,-1 0 0,0-1 0,-1 1 15,-5-16 92,5 13-98,0 1 0,0-1 0,0 1 0,-3-3 6,6 7-1,-1 1 0,0-1-1,0 1 1,0 0-1,0-1 1,-1 1 0,1 0-1,0 0 1,0 0-1,-1 0 1,1 0 0,-1 0-1,1 0 1,-1 0-1,1 1 1,-1-1 0,1 0-1,-1 1 1,0 0-1,1-1 1,-1 1 1,0 0 6,1 1 0,-1-1-1,1 1 1,-1-1 0,1 1 0,-1 0 0,1 0-1,0-1 1,-1 1 0,1 0 0,0 0 0,0 0-1,0 0 1,0 1 0,0-1 0,0 0 0,0 1-6,-15 22-99,9-9 44,0-1-1,-2 12 56,-7 15-54,10-29 36,1 0 0,1 1 1,0 0-1,1 0 0,0 0 0,1 0 1,-1 12 17,3-20-6,0 0 0,0 1 0,0-1 0,1 1 1,-1-1-1,2 0 0,-1 0 0,0 1 0,1-1 1,0 0-1,0 0 0,0-1 0,1 1 0,0 0 1,0-1-1,0 1 0,0-1 0,1 0 0,0 0 1,3 2 5,-6-5-7,0 0 0,1 0 1,-1 0-1,1 0 0,-1 0 1,1 0-1,-1-1 0,1 1 1,0-1-1,-1 1 0,1-1 0,0 1 1,0-1-1,-1 0 0,1 0 1,0 0-1,0 0 0,-1 0 1,1 0-1,0-1 7,1 0 12,0 0 0,0 0 0,0 0 0,0 0 0,-1-1 0,1 1 0,0-1 0,-1 0 0,1 0 0,-1 0 0,1 0-12,1-2 4,1-1 1,-1 0-1,0 1 1,-1-1-1,1 0 1,-1-1 0,0 1-1,0-1 1,-1 1-1,0-1 1,2-6-5,2-24-244,-1-2 1,-2 1-1,-1-34 244,-1 41-213,0 21 145,0 0 0,-1 1 0,-1-1 0,0-7 68,1 3 3,-1 0-4,1 13 1,0 0-1,0-1 0,0 1 1,0 0-1,0 0 1,-1-1-1,1 1 1,0 0-1,0 0 0,0-1 1,0 1-1,-1 0 1,1 0-1,0 0 1,0-1-1,-1 1 0,1 0 1,0 0-1,0 0 1,-1 0-1,1-1 0,0 1 1,0 0-1,-1 0 1,1 0-1,0 0 1,0 0-1,-1 0 0,1 0 1,0 0-1,-1 0 1,1 0 0,0 1-13,1 0 1,-1 0-1,1 1 0,-1-1 1,1 0-1,-1 0 1,0 0-1,0 1 1,0-1-1,0 0 0,0 0 1,0 1-1,0-1 1,0 1 12,-2 14-12,1 0-1,0 0 1,1 0 0,1 0 0,1 9 12,0 3-3,2 4 3,1-1 0,3 9 0,-4-23 0,-1-3 35,1-1 0,0 0 0,1 0 0,1 0 0,0 0 0,0-1 0,4 3-35,-9-12 12,0-1-1,1 0 1,0 0 0,0 0-1,-1-1 1,1 1-1,0 0 1,1-1 0,-1 1-1,0-1 1,0 1 0,1-1-1,-1 0 1,0 0-1,1 0 1,-1 0 0,1-1-1,2 1-11,-1 0-7,1-1-1,-1 0 0,1-1 1,-1 1-1,1-1 0,-1 1 0,1-1 1,-1-1-1,0 1 0,4-2 8,3-2 6,0-1-1,0 0 1,0-1-1,0 0 1,-1 0-1,-1-1 1,8-7-6,-8 4 14,0 1 1,-1-1 0,0-1-1,0 0 1,-1 0 0,-1 0-1,0-1-14,12-30 220,4-20-220,-20 58 14,28-87-100,-4 0 1,12-91 85,-34 152 282,-2-23-282,0 21 59,-2 10-112,-1 0-1,-2 0 1,-1-7 53,0 3-120,2 0 0,0-4 120,2 26-14,0 2 30,1 0 0,-2 0-1,1 1 1,0-1 0,0 0 0,-1 0 0,0 1 0,1-1-1,-2-1-15,2 4-9,0 0-1,0 0 0,0-1 0,0 1 0,0 0 1,0 0-1,0 0 0,0-1 0,-1 1 0,1 0 0,0 0 1,0 0-1,0-1 0,0 1 0,0 0 0,0 0 1,0 0-1,1-1 0,-1 1 0,0 0 0,0 0 1,0-1-1,0 1 0,0 0 0,0 0 0,0 0 0,0 0 1,0-1-1,1 1 0,-1 0 10,0 0-3,0 0 1,1 0-1,-1 0 0,0 0 0,0 1 1,0-1-1,1 0 0,-1 0 1,0 0-1,0 0 0,0 1 0,1-1 1,-1 0-1,0 0 0,0 0 1,0 1-1,0-1 0,0 0 0,1 0 1,-1 1-1,0-1 0,0 0 1,0 0-1,0 1 0,0-1 0,0 0 1,0 0-1,0 1 0,0-1 1,0 0-1,0 0 0,0 1 0,0-1 3,9 33 46,-2-9-182,-3-11 77,0 5 65,0 1-1,1 14-5,3 85 74,-7-99-68,-1 0 0,-2 10-6,-1 19 68,-1 183 268,-4-63 112,8-163-459,-1 2 9,1-1 0,0 0 0,1 0 0,-1 0 0,1 0 0,0 0-1,1 0 1,-1 0 0,1 0 0,3 5 2,3 8 55,-7-16-40,0 0 0,0-1 0,0 1 0,1 0 0,-1 0-1,0-1 1,1 1 0,0-1 0,0 1 0,-1-1 0,2 0 0,-1 0 0,0 0 0,0 0 0,1 0 0,-1 0-15,0-1-16,-2-1 18,0 0 1,0 0-1,0 1 1,0-1-1,0 0 1,0 0 0,0 0-1,0 1 1,1-1-1,-1 0 1,0 0-1,0 0 1,0 1-1,0-1 1,0 0 0,1 0-1,-1 0 1,0 0-1,0 1 1,0-1-1,1 0 1,-1 0 0,0 0-1,0 0 1,1 0-1,-1 0 1,0 0-1,0 0 1,1 0-1,-1 0 1,0 0 0,0 0-3,14 0 41,6-4 38,-17 2-73,0 0-1,0 0 0,0 0 1,-1 0-1,1 0 0,-1-1 1,0 1-1,1-1 0,-1 0 1,0 1-1,-1-1 0,2-2-5,19-40 75,-15 29-91,-3 4 30,0 1 0,-1-2 1,0 1-1,1-10-14,8-32-36,26-88 90,-35 132-36,-1 0 1,-1 0 0,0 0-1,0-7-18,-2 5 7,0 10-8,0 8 1,1 27-10,1 19-50,-6 31 60,4-68 23,0 0 1,1 0-1,0 0 0,1 0 0,1 0 0,1 1-23,2 13-134,-4-21 143,1 1 1,-1-1-1,2 1 1,1 5-10,14 13-85,-3-8 175,-8-11-154,-4-6 75,0 0 1,0 0-1,0 0 0,1-1 0,-1 1 0,1-1 0,-1 0 0,1 0 0,-1 0 0,1-1 1,0 1-1,2-1-11,-1 0 1,-1 0-1,0-1 1,0 0 0,0 0 0,0 0 0,0 0 0,0-1 0,-1 0 0,1 0 0,0 0 0,-1 0 0,1 0-1,-1-1 1,0 1 0,0-1 0,0 0 0,0 0 0,0 0 0,0 0 0,-1-1 0,1 0-1,6-11 126,-1 1-1,0-1 1,-1 0 0,4-12-126,19-64-400,-20 60 425,-2 0 0,-1-1 0,3-30-25,-10 57-17,1 1 0,0-1 0,-1 0 0,0 0 0,0 0 0,0 1 0,-1-1 0,0 0 0,0 1 0,0-1 0,-1-2 17,-3 0-139,6 17-100,0 0 175,24 131 26,-22-114 43,6 40 28,13 49-33,-19-95 18,-2-17-16,-1 0 1,1 0-1,0 0 0,0 0 1,0-1-1,0 1 1,1 0-1,0 0-2,-2-3 5,0-1-1,0 1 1,1-1 0,-1 1-1,0-1 1,0 1 0,1-1-1,-1 0 1,0 1 0,1-1-1,-1 1 1,0-1 0,1 0-1,-1 1 1,1-1 0,-1 0-1,1 1 1,-1-1 0,0 0-1,1 0 1,-1 1 0,1-1-1,-1 0 1,1 0 0,0 0-1,-1 0 1,1 0 0,-1 0-1,1 0 1,-1 0 0,1 0-1,-1 0 1,1 0 0,-1 0-1,1 0 1,-1 0 0,1 0-1,-1-1 1,1 1 0,-1 0-1,1 0 1,-1-1 0,1 1-1,-1 0 1,0-1 0,1 1-1,-1 0 1,1-1-5,0 0 3,0 0 0,0 0 0,1 0 0,-1 0 0,0 0-1,0-1 1,-1 1 0,1 0 0,0-1 0,0 1 0,-1 0 0,1-1 0,0 1 0,-1-1 0,1 1 0,-1-1-3,4-27-34,-3 21 74,4-44 7,2-8-83,-3-32 36,-4 69-5,1 1-1,1 0 1,3-8 5,-4 25 65,-1 4-83,0-1-1,0 1 1,0 0 0,1 0-1,-1-1 1,0 1-1,1 0 1,-1 0 0,1 0-1,0-1 1,-1 1-1,1 0 19,0 0-12,0 0 0,1 1 0,-1-1 0,0 1 0,0 0 0,0-1 0,0 1 0,1 0 0,-1-1 0,0 1 0,0 0 0,1 0 0,-1 0 0,0 0 0,1 0 12,0 1 21,-1-1 0,1 0 0,-1 0 0,1 1-1,-1-1 1,0 0 0,1 1 0,-1 0 0,1-1 0,-1 1 0,0 0 0,0 0-1,1 0 1,-1-1 0,0 1 0,0 0 0,0 1 0,1 0-21,17 25 259,-4-4-387,-5-8 568,-8-12-343,-1-1 0,1 1 0,0-1 0,-1 0 0,1 1 1,0-1-1,2 1-97,3 4 69,-6-5-62,0-1 0,1 1 1,-1-1-1,0 0 0,1 0 0,-1 0 0,1 0 1,-1 0-1,1 0 0,0 0 0,-1 0 1,1-1-1,0 1 0,0-1 0,-1 1 0,1-1 1,0 0-8,1 1-4,0-1 1,0 0 0,0 1 0,0-1 0,0 0 0,0-1 0,0 1 0,0-1-1,0 1 1,-1-1 0,1 0 0,0 0 0,0 0 0,0 0 0,-1 0-1,1-1 1,1-1 3,0 1-2,0-1 0,0 0 0,-1 0 0,1 0 0,-1 0-1,0-1 1,0 0 0,0 1 0,0-1 0,1-3 2,65-104-64,-57 89-77,-6 13 91,-2 0 0,1 0 0,-1 0 1,1-3 49,-4 9-7,-1 0 0,1 0 0,0 0 0,-1-1 1,0 1-1,0 0 0,0 0 0,0-1 0,0 1 0,0 0 1,-1 0-1,0-1 0,0 1 0,0 0 0,0-1 7,1 3 4,-1-1 1,0 1-1,1-1 0,-1 1 0,0 0 0,0-1 0,0 1 0,0 0 1,0 0-1,0-1 0,0 1 0,-1 0 0,1 0 0,0 0 0,-1 0 0,1 1 1,0-1-1,-1 0 0,1 1 0,-1-1 0,1 0 0,-1 1 0,1 0 1,-1-1-1,0 1 0,1 0 0,-1 0 0,1 0 0,-1 0 0,0 0 0,1 0 1,-1 0-1,1 1 0,-1-1 0,0 1 0,1-1 0,-1 1 0,1-1 1,0 1-1,-2 1-4,0 0-7,0 1 1,0-1-1,0 1 1,0 0-1,0 0 1,1 0 0,0 0-1,0 0 1,-1 1-1,2-1 1,-3 4 6,-4 8-52,2-4 39,1 1 1,1 0-1,0 0 1,0 0-1,1 1 1,1-1-1,-1 11 13,0-4 8,1-6 35,0-1 0,1 0 0,1 1 0,0-1 0,0 1 0,1-1 1,1 1-1,0-1 0,1 0 0,0 1 0,1-2 0,0 1 0,3 4-43,-1-4 52,-3-3 14,2 0 0,-1 0 0,1-1 1,1 2-67,-4-8 22,0 1 1,0-1-1,0 0 1,0 0-1,0 0 1,1 0-1,-1-1 1,0 1 0,1 0-1,-1-1 1,1 0-1,0 1 1,-1-1-1,1 0 1,0-1-1,0 1-22,19 3 188,0-1-1,0-1 0,0-1 0,0-2 0,13-1-187,11-3 175,1-2 0,2-4-175,-35 8-27,-1-1 1,1-1-1,-1 0 1,0 0 0,1-3 26,-2 2-1752,-1-1 1,0 0-1,3-3 1752,-14 9-110,0 1 0,0 0-1,0 0 1,0-1 0,0 1 0,0 0-1,0 0 1,0-1 0,0 1-1,0 0 1,0 0 0,0-1 0,0 1-1,0 0 1,0 0 0,0 0 0,0-1-1,0 1 1,0 0 0,-1 0 0,1-1-1,0 1 1,0 0 0,0 0 0,0 0-1,0 0 1,-1-1 0,1 1 0,0 0-1,0 0 1,0 0 0,-1 0-1,1 0 1,0-1 0,0 1 0,0 0-1,-1 0 1,1 0 0,0 0 0,0 0-1,-1 0 1,1 0 0,0 0 110,-12-4-2304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5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9 3328,'0'-8'1216,"-5"8"-928,-5 0-96,10 0 864,0 0-608,-8 8 608,-4 3-608,-1 3 544,-5-1-576,1 6-224,-1 0-96,2 0 32,2-4-64,1-3-864,10-5 416,3 1-1952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5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19 3328,'0'-1'114,"0"-1"-1,0 1 1,0 0 0,0 0 0,0 0 0,0 0-1,-1-1 1,1 1 0,0 0 0,-1 0 0,1 0-1,-1 0 1,1 0-114,-1 0 41,1 1-1,-1 0 1,1 0-1,0 0 1,-1-1 0,1 1-1,-1 0 1,1 0-1,-1 0 1,1 0-1,-1 0 1,1 0 0,-1 0-1,1 0 1,-1 0-1,1 0 1,-1 0-1,1 0 1,0 0 0,-1 0-1,1 0 1,-1 1-1,1-1 1,-1 0-1,1 0 1,-1 0 0,1 1-1,0-1 1,-1 0-1,1 1 1,0-1-1,-1 0 1,1 1-1,0-1-40,-1 1 57,0-1-1,1 1 1,-1 0-1,1-1 1,0 1-1,-1 0 0,1-1 1,0 1-1,-1 0 1,1 0-1,0 0 0,0-1 1,-1 1-1,1 0 1,0 0-1,0 0 1,0-1-1,0 1 0,0 0 1,0 0-1,0 0 1,1 0-1,-1-1 0,0 1 1,0 0-1,1 0 1,-1-1-1,1 1-56,11 26 514,-11-23-496,15 23 93,0 0-1,2-1 1,15 16-111,65 69 288,8 8 90,-95-104-310,-1 0 0,-1 0 0,0 1 0,-1 0 0,-1 1 0,0-1 0,-2 1 0,1 1 0,-2-1 0,-1 1 0,0 0 0,0 14-68,-2-11 130,-1-1-1,-1 1 1,0-1 0,-2 1 0,-1-1 0,0 0 0,-1 0 0,-1 0 0,-1-1 0,-1 0 0,-1 0-130,-15 23 200,-1-1-1,-3-1 1,-6 5-200,-25 36 46,-27 47-1135,14-20-2910,55-86-768,23-31 3300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52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192 728 3392,'0'-1'130,"0"0"0,0-1 0,0 1 0,-1 0 0,1 0 1,0-1-1,-1 1 0,1 0 0,-1 0 0,0 0 0,1 0 0,-1 0 0,0 0 0,0 0 0,1 0 1,-1 0-1,0 0 0,0 0 0,0 0 0,0 1 0,0-1 0,0 0 0,0 1 0,-1-1 0,1 1 1,0-1-1,0 1 0,0-1 0,0 1 0,-1 0 0,1 0 0,0 0 0,0 0 0,-1 0 0,1 0 1,0 0-1,-1 0 0,1 0-130,-3 0 129,0 1-1,-1 0 1,1 0 0,0 0 0,0 0 0,0 1 0,1 0 0,-1-1-1,0 1 1,0 1-129,-2 1 38,-1 0 0,1 0 0,0 1-1,0 0 1,-1 2-38,-2 2-26,1 1 1,-1 0-1,2 0 0,-1 1 1,2 0-1,-1 0 0,-2 9 26,6-14-17,1 1 0,0-1 0,1 1 0,-1-1-1,1 1 1,0 0 0,1 0 0,0 0 0,0-1 0,0 1-1,1 0 1,0 0 0,1-1 0,-1 1 0,2 2 17,1 2 43,0-1 1,0 1 0,1-1-1,6 9-43,-8-15 34,0 0 0,0 0 0,0 0 0,1 0 0,-1 0 0,1-1 0,0 0-1,-1 0 1,2 0 0,-1 0 0,0 0 0,2 0-34,-3-2 29,-1-1 0,1 1 1,-1-1-1,1 1 0,0-1 0,-1 0 0,1 0 1,0 0-1,-1 0 0,1-1 0,0 1 0,-1-1 1,1 1-1,0-1 0,-1 0 0,0 0 0,1 0 1,-1-1-1,1 1 0,-1 0 0,0-1 0,2-1-29,5-4 96,0-1-1,0 0 1,-1 0-1,4-6-95,-5 5 28,-1 0 1,1-1-1,-2 0 0,1 0 0,-1 0 1,-1-1-1,0 0 0,0 0 1,-1 0-1,1-7-28,2-22 121,-1 0 0,-1-16-121,-2 25 14,9-518-611,-12 401 484,0 138 5,-2 13 32,-2 18 10,3 50 114,2 16-48,1-9 69,16 228 183,-7-155 99,-2-48-61,2 90-783,-10-189 287,0-2 6,0 0-1,-1-1 0,1 1 1,0-1-1,1 1 0,-1 0 0,0-1 1,0 1-1,1 0 0,-1-1 1,1 1-1,-1-1 0,1 1 1,0-1-1,-1 1 201,1-2-75,-1 0 0,1 0-1,-1 0 1,0 0 0,1 0 0,-1 0 0,1 0-1,-1 0 1,1 0 0,-1 0 0,0-1-1,1 1 1,-1 0 0,1 0 0,-1 0-1,0 0 1,1-1 0,-1 1 0,1 0 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52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5408,'-1'-30'1957,"2"16"-1189,-1 12-635,0 2-129,0 0 0,0 0 0,0 0 0,0-1 0,0 1 0,0 0 0,0 0 0,1 0 0,-1 0 0,0 0 0,0-1 0,0 1 0,0 0 0,0 0 0,1 0 0,-1 0 0,0 0 0,0 0 0,0 0 0,0 0 0,1 0-1,-1 0 1,0 0 0,0-1 0,0 1 0,1 0 0,-1 0 0,0 0 0,0 0 0,0 0 0,1 1-4,4 1 121,0 0 0,0 1 0,0 0 0,-1 0 0,1 0 0,0 0 1,-1 1-1,0 0 0,0 0 0,0 0 0,-1 0 0,1 1 0,-1 0-121,10 15 140,-1 0 0,6 13-140,-7-11 167,1 0 115,-2 1 0,0 1-1,-2-1 1,0 1-1,2 17-281,27 169-1856,-35-202 395,5-3-1664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52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764 14 4064,'0'0'114,"0"-1"0,0 0 0,0 0-1,0 0 1,0 1 0,-1-1 0,1 0 0,0 0 0,0 1 0,0-1 0,-1 0 0,1 1 0,0-1-1,-1 0 1,0 0-114,1 1 45,0 0 0,0-1 0,-1 1 0,1 0 0,0 0 1,0 0-1,-1 0 0,1 0 0,0-1 0,-1 1 0,1 0 0,0 0 0,-1 0 0,1 0 0,0 0 0,-1 0 0,1 0 0,0 0 0,-1 0 0,1 0 0,0 0 0,-1 0 0,1 0 0,0 1-45,-4 0 205,1 0 0,0 1 1,0 0-1,0 0 0,1 0 0,-2 1-205,-3 2 380,-24 18 578,2 1-1,0 2 1,-4 7-958,-75 87 1281,4-4-975,75-88-328,-1 0 0,-29 20 22,-1-6-889,-28 13 889,-15 1-4103,83-47 2615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5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5 2560,'3'-5'1016,"-3"5"-707,-3 0 515,3 0-210,-1 8 1076,-32 86 1345,11-42-2330,-2-1 1,-2-1 0,-27 36-706,51-80 419,9-14-209,1-2-166,-1-1-1,0-1 0,5-10-43,5-9 4,10-20-28,-2-1 24,1-1-1251,-23 49-2238,-8 10 855,-6-1-464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7:11.1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41 2080,'-6'0'885,"6"0"2507,18 0-3096,-5 0 226,-1 0 0,1 0 0,-1 1 0,8 2-522,6-1 729,-22-2-514,1-1 0,-1 2-1,1-1 1,0 1 0,3 0-215,4 1 77,-1 0 1,1-1 0,0 0 0,0-1 0,0-1-1,-1 0 1,10-2-78,35-1 768,18 1 14,-1-4 1,15-5-783,-73 9 40,34-6-3,-32 6-978,1-1 1,0 2-1,0 0 0,0 1 0,2 1 941,-1 3-4506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7:18.9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31 130 1984,'-1'0'120,"1"0"0,-1 0 0,0 1 0,0-1 0,0 0 0,0 0 0,0 1 0,1-1 0,-1 0 0,0 1 0,0-1 1,1 1-1,-1-1 0,0 1-120,0 0 113,0 0 1,0-1-1,0 1 0,0-1 1,0 1-1,0-1 1,0 1-1,0-1 1,0 0-1,0 1 1,-1-1-1,1 0 1,0 0-1,-1 0-113,2 0 19,0 0 0,-1 0 0,1 0 0,0 0 0,0-1 0,0 1 0,0 0 0,0 0 0,0 0 0,0 0 1,-1-1-1,1 1 0,0 0 0,0 0 0,0 0 0,0-1 0,0 1 0,0 0 0,0 0 0,0 0 0,0-1 0,0 1 0,0 0 0,0 0 0,0 0 0,0 0 0,0-1 0,0 1 0,0 0 0,0 0 0,1 0 0,-1-1 0,0 1 0,0 0 0,0 0 0,0 0 0,0-1-19,4-7 382,-4 8-241,3-4-3,0 1 0,0 0 1,0 0-1,0 0 0,1 0 1,-1 0-1,1 1 0,0 0 1,0-1-1,0 1 0,0 1 1,1-1-139,4-3 78,25-13 888,-32 17-993,23 4 214,-21-3-126,-1 0 1,1 0-1,-1 0 1,1 1 0,-1-1-1,1 1 1,-1 0-1,1 0 1,-1 0-1,0 0 1,2 1-62,-1 0 69,0-1 1,0 0-1,0 0 0,0 0 0,0-1 1,0 1-1,0-1 0,0 0 0,0 0 1,1 0-1,2-2-69,10-1 54,-1-1 0,6-2-54,0 0-1,139-29 1182,-29 8-554,-129 26-676,0 1-1,-1-1 1,1 1-1,0 0 1,-1 0-1,1 0 1,0 0-1,0 0 1,-1 0 0,1 1-1,0-1 1,-1 1-1,1 0 1,-1 0-1,1 0 1,1 1 49,-1 0-426,0 0 1,-1 0 0,1 0 0,-1 0-1,0 1 1,1-1 0,-1 1 0,0-1-1,-1 1 1,1 0 0,0 0 0,-1 0-1,2 3 426,3 8-1919,6 2-556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50.1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5 108 1408,'0'0'448,"-4"-9"880,5 7-997,1 0 0,-1-1 0,1 1 0,-1-1 0,0 1 0,0-1 0,0 1 0,-1-1 0,1-1-331,0 1 298,0-1 0,0 1 0,1-1 1,-1 1-1,1 0 0,0-1-298,0 0 55,0 1 1,1 0-1,-1 0 0,0 1 1,1-1-1,0 0 1,0 1-1,0-1 0,0 1 1,0 0-1,0 0 1,1 0-1,-1 1 0,1-1 1,-1 1-1,1 0 1,0 0-1,3-1-55,1 0 45,0 1-1,1 0 1,-1 0 0,1 0-1,-1 1 1,1 0 0,1 1-45,-5 0 7,0-1 1,-1 2-1,1-1 1,0 0-1,0 1 1,-1 0 0,1 0-1,-1 1 1,0-1-1,0 1 1,0 0-1,0 0 1,1 1-8,9 11 40,0 0 0,0 1 1,-2 1-1,6 8-40,-2-2 298,0 0 0,6 3-298,-15-18 48,10 12 157,1-1 1,1-1-1,0 0 0,2-2 1,0 0-1,8 4-205,13 1-277,-25-13-2219,-16-7 1061,-2 1-2063,-2 6 2335,-2-2-405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50.6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617 15 992,'0'-1'51,"0"0"-24,0 1 0,0-1 0,0 1 0,0-1 0,0 0 0,0 1 0,0-1 0,0 1 0,0-1 0,0 0 0,0 1 0,1-1 0,-1 1 0,0-1 0,0 1 0,1-1 0,-1 1 0,0-1 0,1 1 0,-1-1 0,0 1 0,1-1-27,0 0 651,-1 1-144,0 0 31,0 0-164,0 0 10,0 9 458,-1-1-558,0 0 0,-1-1 1,0 1-1,0-1 0,-1 1 0,0-1 0,0 0 0,-5 7-284,-2 7 404,-5 13 338,-2-1 0,-8 11-742,14-28 182,0 0 1,-1 0-1,-1-2 0,0 0 0,-8 6-182,-111 93 685,17-14-1637,-20 29 952,87-79-2288,30-29 1238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17.9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27 3328,'-20'-3'1216,"20"-1"-928,-5 0-96,5 4 512,0-3-416,0-2 384,0 2-384,0-2 192,0 5-256,0 0-288,0 0 32,0 0-768,0 0 416,5 13-1792,-1-6 1216,-4 0-928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51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252 4 1472,'-9'-2'1757,"9"2"-1672,-1-1 0,1 1 0,0 0 0,-1 0 1,1 0-1,0 0 0,-1 0 0,1 0 0,0-1 0,-1 1 0,1 0 1,-1 0-1,1 0 0,0 0 0,-1 0 0,1 0 0,0 0 1,-1 1-1,1-1 0,0 0 0,-1 0 0,1 0 0,0 0 0,-1 0 1,1 0-1,0 1 0,-1-1 0,1 0 0,0 0 0,0 0 1,-1 1-1,1-1 0,0 0 0,0 1 0,-1-1 0,1 0 1,0 0-1,0 1 0,0-1 0,-1 0 0,1 1 0,0-1 0,0 1-85,-18 22 678,-20 24-8,27-33-477,0 0 0,-1-1 1,0 0-1,-1-1 0,-1 0 0,-3 1-193,6-5 220,-21 14 436,30-21-616,0 0 1,0 0-1,0 0 0,0 0 0,-1-1 1,1 1-1,0-1 0,0 1 1,0-1-1,0 0 0,-1 1 0,1-1 1,0 0-1,-2-1-40,4 1 1,0 0-1,-1 0 1,1 0 0,0 0 0,-1 0-1,1 0 1,0 0 0,0 0-1,-1 0 1,1-1 0,0 1-1,-1 0 1,1 0 0,0 0 0,0 0-1,0-1 1,-1 1 0,1 0-1,0 0 1,0-1 0,0 1-1,-1 0 1,1 0 0,0-1 0,0 1-1,0 0 1,0 0 0,0-1-1,0 1 1,0 0 0,0-1-1,-1 1 1,1 0 0,0 0 0,0-1-1,0 1 1,0 0 0,1-1-1,-1 1 1,0 0 0,0 0-1,0-1 1,0 1 0,0 0 0,0-1-1,0 1 1,0 0 0,1 0-1,-1-1 1,0 1 0,0 0-1,0 0 1,1 0 0,-1-1 0,0 1-1,0 0 1,0 0 0,1 0-1,-1-1 1,0 1-1,16-13-26,30-16-497,-10 6-3055,-28 19 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08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1287 640,'-9'4'1293,"-2"3"1009,10-7-1710,1 0-448,-1-1 0,1 1 0,-1 0 0,1-1-1,-1 1 1,1 0 0,-1-1 0,1 1 0,-1 0 0,1-1 0,-1 1 0,1-1 0,0 1 0,-1-1 0,1 1 0,0-1 0,0 1 0,-1-1-144,1-2 116,0-1 0,1 1 0,-1 0-1,0-1 1,1 1 0,0 0-1,0-1 1,0 1 0,0 0-1,1 0 1,-1 0 0,1 0-1,0 0-115,0-1 216,0-1-1,-1 1 0,1-1 0,-1 1 0,1-4-215,-2 3 29,2 0 0,-1 1 0,0-1 1,1 1-1,2-5-29,7-26 373,-6 19-176,0 0 0,0 0 0,-2 0 0,0 0 1,-1 0-1,0-11-197,2-10 316,2-8-218,-1-6 24,3 1 0,2 0 0,4-6-122,-3 23 59,0 0 1,3 1-1,0 0 1,2 2-1,2-1 1,2-1-60,159-212 277,-155 212-351,11-11-152,38-33 226,-49 51-14,-11 12 23,1 0 0,0 1 1,16-11-10,-23 19 2,-1 0 0,1 0 0,1 1 0,-1-1 0,0 1 0,1 1 0,0 0 0,-1 0 0,1 0 0,4 1-2,-7 1-2,0 0-1,0 0 1,0 0 0,-1 1 0,1 0 0,0 0 0,0 1 0,-1-1 0,1 1 0,-1 0 0,1 0 0,-1 0-1,0 1 1,0 0 0,0-1 0,0 1 0,-1 1 0,1-1 0,-1 1 0,3 2 2,2 4 0,-1-1 0,0 1-1,-1 1 1,0-1 0,-1 1 0,0 0 0,3 11 0,-2-3 7,0 0 0,-2 1 0,3 16-7,-6-29 32,-1 0-1,0 0 1,0 0 0,0 0-1,-1 0 1,0-1-1,0 1 1,0 0-1,-1 0 1,0-1-1,-1 1 1,-2 4-32,2-5 67,-7 14 103,-2-1 0,-6 9-170,13-22 27,1 0 0,-1-1 0,0 0 0,-1 0 0,1 0 0,-1 0 0,0-1 1,0 0-1,-5 2-27,1-1 71,0 0 1,0 0-1,0-1 1,-1-1-1,1 0 1,-1 0-1,0-1 1,0 0 0,0-1-1,0 0 1,0-1-1,-5 0-71,-49-8 555,-34-11-555,19 4 123,39 6-209,25 5-303,1 1 0,-12-1 389,2-1-1076,11 0-3688,23 10 2646,3 5-1444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09.1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315 37 2080,'-1'0'12,"1"0"1,0 0-1,0 0 0,0 0 1,0 0-1,0 0 1,0 0-1,0 1 0,0-1 1,0 0-1,0 0 0,0 0 1,0 0-1,-1 0 1,1 0-1,0 0 0,0 0 1,0 0-1,0 0 1,0 0-1,0 0 0,0 0 1,-1 0-1,1 0 0,0 0 1,0 0-1,0 0 1,0 0-1,0 0 0,0 0 1,0 0-1,-1 0 0,1 0 1,0 0-1,0 0 1,0 0-1,0 0 0,0 0 1,0 0-1,0 0 0,0 0 1,0 0-1,-1 0 1,1-1-1,0 1 0,0 0 1,0 0-1,0 0 0,0 0 1,0 0-1,0 0 1,0 0-1,0 0 0,0 0 1,0-1-1,0 1 1,0 0-1,0 0 0,0 0-12,0 0 41,0 0-1,0-1 1,0 1 0,0 0-1,0 0 1,0 0-1,0-1 1,0 1-1,0 0 1,0 0 0,1 0-1,-1 0 1,0 0-1,0-1 1,0 1-1,0 0 1,0 0 0,1 0-1,-1 0 1,0 0-1,0 0 1,0-1-1,0 1 1,1 0 0,-1 0-1,0 0 1,0 0-1,0 0 1,1 0-1,-1 0 1,0 0 0,0 0-1,1 0-40,-1 0 704,-1-15 3851,0 14-4384,1 0 0,-1 0 1,1 0-1,-1 0 0,0 0 1,1 0-1,-1 0 0,0 0 1,0 1-1,0-1 0,0 0 1,1 0-1,-1 1 0,0-1 1,0 0-1,-1 1 0,1-1 1,0 1-1,0-1 1,-1 1-172,1 0 24,-1 0 0,0 1 1,1-1-1,-1 1 0,0-1 1,1 1-1,-1 0 0,1 0 1,-1 0-1,1 0 0,-1 0 1,1 0-1,0 0 0,-1 0 1,0 1-25,-11 11 12,1 0 1,-8 13-13,6-9 76,-14 13-76,15-18-7,0 1 1,1 1-1,0 0 0,1 1 1,0 0-1,1 0 0,1 1 1,0 3 6,-4 11 17,2 1 0,2 0 0,-2 10-17,-15 98-14,21-108-21,1 0 0,1 1 0,2 17 35,2-37 6,0 1 1,1-1-1,0 1 0,1-1 0,0 0 0,1 0 1,0-1-1,1 1 0,0-1 0,4 6-6,5 3 153,1 0 0,0-1 0,2 0 0,0-2 0,2 0 0,0 0-153,32 31 405,-44-41-556,0 1 0,-1-1 0,0 1 0,-1 0 0,0 1 1,0 0-1,-1-1 0,0 2 151,0 0-984,0 1 0,-1 0 1,0 0-1,-1 0 0,-1 0 1,1 10 983,-1 14-4032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0.0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6 154 2976,'-1'-4'492,"0"0"0,0 0 1,0 0-1,0 0 0,1 0 1,0 0-1,-1-1 0,2 1 0,-1-1-492,0 1 183,1-1-1,0 0 0,-1 1 0,2-1 1,-1 1-1,0 0 0,1-1 0,0 1 1,0 0-1,0 0 0,1 0 0,-1 0 1,2-1-183,2-1 115,0 1-1,1 0 1,-1 1 0,1-1 0,0 1 0,0 1 0,1-1 0,-1 1 0,1 0-1,0 1 1,-1 0 0,1 0 0,3 0-115,-7 2 17,0 0-1,0-1 1,0 2 0,0-1-1,0 0 1,0 1-1,-1 0 1,1 0 0,0 0-1,0 0 1,0 0 0,-1 1-1,1 0 1,-1 0 0,1 0-1,-1 0 1,0 0-1,0 1 1,0-1 0,0 1-1,0 0 1,1 2-17,2 3 76,1 0-1,-1 1 1,-1 0 0,0 0 0,0 1-1,0-1 1,2 11-76,8 30 786,7 45-786,-15-59 166,2 0 0,1 0 1,1-1-1,14 28-166,7-5-510,3-1 1,7 4 509,-13-22-4651,-24-28 1249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0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733 5 1152,'0'0'30,"0"-1"0,0 1 1,0 0-1,0 0 0,-1-1 0,1 1 1,0 0-1,0 0 0,0 0 0,-1-1 1,1 1-1,0 0 0,0 0 0,-1 0 0,1 0 1,0-1-1,-1 1 0,1 0 0,0 0 1,0 0-1,-1 0 0,1 0 0,0 0 1,-1 0-1,1 0 0,0 0 0,0 0 1,-1 0-1,1 0 0,0 0 0,-1 0 0,1 0 1,0 0-1,0 0 0,-1 1 0,1-1-30,-5 10 2346,-2 5-618,-15 32 3056,6-22-4075,8-12-535,1-1 0,-2-1 0,0 1 0,0-1 0,-2 0-174,-9 6 130,0 0 1,-1-1-1,-1-2 1,-21 11-131,-96 41-24,82-40 43,12-5-298,1 3 0,1 2 0,-37 29 279,63-41-1008,0 1 0,2 1 0,-5 4 1008,3 0-2485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1.3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268 46 4800,'-1'-3'350,"1"1"0,0-1 0,-1 0-1,1 0 1,0 0 0,0 0 0,0 0 0,1-1-350,0-11 3638,-1 14-3615,0 1-1,0 0 1,0 0 0,0 0-1,0 0 1,0 0-1,0 0 1,0-1 0,0 1-1,0 0 1,0 0 0,0 0-1,0 0 1,0 0 0,0 0-1,0 0 1,0-1 0,0 1-1,-1 0 1,1 0-1,0 0 1,0 0 0,0 0-1,0 0 1,0 0 0,0 0-1,0 0 1,0 0 0,-1-1-1,1 1 1,0 0 0,0 0-1,0 0 1,0 0-1,0 0 1,0 0 0,-1 0-1,1 0 1,0 0 0,0 0-1,0 0 1,0 0 0,0 0-1,0 0 1,-1 0 0,1 0-1,0 0 1,0 0-1,0 0 1,0 0 0,0 1-1,0-1 1,0 0 0,-1 0-1,1 0 1,0 0 0,0 0-1,0 0 1,0 0 0,0 0-1,0 0 1,0 0-1,0 1 1,0-1 0,0 0-23,-8 7 219,-4 8 116,0 0 1,1 1-1,-4 9-335,3-5 113,0-1 0,-4 3-113,-5 2-394,-1-1 1,-1-1 0,-1-1-1,-3 0 394,-7 2-3274,21-14 1834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1.6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199 8 4064,'0'-8'1504,"0"11"-1184,-5 2-64,0-2 768,2 5-608,-6 8 416,-4 3-512,0 8 256,1 11-320,-6 4-64,1 7-128,4-6-64,0-1 32,-4 1-1312,4-5 704,0-5-2176,0-1 1568,-9 6-1152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2.7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142 9 3808,'-2'-8'1335,"3"12"55,6 17-147,-2-13-1103,0-1 0,1 1 0,0-1 1,0 0-1,0 0 0,1-1 0,0 0 1,1 0-1,2 2-140,24 19 162,-17-9-153,0 0 0,-1 1 0,-1 1 0,0 1 0,5 12-9,20 39 92,-3 2-92,-31-62 17,35 77 619,4 18-636,-29-61 382,-2 0 0,-2 1 0,2 20-382,-5-9 348,-3 1 0,-2 1 1,-3 26-349,-3-43 103,-1-1 1,-3 1-1,-2-1 1,-1 0-1,-5 11-103,-9 14 106,-3-2 0,-3 0 0,-2-2 0,-3-1 0,-3-2 0,-2-2 0,-3-1 0,-9 5-106,23-31-833,0-1 0,-2-2-1,-2-1 1,-2 0 833,22-18-1376,1-2 0,-1 1 0,-10 3 1376,-7 2-3269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3.8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464 951 5152,'-1'0'169,"0"-1"1,0 1 0,0 0-1,1 0 1,-1 0 0,0 0-1,0 0 1,0 0-1,0 0 1,1 0 0,-1 0-1,0 0 1,0 0-1,0 0 1,0 1 0,1-1-1,-1 1-169,-22 7 120,16-6 98,-5 3-104,-40 14 229,0 2 0,-37 22-343,75-35 51,-1 1 0,1 1 0,1 0 0,0 0 0,0 2 0,1-1-1,0 2 1,1 0 0,1 0 0,0 0 0,-3 8-51,2 0 97,1 0 1,2 1-1,0 0 0,1 1 1,1 0-1,1 0 0,1 0 1,0 21-98,3-36 23,1-1 1,1 0-1,-1 1 1,1-1-1,1 0 1,-1 0-1,1 0 1,0 0 0,1 0-1,0 0-23,-2-4 11,0 0 0,1-1 0,-1 1 0,1-1 0,0 1 0,-1-1 1,1 0-1,0 0 0,0 0 0,0 0 0,1 0 0,-1 0 0,0-1 0,1 1 0,-1-1 0,1 1 0,0-1 0,-1 0 0,1 0 0,0 0 0,0-1 0,-1 1 1,1 0-1,0-1 0,3 0-11,0 0 30,-1-1 0,1 0 0,0 0 0,-1 0 0,1-1 0,-1 0 0,1 0 0,-1 0 0,0-1 0,5-2-30,-1-1 39,1-1 0,-1 0 0,0 0 0,-1-1 1,1-1-40,14-17 0,-2-1 0,-1-1 0,-1-1 0,-1-1 0,-2 0 0,-1-1 0,-1-1 0,5-20 0,-6 10 36,-2-2 0,-1 1 1,-3-1-1,-1-6-36,0-25 137,-4-78-137,-7 50-96,-4 0 0,-4 1 0,-5 0 0,-5 1 0,-16-37 96,35 121 10,-9-22 64,12 37-71,0-1 1,0 1 0,-1 0-1,1-1 1,-1 1 0,1 0 0,-1 0-1,0 0 1,0 0 0,1 0 0,-1 0-1,-2 0-3,4 2-4,0-1 0,-1 1 0,1 0-1,0 0 1,-1 0 0,1 0 0,0-1 0,-1 1-1,1 0 1,0 0 0,-1 0 0,1 0 0,-1 0-1,1 0 1,0 0 0,-1 0 0,1 0 0,-1 0-1,1 0 1,0 0 0,-1 0 0,1 0 0,-1 0-1,1 0 1,0 1 0,-1-1 0,1 0-1,0 0 1,-1 0 0,1 1 0,0-1 0,-1 0-1,1 0 1,0 1 0,0-1 0,-1 0 0,1 1-1,0-1 5,-7 18-96,4-1 55,1 1 0,0 0 0,2 0-1,0-1 1,1 4 41,11 93-68,-10-94 60,22 142 360,7 0 0,42 124-352,0-17 1685,-61-216-1744,-3 0 1,-2 0-1,-2 1 0,-2 28 59,0-33-4565,-3-47 3136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4.2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3 5216,'-1'-1'69,"1"1"0,0 0 0,-1 0 1,1 0-1,0 0 0,0-1 0,-1 1 0,1 0 1,0 0-1,-1 0 0,1 0 0,0 0 0,-1 0 1,1 0-1,0 0 0,-1 0 0,1 0 0,0 0 1,-1 0-1,1 0 0,0 0 0,-1 0 0,1 1 1,0-1-1,-1 0 0,1 0 0,0 0 1,0 0-1,-1 0 0,1 1 0,0-1 0,0 0 1,-1 0-1,1 1 0,0-1 0,0 0 0,-1 1-69,0 10 932,1-10-894,0 0 213,1 7-112,-1-6-99,1-1 0,0 0 0,0 0 0,0 0 0,0 0 0,0 0 0,0 0 0,0 0 0,0 0 1,0-1-1,0 1 0,0 0 0,1-1 0,-1 1 0,0-1 0,0 1 0,2-1-40,24 8 823,-10-4-666,-1 1 0,1 0 0,-1 1 0,-1 1-1,1 1 1,-1 0 0,0 1 0,-1 1 0,0 0 0,-1 0 0,0 2 0,2 2-157,5 7-23,-1 1 0,-1 1-1,-1 0 1,-1 2 0,-1-1 0,9 25 23,-18-35-1517,0 1 1,-2 0 0,2 8 1516,-6-21-337,1 6-2553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18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65 107 2976,'-26'-2'953,"13"2"-567,12 0-388,0 0 1,0 0 0,0 0-1,0-1 1,0 1 0,0 0 0,-1-1-1,1 1 1,0-1 0,0 1 0,0-1-1,1 1 1,-1-1 0,0 0-1,0 0 1,0 1 0,0-1 0,1 0-1,-1 0 1,0 0 0,1 0 0,-1 0-1,0 0 1,1 0 0,0 0-1,-1 0 1,1 0 0,-1 0 0,1 0-1,0 0 1,0 0 0,0 0 0,0-1 1,-1-1 154,1 1-1,0 0 1,0-1 0,0 1 0,0 0 0,0 0 0,1-1 0,-1 1 0,1 0 0,-1 0 0,1-1 0,0 1 0,0 0 0,0 0 0,0 0 0,1 0-154,0-1 88,0 1 0,1-1 0,0 1 0,-1 0 0,1 0 0,0 0 0,0 1 0,0-1 0,1 1 0,-1-1 0,0 1 0,0 0 0,1 0-88,11-2 154,-1 0 1,9 1-155,-8 0-29,10-1-341,0 0 1,0 2 0,1 1-1,10 2 370,-11-1-2106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4.7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587 6 3712,'6'-6'1262,"-6"6"-1241,0 0-1,0 0 1,0 0 0,1 0 0,-1 0 0,0 0 0,0 0-1,0 0 1,0 0 0,1 1 0,-1-1 0,0 0 0,0 0-1,0 0 1,0 0 0,0 0 0,1 0 0,-1 0-1,0 0 1,0 1 0,0-1 0,0 0 0,0 0 0,0 0-1,0 0 1,0 0 0,1 1 0,-1-1 0,0 0-1,0 0 1,0 0 0,0 0 0,0 0 0,0 1 0,0-1-1,0 0 1,0 0 0,0 0 0,0 1 0,0-1-1,0 0 1,0 0 0,0 0 0,0 0 0,0 0 0,-1 1-1,1-1 1,0 0-21,0 0 197,0 0 38,0 2-11,0 2 22,-1 1 0,1-1 0,-1 1-1,0-1 1,-1 1 0,1-1 0,-1 0 0,1 0 0,-2 0-1,1 0 1,0 0 0,-1 0 0,1 0 0,-1-1-1,-2 2-245,-8 9 538,-1 0 0,-1-2 0,-3 3-538,-10 8 331,-26 30 292,2 3 1,-41 57-624,1 0-4,30-38-235,-1 0-1812,19-27-2529,32-37 2634,6-9-662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5.3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19 4992,'0'-2'389,"0"1"-276,0 0 1,0 0-1,0 0 0,0 1 1,0-1-1,0 0 0,0 0 1,0 0-1,0 1 0,1-1 1,-1 0-1,0 0 0,0 1 1,1-1-1,-1 0 0,0 1 1,1-1-1,-1 0 0,1 1 1,-1-1-114,1 0 821,-1 1-197,-10 77 1152,2-40-1779,-19 78 58,21-96-942,-1 1-1,-1-1 0,0 0 0,-8 11 888,8-14-2698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15.7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241 0 4320,'-13'4'1600,"13"0"-1248,-3 8-96,-2-4 704,0-1-576,-3 0 128,-1 9-320,-7 6 96,-2 10-160,-4 9 64,-3 13-96,-6-1 0,-4-2-32,10-2-1248,-1 1 640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7:25.6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10709 61 1248,'0'0'15,"0"0"0,-1-1-1,1 1 1,0 0 0,0 0 0,0 0-1,0 0 1,-1-1 0,1 1 0,0 0 0,0 0-1,0 0 1,0-1 0,0 1 0,0 0-1,0 0 1,0-1 0,0 1 0,0 0 0,0 0-1,-1 0 1,1-1 0,0 1 0,0 0 0,1 0-1,-1-1 1,0 1 0,0 0 0,0 0-1,0 0 1,0-1 0,0 1 0,0 0 0,0 0-1,0-1 1,0 1 0,1 0-15,0-5 200,-23 3 2893,20 1-3046,0 1 0,0 0 0,-1 0 0,1 0 0,0 0 0,0 1 0,0-1 0,0 1 0,0-1 0,0 1 0,0 0 0,0-1 0,0 1 0,0 0 0,0 0 0,0 1 0,1-1 0,-1 0 0,0 0 0,1 1 0,-1-1 0,1 1 0,-1 0 0,1-1 0,0 1 0,0 0 0,-1 1-47,1-1 2,0-1 0,0 1 0,0 0 0,0-1 0,1 1 0,-1 0 0,0 0 0,1-1 0,-1 1 0,1 0 0,0 0 0,0 0 0,-1 0 0,1 0 0,0 0 0,1 0 0,-1-1 0,0 1 0,1 0 0,-1 0 0,1 0 0,-1 0 0,1-1 0,0 1 0,0 0 0,0-1 0,0 1 0,0 0 0,0-1 0,0 1 0,0-1 0,1 1-2,2 1 36,0-1-1,0 1 1,0-1-1,1 1 1,-1-1-1,1 0 1,-1-1-1,1 1 0,0-1 1,-1 0-1,1 0 1,0-1-1,0 1 1,0-1-1,0 0 1,0-1-1,-1 1 1,1-1-1,1 0-35,-2 1 16,1-2 0,0 1 0,-1 0 0,1-1 0,-1 0 0,0 0-1,1 0 1,-1 0 0,0-1 0,0 1 0,0-1 0,-1 0 0,1 0 0,-1-1 0,0 1-1,0-1 1,0 0 0,0 0 0,1-1-16,-3 3 6,-1 0 0,1 1 1,0-1-1,-1 0 0,1 0 0,-1 0 0,0 1 1,1-1-1,-1 0 0,0 0 0,0 0 0,0 0 0,-1 0 1,1 0-1,0 1 0,-1-1 0,1 0 0,-1 0 1,1 0-1,-1 1 0,0-1 0,0 0 0,0 1 1,0-1-1,0 1 0,0-1 0,-1 0-6,0 0 32,0 0 0,0 0 1,0 0-1,0 1 0,0-1 0,0 1 0,-1-1 1,1 1-1,0 0 0,-1 0 0,1 0 0,-1 0 1,1 1-1,-1-1 0,1 1 0,-1-1 0,0 1 1,1 0-1,-3 0-32,-2 1 39,-1 0 0,0 0 0,0 1 0,0 0 0,1 1 0,-1 0 1,1 0-1,0 1 0,-2 1-39,-3 2 47,1 1 0,0 0 0,0 0-1,1 2 1,0 0-47,7-8 20,0 1-1,0 0 0,1 1 1,-1-1-1,1 0 0,-1 1 0,1 0 1,0-1-1,1 1 0,-1 0 1,0 0-1,1 0 0,-1 4-19,2-8 2,0 1 0,0-1-1,0 1 1,0 0 0,1-1 0,-1 1-1,0-1 1,0 1 0,0-1 0,0 1-1,1-1 1,-1 1 0,0-1 0,1 0-1,-1 1 1,0-1 0,1 1 0,-1-1-1,0 0 1,1 1 0,-1-1 0,1 0-1,-1 1 1,1-1 0,-1 0 0,1 1-1,-1-1 1,1 0 0,-1 0 0,1 0-1,-1 0 1,1 0 0,-1 1 0,1-1-1,-1 0 1,1 0 0,-1 0 0,1 0-1,-1-1 1,1 1 0,0 0 0,-1 0-1,1 0-1,28-8 75,-22 5-60,2 1 20,0-1-1,0 0 1,-1-1-1,0 0 1,0 0-1,0-1 1,0 0-1,-1 0 1,1-1-1,-1 0 0,-1 0 1,1-1-1,2-3-34,-8 9 10,-1 0 0,1 0-1,0 0 1,0 0 0,-1 0-1,1 0 1,0 0 0,-1 0-1,1 0 1,-1 0 0,0-1-1,1 1 1,-1 0 0,0 0-1,0-1 1,1 1 0,-1 0-1,0 0 1,0-1 0,-1 1 0,1 0-1,0 0 1,0-1 0,-1 1-1,1 0 1,0 0 0,-1 0-1,1-1 1,-1 1 0,0-1-10,0 1-6,0 1 1,-1-1-1,1 0 1,0 0-1,0 1 1,-1-1 0,1 0-1,0 1 1,-1-1-1,1 1 1,0 0 0,-1 0-1,1-1 1,-1 1-1,1 0 1,-1 0-1,1 0 1,0 0 0,-1 0-1,1 1 1,-1-1-1,1 0 1,0 1 0,-1-1-1,1 1 1,-1 0 5,-7 2-13,0 1 0,1 1 0,0-1 1,0 1-1,1 0 0,-1 1 0,-1 2 13,6-5-10,0-1 1,0 1-1,0 0 0,1 0 0,-1 0 0,1 1 0,0-1 0,0 1 1,0-1-1,0 1 0,1 0 0,-1-1 0,1 1 0,0 0 1,0 0-1,0 0 0,1 0 0,-1 0 10,1-3 11,0 0-1,1 1 1,-1-1-1,0 0 1,0 0-1,0 0 1,1 0 0,-1 0-1,0 0 1,1 1-1,-1-1 1,1 0-1,0 0 1,-1 0-1,1 0 1,0-1 0,-1 1-1,1 0 1,0 0-1,0 0 1,0-1-1,0 1 1,0 0-1,0-1 1,0 1 0,0-1-1,0 1 1,0-1-1,0 1 1,0-1-1,0 0 1,0 1-1,0-1 1,1 0 0,-1 0-1,0 0 1,0 0-1,0 0 1,1 0-11,5-1 13,0 1 0,0-1 0,-1 0 0,1-1 1,0 0-1,-1 0-13,13-4 72,-2 0 1,1-2-1,-1 0 1,14-9-73,-22 11 9,0 0 0,0-1 0,-1 1 1,0-1-1,-1-1 0,0 0 0,0 0 1,0 0-1,1-5-9,-7 12-5,0-1-1,0 1 1,0-1-1,-1 0 1,1 1 0,0-1-1,-1 0 1,1 0 0,-1 1-1,0-1 1,0 0-1,0 0 1,0 0 0,0 0-1,0 1 1,0-3 5,-1 3-4,1 0 0,0 0 0,-1 0 0,1 0 0,-1 0 0,1 0 0,-1 0 0,0 0 0,1 1 0,-1-1 0,0 0 0,0 0 0,1 1 0,-1-1 0,0 0 0,0 1 0,0-1 0,0 1 0,0-1 0,0 1 0,0-1 1,0 1-1,0 0 0,0-1 0,0 1 0,0 0 0,0 0 0,-1 0 4,-6 0-24,0 0 0,0 1 0,1 0 0,-1 0 0,1 1-1,-1 0 1,1 0 0,-1 1 0,1 0 0,-1 1 24,-33 11-159,31-12 197,13-1 32,19 0 62,-10-2-132,-5 1 14,79 11 118,1-5-1,72-3-131,88-5 691,-132 2-491,-31 0-158,0 4 1,51 11-43,13 0 161,-59-9 121,-16 1-110,10 0 43,0 3 0,52 16-215,46 9 72,-1 1-133,-130-24 212,0 2 1,40 19-152,-72-26 5,-1 0 0,0 2 0,0 0-1,-1 1 1,-1 1 0,0 0 0,0 1 0,-2 1 0,4 4-5,133 180 125,-74-94 32,-69-94-147,29 38-142,2 8 132,-27-38 4,-1 0 1,-1 0-1,-1 1 0,-1 0 0,2 5-4,3 28-12,-1 0-1,-3 1 1,-2 1-1,-3-1 1,-1 1-1,-5 20 13,3-58 34,-2-1-1,0 1 0,-1-1 0,0 0 0,-1 0 1,-1 0-1,0 0 0,-1-1 0,-1 0 1,0 0-1,-1-1 0,0 0 0,-5 5-33,-130 161 32,115-144-43,-1-1 1,-31 26 10,39-41 14,-1-1-1,-1-1 1,0-1 0,-1-1 0,-5 0-14,-69 30 56,-68 20-56,101-40-29,-10 2 56,-1-3-1,-40 6-26,-273 63 160,129-29-149,-26 11 19,-134 29 153,317-83-177,-113 22 10,-77 0-16,-64-12-75,-76-15 75,122-17-17,-551 8 34,781-4-24,-341 14 66,3 17-122,232-14-8,-124 15-124,-6 16-35,-236 70 230,-22 50 171,119-39-198,-67-7 27,187-44-96,-112 51 96,133-9-220,86-30 136,-435 137 111,505-181-80,-140 64 53,-50 52-52,282-132 109,-131 71-3,45-22-103,66-43-12,-2-3-1,-28 4 62,13-4 59,-41 23-59,77-25-18,2 2-1,-26 21 19,-119 93 12,9-7-67,165-119 55,2 1 0,0 1 0,2 2 0,1 2 0,-4 6 0,33-32-19,-1 0-1,1 1 1,0-1-1,0 1 1,0 0 0,0 0-1,1 0 1,0 0-1,0 1 1,1-1-1,-1 2 20,2-5 0,-1 1 0,1 0-1,0-1 1,0 1-1,0 0 1,0 0-1,1-1 1,-1 1 0,1 0-1,0-1 1,0 1-1,0-1 1,0 1-1,0-1 1,0 1 0,0-1-1,1 0 1,0 0-1,-1 1 1,1-1 0,0 0-1,0-1 1,0 1-1,1 1 1,5 3 22,0-1 0,1 0-1,-1 0 1,1-1-1,0 0 1,9 3-22,16 3 153,9 1-153,-21-6 21,106 24 208,64 2-229,134 6 327,-155-19-248,-123-14 63,0-2 1,32-3-143,94-14 457,-83 6-340,-25 4-133,270-31 421,-123 8-317,10 0-41,-143 14-38,61-20-9,-11 3 545,108-10-545,-186 33 26,0 1-16,-29 4-19,-1 0-1,1-1 0,-1-1 1,0-1-1,18-8 10,17-10 75,54-14-75,-91 33 0,0 1 0,1 0 0,5 1 0,26-4-91,-29 4-45,1 0 0,21 1 136,-43 2 91,-2 0-43,0 0-112,0 0 0,-10 4 107,3-1-57,-1 0 0,-1 0 0,1-1 1,0 0-1,0-1 0,-1 0 1,-4 0 13,-13-1 127,-21-2-127,20 1 230,-21 1-230,2 2 19,22-2-11,-1 2 0,1 0 0,-5 3-8,-6 0 48,0-2 0,0-1 1,-27-2-49,-28 1 111,-100 15 603,68-4-633,54-5 78,58-6-141,-3 0-1,-1 1 0,1 0 0,-5 2-17,17-4 11,0 0 0,0 1-1,0-1 1,-1 0 0,1 0-1,0 0 1,0 0 0,0-1-1,0 1 1,0 0 0,0 0-1,0 0 1,0-1-1,0 1 1,0-1-11,-7-1 187,8 2-186,0 0 1,0 0-1,0-1 0,-1 1 1,1 0-1,0 0 0,0 0 0,0-1 1,0 1-1,0 0 0,0 0 1,0 0-1,0-1 0,0 1 1,0 0-1,0 0 0,0 0 0,0-1 1,0 1-1,0 0 0,0 0 1,0 0-1,0-1 0,0 1 0,1 0 1,-1 0-1,0 0 0,0-1 1,0 1-1,0 0 0,0 0 1,0 0-1,1 0-1,144 3 762,160-10 102,-250 7-945,26 4 81,-15-1 7,26 5 215,-43-3-151,18-2-71,-49-3 3,1 2 0,0 0 1,0 1-1,-1 0 0,13 6-3,-17-7-48,-12-2 63,0 0 1,0 0-1,0 0 1,0 1-1,0-1 0,0 1 1,0-1-1,0 1 1,0 0-16,-1-1-22,-3 6 100,2-5-78,0-1 1,0 1-1,0-1 1,-1 0-1,1 1 1,0-1-1,0 1 1,0-1-1,0 1 1,0-1-1,-1 0 1,1 1-1,0-1 1,0 1-1,-1-1 1,1 0-1,0 1 1,-1-1-1,1 0 1,0 1-1,-1-1 1,1 0-1,0 0 1,-1 1-1,1-1 1,-1 0-1,1 0 0,-17 8 1,0-1 0,-1-1 0,0-1 0,-4 1-1,-77 13-83,61-13 130,-103 10 108,11-1-344,69-10 206,0 3-1,1 3 1,-33 11-17,66-15-169,13-3 125,1 0 1,-11 4 43,8-5 29,15-3-18,0 0 1,-1 0-1,1 0 0,0 0 1,-1 1-1,1-1 0,0 0 0,0 1 1,0-1-1,-1 1 0,1-1 1,0 1-1,-1 0-11,1 0-176,3-1 69,68-4-25,-1-2-1,31-9 133,4 0 20,71-10 196,-129 16-71,-1-1 1,33-14-146,-75 23 28,-2 1-33,0 0 0,0-1 0,-1 1 0,1 0-1,0 0 1,0 0 0,-1-1 0,1 1 0,0 0-1,-1-1 1,1 1 0,0-1 0,-1 1 0,1-1 0,0 1-1,-1-1 1,1 1 0,-1-1 0,1 0 0,-1 1-1,0-1 1,1 0 0,-1 0 5,0 1-8,-1-1-1,0 1 1,1 0-1,-1-1 1,0 1 0,1 0-1,-1-1 1,0 1-1,0 0 1,1 0-1,-1 0 1,0-1 0,0 1-1,1 0 1,-1 0-1,0 0 1,0 0-1,0 0 1,1 1 0,-1-1 8,-18 1 24,10 1 4,-1 0 0,1 0 0,-5 3-28,-21 5-57,-115 22-58,120-23 110,-1 1 1,2 1 0,-24 12 4,32-11-29,1 0 0,1 1 0,0 1 0,1 1 0,-13 13 29,-3 8 8,1 1 1,-5 10-9,2-8-204,15-17 237,1 4-92,32-22-90,-8-4 159,-1-1 0,0 1-1,1-1 1,-1 0 0,0 0 0,1 0-1,-1 0 1,0-1 0,0 1-1,0-1 1,0 0 0,0 0 0,-1 0-1,1 0 1,1-2-10,12-7-29,80-45 67,71-27-38,-77 38-91,-31 14 86,-2-3-1,28-22 6,-61 38-3,0 2-1,1 1 0,0 1 0,2 1 0,-1 2 1,1 0-1,4 1 4,-23 8-56,0 0 0,-1-1 0,1 1 0,4-4 56,-11 5-118,-1 1 81,0 0 165,0 0-43,0 0-26,0 0-16,0 0 10,0 0-42,-21 0-102,13-2 240,7 2-152,0-1 0,0 1 0,0 0 0,0 0 0,0-1-1,0 1 1,0 0 0,0-1 0,0 1 0,0-1 0,0 0 0,0 1 3,-2-1-25,1 0 1,0 0-1,0 0 0,0 1 1,-1-1-1,1 1 1,0 0-1,0-1 0,-1 1 1,1 0-1,0 1 0,-1-1 1,1 0-1,0 1 25,-8-1-18,-20 1-1,-15 4 19,15-2 35,-16-1-35,-114-9 137,2 0-146,-165 2-39,272-3 70,50 8 10,1 0-33,0 0 0,0-1 0,-1 1 0,1 0 0,0-1 0,-1 1 0,1 0 0,0-1 1,0 1-1,0 0 0,-1-1 0,1 1 0,0 0 0,0-1 0,0 1 0,0-1 0,0 1 0,0 0 0,0-1 0,0 1 0,0-1 1,0 1-1,0 0 0,0-1 0,0 1 0,0-1 0,0 1 0,0 0 0,0-1 1,4 2-53,0 0 0,0 0-1,0 0 1,0 0 0,0 1 0,0 0-1,-1-1 1,1 2 0,0-1 0,0 1 53,20 10-7,-11-8 27,-1 0 0,1-1 0,0-1 0,0 0 0,0 0 0,0-2 0,0 1 0,5-2-20,-17 0-3,0 0 0,1 0-1,-1 0 1,0 0-1,0 1 1,0-1-1,0 0 1,1 0 0,-1 1-1,0-1 1,0 0-1,0 1 1,0 0-1,0-1 4,0 1 4,-1-1 1,0 0-1,0 0 0,1 1 0,-1-1 0,0 0 0,0 1 0,0-1 0,0 0 0,1 1 1,-1-1-1,0 1 0,0-1 0,0 0 0,0 1 0,0-1 0,0 0 0,0 1 0,0-1 0,0 1 1,0-1-1,0 0 0,0 1 0,0-1 0,0 0 0,0 1 0,-1-1-4,0 4 27,-1-1-1,0 1 0,-1-1 1,1 1-1,-1-1 0,-2 3-26,0 0-82,-6 9 63,1 1-1,0 0 1,-4 12 19,-15 24-145,17-33 60,8-10 130,-2 0 0,1-1-1,-1 1 1,-1-1-1,0-1 1,0 1 0,0-1-1,-5 3-44,11-9 14,0 0-1,1 0 0,-1-1 0,0 1 1,0-1-1,0 1 0,0-1 0,0 1 1,0-1-1,0 1 0,0-1 0,-1 0 0,1 0 1,0 1-1,0-1 0,0 0 0,0 0 1,0 0-1,0 0 0,0 0 0,-1-1 0,1 1 1,0 0-1,0 0 0,0-1 0,0 1 1,0-1-1,0 1 0,0-1 0,0 1 0,0-1 1,0 0-14,0 0 6,-1-1 1,1 1 0,0-1 0,0 1 0,0-1-1,0 0 1,0 1 0,1-1 0,-1 0 0,0 0-1,1 0 1,0 0 0,-1 1 0,1-1 0,0 0-1,0 0 1,0-1-7,0-5-4,0 0 0,0 0 0,1 0 0,1-5 4,-1 10-20,0-1 0,1 1 0,-1 0 0,0 0 1,1 0-1,0 0 0,0 0 0,0 0 0,0 0 0,0 0 0,3-1 20,5-5-39,0 1-1,0 0 0,1 1 0,0 0 1,0 1-1,1 0 0,-1 1 0,1 0 1,1 1-1,-1 0 0,10-1 40,12-7 89,-25 8-48,0 1-1,0 0 0,1 1 1,1-1-41,9 0-119,0-2 0,9-4 119,-15 4-1069,0 1 0,1 1-1,-1 0 1,1 1 0,14-1 1069,14 5-3104,-9-2-1989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04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347 839 1824,'0'-2'54,"0"1"6,0 1-1,0 0 0,0-1 0,0 1 1,1 0-1,-1-1 0,0 1 1,0 0-1,0-1 0,0 1 0,0-1 1,-1 1-1,1 0 0,0-1 0,0 1 1,0 0-1,0-1 0,0 1 0,0 0 1,0-1-1,-1 1 0,1 0 0,0 0 1,0-1-1,0 1 0,-1 0 0,1 0 1,0-1-1,-1 1 0,1 0 0,0 0 1,0 0-1,-1-1 0,1 1 0,0 0 1,-1 0-60,-2-2 559,-1-1-66,0 0 0,0-1 0,1 1 0,-1-1 0,-2-3-493,-12-13 1257,14 17-1138,0 0 1,0 0-1,0 0 1,0 1-1,-1-1 0,1 1 1,-1 0-1,0 0 0,1 1 1,-1-1-1,0 1 0,0 0 1,0 1-1,0-1 1,-2 1-120,0 0 43,0 0 0,-1 1 0,1 0 0,0 1 1,-1 0-1,1 0 0,0 0 0,0 1 1,-6 3-44,1 1-29,0 0 0,0 0 0,1 2 0,0-1 0,1 1 0,0 1 0,0 0 0,1 0 0,0 1 0,1 0 0,-1 2 29,6-8-8,0 0-1,1-1 0,0 1 1,0 0-1,0 1 0,1-1 0,-1 0 1,1 0-1,0 1 0,1-1 1,-1 0-1,1 1 0,1-1 1,-1 1-1,0-1 0,1 0 0,0 1 1,1-1-1,0 4 9,1-3-9,0 0 0,0 0 0,0 0 0,0 0 1,1-1-1,0 1 0,0-1 0,1 0 0,-1-1 0,1 1 0,0-1 0,0 1 0,1-2 1,-1 1-1,6 3 9,14 5 17,0-1 0,0-1 0,1-1 0,0-1 0,20 2-17,-38-8 53,1-1 1,-1 0-1,1 0 0,0-1 0,-1 0 1,1 0-1,-1-1 0,1 0 0,0-1-53,-5 1 18,0 0 0,0-1 0,-1 1 0,1-1 0,0 0 0,-1 0 0,1-1 0,-1 1-1,0-1 1,1 1 0,-1-1 0,0 0 0,-1 0 0,1 0 0,-1-1 0,1 1 0,-1 0 0,0-1-1,0 0 1,0 0-18,7-18 42,0-1-1,-1-1 0,-2 0 0,4-22-41,8-100-17,-14 108 88,0-15-75,-3 0 0,-1 1-1,-6-32 5,-28-154 105,22 167-144,12 68 29,-19-98 21,15 82-22,-1 1 0,-1 1 1,-1-1-1,-3-5 11,10 23-6,0-1 1,0 1-1,0 0 1,0 0 0,0-1-1,-1 1 1,1 0 0,0 0-1,0-1 1,0 1-1,0 0 1,0 0 0,-1 0-1,1 0 1,0-1-1,0 1 1,0 0 0,0 0-1,-1 0 1,1 0-1,0 0 1,0-1 0,-1 1-1,1 0 1,0 0-1,0 0 1,0 0 0,-1 0-1,1 0 1,0 0 0,0 0-1,-1 0 1,1 0-1,0 0 1,0 0 0,-1 0-1,1 0 1,0 0-1,0 0 1,-1 0 0,1 0-1,0 1 1,0-1-1,-1 0 1,1 0 0,0 0-1,0 0 1,0 0-1,-1 0 1,1 1 0,0-1-1,0 0 1,0 0 0,0 0 5,-8 15-24,6-2 1,0 0 1,1 0-1,0 0 1,1 0-1,0 0 23,7 69 38,48 376 1018,-42-358-512,22 87-544,-16-115-114,-4-26-3990,-11-38 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05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1 183 2400,'1'-6'314,"1"1"1,0-1-1,1 1 1,-1 0-1,4-4-314,8-20 1079,-12 22-774,1 1 0,-1 0 0,2 0 1,-1 0-1,1 0 0,-1 0 0,2 0 1,-1 1-1,4-3-305,-5 5 126,0 0 1,0 0-1,0 1 0,1-1 1,-1 1-1,1 0 1,-1 0-1,1 1 0,0-1 1,0 1-1,0-1 0,0 1 1,0 1-1,0-1 1,0 0-1,0 1 0,0 0-126,235 7 1067,-170-4-308,65-6-759,67-15 696,-126 10-530,-32 4-154,1 1 0,0 3 0,0 1 0,17 4-12,-58-4-176,0-1 0,0 1 0,0 0-1,0 0 1,1 0 0,-1 0 0,0 0-1,-1 1 1,2 0 176,-3-2-136,0 1 0,-1 0 1,1-1-1,-1 1 0,1-1 0,0 1 0,-1 0 0,0 0 0,1-1 1,-1 1-1,1 0 0,-1 0 0,0 0 0,0-1 0,1 1 0,-1 0 0,0 0 1,0 0-1,0 0 0,0 0 0,0-1 0,0 1 0,0 0 0,0 0 1,0 0-1,-1 0 0,1 0 0,0-1 0,0 1 0,-1 0 0,1 0 0,-1-1 1,1 1-1,-1 0 0,1 0 0,-1-1 0,1 1 136,-2 2-411,-1 1 1,1-1-1,-1 0 1,0 0-1,-2 2 411,-26 19-2288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0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333 560 4896,'-2'-2'195,"0"0"1,-1 0-1,1 0 0,-1 0 1,1 1-1,-1-1 1,0 1-1,0 0 0,1 0 1,-1 0-1,0 0 1,0 0-1,0 1 0,0-1 1,0 1-1,0 0 0,0 0 1,0 0-1,0 0 1,0 0-1,0 1 0,-1 0-195,-9 1 181,0 1 0,1 1-1,-1 0 1,1 1 0,0 0 0,0 1-1,0 0 1,1 1 0,0 1-1,-6 4-180,4-1 5,0 1 0,0 0 0,1 0-1,1 1 1,0 1 0,1 0-1,-8 14-4,13-19-33,1 1 0,0-1 0,1 1-1,0 0 1,0 0 0,1 0 0,0 0-1,1 0 1,0 4 33,1-7-34,-1 0-1,2-1 0,-1 1 1,1 0-1,0 0 0,0 0 1,1-1-1,0 1 1,0-1-1,0 1 0,1-1 1,0 0-1,0 0 0,2 2 35,-2-5-27,0 1 0,0-1-1,1 1 1,-1-1-1,1 0 1,0 0-1,0-1 1,0 1 0,0-1-1,0 0 1,0 0-1,1 0 1,-1 0-1,1-1 1,-1 0 0,1 0-1,-1 0 1,1-1-1,0 1 1,-1-1 0,1 0-1,0 0 1,0-1-1,-1 1 1,5-2 27,5-1 55,-1-1 0,1-1 0,-1 0 0,0 0 0,-1-1 0,1-1 0,-1 0 0,2-2-55,2-2 46,-1-1 0,0 0 1,0-1-1,-1 0 0,-1-2 0,-1 1 1,0-2-1,0 1 0,-2-2 0,0 1 0,-1-1 1,0-1-1,-2 0 0,0 0 0,-1 0 1,-1-1-1,0 0 0,-1-4-46,2-18 39,-2 0 0,-2 0 0,-3-37-39,-1 47 11,-2 0 0,0 0-1,-3 0 1,0 0 0,-6-11-11,7 24 108,-1 0 0,-1 1 0,-1 0 1,-1 0-1,0 1 0,-1 0 1,0 1-1,-2 0 0,1 1 0,-15-12-108,24 24-41,-1-1 1,1 1-1,-1-1 0,1 1 0,-1 0 1,0 0-1,-1 0 41,4 2-15,0 0-1,0-1 1,0 1 0,0 0 0,0 0 0,0 0 0,0-1 0,0 1 0,0 0-1,1 0 1,-1 1 0,0-1 0,0 0 0,0 0 0,0 0 0,0 1 0,0-1-1,0 0 1,0 1 0,0-1 0,0 1 0,1-1 0,-1 1 0,0-1-1,0 1 1,1 0 0,-1-1 0,0 1 0,1 0 0,-1 0 0,1-1 0,-1 1-1,1 0 1,-1 1 15,-1 2 31,0 0-1,1 0 0,0 0 1,0 0-1,0 1 0,0-1 1,1 0-1,-1 0 0,1 1 0,0-1 1,1 1-1,-1 1-30,3 12 175,1 0 0,3 9-175,-3-12 12,18 68 161,3-1 0,22 43-173,52 91 290,-61-137-2244,-37-76 1116,0 0-1,0-1 0,-1 1 1,1 0-1,0-1 0,-1 1 1,0 0-1,0 1 839,-1-5-2197,-7-11 917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07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45 3904,'0'-1'16,"-1"-1"252,0-1-1,1 0 1,-1 0 0,1 0 0,-1 0 0,1 0 0,0 0 0,1-1-268,-1 3 44,0 0 1,0 0 0,1 0-1,-1 0 1,1 1 0,-1-1-1,1 0 1,-1 0 0,1 0-1,-1 1 1,1-1-1,0 0 1,-1 1 0,1-1-1,0 1 1,0-1 0,-1 1-1,1-1 1,0 1 0,0-1-1,0 1 1,0 0 0,-1-1-1,1 1 1,0 0 0,0 0-1,0 0 1,0 0 0,0 0-1,0 0-44,2-1 74,0 1-1,0 0 1,1 0-1,-1 1 1,0-1-1,0 1 1,0-1-1,0 1 1,0 0-1,0 0 0,0 0 1,0 1-1,0-1 1,-1 1-1,1-1 1,0 1-1,1 1-73,5 5 368,0 1 0,0 0-1,7 9-367,-7-6 160,21 21 319,-2 1-1,-2 2 0,6 12-478,40 87 941,-48-89-981,-20-39-199,0-1 0,0 1 0,1-1 0,0 0 0,0 0 0,2 1 239,37 30-5596,-32-28 3325,-4-3 570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07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19 4224,'-6'-8'1523,"5"8"-1401,1 0 0,-1 0 0,1-1 0,0 1 1,-1-1-1,1 1 0,-1 0 0,1-1 0,0 1 0,0-1 0,-1 1 0,1-1 0,0 1 0,0-1 0,-1 1 0,1-1 0,0 1 0,0-1 0,0 1 0,0-1 0,0 0 0,0 1 0,0-1-122,-1 1 71,1 0 0,-1 0-1,1 0 1,-1 0-1,1 0 1,-1 0 0,1 1-1,0-1 1,-1 0 0,1 0-1,-1 0 1,1 0-1,0 1 1,-1-1 0,1 0-1,-1 0 1,1 1-1,0-1 1,-1 0 0,1 0-1,0 1 1,-1-1-1,1 0 1,0 1 0,0-1-71,-164 194 3152,123-150-2916,-122 138-1352,147-162-1319,-9 16 2435,-5 7-3549,22-31 45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08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18 2496,'0'0'93,"0"-1"-1,0 0 1,0 1 0,0-1-1,0 0 1,0 1 0,0-1 0,1 0-1,-1 1 1,0-1 0,0 1 0,1-1-1,-1 1 1,0-1 0,1 0-1,-1 1 1,1-1 0,-1 1 0,1 0-1,-1-1 1,1 1 0,-1-1-1,1 1 1,-1 0 0,1-1 0,0 1-93,-1-1 1648,-1-1 544,-3 6-1819,-82 144 2752,80-138-3797,-1 0 0,0 0 0,-1 0 0,0-1 0,-3 2 672,3-7-4469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20.4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254 322 1248,'0'0'25,"-1"-1"1,1 1-1,-1 0 0,0 0 1,1 0-1,-1 0 1,1 0-1,-1 0 0,1 0 1,-1 0-1,1 0 0,-1 0 1,1 1-1,-1-1 1,1 0-1,-1 0 0,1 0 1,-1 1-1,1-1 0,-1 0 1,1 0-1,-1 1 1,1-1-26,-9 13 780,-5 7-5,0-4-156,8-8-244,0-1-1,-1 0 0,0-1 1,-4 3-375,-14 10 766,2 1 1,0 0 0,1 2-1,-6 8-766,28-30 1,-6 7 36,1-1 1,0 0-1,1 1 0,-1 0 0,1 0 0,0 1-37,3-5 7,0-1-1,1 0 1,-1 0 0,1 0-1,-1 0 1,1 0-1,0 1 1,0-1 0,0 0-1,0 0 1,0 0 0,0 1-1,1-1 1,-1 0-1,1 0 1,-1 0 0,1 0-1,0 0 1,0 0 0,0 0-1,0 0 1,0 0-1,0 0 1,1 0 0,-1 0-7,2 1-1,0 0 0,0 0 0,0-1 0,0 1 1,0 0-1,0-1 0,1 0 0,-1 0 0,1 0 1,0 0-1,-1-1 0,1 1 0,0-1 0,0 0 0,2 0 1,0 0-3,0 0 1,0-1-1,0 0 0,1 0 0,-1-1 0,0 1 0,0-1 0,0-1 0,6-1 3,-4 1-2,0-1 0,0-1 0,-1 1 0,1-1 0,-1 0 0,1-1 0,-2 0 0,1 0 0,0 0 0,-1-1 0,0 0 0,0 0-1,-1-1 1,0 0 0,1-2 2,-4 6 17,0-1-1,0 1 1,0-1-1,-1 0 1,0 0-1,1 0 1,-2 1-1,1-1 1,0 0-1,-1-1 1,0 1-1,0 0 1,0 0-1,0 0-16,-1 1 11,1 0 0,-1 0 0,0 0 1,0 0-1,0 1 0,0-1 0,-1 0 0,1 1 0,-1-1 0,1 1 1,-1 0-1,0-1 0,0 1 0,0 0 0,0 0 0,0 0 0,-1 1 0,1-1 1,-1 0-1,0 0-11,-4-1 7,-1-1 0,1 1 0,-1 0 0,0 1-1,0 0 1,0 0 0,0 1 0,0 0 0,-1 0-7,-22 0 103,-24 1-103,17 1 27,31-1-9,5 0-32,1 0 1,-1 0 0,0 0 0,0 0-1,0 0 1,0 0 0,0 0 0,0 1-1,0-1 1,1 1 0,-2 0 13,25-1 90,-10 0-79,-1-2 0,0 1 0,1-2 0,-1 1-1,0-2 1,-1 1 0,1-1 0,-1-1-1,1 0 1,-2 0 0,1-1 0,0-1 0,6-5-11,17-15 146,-2-2 0,-1-1 1,0-2-147,-25 26 2,-4 5-2,9-9 30,0 0 0,-1-2 0,-1 1-1,0-1 1,2-4-30,-3 3 96,4-8-39,-1-1-1,3-9-56,-10 24-1,-1 0-1,-1 0 1,1 0 0,-1 0 0,0-1-1,0 1 1,-1-1 0,0 1-1,-1-6 2,-6-6 89,7 19-92,0 0 1,0-1-1,0 1 0,0 0 1,0-1-1,-1 1 1,1 0-1,0 0 1,0-1-1,0 1 1,-1 0-1,1 0 1,0 0-1,0-1 1,-1 1-1,1 0 1,0 0-1,-1 0 1,1 0-1,0 0 0,0-1 1,-1 1-1,1 0 1,0 0-1,-1 0 1,1 0-1,0 0 1,-1 0-1,1 0 1,0 0-1,-1 0 1,1 0-1,0 0 1,-1 0-1,1 1 1,0-1-1,-1 0 1,1 0-1,0 0 0,0 0 1,-1 0-1,1 1 1,0-1-1,0 0 1,-1 0-1,1 0 1,0 1-1,0-1 1,-1 0-1,1 0 1,0 1-1,0-1 1,0 0-1,0 1 1,0-1-1,-1 0 3,0 4-8,0 1 1,-1-1-1,1 0 0,1 1 0,-1-1 1,1 0-1,0 1 0,0-1 0,0 1 1,0-1-1,1 3 8,0 11 32,2 160 82,0-18 220,-9 33-334,-2-75-6,-28 295 102,32-380 12,-5 14-108,7-38 57,0 1 0,-1-1 0,0 0 0,-1 0 0,0-1 0,-1 1 0,-1 2-57,5-10 7,1 0-1,-1 0 1,1-1 0,-1 1-1,1 0 1,-1 0 0,1-1 0,-1 1-1,0 0 1,1-1 0,-1 1-1,0-1 1,0 1 0,1-1-1,-1 1 1,0-1 0,0 1-1,0-1 1,0 0 0,1 1 0,-1-1-1,0 0 1,0 0 0,0 0-1,0 0 1,0 0 0,0 0-1,0 0 1,0 0 0,0 0 0,0 0-1,0 0 1,1-1 0,-1 1-1,0 0 1,0-1 0,0 1-1,0 0 1,0-1 0,1 1-1,-1-1 1,0 1 0,0-1 0,1 0-1,-1 1 1,1-1 0,-1 0-1,0 0-6,-1-2 22,-1 0 0,0-1 0,1 0-1,0 1 1,0-1 0,0 0-1,0 0 1,1 0 0,-1-1 0,1-1-22,-3-14-38,1-1 0,1 0 0,1 0 1,1 0-1,1 0 0,0 0 1,2 0-1,0 1 0,2-1 1,0 1-1,1 0 0,1 0 0,1 1 1,1-2 37,-6 16 28,0 0 0,1 0 1,-1 1-1,1-1 1,0 1-1,0-1 1,0 1-1,0 1 0,1-1 1,0 0-1,-1 1 1,1 0-1,4-2-28,-1 2 132,0 0 0,0 0 0,0 1 0,0 0 0,1 0 0,-1 1 0,0 0 0,1 1 0,3-1-132,29 3 753,23 4-753,-23-1-2524,23-2 2524,-62-3-489,0 0 0,0 0 0,0 0 0,0 0 0,0-1 0,-1 1 0,1-1 0,0 1 0,0-1 0,1 0 489,6-3-3456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11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12 1568,'5'-5'570,"-5"4"227,0-1 215,0 2-910,-1-1 1,1 1 0,-1-1-1,1 1 1,-1 0 0,0 0 0,1-1-1,-1 1 1,1 0 0,-1 0 0,0 0-1,1 0 1,-1 0 0,1-1-1,-1 1 1,0 0 0,1 0 0,-1 1-1,0-1 1,1 0 0,-1 0-1,1 0 1,-1 0 0,0 1-103,-19 3 1428,13 0-1270,0 0 0,0 0 1,1 1-1,0 0 1,-1 0-1,2 1 0,-1 0 1,-2 4-159,-6 4 322,3-2-250,0 1 0,1 0 0,1 1-1,0 0 1,0 0 0,2 1 0,0 0 0,1 0 0,0 1-72,-10 35-4,2 0 0,1 8 4,5-20 38,1-11-15,-6 29 396,-4 46-419,15-84 46,1 1 1,1 0 0,1 0-1,0 0 1,2 0 0,0 0-1,2 3-46,10 28 157,18 37-157,-9-24 153,45 106 52,-39-96-314,16 57-97,-30-84 262,1 13 31,-3 1 0,-2 1-1,-3 0 1,1 59-87,-9-81 75,-2 0-1,-1 0 1,-3 0 0,-1 0-1,-5 15-74,-16 46 678,-19 44-678,27-90 105,-1-1 0,-4-1 1,-1-1-1,-26 37-105,-5 5-1227,-8 25 1227,15-27-2378,-27 35 2378,64-110-2976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13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1984,'-5'-5'611,"10"6"351,-5-1-604,0 0 63,0 0-138,6-8 2180,13 8-1472,0-2-1,2-1-990,-1 0 484,1 1 1,2 1-485,153 1 608,-176 0-678,1 0 0,-1 0 1,1 0-1,-1 0 0,0 0 1,1 0-1,-1 0 0,1 0 1,-1 0-1,1 0 0,-1 0 1,1 1-1,-1-1 0,1 0 1,-1 0-1,0 0 0,1 1 1,-1-1-1,1 0 0,-1 0 1,0 1-1,1-1 0,-1 0 1,0 1-1,1-1 0,-1 0 1,0 1-1,1-1 0,-1 1 1,0-1-1,0 0 0,0 1 70,1 0-3034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14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10 258 1248,'0'-1'70,"-1"1"0,0-1 0,1 1 0,-1-1 0,1 0 0,0 1 0,-1-1 0,1 0 1,-1 0-1,1 1 0,0-1 0,0 0 0,-1 0 0,1 1 0,0-1 0,0 0 0,0 0 0,0 0 0,0 1 0,0-1 0,0 0 0,0 0 0,0 0 1,1 1-1,-1-1 0,0 0 0,0 0 0,1 0 0,-1 0-70,6-20 634,1-1-1,1 1 1,1 0 0,1 1 0,1 0-1,3-3-633,-6 14-17,-1 0 0,1 0 0,1 1 0,0 1 0,0-1 0,0 2 0,1-1 0,8-4 17,-11 8 3,-5 1 0,0 1 0,0 0 1,0 0-1,0 0 0,1 1 0,-1-1 0,0 0 0,1 1 0,-1-1 1,1 1-1,-1 0 0,0 0 0,1 0 0,-1 0 0,1 0 0,-1 1 1,0-1-1,1 1 0,-1-1 0,0 1 0,0 0 0,1 0 0,-1 0 1,0 0-1,0 0 0,0 1 0,1 0-3,6 5 69,0 1 1,0 0-1,0 1 1,-1 0-1,1 3-69,13 13-171,-11-14 172,1-1-1,1 0 0,0-1 0,0 0 1,1-1-1,0 0 0,4 1 0,-7-5 45,0 0 0,0 0 1,0-1-1,0 0 0,0-1 0,1 0 0,-1-1 0,1 0 1,-1-1-1,4 0-45,-11 0 9,-1-1 1,0 1-1,0-1 1,1 0-1,-1 0 1,0 0-1,0 0 1,0-1-1,0 1 1,0-1-1,-1 0 0,1 1 1,0-1-1,-1-1 1,1 1-1,-1 0 1,0-1-1,0 1 1,0-1-1,1 0-9,-2 1-2,0-1 0,0 1 0,0 0 0,0 0 0,0-1 1,0 1-1,-1-1 0,1 1 0,-1 0 0,0-1 0,0 1 0,1-1 0,-2 1 0,1-1 0,0 1 0,0-1 0,-1 1 0,0-1 0,1 1 0,-1 0 0,0-1 0,0 1 0,0 0 0,0 0 0,-1 0 0,0-1 2,-3-4-17,0 0 0,-1 1-1,0 0 1,0 1-1,-1-1 1,1 1-1,-1 0 1,0 1 0,-1 0-1,1 0 1,-1 0-1,0 1 1,0 0-1,0 1 1,-8-2 17,7 2 23,0 0 0,0 1 0,-1 0 0,1 1-1,0 0 1,-1 0 0,1 1 0,0 0 0,0 1 0,0 0 0,0 0-1,0 1 1,0 0 0,-2 2-23,6-2 26,0 0 0,0 1 1,1-1-1,-1 1 0,1 0 0,0 0 0,0 0 0,0 1 0,1 0 0,0-1 1,0 1-1,0 0 0,-1 3-26,-2 6 116,0 0 1,1 0-1,0 1 0,0 5-116,-29 90 1286,33-109-1251,1 0 1,0 0-1,0 0 1,-1 0-1,1 0 1,-1 0-1,1 0 1,-1 0 0,1 0-1,-1 0 1,0 0-1,1 0 1,-1-1-1,0 1 1,0 0-1,0-1 1,0 1-1,1 0 1,-1-1-1,0 1 1,-1-1-36,1 1 17,0-1 0,0 0 0,0 0 1,0 0-1,0 0 0,0 0 0,0 0 0,-1 0 1,1 0-1,0-1 0,0 1 0,0 0 0,0-1 0,0 1 1,0-1-1,0 1 0,0-1 0,0 1 0,0-1 0,0 0 1,0 1-1,0-1 0,0 0-17,-27-27-221,18 18-488,0 1 1,0 0-1,-9-6 709,14 11-522,-1 0 0,1 1 0,-1 0 0,1 0 0,-1 0-1,0 1 1,0 0 0,0 0 0,0 1 0,0-1 0,-5 1 522,-18 0-1755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15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32 2144,'-1'0'70,"0"-1"0,-1 1 0,1 0-1,0 0 1,0-1 0,0 1 0,0 0 0,0 0 0,-1 0 0,1 0-1,0 1 1,0-1 0,0 0-70,-7 1 281,-7-6 749,15 5-984,-1 0 1,1 0-1,0 0 1,-1 0 0,1 0-1,0 0 1,-1 0 0,1 0-1,0 0 1,-1-1-1,1 1 1,0 0 0,-1 0-1,1 0 1,0-1 0,0 1-1,-1 0 1,1 0-1,0-1 1,0 1 0,-1 0-1,1 0 1,0-1 0,0 1-1,0 0 1,-1-1-1,1 1 1,0 0 0,0-1-1,0 1 1,0 0 0,0-1-1,0 1 1,0-1-1,0 1 1,0 0 0,0-1-1,0 1 1,0 0 0,0-1-47,0 1 55,0-1 0,0 1 0,1-1 0,-1 0 0,0 1 0,0-1 0,0 1 0,1-1 0,-1 1 0,0-1 0,1 1 0,-1-1 0,1 1 0,-1-1 0,1 1 0,-1 0 0,0-1 0,1 1 0,-1 0 0,1-1 0,0 1 0,-1 0 1,1-1-1,-1 1 0,1 0 0,-1 0 0,1 0 0,0 0 0,0 0-55,63-5 501,-52 5-423,-1 0-1,0 1 0,0 0 1,1 1-1,-1 0 1,0 1-1,9 3-77,28 6 178,-43-11-177,0 0 1,0 1-1,0 0 1,0 0-1,-1 0 1,1 1-1,-1 0 0,1-1 1,-1 2-1,0-1 1,0 0-1,0 1 1,-1 0-1,1 0 0,-1 0 1,0 0-1,0 0 1,0 2-2,8 12 102,-2 1 0,0 0 0,-1 1 1,-1-1-103,0 0 253,-3-5-89,0 0 0,2 15-164,-3-14 36,0 0 1,1-1-1,2 4-36,6 22-145,-11-32-386,0-1 1,1 0 0,1 0 0,-1 0 0,1 0 0,0 0-1,1-1 1,0 1 0,1 1 530,2 0-2629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16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 4224,'0'0'64,"0"0"0,0-1 0,0 1 0,-1 0-1,1 0 1,0 0 0,0 0 0,0 0 0,0-1 0,0 1 0,-1 0 0,1 0 0,0 0 0,0 0-1,0 0 1,0 0 0,0 0 0,-1 0 0,1 0 0,0 0 0,0 0 0,0 0 0,-1 0 0,1 0 0,0 0-1,0 0 1,0 0 0,0 0 0,-1 0 0,1 0 0,0 0 0,0 0 0,0 0 0,0 0 0,-1 0 0,1 0-1,0 0 1,0 0 0,0 0 0,0 1 0,-1-1 0,1 0 0,0 0 0,0 0 0,0 0 0,0 0 0,0 0-1,0 1 1,0-1 0,-1 0 0,1 0 0,0 0 0,0 0 0,0 1 0,0-1 0,0 0-64,-9 17 930,0 0-479,-1-2 166,-1-2-1,-5 6-616,-11 13 324,-65 83-2788,88-110 1717,0 1 1,0 0-1,1 0 0,0 0 1,-3 6 746,-6 13-2133,-3-2 650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1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12 2976,'5'-11'1120,"-5"16"-896,0-5-32,0 0 800,0 0-576,0 3 768,-5 5-704,-8 3 0,1 5-320,-1 6-1024,-5 8 480,6 5-2112,-1 4 1376,-9 4-832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29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1022 1888,'-1'0'52,"0"-1"-1,0 0 1,0 0-1,0 1 1,0-1 0,0 0-1,0 1 1,0-1-1,0 1 1,0 0 0,0-1-1,-1 1 1,1 0 0,0 0-1,0 0 1,0-1-1,-1 1 1,1 0 0,0 1-1,0-1 1,0 0-1,-1 0 1,1 0 0,0 1-1,0-1 1,0 1-1,0-1 1,0 1 0,0-1-1,0 1 1,0 0-52,0-1 14,1 0 0,0 1 0,-1-1-1,1 0 1,0 0 0,-1 1 0,1-1 0,0 0 0,-1 0 0,1 0 0,-1 0 0,1 1 0,0-1 0,-1 0-1,1 0 1,-1 0 0,1 0 0,0 0 0,-1 0 0,1 0 0,-1 0 0,1 0 0,-1 0 0,1 0-1,0 0 1,-1-1 0,1 1 0,0 0 0,-1 0 0,1 0 0,-1-1 0,1 1 0,0 0 0,-1 0-1,1 0 1,0-1 0,-1 1 0,1 0 0,0-1 0,0 1 0,-1 0 0,1-1 0,0 1 0,0 0-1,0-1 1,-1 1 0,1-1 0,0 1 0,0 0 0,0-1 0,0 1 0,0-1 0,0 1 0,0 0-1,0-1 1,0 1 0,0-1 0,0 1 0,0-1 0,0 1 0,0-1-14,4-10 138,-3 7-47,0 1-1,0-1 1,0 1 0,-1-1 0,1 1 0,-1-2-91,2-13 249,0 0 1,1 0-1,1 1 1,0-1-1,2 1 1,4-10-250,10-37 289,8-37 60,3 1 1,31-61-350,-29 77 219,-18 43 226,15-28-445,-24 57 0,1 0 1,0 1-1,0 0 0,1 0 1,1 1-1,0 0 0,7-7 0,-1 7 0,-1-1-1,2 2 0,-1 0 0,1 1 1,6-2 0,18-9 30,-19 8-32,0 1 0,20-5 2,-31 11 31,-1 2 0,1-1 0,0 2 0,0-1 0,0 1 0,0 1 0,9 0-31,-15 0-3,0 1-1,0 0 1,0 0-1,0 0 1,0 1-1,0-1 1,-1 1-1,1 0 0,-1 0 1,1 0-1,-1 1 1,0-1-1,0 1 1,0 0-1,0 0 1,0 0-1,0 0 0,-1 0 1,0 1-1,0-1 1,0 1-1,0-1 1,0 1-1,-1 0 1,1 0-1,-1-1 0,0 1 1,0 0-1,-1 0 1,1 0-1,-1 1 1,0-1-1,0 2 4,0 8 37,1-8 8,-1-1 1,1 0 0,-2 0-1,1 0 1,0 1-1,-1-1 1,0 0-1,0 0 1,-1 0 0,0 0-1,1 0 1,-2 0-1,-1 3-45,-12 12 138,-1-1 0,0-1 0,-2-1-1,0 0 1,-1-1 0,-18 10-138,27-19 20,-1 0-1,-1-1 1,1 0-1,-1-1 1,0-1 0,0 0-1,0 0 1,-1-1-1,1-1 1,-3 0-20,5-1 6,-1-1 1,1 0-1,0 0 0,-1-1 1,1 0-1,0-1 0,-1 0 1,1-1-1,0-1 0,1 1 1,-1-2-1,-3-1-6,11 3-3648,6 3 1392,15 1 345,-5 1 1214,23 2-332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0 992,'2'7'314,"-8"-6"-41,2 11 964,-2-6-842,0 0-1,0-1 1,0 0 0,-1 0 0,0 0-1,0-1 1,0 0-395,-24 17 437,-6 7 393,23-19-706,0 1 0,1 1 0,1 0-1,0 1 1,0 0 0,1 1-124,-7 12 20,2 1 0,0 1-1,2 1 1,0 0 0,2 1 0,0 5-20,-8 31-25,2 1 0,0 20 25,13-54 22,1 0 0,2 1 0,1 0-1,2-1 1,1 1 0,1 0-1,2-1 1,8 30-22,0-14 182,3-1 0,1-1-1,2-1 1,3-1 0,15 24-182,-15-26 118,-14-27-510,0 1-1,1-2 1,0 1 0,10 10 392,-3-10-922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2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84 1728,'-2'0'66,"1"0"0,-1 0-1,1 0 1,-1 0 0,1 1 0,-1-1 0,1 1 0,0-1-1,-1 1 1,1-1 0,0 1 0,-1 0 0,1 0-1,-1 0-65,-1 2 119,1-3 45,0 1 0,0-1 0,0 1 0,0-1 0,1 0 0,-1 0 0,0 1 0,0-1 0,0-1 0,0 1-164,-7-1 359,9 1-351,-1 0 1,1 0-1,0 0 1,0 0-1,0 0 1,0-1-1,0 1 1,0 0-1,0 0 1,0 0-1,0 0 1,0 0-1,0 0 1,0 0-1,0 0 1,0 0-1,0 0 1,-1 0-1,1 0 1,0 0-1,0 0 1,0 0-1,0 0 1,0 0-1,0 0 1,0 0-1,0-1 1,0 1-1,0 0 1,0 0-1,0 0 1,0 0-1,0 0 1,0 0-1,0 0 1,0 0-1,0 0 1,0 0-1,0 0 1,0 0-1,0 0 1,0-1-1,0 1 1,0 0-1,0 0 1,0 0-1,0 0 1,0 0-1,0 0 1,0 0-1,0 0 1,1 0-1,-1 0 1,0 0-1,0 0 1,0 0-1,0 0 1,0 0-1,0 0 1,0 0-1,0 0 1,0 0-1,0-1 1,0 1-1,0 0 1,0 0-9,36-20 368,1 2 0,15-5-368,-39 17 122,-1 1 0,1 0 0,0 1 0,0 1 0,0 0 0,4 1-122,-13 1 55,-1 1 0,1 0 0,0 0 0,-1 0 1,1 1-1,-1-1 0,1 1 0,-1 0 0,1 0 1,-1 0-1,1 0 0,-1 1 0,0-1 0,0 1 1,0 0-1,0 0 0,0 0 0,0 0 1,0 1-1,-1-1 0,1 1 0,-1 0 0,1-1 1,-1 1-1,1 3-55,4 6 300,-1 1 0,-1 0 0,0 0 1,-1 1-1,2 9-300,5 15 371,-5-19-303,1 0 1,0 0 0,1-1 0,9 13-69,-14-25-4,1-1 1,0 1-1,1-1 1,-1 0 0,1 0-1,0 0 1,0-1-1,1 0 1,-1 0 0,1 0-1,0-1 1,0 0-1,0 0 1,1 0 0,4 1 3,-1-1-214,0 0 0,1-1 0,-1 0 0,1-1 0,-1 0 0,1 0 0,0-1 0,0-1 214,19-3-2096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2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0 2720,'-3'1'115,"1"-1"0,0 1 0,0 0 0,0 0 1,0 0-1,0 1 0,1-1 0,-1 0 0,0 1 0,1-1 0,-1 1 1,-1 1-116,-16 25-160,7-11 165,-22 29 681,-2-1 0,-2-2 0,-2-1-686,3-7 725,-10 9 222,3 1 0,-3 8-947,-2 9 157,3 3 1,-3 11-158,18-22-3121,-16 39 3121,34-60-1327,11-11-1052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22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 45 1984,'-3'-3'884,"3"3"-634,0 0-225,0 0 0,1 0-1,-1 0 1,0-1 0,1 1 0,-1 0-1,0 0 1,1 0 0,-1 0-1,0-1 1,1 1 0,-1 0 0,0 0-1,0 0 1,1-1 0,-1 1 0,0 0-1,0 0 1,0-1 0,1 1 0,-1 0-1,0-1 1,0 1 0,0 0 0,0-1-1,0 1 1,1 0 0,-1-1-1,0 1 1,0 0 0,0-1 0,0 1-1,0 0 1,0-1 0,0 1-25,0 0 85,0 0-5,4-15-133,-3 9 293,-1-3 706,0 9-935,0 0 0,0 0 1,0 0-1,0 0 0,0 0 0,0-1 0,0 1 0,0 0 1,0 0-1,0 0 0,0 0 0,0 0 0,0 0 1,0 0-1,-1 0 0,1 0 0,0-1 0,0 1 0,0 0 1,0 0-1,0 0 0,0 0 0,0 0 0,0 0 1,0 0-1,0 0 0,-1 0 0,1 0 0,0 0 0,0 0 1,0 0-1,0 0 0,0 0 0,0 0 0,0 0 1,-1 0-1,1 0 0,0 0 0,0 0 0,0 0 0,0 0 1,0 0-1,0 0 0,0 0 0,0 0 0,-1 0 0,1 0 1,0 0-1,0 0 0,0 0 0,0 0 0,0 0 1,0 1-1,0-1 0,0 0 0,0 0 0,0 0 0,-1 0-11,-3 16 448,-19 27 725,-28 36-1173,18-30 449,2 3-449,-93 188 746,99-192-545,-3 0 0,-6 4-201,21-31 14,5-8-32,-9 12-118,17-25 152,-1 0 1,1 0 0,0 1 0,-1-1-1,1 0 1,0 0 0,0 0-1,-1 1 1,1-1 0,0 0-1,0 0 1,-1 1 0,1-1 0,0 0-1,0 0 1,0 1 0,0-1-1,0 0 1,-1 1 0,1-1 0,0 0-1,0 1 1,0-1 0,0 0-1,0 1 1,0-1 0,0 0-1,0 1 1,0-1 0,0 0 0,0 1-1,0-1 1,0 0 0,1 1-1,-1-1 1,0 0 0,0 1-17,1-1 16,0 1 1,0-1 0,0 0-1,0 1 1,0-1-1,0 0 1,0 0 0,0 0-1,0 1 1,-1-1-1,1 0 1,0 0-1,1 0-16,37-5 71,-36 4-26,203-30 664,-105 7 141,-48 10-505,-48 13-328,-1 0 1,0 0-1,1 0 0,-1 1 1,1 0-1,-1 0 0,1 0 1,0 0-1,-1 0 0,0 1 1,1 0-1,-1 0 0,1 0 1,-1 1-1,0-1 0,4 3-17,-7-4 7,0 1-1,0-1 0,0 1 1,0-1-1,0 1 1,0-1-1,0 1 0,-1 0 1,1 0-1,0 0 1,0-1-1,-1 1 0,1 0 1,0 0-1,-1 0 1,1 0-1,-1 0 0,1 0 1,-1 0-1,1 0 1,-1 0-1,0 0 0,1 0 1,-1 1-1,0-1 1,0 0-1,0 0 1,0 0-1,0 0 0,0 0 1,0 0-1,-1 1 1,1-1-1,0 0 0,-1 0 1,1 0-1,0 0 1,-1 0-1,1 0 0,-2 1-6,-28 47-5408,26-41 3126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3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5 2656,'-3'-4'960,"-2"8"-736,0-4-64,2 8 704,-2-1-512,-4 5 480,1 3-480,-5 4 256,0 0-352,4 0-160,-4 0-32,5 0-160,-1 0 64,1 1-736,0-1 384,-2-3-1152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0 3808,'0'3'1408,"0"-3"-1088,-8 8-96,3 4 512,-4 11-448,-7 0 544,-2 4-512,-7 3-64,-5 8-160,-1 0 64,4 5-96,2-1-1568,7-4 800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4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1 832,'8'20'2572,"-5"-11"-1920,0 1 0,1-1 0,4 8-652,10 7 187,1 0 1,1-2-1,1 0 1,13 10-188,9 9 28,12 12-19,35 37 48,-71-70 3,-2 2 0,0 0 0,8 16-60,-8-8 138,-1 0 1,-2 1 0,-1 0-1,-1 1 1,-2 1 0,-1-1-1,-2 2 1,-1-1 0,-2 1-1,-1 0 1,-1 0 0,-2-1-1,-2 1 1,-1 0 0,-1 0-1,-3 0-138,-9 32 353,-3-1 0,-3-1 0,-11 20-353,-22 36 509,-22 26-509,-6 15-2442,-35 104 2442,99-216-2416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447 697 4384,'-6'-2'253,"0"0"1,0 0 0,0 1-1,0 0 1,0 0 0,-1 0-1,1 1 1,0 0-1,-2 0-253,0 1 125,-1-1 0,1 1 0,0 1 0,0 0 0,-1 0 0,-6 3-125,-5 1 413,6-1-289,0 0-1,0 1 1,0 0 0,1 1-1,0 0 1,1 2 0,-1-1-1,2 1 1,-1 1 0,1 0-1,0 1 1,1 0 0,1 0-1,0 1 1,0 0 0,-6 13-124,-3 6-59,2 2 0,1-1 0,1 2 0,-1 9 59,11-31-39,0 1 1,1 0-1,1 0 1,0 0-1,1 0 1,1 0-1,0 1 1,0-1 0,1 0-1,1 0 1,0 0-1,1 0 1,1 2 38,-2-11-2,-1 1 1,1-1-1,0 0 1,0 0-1,0-1 1,1 1-1,-1 0 1,1-1-1,0 1 1,0-1-1,0 0 1,1 0-1,-1 0 1,1 0-1,0-1 1,-1 0-1,1 1 0,0-1 1,0-1-1,1 1 1,-1 0-1,0-1 1,0 0-1,1 0 1,-1-1-1,1 1 1,-1-1-1,1 0 1,-1 0-1,0 0 1,5-1 1,-1 0 27,-1 0 0,0-1 0,1 0-1,-1 0 1,0-1 0,0 0 0,0 0 0,-1 0 0,1-1 0,-1 0 0,0 0 0,0-1 0,0 0-1,0 0 1,-1 0 0,0-1 0,0 1 0,4-7-27,0-5 36,1-1-1,-2-1 1,0 0-1,-1 0 1,-2 0-1,1-1 1,-2 1-1,0-8-35,0-7 57,-1 0 0,-2 0 0,-2 0 0,-3-22-57,-23-127-150,8 60 145,8 51 63,-2-15-187,2-40 129,10 97-54,1 1 0,1-1 0,2 1 0,1 0 1,1 0-1,5-10 54,2 5-99,-11 33 91,-1 0 0,1 0-1,-1 0 1,1 0 0,0 0-1,-1 0 1,1 0-1,0 0 1,0 1 0,0-1-1,0 0 1,0 0 8,0 1-4,-1 0 1,0 0-1,1 0 1,-1 0-1,0 0 0,1-1 1,-1 1-1,1 1 1,-1-1-1,0 0 0,1 0 1,-1 0-1,0 0 0,1 0 1,-1 0-1,1 0 1,-1 0-1,0 1 0,1-1 1,-1 0-1,0 0 0,1 0 1,-1 1-1,0-1 1,0 0-1,1 0 0,-1 1 1,0-1-1,0 0 0,1 1 1,-1-1-1,0 0 1,0 1-1,0-1 0,1 1 4,1 3 17,0 0-1,0 0 1,-1 1 0,1-1-1,-1 1 1,0-1-1,0 1 1,0 0-1,-1-1 1,0 5-17,15 321 412,-16 8-261,0-138 123,-3 87-1186,4-287 892,-1 6-325,1 0 0,0 0 0,0 0 0,1 0 0,0 0 0,0 0 0,1 0 0,-1 0 0,2 3 345,-2-8-119,-1 0 0,1 0 1,-1 0-1,1 0 0,0 0 1,-1-1-1,1 1 0,0 0 1,0 0-1,-1 0 0,1-1 0,0 1 1,0 0-1,0-1 0,0 1 1,0-1-1,0 1 0,0-1 1,0 0-1,0 1 0,0-1 0,0 0 1,0 0-1,1 1 0,-1-1 1,0 0-1,0 0 0,0 0 1,0-1-1,0 1 0,0 0 1,0 0-1,0 0 0,0-1 0,0 1 1,0-1-1,0 1 0,0-1 1,1 0 118,1-1-148,0-1 0,0 0 0,0 0 0,-1 0 1,1 0-1,-1 0 0,1-2 148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5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2720,'0'0'28,"-1"-1"1,1 1-1,0 0 1,0 0-1,0 0 1,-1 0-1,1-1 1,0 1 0,0 0-1,0 0 1,-1-1-1,1 1 1,0 0-1,0 0 1,0-1-1,0 1 1,0 0-1,-1 0 1,1-1-1,0 1 1,0 0-1,0 0 1,0-1-1,0 1 1,0 0-1,0-1 1,0 1-1,0 0 1,0 0-1,0-1 1,0 1-1,0 0 1,1-1-1,-1 1 1,0 0-1,0 0 1,0-1-1,0 1 1,0 0-1,1 0 1,-1-1-1,0 1 1,0 0-1,0 0 1,0 0-1,1-1 1,-1 1-29,2-1 24,0 0 1,0-1-1,0 1 1,1 0-1,-1 1 1,0-1-1,0 0 1,1 1-25,7-3 222,0 2 0,0-1 1,9 1-223,-14 1 131,0 0 1,0 0-1,0 1 1,-1 0 0,1 0-1,0 0 1,-1 0 0,1 1-1,-1 0 1,0 0-1,1 0 1,-1 1 0,0-1-1,0 1 1,0 0-132,1 2 56,0-1 0,-1 1 0,1 0-1,-1 1 1,-1-1 0,1 1 0,-1 0 0,0-1 0,0 1 0,2 6-56,7 26 365,-2-1 0,-1 2-1,-1 10-364,-3-16 15,2-1 0,1 1-1,1-1 1,2-1 0,1 2-15,-9-27-243,0-1 0,0 0 1,0 0-1,1 0 0,-1 0 1,4 3 242,6 5-1408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6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544 0 2720,'-19'18'1966,"-1"-2"0,-5 3-1966,-25 21 1646,-31 37 1458,-12 20-3104,39-40 326,3 1-1585,4 2 0,-11 20 1259,46-63-1964,2 0 0,0 0-1,-2 5 1965,11-14-1525,11-14 405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7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 3232,'-5'0'1184,"5"5"-896,-3 9-96,-2-1 32,-3 6-160,-1 6 192,-4 7-160,-4 9 384,-1 9-256,2 4-128,3 0-32,-1-8-1632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7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 4992,'-13'11'1824,"8"-3"-1408,-3 3-128,3 8 352,-3 5-416,-4 3-864,-6 7 320,-4 9-928,1 6 704,4 0-1728,4-3 1280,8-19-384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3072,'-12'8'4641,"11"-7"-2432,3-1-890,5-1-1654,41 3 1927,-17-1-895,0-2 1,5-1-698,-12 0 556,0 0 1,0 1-1,20 2-556,-38 0 60,5 0 81,1 0 1,-1 0-1,1 2 1,-1-1 0,0 1-1,0 1 1,0 0-142,-9-3-373,1-1 1,0 1-1,0-1 0,0 1 1,0-1-1,-1 0 1,1 0-1,0-1 0,0 1 1,0 0-1,0-1 1,-1 0-1,1 0 0,0 0 1,0 0-1,-1 0 0,1 0 1,0-1 372,0 1-354,9-7-3310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3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 3136,'0'0'71,"-1"-1"30,0 1 0,0 0-1,1 0 1,-1 0 0,0 0 0,0 0-1,1 0 1,-1 0 0,0 0 0,1 0-1,-1 0 1,0 0 0,0 0-1,1 1 1,-1-1 0,0 0 0,1 0-1,-1 1 1,0-1 0,1 1 0,-1-1-1,1 0 1,-1 1 0,0-1 0,1 1-1,-1-1 1,1 1 0,0 0-1,-1-1 1,1 1 0,-1-1 0,1 1-1,0 0 1,-1-1 0,1 1 0,0 0-1,0 0 1,0-1 0,-1 1-101,1 1 298,-1-1 1,1 1-1,-1-1 1,1 1-1,0-1 1,0 0-1,0 1 1,0-1-1,0 1 1,0-1-1,0 1 1,0-1-1,0 1 1,0-1-1,1 1 1,-1-1-1,1 0 1,-1 1-1,1-1 1,0 0-1,-1 1 1,1-1-299,1 2 191,0-1 0,0 0 0,1 0 0,-1 0 0,0 0 0,1 0 0,-1 0 0,1-1 0,0 1-1,2 0-190,8 3 63,1 0-1,0-1 0,0-1 1,7 1-63,-16-3 282,45 8 50,-11-3-1384,31 10 1052,-64-14-819,-3-1 219,-1 0 0,1 0 1,-1 0-1,1 0 1,-1-1-1,1 0 0,0 1 1,-1-1-1,1 0 1,0 0-1,-1 0 0,1-1 1,0 1-1,-1 0 1,1-1 598,9-9-3113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23.2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31 1568,'-1'-1'49,"1"-1"0,-1 1 0,1-1 0,0 1 0,0 0 0,-1-1 0,1 1 1,0-1-1,0 1 0,0 0 0,0-1 0,0 1 0,1-1 0,-1 0-49,1 2 39,-1-1 1,0 0-1,1 1 0,-1-1 1,1 1-1,0-1 0,-1 1 1,1-1-1,-1 1 0,1-1 1,0 1-1,-1-1 0,1 1 1,0 0-1,0-1 0,-1 1 1,1 0-1,0 0 0,0 0 1,-1-1-1,1 1 1,0 0-1,0 0 0,0 0 1,-1 0-1,1 0 0,0 1-39,30 0 3646,-23 0-3476,-1 0 0,1 1-1,-1 0 1,6 2-170,-4-2 249,0 0 0,0-1-1,0 0 1,0-1 0,0 0-1,0 0 1,-1-1-1,1 0 1,0 0 0,8-3-249,-2 1 415,0 1 1,15 0-416,-11 1 148,-11 1-105,0 0 0,0 0 0,0 1-1,0-1 1,0 2 0,4 0-43,4 1-45,-14-3-185,0 0 0,0 0 1,0 1-1,0-1 0,0 0 1,0 1-1,0 0 1,0-1-1,1 2 230,-2-1-1264,-1-1-5,0 0-1211,2 0 768,6 3 176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41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1458 1248,'0'0'58,"0"-1"0,0 1 0,0 0 0,0 0 0,0 0 0,0 0 1,0 0-1,0 0 0,0-1 0,0 1 0,0 0 0,0 0 0,0 0 0,0 0 0,0 0 0,0 0 0,-1 0 0,1-1 1,0 1-1,0 0 0,0 0 0,0 0 0,0 0 0,0 0 0,0 0 0,0 0 0,0 0 0,0 0 0,-1 0 0,1-1 1,0 1-1,0 0 0,0 0 0,0 0 0,0 0 0,0 0 0,-1 0 0,1 0 0,0 0 0,0 0 0,0 0 0,0 0 0,0 0 1,0 0-1,-1 0 0,1 0 0,0 0 0,0 0 0,0 0 0,0 0-58,0 0 46,0 1-1,-1-1 1,1 0 0,0 0 0,0 0-1,0 0 1,0 0 0,0 0-1,0 0 1,-1 0 0,1 0-1,0 0 1,0 0 0,0 0 0,0 0-1,0 0 1,0-1 0,0 1-1,-1 0 1,1 0 0,0 0 0,0 0-1,0 0 1,0 0 0,0 0-1,0 0 1,0 0 0,0 0-1,-1 0 1,1 0 0,0-1 0,0 1-1,0 0 1,0 0 0,0 0-1,0 0 1,0 0 0,0 0-1,0-1 1,0 1 0,0 0 0,0 0-1,0 0 1,0 0 0,0 0-1,0 0 1,0-1 0,0 1-1,0 0 1,0 0-46,-3-13 1369,3 11-1293,-1 1 0,1-1 0,0 0 1,-1 1-1,1-1 0,0 0 0,0 0 0,0 1 0,0-1 0,0 0 1,1 1-1,-1-1-76,24-83 2298,-1-3-778,6-24-584,-16 58-709,3-11 10,-6 19 66,2 1 0,2 0 1,13-27-304,166-345 752,-157 341-646,7-6-106,-23 49-30,0 2 0,2 0 0,18-19 30,-32 41 11,0 1 0,1 0 0,0 0 0,0 1 0,1 0 0,-1 0 0,2 1 1,6-3-12,-11 7-28,0-1 1,0 1 0,1 0 0,-1 0-1,1 1 1,-1 0 0,1 0-1,0 1 1,-1 0 0,1 0 0,0 0-1,-1 1 1,1 0 0,-1 0 0,6 2 27,-4 0 26,0-1 0,-1 1 0,1 0 1,-1 1-1,0 0 0,1 0 1,-2 0-1,6 5-26,-9-6 74,0 0-1,0 0 1,-1 0 0,1 0-1,-1 0 1,0 0 0,0 1 0,0-1-1,-1 1 1,1 0 0,-1-1-1,0 1 1,0 0 0,0 0-1,0 0 1,0 0 0,-1 0-1,0 0 1,0 1-74,0 4 146,-1 0 0,-1 0 0,1 0 0,-1-1 0,0 1-1,-1 0 1,0-1 0,-1 1-146,-9 19 741,-12 19-741,21-41 49,-5 8 55,0 0-1,-1 0 1,-1-1-1,0-1 0,-1 0 1,0 0-1,-1-1 0,-11 7-103,5-4 23,-1-2 1,0-1-1,-1 0 0,0-2 0,-1 0 0,-1-1-23,12-4-475,0-2 0,0 1 1,0-2-1,0 1 0,-1-1 1,-8-1 474,19 0-138,0 0 0,0 0 0,0 0 0,0 0 0,0 0 0,1 0 0,-1 0 0,0 0 0,0-1 0,0 1 0,0 0 0,0-1 0,0 1 0,0 0 0,0-1 0,0 1 0,1-1 0,-2 0 138,2 0-134,0 0 1,0 1-1,0-1 1,0 0 0,0 0-1,0 1 1,0-1 0,0 0-1,0 0 1,0 1-1,0-1 1,0 0 0,1 0-1,-1 1 1,0-1 0,1 0-1,-1 1 1,0-1 0,1 0-1,-1 1 1,1-1-1,-1 1 1,1-1 0,-1 1-1,1-1 134,26-26-4183,-7 9 2591,10-18-1459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4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24 3328,'5'-19'2869,"-5"19"-2776,0-1 0,0 1 0,0 0 1,0 0-1,0 0 0,0 0 0,0-1 0,0 1 0,0 0 0,0 0 0,0 0 0,0 0 1,0 0-1,-1-1 0,1 1 0,0 0 0,0 0 0,0 0 0,0 0 0,0 0 0,0 0 1,0 0-1,-1-1 0,1 1 0,0 0 0,0 0 0,0 0 0,0 0 0,0 0 0,-1 0 1,1 0-1,0 0 0,0 0 0,0 0 0,0 0 0,-1 0 0,1 0 0,0 0 0,0 0 1,0 0-1,0 0 0,-1 0 0,1 0 0,0 0 0,0 0 0,0 0 0,0 0-93,-8 5 1027,-2 22-67,1 1 0,-4 25-960,-3 8 512,-8 18-40,-39 148 146,52-177-671,2 1 1,3 0 0,-1 29 52,7-12 331,2-1-1,3 1 1,3-1 0,3-1-1,6 11-330,60 279-618,-70-334-1594,-7-22 2135,0 0 1,0 1-1,0-1 1,0 0-1,1 0 1,-1 1-1,0-1 1,0 0-1,0 0 1,1 0-1,-1 1 1,0-1 0,0 0-1,1 0 1,-1 0-1,0 0 1,0 0-1,1 0 1,-1 1-1,0-1 1,1 0-1,-1 0 1,0 0-1,0 0 1,1 0 76,0 0-217,-1-1 0,1 1 0,0 0 0,-1-1 0,1 1 0,0 0 0,-1-1 0,1 1 1,0-1-1,-1 1 0,1-1 0,-1 1 0,1-1 0,-1 1 0,1-1 0,-1 0 217,17-21-2725,4-7-523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42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46 3328,'-12'-24'1771,"11"24"-1270,1 0-11,6-4 1324,1 1-1578,1 0 0,0 0 0,0 1 0,0 0-1,0 1 1,1-1 0,-1 1 0,0 1 0,1 0 0,-1 0 0,0 0 0,1 1 0,-1 1 0,0-1 0,0 1 0,0 1 0,0-1 0,3 3-236,3 0 153,-1 2 1,0 0-1,-1 0 0,0 1 1,0 1-1,0 0 1,-1 0-1,-1 1 0,0 1 1,1 1-154,7 10 101,-2 2 0,0 0-1,-2 0 1,-1 1 0,0 1 0,-2 0 0,-2 1 0,0 0 0,-1 1-1,-2 0 1,0 4-101,-4-20-986,1 1-1,0-1 0,1 0 1,1 0-1,3 8 987,-7-20-176,-1 1 1,0-1-1,0 1 1,1 0-1,-1-1 1,0 1-1,1-1 0,-1 1 1,1-1-1,-1 1 1,1-1-1,-1 1 0,1-1 1,-1 1-1,1-1 1,0 0-1,-1 1 1,1-1-1,-1 0 0,1 0 1,0 1-1,-1-1 1,1 0-1,0 0 0,-1 0 1,2 0 175,14-3-2928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43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7 4064,'-1'-1'85,"0"0"0,1 1 0,-1-1 0,0 1 0,1 0 0,-1-1 0,0 1 0,1-1 0,-1 1 0,0 0 0,0 0 0,1-1 0,-1 1 0,0 0 0,0 0-1,0 0 1,1 0 0,-1 0 0,0 0 0,0 0 0,0 0 0,1 0 0,-1 1 0,0-1 0,0 0 0,1 0 0,-1 1 0,0-1 0,0 0 0,1 1 0,-1-1 0,0 1 0,1-1 0,-1 1 0,1-1 0,-1 1-85,-13 6 1303,5-3-960,1 0-1,-1 1 0,1 0 0,0 0 0,0 1 0,1 0 0,0 0 0,0 1 0,0-1 0,-3 6-342,-6 8 208,1 0-1,1 1 0,-4 9-207,-19 37 323,0 0 407,-44 59-730,67-107-346,-1 0-1,-1-1 1,-1-1 0,0 0 0,-1-1-1,0-1 1,-2-1 0,-7 4 346,-7 0-2635,24-16 246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43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115 110 2560,'1'-4'646,"-1"4"-566,0-1 0,0 1 0,1-1 0,-1 1 1,0-1-1,0 1 0,0-1 0,0 1 1,0-1-1,0 0 0,0 1 0,0-1 0,0 1 1,0-1-1,0 1 0,0-1 0,0 1 1,-1-1-1,1 1 0,0-1 0,0 1 1,-1-1-81,1 1 783,0 2 364,0 11-555,-1 0 0,-1 0 0,-1 0 0,1 0 0,-2 0 0,0 0 0,0-1 0,-1 0 0,-1 1-592,-12 21 160,-1-1 0,-11 14-160,28-45-7,-8 13 14,6-11-19,4-6-40,19-29-407,14-41 376,-4-1 0,0-9 83,-17 48 44,-5 16 56,-4 12-56,-1 1-1,0-1 1,0 1-1,0-1 1,-1 0-1,0 0 1,0-1-44,-8 13-254,-2 6-281,-1 4-3385,2 1 0,-4 10 3920,7-19-2176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6:44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4160,'0'0'31,"0"0"1,0 0 0,0 0-1,0 0 1,0 0 0,0 0-1,0 0 1,0 0-1,0-1 1,0 1 0,0 0-1,0 0 1,0 0-1,0 0 1,0 0 0,0 0-1,0 0 1,0 0-1,0 0 1,0 0 0,0 0-1,0 0 1,0 0-1,0 0 1,0 0 0,0 0-1,1 0 1,-1 0-1,0 0 1,0 0 0,0 0-1,0 0 1,0 0 0,0 0-1,0 0 1,0 0-1,0 0 1,0 0 0,0 0-1,0 0 1,0 0-1,0 0 1,0 0 0,0 0-1,0 0 1,0 0-1,0 0 1,1 0 0,-1 0-1,0 0 1,0 0-1,0 0 1,0 0 0,0 0-1,0 0 1,0 0-1,0 0 1,0 0 0,0 1-1,0-1 1,0 0 0,0 0-1,0 0 1,0 0-1,0 0 1,0 0 0,0 0-1,0 0 1,0 0-32,1 8 1278,-3 18-144,1-6 11,1-15-966,1-1-1,0 1 1,0-1-1,0 1 1,0-1-1,1 0 1,0 0-1,0 0 1,0 0-1,0 0 1,1 0-1,0 0 1,0-1-1,0 1 1,1 1-179,11 10 732,0-1 0,15 10-732,-20-17 77,53 38 539,-35-26-202,11 10-414,-29-21 20,-1 1 0,0 0 0,-1 0 0,0 0 1,6 10-21,-1 3 49,-1 0 1,-1 0 0,-1 1 0,7 23-50,23 99 192,-27-96-146,1 12 45,-3 1 1,2 37-92,-1 118 110,-9-87 567,-12 102-677,3-170 235,-3-1 0,-3 0-1,-2 0 1,-16 41-235,16-65-508,-1-2 0,-1 0 0,-12 18 508,15-33-1424,-1 1-1,0-2 1,-14 14 1424,-9 3-1941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1:23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251 456 1568,'0'0'16,"0"0"-1,0 0 1,0 0 0,0 0 0,0 0 0,0 0-1,-1 0 1,1 1 0,0-1 0,0 0-1,0 0 1,0 0 0,0 0 0,0 0-1,0 0 1,0 0 0,0 0 0,-1 0-1,1 0 1,0 0 0,0 0 0,0 0-1,0 0 1,0 0 0,0 0 0,0 0-1,-1 0 1,1 0 0,0 0 0,0 0-1,0 0 1,0 0 0,0 0 0,0 0 0,-1 0-1,1 0 1,0 0 0,0 0 0,0 0-1,0 0 1,0 0 0,0 0 0,0 0-1,0 0 1,0 0 0,-1-1 0,1 1-1,0 0 1,0 0 0,0 0 0,0 0-1,0 0 1,0 0 0,0 0 0,0 0-1,0-1 1,0 1 0,0 0 0,0 0-1,0 0 1,0 0 0,0 0 0,0 0 0,0 0-1,0-1 1,0 1 0,0 0 0,0 0-1,0 0-15,0-2 524,-2 5-290,1-2 92,0-1-273,1 0 0,-1 0 1,1 1-1,-1-1 0,0 1 1,1-1-1,-1 0 0,1 1 1,-1-1-1,1 1 0,0-1 1,-1 1-1,1-1 0,-1 1 1,1 0-1,0-1 0,0 1 1,-1-1-1,1 1 0,0 0 1,0-1-1,0 1 0,-1 0 1,1-1-1,0 1 0,0 0-53,-3 8 576,2-8-541,0 1-1,0 0 1,1 0 0,-1 0-1,1 0 1,-1 0 0,1 0-1,-1 1-34,-2 13 251,0-8-138,1 0-1,0 0 1,0 1-1,1-1 1,1 0 0,-1 8-113,0 4 7,-1 25 279,2 21-286,1-16 60,7 217 36,-29 628 1771,-5-522-1499,-29 267-315,37-374 0,6-60 60,3 7-137,4-61 5,3-32 69,1-56 204,-5 38-254,4-67-19,1 25 19,2-31 12,-2 1 0,-4 17-12,1-14 19,2-16 7,0 0 0,-1 0-1,-3 7-25,4-15 49,0 0-1,0 0 1,1 5-49,-5 21 20,1-12-160,0-1 0,2 1 0,1 0 0,0 20 140,-3 72-422,9-99 412,-2-12-33,0 0 0,0 0 1,0 0-1,1 0 0,-1-1 1,1 1-1,0 0 0,0-1 1,1 0-1,-1 0 0,2 1 43,4 3-177,0 0-1,1 0 0,9 4 178,-7-6-35,0 0-1,0 0 1,0-1 0,0-1-1,1 0 1,0-1 0,2 0 35,26 2 173,24-2-173,-33-1-43,103 7 256,93 20-213,89 2 437,-197-21-463,266 18 209,-46-4-68,-165-10 15,235 20-46,-129-8-40,61 7-46,-103-3 669,200 53-667,293 75 587,-395-104-399,-187-32-174,529 51 77,-129-50 640,206-30-731,-690 6 20,1094-57 184,-756 23-173,195-16 18,-572 50-51,714-49-76,-225 10 359,-337 25-194,384-53-64,-370 43 87,2-2-126,31-4 0,37 7 16,307 18 85,-460 11-75,27 9-10,-81-6 20,0 3 0,-1 3 0,21 8-20,7 10-144,-1 3 144,39 16-91,-93-40 113,165 58-55,-139-52-52,0-2 0,38 4 85,-64-16 20,0-1 1,0-1 0,0-2 0,1 0-1,12-5-20,19 0 126,-29 3-189,6 0-829,27 1 892,28 3-576,-88-1 560,-1 1-1,1-1 0,0 1 0,-1-1 0,1 0 1,-1 0-1,1-1 0,-1 1 0,0-1 0,1 0 1,-1 0-1,0 0 0,0 0 0,0 0 0,-1-1 1,1 1 16,2-3 17,0-1 0,0 1 0,0-1 0,-1 0 0,0 0 0,0-1 0,2-5-17,10-28-497,-2 0 0,8-40 497,-5 15-307,-6 13 333,-8 34-28,1-1-1,4-7 3,-5 12-95,0 0 0,-1-1 0,0 0-1,-1 1 1,-1-13 95,2-16-180,0 12 12,5-57 912,5-9-744,6-62 43,-14 127-76,-1-21 33,3-26 33,3-3 288,-3 22-77,4-5-244,4-27 118,-6 40-17,5-18-101,-7 42 87,3-9 19,1 1-1,13-33-105,-16 50-32,-1 0 0,0-1 0,-2 0 0,0 0 0,-1 0 0,-1-7 32,1-38-54,-4-21 54,0 20 300,2-37-261,-4-201 181,-3 175-79,-11-44-141,8 98 9,-8-58 40,5 43 133,4-1 0,4-11-182,-7-77 351,5 7-446,0 6 67,1 22 6,3 72-425,-4-26 447,0 12-17,4-46 17,2 125 1,0-8-83,-1 1 0,0 0 0,-1-1-1,0 1 1,-2-3 82,-1-32-474,5 48 472,-1 0 0,1 0 0,-1 0 0,0 0 0,1 0 0,-1 1 0,0-1 0,0 0 0,1 0 0,-1 1 0,0-1 1,0 1-1,0-1 0,0 1 0,0-1 0,0 1 0,0-1 0,0 1 0,0 0 0,0-1 0,0 1 0,0 0 0,0 0 0,0 0 1,0 0-1,0 0 0,0 0 0,0 0 2,-33 4 51,29-4 10,-51 13-234,35-7 225,-1-2 0,-9 1-52,-204 9-75,1 0 27,33 0 241,-25-8-193,-204-12 286,421 6-279,-688-31 654,371 8-629,30-12-49,199 21 29,-2-3-8,-49-17-4,44 10 1,-25-1-1,-204-13-193,144 19 103,-119-8 48,32 4 4,-44-4-110,-99-11 318,9-9-250,136 8 273,61 7-285,152 24 88,-163-23 13,-183-25-51,150 24 170,-181-25-214,303 34 562,-100-31-476,56 12-236,-313-62-41,442 94 276,-1 3-1,0 2 1,0 2 0,0 3-1,-11 2 2,-21 5 17,1 3 0,-70 20-17,-123 20 251,39-7-28,154-25-138,-63 12 76,-11-7-28,-1-7 0,-84-5-133,-202-3 139,135 14 245,-173-6 112,-25 4-181,430-19-279,-299 1 354,-16-22 256,194 6 164,-127 10-810,233 12-332,1 4-1,-45 14 333,113-22-76,-108 25-2756,-77 28 2832,84-17-2512,72-21 1451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01.1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885 0 896,'-2'1'54,"0"-1"-1,0 1 1,0 0-1,0 0 1,1-1-1,-1 1 1,0 1 0,1-1-1,-1 0 1,1 0-1,-1 1 1,1-1-1,-1 0 1,1 1 0,0 0-54,-8 7 119,-18 10 226,2 2 1,0 1-1,1 1 1,2 2 0,-6 7-346,3-3 200,-1-1 1,-1-2 0,-27 21-201,46-40 26,-12 9 57,1 0 1,0 2-1,1 1 0,1 0 1,1 1-84,3-2 171,1 1 0,1 0 0,0 0 0,2 1-1,0 1-170,5-12 75,1 0-1,1 0 0,-1 1 0,1-1 0,1 1 0,0 0 0,0-1 0,1 1 0,0 0 1,1 0-1,0-1 0,1 6-74,3 4 88,1-1 1,1 1-1,1-1 0,0 0 1,1-1-1,1 0 0,6 7-88,30 36 315,-32-37-247,-6-12-29,-1 1 0,0 0-1,-1 1 1,-1 0-1,0 0-38,3 13 192,-1 0 0,1 18-192,-3-8 88,2 11 47,-2 1 0,-2 15-135,-3-50-56,1 3 143,-1 0 0,-1 0 1,0-1-1,-1 1 0,-1 0 0,-1-1 0,-2 8-87,2-13 22,1-1 0,-1 0-1,-1 0 1,0 0 0,0 0-1,-1-1 1,0 0 0,-1 0-1,1-1 1,-1 1 0,-1-2-1,1 1 1,-1-1-1,0 0 1,-1-1 0,0 1-1,-6 1-21,-52 23 570,-26 5-570,32-13 433,-57 30-433,49-10 475,65-39-486,0-1 1,1 1-1,-1 1 1,0-1-1,0 2 11,3-4-181,-1 1 1,1-1-1,0 1 1,0-1-1,0 1 0,0-1 1,1 1-1,-1 0 0,0-1 1,1 1-1,-1 0 1,1 0-1,-1 0 0,1 1 181,0 9-2426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02.2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1 135 640,'4'-27'3797,"-4"27"-3445,8-12 704,-8 12-1014,1-1 1,-1 1-1,0-1 0,0 0 1,0 1-1,0-1 0,1 1 0,-1-1 1,0 1-1,1-1 0,-1 1 1,0-1-1,1 1 0,-1 0 0,0-1 1,1 1-1,-1-1 0,1 1 1,-1 0-1,1-1 0,-1 1-42,6-5 243,-6 5-19,6-4-38,4-2-80,-5 3-3,-1 0 1,1 1 0,0-1 0,1 1 0,-1 0 0,0 1-1,1-1-103,6-1 125,-1-1 0,0 0 0,0-1 0,0 0-1,6-4-124,-8 3 149,-6 4-135,0 0 1,0 0 0,0 0 0,1 1 0,-1 0 0,0-1 0,1 1-1,-1 0 1,1 1 0,-1-1 0,1 0 0,-1 1 0,1 0-15,-8 20-2038,-10 42-2692,7-29 3338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04.0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64 208 1056,'1'-1'116,"0"1"-1,-1 0 1,1-1-1,0 1 1,0-1-1,-1 1 1,1-1 0,0 1-1,-1-1 1,1 1-1,0-1 1,-1 0 0,1 1-1,-1-1 1,1 0-1,-1 0 1,0 1-1,1-1 1,-1 0 0,0 0-1,1 0 1,-1 0-1,0 0-115,9-31 425,-5 17-111,-1 2-246,1 1 0,1 0 0,0 0 0,0 1 0,1-1 0,1 1 0,0 0 0,8-8-68,-12 15 47,0 1 1,1 0-1,0 0 0,0 0 1,0 1-1,0-1 0,3 0-47,-4 1-6,-1 1-1,1 0 0,-1 0 1,1 1-1,-1-1 1,1 0-1,0 1 0,-1 0 1,1 0-1,0-1 1,-1 1-1,1 1 1,2-1 6,-4 1-7,0-1 1,-1 1 0,1-1 0,0 0 0,0 1-1,-1 0 1,1-1 0,0 1 0,-1 0 0,1-1-1,-1 1 1,1 0 0,0-1 0,-1 1 0,0 0-1,1 0 1,-1 0 0,0 0 0,1-1 0,-1 1-1,0 1 7,5 21 139,-4-16-126,4 13 219,1 0 0,3 7-232,5 13-54,-11-30 135,1 0-1,0 0 1,0-1-1,5 9-80,-6-14 57,-1 0 0,1-1 1,0 1-1,0-1 0,0 0 0,0 1 0,0-1 1,1-1-1,-1 1 0,1 0 0,0-1 0,3 2-57,-5-3 5,0 0-1,0 0 0,0 0 0,0-1 0,0 1 0,0 0 0,0-1 0,0 0 0,1 1 0,-1-1 0,0 0 1,0 0-1,1 0 0,-1 0 0,2-1-4,-2 0 1,0 0 1,0 0 0,-1 0-1,1 0 1,0-1-1,-1 1 1,1-1 0,-1 1-1,1-1 1,-1 0-1,0 1 1,0-1 0,1 0-1,-1 0 1,0-2-2,0 2-20,2-2 27,0-1 1,0 0-1,-1 0 0,0 0 1,0 0-1,0 0 0,-1 0 0,0 0 1,0-1-1,0-3-7,1-15 3,-2 18-29,1 0 0,-1-1 0,0 1-1,0-1 1,-2-5 26,1 6-15,0 1-1,0-1 1,-1 0-1,0 1 1,0-1 0,0 1-1,-1 0 1,0 0-1,0 0 1,0 0-1,0 0 1,-1 1-1,0-1 1,0 1 0,0 0-1,-1 0 1,1 1-1,-1-1 1,-1 0 15,5 4-7,0-1 1,0 0 0,0 1 0,-1-1-1,1 0 1,0 1 0,0 0-1,-1-1 1,1 1 0,0 0-1,-1-1 1,1 1 0,0 0-1,-1 0 1,1 0 0,0 0-1,-1 0 1,1 1 0,-1-1 6,0 1-7,1 0 0,-1 0 0,1-1 0,-1 1 0,1 1 0,-1-1 0,1 0 0,0 0 0,-1 0 0,1 1 1,0-1-1,0 1 0,0-1 0,0 1 0,0 0 7,-7 10-2,2 1 1,-1-1 0,1 2-1,-1 4 2,4-8 80,-2 1-1,1-1 0,-1 0 0,-1-1 1,0 1-1,0-1 0,-3 3-79,6-8 40,0 0-8,0 0 1,0-1-1,0 0 0,0 1 1,-1-1-1,0 0-32,2-2 22,1 0 0,-1 0 0,0 0 0,1-1 0,-1 1 0,0 0 0,0-1 0,0 0 0,0 1 0,1-1 0,-1 0 0,0 0 0,0 0 0,0 0 0,0 0 0,0-1 0,0 1-22,-42-9 124,26 4-517,1 2 1,-1 0 0,0 1 0,-5 1 392,-6-2-2981,19 3 1354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23.6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98 2240,'0'-1'31,"0"1"0,0-1 0,-1 1 0,1-1-1,0 1 1,0-1 0,0 1 0,0-1 0,0 0 0,0 1 0,0-1 0,0 1 0,0-1 0,0 1-1,0-1 1,0 1 0,0-1 0,0 0 0,0 1 0,1-1 0,-1 1 0,0-1 0,0 1 0,1-1-1,-1 1 1,0 0 0,1-1 0,-1 1 0,0-1 0,1 1 0,-1 0 0,1-1 0,-1 1 0,1 0-1,-1-1 1,1 1 0,-1 0 0,1-1 0,-1 1 0,1 0 0,-1 0 0,1 0-31,12-9 830,2-8 630,-14 15-1238,1 0 1,-1 0 0,1-1-1,0 1 1,0 0 0,0 0-1,0 1 1,1-1 0,-1 0-1,0 1 1,1-1 0,-1 1-1,1 0 1,-1 0 0,3-1-223,13-1 599,-4 0-86,0 0 0,-1 2 0,10-1-513,12 3 201,-13 0 59,0-1 0,0-2 1,15-2-261,-19 3-1234,-16 2 886,1-1 1,-1 0-1,1-1 0,-1 1 1,1 0-1,-1-1 0,1 1 1,-1-1-1,1 0 348,5-3-1237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05.5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1 177 1248,'4'-10'351,"-3"6"-197,0 1 0,0 0 0,1 0 0,-1 0 0,1 0 0,0 1 0,1-3-154,32-47 2139,-23 40-1962,0 0 0,1 1 0,0 0-1,1 1 1,1 1 0,4-2-177,-16 9 25,1 0 0,0 1-1,-1-1 1,1 1 0,0 0-1,0 0 1,0 0 0,0 1 0,0-1-1,3 1-24,-5 0 39,1 0 0,-1 0 0,1 1 0,-1-1 0,1 1 0,-1 0 0,0 0 0,1-1 0,-1 2 0,0-1 0,0 0 0,0 0 0,0 1 0,0-1 0,0 1 0,0-1 0,0 1 0,-1 0-39,2 2 8,0-1-1,0 1 1,-1 0-1,1 0 1,-1 0-1,0 0 0,0 0 1,-1 1-1,1-1 1,-1 3-8,2 7 13,0 0 1,-1 10-14,4 26 16,-2-29 120,0 0 1,-2 4-137,6 38 196,-5-37-105,-3-23-65,0 0-1,0 0 0,0 0 1,1 0-1,-1 0 1,1 0-1,-1 0 1,1 0-1,0 0 1,0 0-1,1-1 1,-1 1-1,0 0 1,1-1-1,0 1 0,0-1 1,-1 1-1,3 0-25,1 2 61,-3-4-49,-1 1-1,1 0 1,1 0 0,-1-1-1,0 1 1,0-1-1,0 0 1,1 1 0,-1-1-1,1 0 1,-1-1-1,1 1 1,-1 0-1,1-1 1,1 1-12,9 0-781,7-2-2486,-10 1 1070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06.1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414 1 576,'-4'0'1249,"4"0"-1210,0 0 0,0 1 0,0-1 0,0 0 0,0 1-1,0-1 1,0 0 0,-1 1 0,1-1 0,0 0 0,0 1 0,0-1 0,0 0-1,0 1 1,0-1 0,-1 0 0,1 1 0,0-1 0,0 0 0,0 0-1,-1 1 1,1-1 0,0 0 0,-1 0 0,1 1 0,0-1 0,-1 0-39,-12 15 770,2-3-270,0 1 0,-5 8-500,-3 8 390,-44 68 916,33-49-922,-1-2 0,-23 25-384,23-37-610,-2-2 1,-17 14 609,17-16-2274,23-22 578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06.8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207 1 1568,'0'6'363,"-2"0"-1,1 0 1,-1 0 0,1 0-1,-2 0 1,-1 5-363,-6 8 279,0-1 0,-1 0 0,-1 0 0,-1-1 0,0-1 1,-2 0-1,1-1 0,-2 0 0,-12 8-279,-11 11-3408,26-23 1840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0.0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17 994 1888,'-12'0'1083,"11"0"-566,1 0-122,-3-8 2132,4 4-2444,-1 0 0,1 0 0,0 0 0,1 0 0,-1 0 0,1 0 0,0 1 0,0-1 0,0 0 0,0 1 0,0 0 0,1-1 0,0 0-83,11-16 164,85-152 1137,-57 98-1048,-19 35-52,-2 0-1,-1-1 0,12-41-200,-7-14 414,-3 7-66,-4 32-184,6-9-164,-14 43-78,0 1 0,1 0-1,1 1 1,6-8 78,-14 24-21,-1-1-1,1 1 1,0 0-1,1 0 1,-1 0-1,1 0 1,-1 1-1,1-1 1,0 1-1,0 1 1,1-1-1,1 0 22,-5 2 3,1 0 0,0 0 0,-1 1 0,1-1 0,0 1-1,0-1 1,0 1 0,-1 0 0,1 0 0,0 0 0,0 1-1,0-1 1,-1 1 0,1-1 0,0 1 0,-1 0 0,1 0-1,0 0 1,-1 1 0,1-1 0,-1 0 0,0 1 0,1 0 0,-1-1-1,1 3-2,3 2-7,0 1-1,0 0 1,-1 0-1,-1 0 0,1 1 1,-1 0-1,0 0 1,-1 0-1,0 0 0,0 1 1,0 0 7,2 12-6,-1 1 0,0 0 0,-1 18 6,-2-30 101,-1 0 0,0 0 0,0 0 0,-1 0-1,-1 0 1,0 0 0,0 0 0,-1-1 0,0 1 0,-1-1 0,1 0 0,-3 3-101,4-9 30,0-1 1,0 1 0,0-1-1,-1 1 1,1-1 0,-1 0 0,1 0-1,-1 0 1,0 0 0,0-1-1,0 1 1,0-1 0,0 1-1,0-1 1,0 0 0,0-1 0,0 1-1,0 0 1,-1-1 0,1 0-1,0 1 1,-1-1 0,1-1-1,-1 1-30,-10-1 129,1-1 0,-1 0 0,1-1 0,-1 0 0,-1-2-129,11 3-32,-39-11-2672,-4 1 2704,46 12-181,-1 0 1,1-1-1,0 1 0,-1 0 0,1 0 1,-1 0-1,1 0 0,0 0 0,-1 1 1,1-1-1,-1 0 0,1 1 0,0-1 1,-1 0-1,1 1 0,0 0 1,0-1-1,-1 2 181,-3 4-1872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1.3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213 14 576,'5'-12'347,"-5"11"-59,0 1-102,0 0-90,0 0 22,0 0 244,0 0-4,-1 6 1066,-34 39 1626,15-13-2571,15-24-381,0 1 0,-1-1 0,-6 7-98,2-3 99,0 1-1,1 0 1,1 1-1,0 0 1,1 0-1,0 0 1,1 1-1,1 0-98,-9 28 220,3 1-1,0 9-219,0 2 108,3 0 0,3 0-1,2 0 1,2 0 0,3 2-108,-1-45 79,1-1 1,0 0-1,0 1 1,1-1-1,1 0 1,0 0-1,0-1 1,1 1-1,1-1 1,0 0-1,6 8-79,-7-10 22,0 0-1,-1-1 0,1 1 1,-2 1-1,2 3-21,-3-10 7,-1 0-1235,0 0-3268,-1-2 1968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2.0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5 107 2144,'0'0'33,"0"0"0,-1 0 0,1 0 1,0-1-1,0 1 0,-1 0 0,1 0 0,0-1 0,0 1 0,-1 0 1,1 0-1,0-1 0,0 1 0,0 0 0,0-1 0,-1 1 1,1 0-1,0-1 0,0 1 0,0 0 0,0-1 0,0 1 0,0 0 1,0-1-1,0 1 0,0 0 0,0-1 0,0 1 0,0 0 0,0-1 1,0 1-1,0 0 0,0-1 0,1 1 0,-1 0 0,0 0 1,0-1-1,0 1-33,3-12 1737,-2 9-1652,0 0-1,0 1 1,0-1-1,0 1 1,0 0-1,1-1 1,-1 1-1,1 0 1,0 0-1,-1 0 1,1 0-1,0 0 1,0 0-1,2-1-84,3-4 129,-2 3-102,-1 0 0,1 0 0,0 0 0,0 1 0,1-1 0,-1 1 0,1 1 0,-1-1 1,1 1-1,0 0 0,0 0 0,0 1 0,0 0 0,0 0 0,0 0 0,2 0-27,2 1 64,0 0 0,0 1 0,0-1-1,-1 2 1,1-1 0,0 2 0,0-1 0,-1 1 0,9 4-64,-11-3 110,0-1-1,-1 1 1,1 1-1,-1-1 1,0 1-1,0 0 1,-1 1 0,0-1-1,1 2-109,3 4 188,-1 0 0,0 1 1,-1 0-1,3 7-188,-3-6 77,0 1 71,0 1 0,3 9-148,-8-17-85,1-1 1,1 1-1,-1-1 1,1 0-1,0 0 1,1 0 84,8 14-981,-12-20 733,-1 1 0,0-1-1,1 1 1,-1-1 0,1 1-1,-1-1 1,0 0 0,1 1-1,-1-1 1,1 0 0,-1 1 0,1-1-1,-1 0 1,1 0 0,-1 1-1,1-1 1,0 0 0,-1 0 248,0 0-1920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2.4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424 1 1056,'-8'14'4647,"-14"26"-4137,-3 0-121,-2-1 1,-1-1-1,-2-2 0,-2-1 1,-1-1-1,-4 0-389,-113 99-288,132-112-706,14-15 692,-6 3-1095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3.0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155 8 3328,'-5'-8'1216,"2"8"-928,-2 0-96,5 0 320,-5 3-320,2 5 64,-7 3-160,2 2 0,-4 1-32,-1 2-128,-1 3 32,1 1 96,0-1-32,0 3-96,5-3 32,-4 0-480,2-3 288,2-5-1184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3.3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104 9 2816,'5'-8'1056,"0"8"-832,-1 3-64,-4-3 544,4 8-416,-4 3 320,-4 5-352,0-2-288,-6 10 0,-3-5 128,1 4-32,-6 1-800,2-5 384,2 0-1664,-2 0 1088,2 3-320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6.3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1 104 1824,'4'-5'354,"1"0"-1,0 0 1,0 0 0,0 0 0,6-3-354,14-13 466,-18 14-301,0 1 0,0-1 1,1 2-1,0-1 0,0 1 1,0 0-1,6-3-165,-13 8 25,0 0-1,-1 0 1,1 0 0,-1 0-1,1 0 1,0 0 0,-1 0 0,1 0-1,0 0 1,-1 0 0,1 0 0,0 0-1,-1 0 1,1 0 0,0 0-1,-1 1 1,1-1 0,-1 0 0,1 1-1,0-1 1,-1 0 0,1 1-1,-1-1 1,1 1 0,-1-1 0,1 0-1,-1 1 1,0-1 0,1 1 0,-1 0-1,1-1 1,-1 1 0,0-1-25,11 24-29,-9-17 100,4 9-60,-1 1-1,0 0 0,-2 0 0,2 16-10,1 6-57,101 662 677,-97-632-328,-6-31-37,-1-1 0,-2 1 0,-1 0-1,-3 18-254,0-31 143,-2 1 0,0-1 0,-1 0 1,-1 0-1,-2 0 0,-10 20-143,14-34-230,-1 0 1,-1 0 0,0-1-1,0 0 1,-1-1 0,0 1-1,-1-1 1,0-1 0,0 0-1,-1 0 1,0-1 0,0 0-1,-1 0 1,0-1 0,0-1 0,0 0-1,-11 3 230,-9 0-2613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2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28 4064,'-1'0'63,"1"-1"1,0 1-1,-1-1 1,1 1 0,0 0-1,-1-1 1,1 1-1,0-1 1,0 1-1,-1-1 1,1 1-1,0-1 1,0 1-1,0-1 1,0 1-1,-1-1 1,1 1-1,0-1 1,0 1-1,0-1 1,0 1-1,0-1 1,0 0 0,0 1-1,1-1 1,-1 1-1,0-1 1,0 1-1,0-1 1,1 1-1,-1-1 1,0 1-1,0 0 1,1-1-1,-1 1 1,0-1-1,1 1 1,-1-1-64,2 1 37,-1-1 0,1 0 0,0 0 0,-1 1 0,1-1 0,0 1 0,-1 0 0,1-1 0,0 1 0,0 0 0,0 0 0,1 0-37,62-2 1033,-36 1-310,0 0 0,1 2 0,-1 1 1,12 4-724,-26-4 307,-12-2-612,0 0 0,0 1-1,-1-1 1,1 1-1,0-1 1,0 1-1,-1 0 1,1 0-1,-1 0 1,1 0-1,-1 1 1,1-1-1,-1 1 1,0-1-1,1 1 1,-1 0-1,1 1 306,4 6-1477,1 1-928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7.5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278 528 1248,'-12'-13'515,"11"12"-455,0 0-1,0-1 1,0 1-1,0 0 0,0 0 1,0 0-1,0 0 1,-1 0-1,1 0 1,0 0-1,-1 0 1,1 0-1,0 0 0,-1 1 1,1-1-1,-1 1 1,1-1-1,-1 1 1,0 0-1,1-1 1,-1 1-1,1 0 0,-1 0 1,0 0-1,1 0 1,-1 0-1,1 0 1,-1 1-1,1-1 1,-2 1-60,-4 1 178,0 1 1,0 1-1,0-1 1,1 1-1,-1 0 1,1 0 0,0 1-1,0-1 1,0 2-179,-14 14 398,-15 18-398,17-17 128,-41 55 373,56-73-497,0 1 0,1-1 0,-1 1 0,1 0 0,0 0 0,0 0 0,1 0 0,-1 1 0,1-1 0,0 0 0,0 1 0,0-1 0,1 1 0,-1-1-1,1 1 1,0-1 0,0 1-4,1-2 8,-1-1 0,1 1 0,0 0 0,-1-1-1,1 1 1,0-1 0,0 1 0,1-1-1,-1 1 1,1-1 0,-1 0 0,1 0 0,-1 0-1,1 0 1,0 0 0,0 0 0,0 0-1,1 0 1,-1-1 0,0 1 0,0-1 0,1 0-1,-1 0 1,1 1 0,-1-2 0,1 1-1,0 0-7,1 0 30,0 0 0,0 0-1,0 0 1,0-1-1,0 1 1,0-1-1,0 0 1,0 0-1,0-1 1,0 1-1,0-1 1,0 0 0,-1 0-1,4-2-29,-2 1 51,-1 0 0,0 0 0,1-1 1,-1 0-1,0 0 0,-1 0 0,1-1 0,-1 1 0,1-1 0,-1 0 0,2-3-51,4-6 13,-1-1 0,0-1 0,-1 1 0,0-2 0,-1 1-1,-1 0 1,-1-1 0,0 0 0,-1 0 0,0-5-13,2-33-47,-2-1 1,-3-23 46,0 43-36,-1 10 48,0 0-1,-2 0 0,-6-23-11,-24-71 183,3 6 278,25 84-612,5 26-40,2 18 111,13 84 459,12 79 10,-16-95-157,16 96 784,-17-124-872,4 0 0,6 13-144,-9-47-666,-9-18 169,0 1 0,0-1 1,0 0-1,-1 1 0,1-1 0,-1 1 0,0 0 497,0 4-2970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8.0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37 1152,'0'0'43,"0"0"0,-1-1 0,1 1 1,0 0-1,0 0 0,0-1 0,-1 1 0,1 0 0,0 0 1,0 0-1,-1 0 0,1-1 0,0 1 0,-1 0 0,1 0 0,0 0 1,0 0-1,-1 0 0,1 0 0,0 0 0,-1 0 0,1 0 1,0 0-1,-1 0 0,1 0-43,-6-2 2043,6 1-2001,0 1 0,0 0 0,0 0 0,0-1 0,1 1 0,-1 0 0,0 0 0,0-1 1,0 1-1,0 0 0,0 0 0,0-1 0,0 1 0,1 0 0,-1 0 0,0 0 0,0-1 0,0 1 0,1 0 0,-1 0 0,0 0 0,0 0 0,0 0 0,1-1 0,-1 1 0,0 0 0,0 0 0,1 0 0,-1 0-42,5-3 141,-1 0 0,1 0 0,0 0 0,0 1 0,0 0 0,1 0 0,-1 0 0,0 1 0,1-1-141,1 1 46,0 0 0,0 1 0,-1-1 0,1 1 0,0 1 0,0-1 0,0 1-1,0 0 1,-1 1 0,1-1 0,-1 1 0,1 1 0,-1-1 0,0 1-1,1 0 1,-1 1 0,-1-1 0,3 3-46,14 10 141,-1 2 1,-1 0-1,0 1 0,-1 2-141,8 6 140,-8-6 27,15 22-167,3 2-1148,-37-45 1037,1 1 0,0 0 0,-1-1 0,0 1 0,1 0 0,-1-1 0,1 1 0,-1 0 0,0 0 0,0 0 0,1-1 0,-1 1 0,0 0 0,0 0 0,0 0 0,0 0 111,0 0-2080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8.4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294 55 576,'0'-1'10,"-1"1"0,1-1 0,0 0 0,-1 1 0,1-1 0,0 0 0,0 0 0,0 1 0,0-1 1,-1 0-1,1 1 0,0-1 0,0 0 0,1 0 0,-1 1 0,0-1 0,0 0 0,0 0 0,0 1 0,1-1 0,-1 0 0,0 1 0,0-1 0,1 0 0,-1 1 0,1-1 0,-1 1 1,1-1-11,1-3 27,-2 2-3,1 0-1,-1 1 0,1-1 0,-1 0 1,0 0-1,0 0 0,0 0 1,0 0-1,0 0 0,-1-2-23,1-3 754,0 7-167,0 0-187,0 0-70,-1 16 1238,-4-2-1004,0 0-1,-1-1 1,-1 1-1,0-1 0,-1 0 1,0-1-1,-1 0 1,-3 2-564,-4 5 311,-2 0 1,-1-2 0,0 0 0,-9 5-312,-71 59-2315,82-66 1259,3-3-1125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9.1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99 19 2976,'0'0'81,"-1"-1"-1,1 0 1,-1 1 0,1-1-1,-1 0 1,1 1-1,0-1 1,-1 0 0,1 0-1,0 1 1,0-1 0,-1 0-1,1 0 1,0 0 0,0 1-1,0-1 1,0 0 0,0 0-1,0 0-80,0-3 671,-8 9 235,-2 17-737,0 0-1,1 1 0,1 0 1,-4 20-169,1-4-237,-11 36-2178,18-59 260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19.4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74 0 4160,'0'4'1536,"0"0"-1216,-5 11-64,2-3 352,-2 8-384,-3 2-32,-6 2-96,1 1-576,0 2 256,1-3-2432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1:43.4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276 267 992,'-1'-2'131,"0"0"-1,0 1 1,0-1 0,0 0-1,0 0 1,0 0 0,1 1 0,-1-1-1,1 0 1,-1 0 0,1 0-1,0 0 1,0 0 0,0 0-1,0 0 1,0 0 0,0 0 0,1-1-131,-1-6 394,-9-2-282,5 2 104,-5-5 474,8 12-661,-1 1-1,1 0 1,0-1-1,-1 1 1,1 0-1,-1 0 1,1 0-1,-1 0 1,0 0-1,0 0 1,1 0-1,-1 1 1,0-1-1,0 1 1,0-1-1,0 1 0,1-1 1,-1 1-1,0 0 1,0 0-1,0 0 1,0 0-1,0 1 1,0-1-1,0 0 1,0 1-1,1-1 1,-1 1-1,0 0 1,0 0-1,1-1 1,-1 1-1,0 0 1,1 0-1,-1 1 1,1-1-1,-1 0 1,1 1-1,-1-1-28,-6 7-8,1 1-1,0 0 1,0 1 0,0 0-1,1 0 1,1 0 8,0-2 64,-18 34 127,3 0-1,1 2 0,-6 23-190,14-33 71,1 1 0,1 0 0,1 7-71,8-38-8,-1 1 0,1-1 0,0 0-1,0 0 1,1 0 0,-1 1 0,1-1-1,0 0 1,0 0 0,0 0-1,0 0 1,1 0 0,0-1 0,1 4 8,-1-5 12,-1 0 1,0 0-1,1 0 1,-1-1 0,1 1-1,0-1 1,-1 1-1,1-1 1,0 1 0,0-1-1,0 0 1,0 0-1,0 0 1,0 0-1,0-1 1,0 1 0,1 0-1,-1-1 1,0 1-1,0-1 1,0 0 0,1 0-1,-1 0 1,0 0-1,0 0 1,1 0-1,0-1-12,8-2 109,0 0-1,0 0 0,-1-1 0,1-1 1,-1 0-1,0 0 0,0-1 0,-1 0 1,3-3-109,4-3 56,-1-1 0,-1 0 1,0-2-1,12-14-56,-14 13 9,-1-1-1,-1 0 0,0-1 1,4-11-9,27-76-31,-39 102 28,7-23-16,0 0 0,-2 0 0,0-1 0,-2 0 0,-2 0 0,0 0 0,-1-5 19,-2 27-4,-1 1 1,0-1-1,0 1 0,0-1 0,0 1 1,-1 0-1,1 0 0,-1 0 0,0-1 1,0 1-1,-3-2 4,4 3-5,-1 1 0,0-1 0,0 0-1,0 1 1,0 0 0,-1 0 0,1-1 0,-1 1 0,1 1 0,-1-1 0,0 0 0,1 1 0,-1-1 0,0 1 0,0 0-1,-3-1 6,4 2-11,1 0 0,-1 0-1,1 0 1,-1 0-1,1 0 1,-1 0 0,0 0-1,1 0 1,-1 1-1,1-1 1,-1 1 0,1-1-1,-1 1 1,1 0-1,0 0 1,-1-1 0,1 1-1,0 0 1,-1 0-1,1 0 1,0 0 0,-1 2 11,-2 2-11,-1 1 0,1-1 0,1 1 0,-3 5 11,-3 4 44,2-2-29,0 0 0,1 1 0,1 0 0,-2 8-15,-4 9 206,6-17-167,1 1-1,1-1 0,0 1 1,1 0-1,0 0 0,1 0 1,1 0-1,0 1 0,2 8-38,3 8 29,1 1 0,1-2 0,10 28-29,-12-49 34,-1 1 0,2-1-1,-1-1 1,1 1-1,0-1 1,4 3-34,-4-3 49,-2-4-2,0-1 0,1 1 1,-1-1-1,1 0 0,0 0 0,0-1 1,0 1-1,0-1 0,1-1 0,-1 1 0,1-1 1,0 1-1,0-1 0,0-1 0,0 0 0,0 1 1,0-2-48,6 2 63,0-1 0,0-1 0,0 0 0,0 0 0,0-1 0,0-1 0,0 0 0,3-2-63,-6 2 27,-1-1 1,0-1-1,0 1 0,0-1 1,0-1-1,-1 1 1,1-1-1,-1-1 1,-1 1-1,1-1 0,-1 0 1,3-3-28,-2-1 31,1 1 0,-1-1-1,-1-1 1,1 1 0,-2-1 0,0 0 0,0 0 0,2-8-31,-5 10-6,35-110 54,1-31-48,-36 141 3,7-36 32,2-28-35,-7 43-89,1-24-206,-3 74 167,0 0 1,1 0 0,2-1 0,0 3 127,3 13-259,1 9 259,-5-10 0,-2 0 0,-1 0 0,-3 35 0,0-34 187,-1 19-28,0-26-127,-3 13 6,5-35-14,-1 1 1,1-1 0,1 1 0,-1 0 0,1-1-1,0 1 1,0 0 0,1-1 0,0 1-1,0-1 1,1 1 0,0-1 0,0 0-1,3 6-24,-5-11 4,0-1-1,0 1 0,0 0 0,0-1 1,0 1-1,1-1 0,-1 1 1,0-1-1,1 1 0,-1-1 0,0 1 1,1-1-1,-1 0 0,0 1 0,1-1 1,-1 1-1,1-1 0,-1 0 1,1 1-1,-1-1 0,1 0 0,-1 1 1,1-1-1,-1 0 0,1 0 1,-1 0-1,1 1 0,-1-1 0,1 0-3,1 0 28,3 3-25,0-1 1,0 0-1,0 0 1,0 0-1,0 0 1,0-1-1,0 0 0,0 0 1,2 0-4,50 1-67,-40-2 103,31 0 169,-15 1-153,0-1 0,-1-1-1,1-2 1,-1-2 0,14-3-52,-33 4 25,0 0 1,0 0-1,0-1 0,-1-1 1,0 0-1,0-1 0,-1 0 1,1-1-1,-2 0 0,1-1 1,-1 0-1,4-5-25,7-11 1,-1-1 1,-1 0-1,-1-2 1,-1 0-1,-2-1 1,-1-1-1,-1 0 1,-2 0-1,0-2 1,-3 1-1,5-29-1,-12 54 15,0 1 0,-1-1 0,1 0 1,-1 0-1,0 0 0,-1 1 0,1-1 0,-1 0 0,0 1 1,-1-1-1,0 1-15,1 1-10,-1 1 1,1-1-1,-1 1 1,0 0-1,-1 0 1,1 0-1,0 0 1,-1 1-1,0-1 1,1 1-1,-1-1 1,0 1-1,0 0 1,0 0-1,-1 0 1,1 1-1,-2-2 10,-3 0-36,0-1-1,-1 1 0,1 0 1,-1 1-1,0 0 0,1 0 1,-1 1-1,-1 0 37,5 1-13,1 0-1,0 0 1,-1 1-1,1 0 1,0-1-1,0 2 1,0-1-1,-1 0 1,1 1-1,0 0 1,1 0-1,-1 0 1,0 0-1,1 1 1,-1-1-1,1 1 1,-2 2 13,-3 3-18,1-1-1,0 1 1,0 1 0,1-1 0,0 1 0,1 0 0,0 1 0,0-1-1,1 1 1,-1 3 18,0 6-36,0 0 0,1 0 0,1 0-1,1 0 1,0 5 36,0 18 101,1 1 1,3 4-102,-1-32 38,1-1 0,0 1 0,1 0 0,1-1 0,0 0 0,1 0 0,5 12-38,-4-16 38,1 1-1,0-1 0,1 0 1,0-1-1,0 0 0,1 0 1,6 4-38,-12-11 10,0 0 0,0 0 1,0-1-1,1 1 1,-1-1-1,1 1 0,-1-1 1,1 0-1,0-1 1,-1 1-1,1 0 0,0-1 1,-1 0-1,1 0 0,0 0 1,0-1-1,0 1-10,12-2 95,-1-1 0,1-1 0,4-2-95,-18 5 8,37-10 147,-1-2-1,14-8-154,-34 12 19,0-1-1,-1-1 0,0 0 1,-1-2-1,0 1 0,-1-2 1,10-11-19,14-21-109,31-46 109,-35 44-36,-24 34 20,0 1 0,1 0 0,1 0 0,0 1-1,9-6 17,-16 13-24,1 0-1,0 1 1,0 0-1,0 0 1,0 1-1,1 0 1,-1 0-1,1 1 0,0 0 1,0 0-1,0 1 1,0 0-1,4 0 25,147-2 224,-158 3-217,-1 0 0,0 0 0,0 0 0,0 0 0,0 0 0,0 0 0,1 0 0,-1 0 0,0 0 0,0 0 0,0 0 0,0 0 0,1 0-1,-1 0 1,0 0 0,0 0 0,0 0 0,0-1 0,0 1 0,0 0 0,1 0 0,-1 0 0,0 0 0,0 0 0,0 0 0,0 0 0,0 0 0,0-1 0,0 1-1,0 0 1,0 0 0,0 0 0,1 0 0,-1 0 0,0-1 0,0 1 0,0 0 0,0 0-7,-3-7 164,-8-7-122,2 9-48,0-1 0,-1 2 0,1-1 0,-1 2 0,0-1 0,0 1 0,0 1 0,0 0 0,-11-1 6,13 2-25,-1 0-1,1 1 1,0 0 0,0 0-1,-1 1 1,1 0-1,0 1 1,0 0 0,0 0-1,0 1 1,0 0-1,1 0 1,-1 1-1,1-1 1,0 2 0,0-1-1,0 1 1,1 0-1,0 1 1,0-1-1,0 1 1,0 0 0,1 1-1,0-1 1,1 1-1,-1 0 1,1 1 0,0-1-1,1 0 1,-2 6 25,-14 39-52,2 1 1,2 1-1,-3 28 52,17-75 49,-1 1 0,2 0 0,-1 0 0,1 0 1,1 0-1,-1 0 0,1-1 0,1 1 0,-1 0 0,1 0 0,1-1 0,-1 1 1,1-1-1,1 0 0,-1 0 0,1 0 0,0 0 0,1-1 0,2 4-49,-5-9 18,-1 1-1,0-1 1,0 0-1,0 0 1,1 0-1,-1 0 1,1 0-1,-1 0 1,1 0-1,-1 0 1,1-1-1,0 1 1,-1 0-1,1-1 1,0 1-1,-1-1 0,1 0 1,0 0-1,-1 0 1,1 0-1,1 0-17,0 0 10,-1-1-1,1 0 0,-1 0 0,1 0 0,-1 0 1,1 0-1,-1 0 0,0 0 0,0-1 0,1 0 0,-1 1 1,0-1-1,0 0-9,5-6 47,-1 1 0,1-1 0,-1 0-1,-1-1 1,0 0 0,4-8-47,5-16 44,-3-1 0,0 0 0,-2-1 0,1-19-44,-1 11 32,12-56-181,-19 90 61,0 0-1,-1 0 1,0-1 0,-1 1-1,0-6 89,0 7-299,-5 27 43,-4 69 192,8-45 81,1 20 163,3 3-180,-1-46 37,0 1 1,2-1-1,0 0 0,2 0 1,1 4-38,-6-22 26,0 1 0,1-1 0,-1 1 0,0-1 0,1 0 0,-1 1 0,1-1 0,0 0 0,0 0 0,0 0 0,0 0 0,0 0 0,0-1 0,0 1 0,1-1-26,1 2 46,1-1-1,-1-1 0,0 1 0,1 0 1,0-1-1,-1 0 0,1 0 0,3 0-45,9-1 164,0 0 1,1 0-1,-1-2 0,10-2-164,-15 3 95,36-6 254,0-2 0,29-9-349,-47 11 15,8-3-136,-36 10-248,1-1 0,-1 0 0,1 1 0,-1-1 0,1 1 0,-1 0 0,1 0 1,0 0 368,-1 0-436,-1 0-3617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1:44.6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40 1472,'-1'-6'970,"0"9"364,0 11-107,2-1-508,-1-11-600,0 0-1,0-1 0,0 1 0,0 0 0,0-1 0,0 1 0,1 0 0,-1-1 0,0 1 0,1-1 0,-1 1 0,1 0 0,0-1 0,0 1 0,0 0-118,5 0 132,-1-1-1,0 0 1,1-1 0,-1 1-1,0-1 1,1 0 0,-1-1-1,1 1 1,3-2-132,50-12-94,-46 10 208,25-4-42,-1 1 0,6 1-72,22-3 176,12 1-37,-28 3-22,124-20 1126,-149 22-1113,1 1 0,-1 1 0,15 1-130,-5 1 63,6 3-111,-40-4 0,0 0-1,1 0 0,-1 0 1,0 0-1,1 0 1,-1 0-1,0 0 0,1 0 1,-1 0-1,0 0 1,1 0-1,-1 0 0,0 0 1,1 0-1,-1 0 0,0 0 1,1 0-1,-1 0 1,0 1-1,1-1 0,-1 0 1,0 0-1,0 0 1,1 0-1,-1 1 0,0-1 1,0 0-1,1 0 0,-1 1 1,0-1-1,0 0 1,0 0-1,1 1 0,-1-1 1,0 0-1,0 1 0,0-1 1,0 0-1,0 1 1,0-1-1,0 0 0,1 1 1,-1-1 48,-8 14-3816,5-8 3371,-7 12-2078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1:45.3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5 206 2144,'-1'-1'126,"1"0"0,-1 1 0,1-1 0,0 0 0,-1 0 0,1 1 0,0-1 0,-1 0 0,1 0 0,0 0 0,0 0 1,0 1-1,0-1 0,0 0 0,0 0 0,0 0 0,0 0 0,0 0 0,0 1 0,1-1 0,-1 0 0,0 0 0,0 0 0,1 1 0,-1-1 0,1 0 0,-1 0 0,1 1 0,-1-1 0,1 0 0,-1 1 1,1-1-1,-1 0 0,2 0-126,4-10 1415,2-2-408,-7 11-868,1 1 0,-1-1-1,0 0 1,0 0 0,0 1 0,0-1 0,-1 0-1,1-1-138,0-1 75,0 1 0,1 0 0,-1-1 0,1 1 1,-1 0-1,1 0 0,0-1 0,0 2 0,1-1 0,-1 0 0,0 0 0,1 1 0,0-1-75,2-1 41,0 0 0,1 1-1,-1-1 1,1 1 0,0 0 0,0 0 0,1 1-41,14-5 156,1 1 1,0 1-1,21-1-156,-31 4 195,79-15 709,-48 8-721,0 2-1,44-1-182,-70 8-77,120 0 51,-113 2-740,0 0 0,-1 2-1,1 1 1,18 6 766,23 14-1701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5:25:3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0 1824,'0'0'587,"0"0"-353,0 0-100,0 0 68,0 0-47,0 0 69,0 0-101,-18 1 1605,11 5-1527,6-6-196,1 0-1,0 1 0,-1-1 0,1 1 0,0-1 0,-1 0 0,1 0 0,-1 1 0,1-1 0,-1 0 0,1 0 0,0 1 0,-1-1 0,1 0 0,-1 0 0,1 0 0,-1 0 0,1 0 0,-1 1 0,0-1-4,-3 11 1883,2-10-1773,1 0 0,-1 0 0,1 0 0,-1-1 1,1 1-1,-1-1 0,1 1 0,-1-1 0,1 0 0,-1 0 0,0 1 1,0-1-111,0 0 50,-1 0 1,1 1 0,0-1 0,-1 1-1,1-1 1,0 1 0,0 0 0,-1 0-51,-8 7 90,0 0 1,0 1 0,1 0-1,0 0 1,1 1 0,-7 9-91,11-13 26,-1-1 0,0 1 0,0-1 1,-1 0-27,-11 11 81,-38 25-33,18-13 22,27-20 22,0 0 1,0 1-1,0 0-92,11-8 17,0-1-1,0 0 1,-1 1-1,1-1 1,0 1 0,-1-1-1,1 0 1,-1 0-1,1 1 1,0-1-1,-1 0 1,1 0 0,-1 1-1,1-1 1,-1 0-1,1 0 1,-1 0 0,1 0-1,-1 0 1,1 0-1,-1 0 1,1 0 0,-1 0-17,1 0 3,0 0 1,0-1-1,0 1 1,0 0-1,0-1 1,0 1-1,0-1 1,0 1-1,0 0 1,1-1-1,-1 1 1,0 0-1,0-1 1,0 1-1,0 0 1,1-1-1,-1 1 1,0 0-1,0-1 1,0 1-1,1 0 1,-1 0-1,0-1 1,1 1 0,-1 0-1,0 0 1,0 0-1,1-1 1,-1 1-1,0 0 1,1 0-4,6-7-1510,-6 6-820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57:46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1 640,'0'19'832,"-1"-14"-551,1 0 0,-1 0 0,0 0-1,0 0 1,-2 2-281,2-2 205,-1 0-1,1 0 1,0 0-1,1 0 1,-1 3-205,-9 103 1562,10-94-1498,1 1 1,1-1-1,0 0 0,1 0 1,1 0-1,0 0 0,2-1 1,0 0-1,0 0 0,2 0 1,0-1-1,0 0 0,2 0 1,0-1-1,0 0 0,10 8-64,-9-10 1,-2-2 26,1 0-1,1 0 1,-1-1-1,4 2-26,68 46 299,43 20-299,-111-70 57,1 0 1,0-2 0,1 1-1,-1-2 1,1 0-1,0-1 1,0 0 0,0-2-1,0 0 1,14 0-58,101 2 136,-60 1 12,-1-4 0,15-4-148,1-4 306,0-4 1,58-17-307,-17 2 238,-30 7-188,-27 6-27,-29 7 38,-1-3-1,1-1-60,24-8-15,0 3 0,1 2 1,43-1 14,-19 7 48,0 4 1,41 5-49,-99 1 17,0 1 1,0 2-1,-1 1 0,0 2 0,28 10-17,-46-12 0,0 0 0,-1 1 0,0 1 0,0 0 0,0 1 0,-1 0 0,0 1 0,9 10 0,-15-13 41,1 0 1,-1 0 0,-1 0 0,1 0 0,-1 1-1,1 4-41,-4-9 24,0-1-1,0 1 1,-1 0-1,0 0 1,1-1-1,-1 1 1,0 0-1,0 0 1,0 0-1,-1 0 1,1-1-1,-1 1 0,0 0 1,1 0-1,-1 0-23,0-2 17,0-1 0,1 1 0,-1 0 0,1 0 0,-1 0-1,0-1 1,0 1 0,1 0 0,-1-1 0,0 1 0,0 0-1,0-1 1,0 1 0,0-1 0,0 0 0,0 1 0,0-1 0,0 0-1,0 1-16,1-3 10,-1 1-1,0-1 0,1 1 0,-1 0 0,1-1 1,0 1-1,0-1 0,-1 1 0,1-1 0,0 1 1,0-2-10,1-2-1,-1 0 0,1 1 0,0 0 1,0-1-1,1 1 0,-1-1 0,1 1 1,0 0-1,0 0 0,0 0 0,1 0 1,-1 1-1,1-1 0,2-2 1,6-5-25,0 0 0,0 0 0,10-6 25,-6 6-36,-1 1 0,2 1 0,-1 1 0,1 0 0,0 1-1,1 0 1,0 2 0,0 0 0,13-2 36,15-3-136,-21 3 172,-1 2 1,1 1 0,0 1 0,11 1-37,16 1 43,-14 0 43,1 1 1,-1 2 0,1 2-1,34 8-86,7 8 32,34 17-32,-74-22-46,0 2 0,-2 1-1,30 19 47,-33-15 30,-8-7 68,-1 1 1,-1 2 0,14 12-99,-13-9 32,0-1 0,2-1 0,0-1 0,1-2 1,0 0-1,16 4-32,-9-6 58,0-1 1,1-2-1,0-1 1,1-2-1,18 1-58,-30-7 73,-1-1-1,1-1 1,0-1 0,0-1-1,3-2-72,47-10 158,0-3-158,-27 6-57,89-18 10,161-42 9,16-9 278,-132 38 6,-131 27 39,-1-1 0,25-14-285,-14 3 119,17-7-334,22-16 215,-94 47-247,0 0 0,-1-1 1,0 1-1,0-1 1,0 0-1,0 0 1,-1-1-1,1 1 0,-1-2 247,-2 4-395,-1-1-1,1 0 0,-1 1 1,0-1-1,0 0 0,0 0 1,0 0-1,0 0 0,-1 0 1,0 0-1,1 0 0,-1 0 0,0 0 1,0 0-1,-1 0 0,1 0 1,-1 0-1,1 0 0,-1 0 1,0-1 395,-11-28-1435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27.8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111 904 3392,'27'-39'2149,"-12"13"-1894,-2 0 1,-2-1-1,3-8-255,24-85 1366,-9 26-847,-7 35-500,2 1 1,3 1-1,8-7-19,-7 12 128,9-26-128,-32 68 146,-6 16-85,-8 17 47,-26 39 385,23-43-466,1 1 1,1 0-1,0 1 1,-2 11-28,-44 170 37,39-149 50,-25 82 215,-2 37-302,-4 66 182,41-202-74,-2-1 0,-2 0 0,0 0 0,-11 17-108,12-26 44,7-18 11,-1 0 1,1-1 0,-1 1 0,0-1 0,-1 0-1,-1 2-55,6-8-2,0-1 0,-1 1 0,1-1 0,0 1 0,0-1-1,-1 1 1,1-1 0,0 0 0,-1 1 0,1-1 0,-1 1 0,1-1-1,-1 0 1,1 0 0,0 1 0,-1-1 0,1 0 0,-1 0-1,1 1 1,-1-1 0,1 0 0,-1 0 0,0 0 0,1 0 0,-1 0-1,1 0 1,-1 0 0,1 0 0,-1 0 0,1 0 0,-1 0 0,1 0-1,-1 0 1,1 0 0,-1-1 0,1 1 0,-1 0 0,1 0-1,-1 0 1,1-1 0,-1 1 0,1 0 0,-1-1 0,1 1 0,0 0-1,-1-1 1,1 1 0,0-1 0,-1 1 0,1-1 0,0 1 0,-1-1-1,1 1 1,0-1 0,0 1 0,0-1 0,-1 1 2,0-3-18,0 0 1,0 1-1,1-1 0,-1 0 1,0 0-1,1 0 0,0 0 1,-1 0-1,1 0 1,1-2 17,1-6-98,1 1 1,0-1-1,1 0 0,0 1 1,2-4 97,6-14-62,2-3 72,1 1 0,1 1-1,2 0 1,1 1-1,1 2 1,1-1 0,1 2-1,1 1 1,2 1-1,10-6-9,-19 17 96,0 0 0,2 2 0,-1 0 0,6-2-96,24-13 80,-33 17-62,0 1 26,0-1 0,-1 0 0,0-2 0,-1 1 0,0-1 0,0-1 0,6-8-44,-3 1 8,0-2 0,-1 0 0,-1 0 0,4-11-8,-7 10-8,-2 0 0,7-21 8,-7 24 62,-7 15-69,1 1 1,-1-1-1,0 0 1,0 0 0,0 0-1,0 0 1,0 0-1,-1-2 7,0 5 91,0 0-32,8 15-107,-8-7 53,1 0 0,-1 0 0,-1 0 0,0 0 0,0 0 0,-1 2-5,-2 26 2,4-27-21,-1 0 1,0 0 0,-1 0-1,0 0 1,-1 0 18,1 0 24,0-1-1,0 0 1,1 1 0,0-1-1,1 1-23,-3 40-21,3-48 10,0-1 102,4 16 26,-2-11-43,-2-4-66,0-1-1,0 1 1,0 0 0,1 0 0,-1 0-1,0 0 1,1 0 0,-1-1-1,1 1 1,-1 0 0,1 0 0,-1-1-1,1 1 1,-1 0 0,1-1 0,0 1-1,-1 0 1,1-1 0,0 1-1,0-1 1,-1 0 0,1 1 0,0-1-1,0 1 1,0-1-8,8 14 549,-7-13-543,-1 0 0,1 0 0,-1 0-1,1 0 1,-1 0 0,1-1 0,0 1-1,-1 0 1,1-1 0,0 1 0,0-1 0,-1 0-1,1 0 1,0 0 0,0 0 0,0 0-1,-1 0 1,3 0-6,3-2-6,-1 1-1,1-1 1,0 0-1,0-1 7,-2 1 93,7-3-133,0-1 0,-1 0-1,2-2 41,4-2 110,78-46-142,-58 38-144,-28 15 188,-1-1-1,0 0 1,0-1 0,0 1-1,-1-1 1,7-6-12,-3 2-34,-9 7 53,0 1 0,0 0-1,0-1 1,0 0-1,-1 1 1,1-1 0,0 0-1,-1 0 1,1 0-1,-1 0 1,0 0 0,0 0-1,0 0 1,0 0-1,0-1 1,0 1 0,0 0-1,-1-1 1,1 1-1,-1 0 1,0-2-19,-1-10-15,0 0 0,-1 0 0,-1 0 0,0 1 0,-1-1 0,0 1 0,-1 0 0,-1 0 1,0 0-1,-2-1 15,7 12-7,0-1 0,0 1 0,-1 0 0,1-1 0,-1 1 0,1 0 0,-1 0 0,0 0 0,0 0 0,0 0 0,0 1 0,0-1 0,-1 1 0,1-1 0,0 1 0,-1 0 0,1 0 0,-1 0 0,0 0 0,1 0 0,-1 0 0,1 1 0,-1-1 0,0 1 0,0 0 1,1 0-1,-1 0 0,0 0 0,1 0 0,-1 1 0,0-1 0,0 1 0,1 0 0,-1 0 0,1 0 0,-1 0 0,1 0 0,-1 0 0,1 1 0,0-1 0,0 1 0,-1-1 0,1 1 0,0 0 0,1 0 0,-1 0 0,0 0 0,0 1 0,0 0 7,-4 6-25,1-1 0,0 2-1,0-1 1,1 1 0,0-1 0,0 1-1,1 0 1,1 0 0,0 1-1,0 1 26,-2 20-23,2 0-1,2 20 24,0-38-9,0-10 18,0 1 1,1-1-1,-1 0 1,1 0-1,0 0 1,0 0-1,1 0 1,-1 0-1,1 0 1,0 0-1,0-1 1,0 1-1,0-1 1,1 1-1,-1-1 1,1 0-1,0 0 1,0 0-1,0 0 1,1 0-1,-1-1 1,1 0-1,-1 1 1,1-1-1,0-1 0,-1 1 1,4 0-10,29 6 166,1-1 1,-1-2-1,1-2 1,1-2-1,0-1-166,-32 0 3,1-1 0,-1 0-1,0 0 1,0-1 0,0 0 0,0 0 0,0 0-1,0-1 1,-1 1 0,1-2 0,3-2-3,6-4 75,0-1 0,-1-1 0,6-6-75,-10 8-11,-1-1 1,0 0-1,0-1 1,-2 1-1,1-2 0,-1 1 1,-1-1-1,2-4 11,8-25-107,10-43 107,-12 34-171,8-15 75,-6 21-72,-3 0 0,0-6 168,-7 19-162,-2 0 0,-1 0 0,-1-1 0,-2 1 0,-2-13 162,1 33-89,-1 1 0,0-1 0,-2-1 89,4 11 13,0 0-1,-1 0 1,1 0 0,-1 0 0,0 0 0,0 0-1,0 0 1,0 0 0,0 0 0,0 1 0,0-1 0,-1 0-1,1 1 1,-1-1 0,1 1 0,-1 0 0,1-1-1,-1 1 1,0 0 0,-1-1-13,2 2-3,-1 0-1,1 0 1,0 0 0,0 0 0,0 0-1,-1 0 1,1 1 0,0-1 0,0 0-1,0 1 1,0-1 0,0 1-1,0-1 1,0 1 0,0 0 0,0-1-1,0 1 1,0 0 0,0 0 0,0-1-1,0 1 1,0 1 3,-19 24-94,16-21 105,-13 22-43,1 1-1,-7 19 33,-2 5-9,14-33 19,2 2 1,0 0 0,1 0-1,-2 11-10,3-7 77,-31 131 515,29-109-481,2 0 0,0 17-111,7-54-3,0-1 0,0 1 0,1-1 0,0 1 0,1-1 0,0 0-1,2 6 4,-2-9 16,0-1 0,1 1 0,-1-1 1,1 0-1,0 0 0,0 0 0,0 0 0,1-1 0,0 1 0,0-1 0,0 0 0,4 3-16,-4-5 6,-1 0 0,0 0 0,1-1 0,0 1 0,-1-1 0,1 0 1,0 0-1,0 0 0,-1-1 0,1 0 0,0 1 0,0-1 0,2-1-6,0 1 14,-1 0-1,1-1 0,0 0 1,-1 0-1,1 0 1,0-1-1,-1 0 0,5-2-13,3-3 42,-5 4-10,0-1 0,-1 0 0,0-1 1,0 1-1,0-2 0,-1 1 0,0 0 0,2-3-32,18-20 45,-8 8-101,15-21 56,-11 12-58,1 1 0,2 1 1,0 1-1,2 1 0,1 1 0,0 2 0,23-13 58,-45 31 15,0 1 0,0 0 0,0 0 0,0 1 0,0 0 0,1 0 0,0 0-15,-3 1-29,0 0 0,-1 1 0,1 0 0,0 0 0,0 0 0,-1 0 0,1 0 0,0 1 0,-1-1 0,1 1 0,-1 0 0,1 0 0,1 1 29,-4-1 0,-1-1 0,1 0 0,0 0-1,-1 1 1,1-1 0,-1 0 0,1 0 0,-1 1 0,1-1-1,-1 1 1,0-1 0,1 0 0,-1 1 0,1-1 0,-1 1 0,0-1-1,1 1 1,-1-1 0,0 1 0,0-1 0,-1 5 21,1-4-12,-1 2 27,-1 1-1,1 0 1,-1-1 0,0 1 0,0-1 0,0 1 0,0-1 0,-1 0 0,1 0 0,-1 0 0,0 0 0,0 0-1,0-1 1,-2 2-36,-8 5 65,0-1-1,-1 0 1,-4 1-65,-4 2 88,17-8-89,-19 9-47,1 1-1,0 1 0,0 1 0,2 2 0,0 0 0,-3 4 49,16-12-1,-8 7-4,1 0 1,0 1-1,-4 9 5,16-21 3,0 0 0,0 0 0,0 0 0,1 1 1,0-1-1,0 0 0,0 1 0,0 0 0,1 0 0,0-1 1,0 1-1,1 0 0,0 0 0,0 0 0,0 2-3,1-7 11,-1 1 0,0 0-1,1-1 1,0 1-1,-1 0 1,1-1 0,0 1-1,0-1 1,0 1 0,0-1-1,0 0 1,0 1 0,1-1-1,-1 0 1,0 0 0,1 1-1,-1-1 1,0 0-1,1-1 1,-1 1 0,1 0-1,0 0 1,0 0-11,1 0 8,1 0 0,0 1-1,0-1 1,0-1 0,0 1 0,0-1-1,0 1 1,0-1 0,2 0-8,6-2 47,-1 0 0,0 0 0,0-1-1,0-1 1,-1 0 0,1 0 0,-1-1 0,0 0 0,0-1 0,1-1-47,19-14-37,-1-1 0,13-14 37,-27 22-3,0-1 0,-1-1 0,-1 0 0,-1-1 0,0 0 0,-1-1 0,-1-1 0,-1 1 0,2-6 3,0-5 5,-1 0 1,-2 0-1,0-1 0,-2 0 1,2-31-6,-4 27-73,1-19-150,-2-4 223,-3 40 5,-1 1 1,0 0 0,-1-1 0,-1 1 0,-3-11-6,5 23 6,-6-22 7,-2 0 0,-8-17-13,15 39-32,0 0 0,0 0 0,-1 0 0,1 0 0,-1 1 0,0-1 0,0 1 0,-1 0 0,1 0 0,-4-3 32,7 6-4,-1 0 0,1 0 0,-1 1 0,0-1 0,1 0 0,-1 0 0,1 0 0,-1 0 0,1 1-1,-1-1 1,0 0 0,1 1 0,-1-1 0,1 0 0,0 1 0,-1-1 0,1 0 0,-1 1 0,1-1 0,0 1 0,-1-1 0,1 1 0,0-1 0,-1 1 0,1-1 0,0 1 0,0 0 4,-11 19-107,9-15 94,-4 10 25,1-1-1,1 1 1,0 0 0,1 0 0,1 0 0,0 1 0,1 14-12,-2 2-9,1 9 632,3 25-623,0-17 289,-1-4-165,2 0 0,2 0 0,2 0-1,4 7-123,-5-31-475,0-1-1,2 1 0,0-1 0,2-1 1,0 1-1,1-1 0,1-1 0,1 0 1,13 16 475,12 5-1584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337 162 992,'-13'0'715,"13"-2"-635,0 1 0,0 0 1,0 0-1,-1 0 1,1-1-1,0 1 0,-1 0 1,1 0-1,-1 0 1,1 0-1,-1 0 1,0 0-81,1-1 117,-2-1-16,1-1-1,-1 1 0,1 0 0,0-1 1,1 1-1,-1 0 0,0-1 0,1 1 1,0-1-1,0 0-100,-1-3 171,0 0-1,0 0 1,0 1 0,-3-8-171,-2-9 256,6 21-216,0-1 0,-1 1 0,1 0 0,-1 0 0,0 0 1,0 0-1,0 0 0,0 1 0,0-1 0,0 0 1,0 0-1,-1 1 0,1-1 0,-1 0 0,1 1 1,-1 0-1,0-1 0,1 1 0,-1 0 0,0 0 0,0 0 1,0 0-1,0 0 0,0 0 0,0 0 0,0 1 1,0-1-1,-2 1-40,-1 0 67,-1 1 1,1-1-1,0 1 1,-1 1-1,1-1 1,0 1-1,0 0 1,0 0-1,0 0 1,0 1-1,1-1 1,-1 1-1,1 1 1,-1-1-1,1 0 1,0 1-1,-3 3-67,-7 10-14,1 0-1,0 1 1,-9 17 14,2-3 197,-2-1 15,10-14-72,0-1 1,-5 13-141,14-23-16,0 0 1,1 0 0,0 0 0,0 1 0,0-1 0,1 1 0,0-1 0,0 1 0,0 0-1,1 0 16,0 2 27,1 1 0,0 0 0,1-1 0,0 1 0,1 0 0,0-1-1,0 0 1,1 0 0,0 0 0,0 0 0,1-1 0,0 1 0,3 2-27,-2-4 22,-1 0 1,1-1 0,0 1-1,1-1 1,-1 0 0,1-1-1,1 0 1,-1 0 0,1 0-1,-1-1 1,1 0 0,0-1-1,1 0 1,8 2-23,-11-3 4,1-1 0,0-1 0,0 1 0,0-1 0,0-1-1,0 1 1,0-1 0,4-1-4,12-4 55,20-7-55,-8 2 69,10-2 173,-1-2-1,0-2 1,38-22-242,-74 35 26,-1-1 0,1 0 0,-1 0 0,0-1 0,-1 1-1,1-2 1,2-2-26,-7 6 7,1 0-1,-1 0 0,0 0 0,0 0 0,0 0 0,-1-1 1,1 1-1,-1 0 0,0-1 0,0 1 0,0-1 0,0 1 1,0-1-1,-1 0 0,0 1 0,0-1 0,0 0 1,0 1-1,0-1-6,-2-4 11,-1 0 0,1 0 0,-1 1 0,-1-1 0,1 1 0,-1 0 0,-1 0 0,1 0 0,-1 0 0,0 1 0,-1 0 0,1 0 0,-1 1 0,-1-1 0,0 1-11,-10-9 49,-1 2 1,-1 0-1,0 1 0,-20-8-49,23 11 5,0 1-1,-1 1 1,1 1-1,-1 1 1,0 0-1,-10-1-4,21 5-13,1 1 1,0-1-1,0 1 1,0 0-1,-1 0 0,1 0 1,0 1-1,1-1 0,-1 1 1,0 1-1,0-1 1,1 1-1,-1-1 0,0 2 13,-1 0-224,1 0 0,-1 1 1,1-1-1,0 1 0,0 0 0,1 1 0,0-1 0,0 1 0,0 0 0,-2 4 224,2 2-1360,8-5-1749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5 992,'3'-5'44,"-5"7"706,2-1-631,-1 0-1,1 0 0,-1 0 0,1 0 0,0 0 0,-1 0 1,1 0-1,0 0 0,0 0 0,0 0 0,0 0 0,0 0 1,0 0-119,1 7 318,0 0 1,1-1 0,0 1 0,0-1 0,1 1 0,0-1 0,1 0 0,-1 0 0,1-1 0,4 6-319,-2-5 64,0 1 0,0 1 0,-1-1 0,0 1 0,-1 0 0,0 0 0,0 0 0,-1 0 0,1 5-64,13 51 327,-4 2 1,-2 0-1,-3 0 1,-3 1-1,-4 43-327,-22 109 542,13-155-561,-20 101 47,18-113-824,9-46 658,0-4-196,0 0 0,0 0 0,1 0 0,-1 0 0,1 0 1,0 0-1,0 0 0,0 0 0,0 0 0,0 0 1,1-1-1,0 3 334,-1-5-48,0 0 0,1 0 0,-1 0-1,0 0 1,1 0 0,-1 1 0,0-1 0,0 0 0,1 0 0,-1 0 0,0 0-1,1 0 1,-1 0 0,0 0 0,1 0 0,-1 0 0,0 0 0,1-1 0,-1 1-1,0 0 1,0 0 0,1 0 0,-1 0 0,0 0 0,0 0 0,1-1 0,-1 1-1,0 0 1,0 0 0,1 0 0,-1-1 0,0 1 0,0 0 0,0 0 0,1-1-1,-1 1 1,0 0 0,0 0 0,0-1 0,0 1 0,0 0 0,0-1 0,1 1 48,11-30-1467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7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1056,'0'1'156,"0"0"0,0 0 0,-1 0 0,1 0 0,0 0-1,-1-1 1,1 1 0,-1 0 0,1 0 0,-1 0 0,1-1 0,-1 1 0,1 0 0,-1-1 0,0 1 0,1 0 0,-1-1 0,0 1-1,0-1 1,0 1 0,1-1 0,-1 1 0,-1-1-156,-27 12 721,3-2-47,13 0-547,0 0 0,0 1 0,1 0 0,1 1 0,0 0 0,0 1-1,1 0 1,1 1 0,0 0 0,1 0 0,-1 4-127,-14 34 380,1 1 1,-6 30-381,27-82 8,-6 21 6,1 1 0,1 0-1,1 0 1,0 2-14,3-12 51,0 0 1,1 0 0,1 1-1,0-1 1,1 0 0,0 0-1,4 12-51,44 135 683,-37-124-438,1 0 0,3 4-245,0-1-858,-12-28-144,-3-5-3340,4-15 2289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8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1984,'3'-4'159,"0"1"0,1-1 0,-1 0 0,1 1 0,-1 0 1,1 0-1,0 0 0,1 0 0,-1 0 0,0 1 0,1 0 0,1-1-159,39-17 694,-33 13-505,1 1 0,0 1 1,0 0-1,6-1-189,-9 4 61,-6 1 6,1 0-1,-1 0 1,1 0-1,0 1 1,1-1-67,-5 1 39,1 1 1,-1-1 0,1 0 0,-1 0-1,1 1 1,-1-1 0,1 1 0,-1-1-1,1 1 1,-1-1 0,1 1 0,-1 0-1,0 0 1,0 0 0,1 0 0,-1 0-1,0 0 1,0 0-40,2 2 50,0 0-1,-1-1 1,0 1 0,0 0-1,0 0 1,0 0 0,0 1-1,0-1 1,-1 0 0,0 1-1,0-1 1,0 1 0,0-1-1,0 1 1,-1-1 0,1 3-50,1 5 98,1 1 0,0-1 0,2 5-98,2 6 132,-4-14-29,0 0-1,1-1 0,0 1 0,0-1 0,5 6-102,11 21-63,-6 1 220,-11-25-834,0-1 1,1 1 0,0-1-1,4 5 677,0-6-2917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8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1 2656,'-49'55'4202,"21"-24"-3547,-19 25-655,-15 20 455,27-37-1101,2 1 1,2 1 0,-6 14 645,23-35-1168,2-3-1392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9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3552,'-8'-19'1872,"8"19"-1494,3 8-143,0-4-185,-1 0 1,1 0-1,0-1 0,0 1 0,0-1 1,1 2-51,11 12 279,2 5-47,-2 0-1,-1 2 0,8 16-231,31 78 376,-28-60-187,-12-30 57,-2 0 0,-1 0 0,-2 1 0,0 0 0,-2 1 0,-2-1 0,0 1 0,-1 28-246,-4-4 336,-2 0 0,-11 50-336,10-82 56,-2 0-1,-1 0 1,-1-1-1,0 0 1,-2 0-1,0-1 1,-11 15-56,5-10-615,-2-2 1,0 1 0,-2-2 0,0-1-1,-17 14 615,10-14-1541,5-6-1776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09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40 3136,'0'0'150,"-1"-1"0,1 0 0,-1 0-1,1 1 1,0-1 0,-1 0 0,1 0 0,0 0 0,0 0 0,-1 1 0,1-1 0,0 0-1,0 0 1,0 0 0,0 0 0,0 0 0,0 0 0,1 1 0,-1-1 0,0 0 0,0 0-1,1 0 1,-1 0 0,0 1 0,1-1 0,-1 0 0,1 0 0,-1 1 0,1-1 0,-1 0-1,1 1 1,-1-1 0,1 0 0,0 1 0,-1-1 0,1 1 0,0-1 0,0 1-150,0-1 346,0 0-116,3 0-135,-1-1 1,0 1 0,1 0-1,-1 0 1,1 0 0,-1 0-1,1 1 1,-1-1 0,4 1-96,37 1 478,-17 0-20,40 2 172,1 3 0,4 4-630,4 0-631,40-1 631,-105-9 34,189 2-6526,-149-7 3420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15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0 1984,'0'0'640,"0"0"-389,0 0-59,0 0 181,-8 3 614,-5-1-550,12-2-404,0 0-1,0 0 0,-1 1 0,1-1 1,0 0-1,0 0 0,0 0 1,0 1-1,0-1 0,1 1 0,-1-1 1,0 1-1,0-1 0,0 1 1,0-1-1,0 1 0,1 0-32,-11 6 171,1-1-1,-1 0 1,0-1 0,-1 0-1,-3 0-170,-17 6 611,24-9-587,-1 1 1,1 0-1,0 0 1,0 1 0,0 0-1,0 0 1,1 1 0,-1 0-1,0 1-24,-51 44 384,35-31-328,1 1 0,1 1 0,1 1 0,-2 4-56,21-23 15,-9 10 127,1 0 0,0 1 0,1 1 1,1-1-1,-2 6-142,8-15 5,1 0 0,0-1 0,1 1 0,-1 0 0,1 0 0,0-1 0,0 1 0,0 0 1,1 0-1,-1-1 0,1 1 0,0 0 0,1-1 0,-1 1 0,1-1 0,0 1 0,0-1 0,0 0 0,1 1-5,6 10 88,1 0 0,0 0 0,1-1 0,6 6-88,-4-6 81,1-1 0,0 0 0,1 0 0,0-2 0,1 0 0,1 0 0,9 3-81,-14-8 72,-1-1-1,1 0 1,0-1-1,1 0 1,-1-1 0,1-1-1,0 0 1,0 0-1,-1-1 1,1-1-1,10-1-71,-15 0 45,0-1-1,-1 0 0,1 0 1,0 0-1,-1-1 0,1 0 1,-1-1-1,0 0 0,0 0 1,-1 0-1,1-1 0,-1 0 1,0 0-1,1-2-44,8-8 17,0-1 0,-2-1 0,0 0-1,8-15-16,31-59 443,-50 87-444,0 1 1,-1-1-1,0 1 1,1-1-1,-1 0 1,0 0-1,-1 0 0,1 0 1,-1 1-1,1-1 1,-1 0-1,0 0 1,-1 0-1,1 0 0,-1 0 1,0 0-1,0 0 1,0 1-1,0-1 1,0 0-1,-1 1 0,0-1 1,0 1-1,0-1 1,-2-1 0,-6-8-2,-1 0 1,0 1-1,-1 0 1,-1 1 0,-8-5 1,-14-14-144,19 13 192,-10-9 26,22 23-79,0-1 0,0 1 0,1-1 0,0 0 0,-1 0 0,2 0 0,-1 0 0,0-1 0,1 1 0,0-1 0,0 0 0,0 0 0,1 0 0,-1 1 0,1-1-1,0-1 1,1 1 0,-1 0 0,1-2 5,-2-3-208,2 10 186,0-1 1,0 1-1,0 0 0,-1-1 1,1 1-1,0 0 0,0-1 0,0 1 1,0 0-1,0-1 0,0 1 1,0 0-1,0-1 0,0 1 1,0 0-1,0-1 0,0 1 1,0 0-1,0-1 0,1 1 1,-1 0-1,0 0 0,0-1 0,0 1 1,0 0-1,1-1 0,-1 1 1,0 0-1,0 0 22,1 0-112,0 0-1,0 0 1,0 1 0,-1-1 0,1 0-1,0 1 1,0-1 0,0 1-1,-1-1 1,1 1 0,0-1-1,-1 1 1,1-1 0,0 1 0,-1 0 112,0-1-76,8 12-1241,3 6-1835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16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5 1664,'1'-4'60,"1"5"1435,-1 10 976,-3-5-2244,1 1-1,0 0 0,1 0 0,0-1 0,0 5-226,0-7 69,7 21 379,-3-6-268,-2-10-108,0 1-1,-1-1 1,0 9-72,3 95-44,0-47 424,-5 30-380,-17 117 1952,-27 101-1952,43-298 77,-6 32 236,2 1 1,0 31-314,3-42 102,2-31-285,0-1 1,0 1-1,1-1 1,0 1-1,0 0 1,0-1 0,1 1-1,0-1 1,0 1-1,2 4 183,2 0-2442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17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20 2560,'0'-4'262,"0"3"-233,0 1 0,0-1 0,0 1 0,0 0 0,1-1-1,-1 1 1,0-1 0,0 1 0,0-1 0,0 1 0,0-1 0,0 1 0,0-1 0,0 1-1,-1-1 1,1 1 0,0 0 0,0-1 0,0 1 0,0-1 0,-1 1 0,1-1 0,0 1-1,0 0 1,-1-1 0,1 1 0,0 0 0,-1-1 0,1 1 0,0 0 0,-1-1 0,1 1-1,-1 0 1,1 0 0,0-1 0,-1 1 0,1 0 0,-1 0-29,0 0 352,1 0-96,0 0 101,-10 9 225,-55 90 1331,39-60-1160,-23 31 296,-35 35-1049,25-32 92,51-62-27,0 2-1,1-1 0,0 1 0,1 0 1,0 0-1,1 1 0,1 0 0,0 0 1,1 0-1,0 0 0,1 0 0,1 3-64,-1 13 106,2 0 0,0-1 1,3 1-1,0-1 0,4 13-106,-2-18 120,2 1 0,0-1 0,1-1 0,1 0 0,1 0 0,1-1 0,2 0 0,12 18-120,-5-20 67,-4-11-3137,-8-6 1833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37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230 718 832,'-1'0'29,"1"0"-1,-1 0 1,1 0-1,-1 1 1,1-1 0,-1 0-1,1 0 1,-1 0-1,1 0 1,-1 1-1,1-1 1,-1 0 0,1 1-1,-1-1 1,1 0-1,-1 1 1,1-1 0,0 0-1,-1 1 1,1-1-1,0 1 1,-1-1 0,1 1-1,0-1 1,-1 1-1,1-1 1,0 1 0,0-1-1,0 1 1,0-1-1,-1 1 1,1-1 0,0 1-1,0-1 1,0 1-1,0 0-28,0 0 454,0-1-348,0 1 0,0 0 1,0-1-1,0 1 1,0 0-1,0-1 0,0 1 1,0 0-1,-1-1 0,1 1 1,0 0-1,-1-1 1,1 1-1,0-1 0,-1 1 1,1-1-1,0 1 0,-1 0 1,0-1-107,-13 7 2112,12-6-2039,1-1 1,-1 1-1,0-1 1,1 1 0,-1 0-1,1 0 1,0-1 0,-1 1-1,1 0 1,0 0-74,-11 12 120,0 1-1,1-1 1,1 2 0,0-1-1,1 1 1,-3 8-120,-20 30 311,8-13-160,11-19 535,-14 19-686,26-39 6,0-1-1,0 1 1,1 0-1,-1 0 1,0 0-1,1 0 0,-1 0 1,0 1-1,1-1 1,-1 0-1,1 0 1,0 0-1,-1 0 1,1 0-1,0 1 0,0-1 1,0 0-1,0 0 1,0 1-1,0-1 1,0 0-1,0 0 1,0 0-1,0 1 0,1-1 1,-1 0-1,1 0 1,-1 0-1,1 0 1,-1 0-1,1 0 0,-1 0 1,1 0-1,0 0 1,0 0-1,0 0 1,-1 0-1,1 0 1,0 0-1,0-1 0,0 1 1,0 0-1,0-1 1,0 1-1,1-1 1,-1 1-1,0-1 1,0 1-1,0-1 0,1 0-5,8 4 0,-1-1 0,1-1 0,1 1-1,-1-2 1,0 0 0,0 0 0,1 0-1,-1-2 1,0 1 0,1-1-1,-1-1 1,0 1 0,0-2 0,0 0-1,0 0 1,0 0 0,-1-1 0,1-1-1,-1 0 1,0-1 0,-4 3 3,-2 0 0,1-1 0,0 0-1,-1 0 1,1 0 0,-1 0 0,0-1 0,1-3-3,18-38-116,-20 42 102,-2 4 22,0 0 0,0-1 0,0 1 0,0-1 1,0 1-1,1-1 0,-1 1 0,0-1 0,0 1 0,0-1 0,0 1 0,-1-1 0,1 1 0,0-1 0,0 1 0,0-1 0,0 1 0,0 0 0,-1-1 0,1 1 0,0-1 0,0 1 0,-1-1 0,1 1 0,0 0 0,-1-1 0,1 1 0,0 0 0,-1-1 0,1 1 0,0 0 0,-1 0 0,1-1 0,-1 1 0,1 0 0,-1 0 0,1 0 0,0-1 1,-1 1-9,-23-6 139,16 4-106,-43-8 12,37 8-29,1-1 1,-1 0-1,1 0 1,-1-1-1,1-1 0,1-1 1,-11-5-17,23 11-3,-1 0 0,0-1 1,0 1-1,1 0 0,-1-1 1,1 1-1,-1-1 0,0 0 0,1 1 1,-1-1-1,1 1 0,-1-1 1,1 0-1,0 1 0,-1-1 1,1 0-1,0 1 0,-1-1 1,1 0-1,0 0 0,0 1 1,0-1-1,-1 0 0,1 0 0,0 0 1,0 1-1,0-1 0,0 0 3,1-1-12,0 1 0,-1-1 1,1 1-1,0 0 0,-1-1 0,1 1 0,0 0 0,0 0 0,0 0 0,0 0 0,0-1 0,0 1 0,1 0 0,-1 0 12,3-2-29,1 0 1,-1 1-1,0-1 0,1 1 0,0 0 1,-1 0-1,1 0 0,0 1 0,2-1 29,13 1-49,-1 0 0,1 2 0,5 0 49,-6 1-4,0-2 0,0 0-1,13-3 5,-17 1 42,11-1-13,-1-1 0,1-2-1,15-6-28,132-53 16,-134 50-10,-39 15-7,0 0 1,0 0-1,1 0 1,-1 0-1,0 0 1,0 0-1,0 0 1,1 0-1,-1 0 1,0 0-1,0 0 1,1 0-1,-1 0 0,0 0 1,0 0-1,0 0 1,1 0-1,-1 0 1,0 0-1,0 0 1,0 0-1,1 0 1,-1 0-1,0 0 1,0 0-1,0 1 1,0-1-1,1 0 1,-1 0-1,0 0 1,0 0 0,0 3-6,0 0 0,-1 0 0,1-1 0,-1 1 0,0 0 0,0-1 0,1 1 0,-2-1 1,1 1-1,0 0 6,-2 4 64,-10 25 33,3-8-99,1 0 0,2 1 0,-5 23 2,9-31-15,0-7-29,2 0-1,-1 1 0,1 5 45,1-13 8,0 0 1,0 0-1,1 0 0,-1 0 1,1 0-1,-1 0 0,1 0 1,0-1-1,0 1 0,0 0 1,1 0-1,-1-1 0,1 1 1,1 1-9,-1-2-3,0 1 0,0-1 0,0 1 1,1-1-1,-1 0 0,1 0 0,-1 0 1,1 0-1,0 0 0,0-1 0,0 1 0,0-1 1,0 0-1,0 0 0,0 0 0,1 0 1,-1-1-1,0 1 0,0-1 0,1 0 0,-1 0 1,0 0-1,1 0 0,-1 0 0,2-1 3,0 0 20,-1 0-1,0 0 0,1-1 0,-1 1 1,0-1-1,0 0 0,0 0 1,0 0-1,-1-1 0,1 1 0,-1-1 1,1 0-1,-1 0 0,1-1-19,8-8 7,-1-2-1,10-13-6,-7 6-37,-2 0-1,0-1 1,4-13 37,8-14 96,-18 27-56,-4 13-43,-1 17-2,-2 12-36,-2-1 1,0 0-1,-4 15 41,0-1-54,5-23 49,0-1 1,1 1-1,0 0 1,0 0-1,1 0 1,0 0-1,2 3 5,-1-1 22,-1-5-4,1 0-1,0 1 1,1-1-1,-1 0 1,1-1-1,1 3-17,-2-7 3,0-1-1,0 1 0,0 0 0,0-1 0,0 1 1,0-1-1,0 0 0,0 1 0,0-1 0,1 0 1,-1 0-1,1 1 0,-1-1 0,1 0 0,-1-1 1,1 1-1,0 0 0,-1 0 0,1-1 0,0 1 1,-1-1-1,1 1 0,0-1 0,0 0 0,0 0 0,-1 0 1,2 0-3,-1 0 2,1 0 1,-1-1-1,0 1 1,0-1-1,0 0 1,0 1-1,-1-1 1,1 0-1,0 0 1,0 0-1,0 0 1,-1-1-1,2 0-2,23-22 50,-19 17-42,12-13 1,-2 4 0,0-1 1,-2-1 0,7-9-10,11-27 20,-1-2-1,-3-1 1,-3-1-20,52-98 5,-53 109-11,-2-1 1,-1 0 0,-3-2-1,-3 0 1,-1-1 0,7-49 5,-20 85 16,0 0 0,0 0 0,-2-1 0,0 1 0,0 0 0,-2-1-16,2 16-2,0-1 0,0 0 1,0 0-1,0 0 1,-1 0-1,1 0 1,0 0-1,-1 0 0,1 1 1,0-1-1,-1 0 1,1 0-1,-1 0 0,0 1 1,1-1 1,-1 1-2,1 0 0,0-1 0,0 1 0,-1 0 0,1 0 0,0 0 0,-1 0 0,1 0 0,0 0 0,0 0 0,-1 0 0,1 0 0,0 0 0,-1 0 0,1 0 0,0 0 0,-1 0 0,1 0 0,0 0 0,0 0 0,-1 0 0,1 0 0,0 0 0,-1 1 0,1-1 0,0 0 0,0 0 0,-1 0 2,0 2-12,-1-1 1,0 1 0,1 0 0,-1-1 0,1 1 0,-1 0-1,1 0 1,0 0 0,0 0 0,0 1 11,-12 29 14,2 1-1,2 0 1,1 0 0,-2 20-14,2-11 34,-1 0-1,-9 21-33,9-34 59,2 0 0,0 1-1,2 4-58,-7 35 251,-13 85-91,15-84-66,8-47 31,0-14-97,2 1 1,-1-1-1,1 0 0,1 1 1,-1-1-1,2 1 1,-1-1-1,1 0 1,1 0-1,-1 0 1,2 0-1,0 2-28,-1-8 18,-1 1 0,1-1 0,0 1 0,0-1 0,0 0 0,0 0 0,1-1 0,-1 1 0,1-1 0,0 1 0,0-1 0,0 0 0,0-1 0,0 1 0,0-1 0,2 1-18,27 4 253,-17-3-226,1-1 1,0 0 0,3-1-28,-8-1 36,1 0 0,-1-1 1,10-3-37,-17 3 0,0 0 0,0-1 1,0 1-1,-1-1 0,1 0 1,-1-1-1,0 1 0,1-1 1,-1 0-1,3-2 0,5-6 11,-1 0-1,0 0 1,-1-1 0,0 0-1,-1-1 1,-1 0 0,0-1-1,0 1 1,-1-2 0,-1 1-1,-1-1 1,0 0 0,2-7-11,7-29 208,-8 34-215,-1-1 0,-1 1-1,2-18 8,-4-7-85,2 46-138,2 7 105,4 35-132,10 29 254,-1-20-199,-9-29 227,-1 0-1,-2 1 1,0 0-1,1 19-31,-8-42 25,0 1 1,1-1-1,-2 1 1,1 0-1,0-1 0,-1 1 1,0-1-1,0 1 1,-1-1-1,1 1 1,-1-1-1,0 0 0,0 0 1,0 0-1,0 0 1,-1 0-1,0 0 0,0-1 1,-3 4-26,2-4 14,0 1 0,0-1 0,-1 0 0,1 0 1,-1-1-1,0 0 0,0 1 0,0-1 0,0-1 0,0 1 1,0-1-1,0 0 0,-1 0 0,1 0 0,0-1 0,-4 0-14,2 0-41,-1-1 0,1 0-1,0 0 1,0-1 0,-1 0 0,1 0-1,-6-3 42,9 3-20,-1 1 21,5 1-9,-1 0 1,1-1-1,-1 1 0,0 0 0,1 0 0,-1-1 1,1 1-1,-1 0 0,1 0 0,-1-1 1,1 1-1,-1-1 0,1 1 0,-1 0 1,1-1-1,0 1 0,-1-1 0,1 0 8,-4-2-72,1-1 186,13 3-44,73 9 58,-60-8-11,0-1-1,-1-2 0,1 0 0,-1-1 1,21-7-117,-17 3 58,0-1 0,-1-2-1,8-4-57,-21 9 4,0-1-1,-1 0 1,0-1-1,-1-1 0,0 1 1,0-2-1,6-6-3,-11 9 29,0-1 1,-1 1-1,0-1 1,0 0-1,-1 0 0,0 0 1,0 0-1,-1-1 0,0 1 1,0-1-1,-1-4-29,5-13-62,-4 16 12,-1 1 0,0 0-1,0-1 1,-1-3 50,1 10-11,-1 0 0,-1 0 0,1 0 0,0 1 0,-1-1-1,0 0 1,1 0 0,-1 1 0,0-1 0,0 0 0,-1 1 0,1-1 0,0 1 0,-1-1 0,0 1 0,0 0 11,2 1-4,0 1 1,-1 0 0,1-1 0,0 1 0,-1 0-1,1-1 1,0 1 0,-1 0 0,1 0 0,-1-1-1,1 1 1,-1 0 0,1 0 0,0 0 0,-1 0-1,1 0 1,-1 0 0,1 0 0,-1-1 0,1 1 0,-1 1-1,1-1 1,-1 0 0,1 0 0,-1 0 0,1 0-1,-1 0 1,1 0 0,-1 0 0,1 1 0,0-1-1,-1 0 1,1 0 0,-1 1 0,1-1 0,0 0-1,-1 1 1,1-1 0,0 0 0,-1 1 0,1-1-1,0 0 1,-1 1 0,1-1 0,0 1 0,0-1-1,0 0 1,-1 1 0,1-1 0,0 1 0,0 0 3,-9 25-207,8-23 198,-9 33 188,2-7-475,-4 25 296,7-24 11,2 0 0,1 7-11,2-25-9,0 0-1,1 0 1,0 0 0,1 0-1,0 0 1,1-1 0,2 4 9,-4-12 7,0-1 1,0 0-1,0 1 1,1-1-1,-1 0 0,1 0 1,-1 1-1,1-1 1,0 0-1,0-1 1,0 1-1,0 0 0,0-1 1,0 1-1,1-1 1,-1 1-1,0-1 0,1 0 1,-1 0-1,1 0 1,0-1-1,-1 1 0,1 0 1,1-1-8,-1 1-6,1-1 1,0 0 0,0 0-1,-1 0 1,1-1-1,0 1 1,-1-1-1,1 0 1,0 0-1,-1 0 1,1 0 0,-1-1-1,0 1 1,1-1-1,-1 0 1,0 0-1,2-1 6,2-3-9,0 0-1,-1 0 0,1 0 0,-1-1 0,-1 0 1,1-1 9,25-35-406,-2-3 1,13-29 405,-36 64-51,1 0 0,0 0 0,0 0 0,1 1 0,1 0 0,0 1 0,3-3 51,-9 10-7,0 0 0,0 1 0,-1-1 1,1 1-1,0-1 0,0 1 0,0 0 0,1 0 1,-1 1-1,0-1 0,0 1 0,0-1 1,1 1-1,-1 0 0,0 0 0,0 1 0,0-1 1,1 1-1,-1-1 0,0 1 0,0 0 1,0 0-1,2 1 7,5 2 5,-1 0 1,0 1-1,0 0 1,-1 0-1,0 1 1,0 0-1,2 2-5,1 0 70,10 8-242,-21-15 181,1 0 1,0-1-1,-1 1 0,1 0 0,-1-1 0,1 1 0,-1 0 0,0 0 0,1-1 0,-1 1 0,1 0 0,-1 0 0,0 0 0,0-1 0,0 1 0,0 0 0,1 0 0,-1 0 0,0 0 0,0 0 0,-1-1 0,1 1 1,0 0-1,0 0 0,0 0 0,0 0-9,-1-1 7,1 1 1,-1 0-1,1-1 0,-1 1 1,1 0-1,-1-1 1,1 1-1,-1-1 0,1 1 1,-1-1-1,0 1 1,1-1-1,-1 1 1,0-1-1,1 0 0,-1 1 1,0-1-1,1 0 1,-1 0-1,0 0 0,0 1 1,0-1-1,1 0 1,-1 0-1,0 0 1,0 0-1,1 0 0,-1 0 1,0-1-1,0 1 1,0 0-1,1 0 0,-1 0 1,0-1-8,-28-11 202,22 9-315,1 0 107,0 1 0,0 0 0,0 0 0,0 1 0,-1-1 0,1 1 0,0 1 0,-1-1 0,1 1 0,-2 0 6,4 1 4,1-1 0,-1 1 1,1 0-1,-1 0 0,1 1 0,0-1 1,-1 0-1,1 1 0,0 0 0,0 0 0,0 0 1,0 0-1,1 0 0,-1 1 0,0-1 1,1 1-1,0 0 0,-2 1-4,0 1-5,0 0-1,0 1 1,1-1 0,0 1-1,0-1 1,0 1 0,0 0-1,0 4 6,-8 23-142,9-27 129,0 0-1,0 0 1,0 0 0,1 0 0,-1 1 0,2-1-1,-1 0 1,1 1 0,0-1 0,0 0-1,1 5 14,0 2 79,-1-12-72,0 1 1,0-1-1,0 1 1,0-1-1,1 1 0,-1-1 1,0 1-1,1-1 1,-1 1-1,1-1 1,-1 1-1,1-1 0,0 0 1,0 1-1,0-1 1,0 1-8,0-1 16,0 0 0,0 1 0,0-1 0,0 0 0,1 1 0,-1-1 0,0 0 0,1 0 0,-1 0 0,1 0 0,-1 0 0,1 0 0,-1-1 0,1 1 0,-1 0 0,1-1 0,0 1 0,0-1 0,-1 0 0,1 0 0,0 1 0,0-1 0,-1 0 0,1 0 0,0-1 0,0 1 0,-1 0 0,1-1 0,0 1 0,-1-1 0,1 1 0,0-1 0,0 0-16,27-10-23,-1-2 0,0-1 0,-1-1 0,12-9 23,-24 13-19,-1 0 1,0 0-1,-1-2 1,-1 1-1,0-2 1,-1 0-1,0 0 1,5-10 18,10-23 5,-2-1 0,-2-2 1,-2 0-1,-3-1 0,0-6-5,-8 21-51,-1 1 0,-2-1-1,-1 0 1,-2-1 0,-1 1-1,-2-1 1,-2 1 0,-4-20 51,2 26 0,-2 0 0,-8-27 0,10 45 0,-1 0 0,0 0 0,0 1 0,-1 0 0,-1 0 0,0 0 0,0 1 0,-4-4 0,9 12-9,1 0 0,-1 1 0,0-1 1,1 0-1,-1 1 0,0 0 0,0-1 1,0 1-1,0 0 0,0 0 0,0 0 1,0 0-1,0 0 0,-1 0 0,1 1 1,0-1-1,-1 1 0,1 0 0,0-1 1,0 1-1,-1 0 0,1 0 0,0 1 1,-1-1-1,0 0 9,0 1-16,0 1 1,0-1-1,1 0 0,-1 1 0,0-1 1,0 1-1,1 0 0,-1 0 1,1 0-1,0 0 0,-1 1 1,1-1-1,0 0 0,0 1 0,1 0 1,-1-1-1,0 1 0,1 1 16,-27 53 43,2 1 0,3 1-1,-12 52-42,27-79 7,2-1-1,1 1 0,1 0 0,2 0 0,2 0 1,0 1-7,2 6 43,2 0 0,1-1 0,2 1 0,5 12-43,-6-28 45,2 0 1,0-1-1,2 0 1,0 0-1,1-1 1,2-1-1,10 15-45,-17-29 12,0-1 0,0 1 0,1-1 0,-1 0 0,1-1 0,0 0 0,1 0 0,-1 0-1,1-1 1,3 2-12,6 2 4,19 7 302,28 8-306,-61-21-2,6 1 37,1 0 1,-1-1-1,0 0 0,1-1 1,-1 0-1,1 0 0,-1-1 1,3 0-36,-6-1 27,1 1 0,-1-1 0,0 0 0,0 0 0,0-1 0,0 1 0,0-1 0,0-1 0,-1 1 1,1-1-1,-1 0 0,0 0 0,-1-1 0,1 1 0,-1-1 0,2-2-27,0-1 24,0-1 0,-1 0 0,0 0 0,0 0-1,-1-1 1,0 0 0,-1 1 0,0-1 0,0-1 0,-1 1-24,-1 4 18,1-2-52,0-1 0,-1 1 0,0 0 0,0 0 0,-1-1 0,0 1 0,-1 0 0,0-1 0,0-2 34,-7-21-38,4 13-20,-1 0-1,0 1 0,-3-4 59,5 14-15,3 5 17,-1 1-1,0 0 1,0 0 0,0-1 0,0 1-1,0 0 1,-2-2-2,3 4-3,-1-1 0,1 1 0,-1-1 0,1 1 0,-1 0 0,1-1 0,-1 1 0,0 0 0,1-1 0,-1 1 0,0 0 0,1 0 0,-1-1 0,0 1 0,1 0 0,-1 0 0,0 0 0,1 0 0,-1 0 0,0 0 0,1 0 0,-1 0 0,0 0 0,1 0 0,-1 1 0,0-1 0,1 0 0,-1 0 0,0 1 0,1-1 0,-1 1 3,-1 0-9,1 0-1,-1 0 0,1 0 1,-1 1-1,1-1 0,-1 1 1,1-1-1,0 1 0,0 0 1,0-1-1,0 1 0,0 0 1,0 0-1,1 0 10,-12 30-127,9-23 123,-2 10 112,0 1 0,2 0 0,-2 19-108,2-10 6,2-19-11,0 1 0,1-1 0,0 0 0,1 1 0,0-1 0,1 0 0,0 1 0,2 5 5,-2-10 71,0 0 0,1 1 0,0-1 1,0 0-1,0 0 0,1-1 0,0 1 0,0-1 1,0 0-1,0 0 0,1 0 0,0 0 1,5 3-72,-7-7 24,0 1 0,1-1 0,-1 0 0,0 1 0,0-2 0,1 1 0,-1 0 0,1-1 1,-1 1-1,1-1 0,1 0-24,44-2 525,-40 1-451,74-9 616,56-14-690,-80 12-866,-19 4-2990,-35 5 432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1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2816,'0'-1'74,"0"0"0,0 0 0,0 0 1,0 0-1,0 0 0,0 0 0,0-1 0,0 1 1,0 0-1,0 0 0,1 0 0,-1 0 0,0 0 1,1 0-1,-1 0 0,1 0 0,-1 0 0,1 0 1,0 0-1,-1 1 0,1-1 0,0 0 0,0 0 0,-1 1 1,1-1-75,1-1 114,-1 1 0,0-1 0,0 1 0,1-1 0,-1 0 0,0 0 0,-1 1 0,1-1 0,0 0 0,0 0 0,-1 0-1,1 0 1,-1 0 0,1-2-114,-1 2 80,0 0-1,0 1 0,0-1 0,0 0 0,0 0 1,1 0-1,-1 1 0,1-1 0,-1 0 0,1 0 0,0 1 1,0-1-1,0 0 0,0 1 0,0-1 0,0 1 0,0 0 1,0-1-1,1 1 0,-1 0 0,0-1 0,1 1 1,-1 0-1,1 0 0,-1 0 0,2 0-79,-2 1 53,16 0 555,57 11 859,-38-4-1380,-23-4 17,0-1 1,0 0-1,11 0-104,0 1-2229,-23-3-635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19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18 386 832,'0'0'220,"-1"-1"0,1 1-1,0-1 1,-1 1 0,1 0 0,0-1-1,-1 1 1,1-1 0,0 1 0,-1-1 0,1 1-1,0-1 1,0 1 0,-1-1 0,1 1-1,0-1 1,0 1 0,0-1 0,0 1 0,0-1-1,0 1 1,0-1 0,0 1 0,0-1 0,0 1-1,0-1-219,0-23-160,1 17 728,1-31 89,1 0 0,5-17-657,-4 31 78,3-16 202,2 2 0,6-14-280,-15 50-8,0 0-1,1-1 0,0 1 0,-1 0 1,1 0-1,0 0 0,0 0 1,0 0-1,0 1 0,0-1 0,1 0 1,-1 0-1,1 1 0,-1-1 0,1 1 1,-1-1-1,1 1 0,0 0 1,0-1-1,0 1 0,0 0 0,1 0 9,-1 0 1,1 0-1,-1 0 0,0 0 0,1 1 0,-1-1 0,1 1 0,0 0 0,-1 0 0,1 0 1,-1 0-1,1 0 0,-1 0 0,1 1 0,-1-1 0,1 1 0,-1-1 0,1 1 1,-1 0-1,0 0 0,1 0 0,-1 1 0,1 0 0,1 1-1,0-1 0,-1 1 0,0 0 0,0 0 0,0 0 0,0 1 0,0-1 0,-1 1 0,1 0 0,-1-1 0,0 1 0,0 0 0,0 1 1,10 29 0,6 23 0,-11-31 89,2-2-1,4 9-88,5 10 116,-15-35-92,0 0 0,1-1 0,1 1 0,-1-1 0,1 0 0,1 0 0,-1-1 0,1 1 0,0-1 0,1 0-24,-6-5 13,-1-1 0,1 0 0,-1 0 0,1 1 0,-1-1 0,1 0-1,-1 0 1,1 0 0,-1 0 0,1 0 0,0 0 0,-1 0 0,1 0 0,-1 0 0,1 0 0,-1 0 0,1 0 0,-1 0-1,1 0 1,-1-1 0,1 1 0,-1 0 0,1 0 0,-1-1 0,1 1 0,-1 0 0,1-1 0,-1 1 0,1 0-13,10-11 78,-4 3-65,-1 0 0,0-1 0,0 0 0,-1-1 0,0 1 0,0-1 0,-1 0 0,-1 0 0,0-1 0,0 1 0,0-3-13,0-8 23,0 0 0,-1 0-1,-1 0 1,-1-1-1,-2-2-22,2 16-8,-1-1 0,0 0 0,-1 1-1,0-1 1,0 1 0,-3-5 8,4 10-22,0 1 0,0-1 0,0 1 0,0-1 0,-1 1 0,0 0 0,1 0 0,-1 0 0,0 0 0,0 0 0,0 0 0,0 1 0,0-1 0,0 0 0,0 1 0,-1 0 0,1-1 0,0 1 0,-1 0 0,1 0 0,-1 1 0,-1-1 22,1 0-16,1 1 0,0 0 0,-1 0 1,1 0-1,0 0 0,-1 0 0,1 0 0,0 1 0,-1-1 0,1 1 0,0 0 1,-1 0-1,1 0 0,0 0 0,0 0 0,0 0 0,-1 1 16,0 0-8,-1 1 0,0 1 0,1-1-1,0 1 1,0-1 0,0 1 0,0 0 0,-2 3 8,-2 7-1,0 0-1,1 1 1,0 0 0,1 0 0,1 1 1,-14 47-99,-33 109 667,49-166-557,-17 39 325,18-42-271,-1 0 0,0 0 0,0 0-1,0 0 1,0-1 0,0 1 0,-1-1 0,1 1 0,-1-1 0,0 0-1,0 0 1,0 1-65,1-3 25,0 1 1,1-1-1,-1 0 0,0 1 0,0-1 0,1 0 0,-1 0 0,0 0 0,0 0 1,0 0-1,1-1 0,-1 1 0,0-1 0,1 1 0,-1-1 0,0 1 1,1-1-1,-1 0 0,1 0 0,-1 0 0,0 0-25,-3-2-43,0 0 1,0-1-1,0 0 1,0 0-1,-2-3 43,-7-8-2171,1 0 1,-7-11 2170,19 25-311,1 0 0,-1 0 1,0 0-1,1 0 0,-1-1 0,1 1 1,0 0-1,-1 0 0,1-1 0,0 1 1,0 0-1,0-1 0,0 1 0,0 0 1,0-1 310,0-13-1275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20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1728,'0'-1'58,"-1"0"1,0 0 0,1-1-1,-1 1 1,1 0-1,-1-1 1,1 1-1,0-1 1,0 1-1,-1 0 1,1-1 0,0 1-1,0-1-58,1-2 162,-1 4 40,0 0-63,0 0 21,0 0-32,0 0 27,0 0 21,0 0 282,0 0-52,0 0 223,0 0-192,0 0 16,0 0-117,0 0 128,0 0-117,0 0 53,0 0-123,0 0-26,0 0-11,0 0 251,0 0-177,10 11 97,4-3-295,1-1-1,1 0 1,13 4-116,-12-5 30,0 1 0,0 0 0,8 6-30,4 7-6,-1 2 0,-1 1-1,-1 0 1,22 27 6,-35-36 9,18 21 156,-2 0-1,-2 2 0,-1 2 0,-1 0 1,0 7-165,-17-30 129,-1 0 1,-1 0-1,-1 0 1,0 1-1,2 14-129,-1 11 451,2 33-451,-7-32 134,-2 0 0,-4 20-134,2-25 31,-1 3-381,-2-1 0,-8 30 350,-14 27-5316,19-72 1983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58:30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3223 1142 1152,'0'0'17,"0"0"1,0 0 0,0 0-1,0 0 1,0 0-1,0 0 1,0 0-1,0 0 1,0 1-1,0-1 1,0 0-1,0 0 1,1 0-1,-1 0 1,0 0-1,0 0 1,0 0-1,0 0 1,0 0 0,0 0-1,0 0 1,0 0-1,0 0 1,0 0-1,0 0 1,0 0-1,0 0 1,0 0-1,0 0 1,1 0-1,-1 0 1,0 0-1,0 0 1,0 0-1,0 0 1,0 0 0,0 0-1,0 0 1,0 0-1,0 0 1,0 0-1,0 0 1,0 0-1,0 0 1,0 0-1,0 0 1,0-1-1,0 1 1,0 0-1,1 0 1,-1 0-1,0 0 1,0 0 0,0 0-1,0 0 1,0 0-1,0 0 1,0 0-1,0 0 1,0 0-1,0 0 1,0 0-1,0 0 1,0-1-1,0 1 1,0 0-18,0 0 23,0 0 1,0 0 0,0-1-1,0 1 1,0 0 0,0-1-1,-1 1 1,1 0 0,0 0-1,0-1 1,0 1-1,0 0 1,0 0 0,0-1-1,-1 1 1,1 0 0,0 0-1,0-1 1,0 1-1,-1 0 1,1 0 0,0 0-1,0 0 1,0-1 0,-1 1-1,1 0 1,0 0-1,0 0 1,-1 0 0,1 0-1,0 0 1,-1 0 0,1 0-1,0 0 1,0 0-24,-1-1 88,0 1 1,0-1-1,0 1 0,0-1 1,0 1-1,0-1 0,0 1 1,0-1-1,0 0 0,1 0 1,-1 1-1,0-1 0,1 0 1,-1 0-1,0 0 0,0 0-88,1 0 31,0 0 0,0 1 1,0-1-1,0 0 0,0 1 0,0-1 0,-1 0 0,1 1 0,0-1 0,0 1 0,-1-1 0,1 0 1,-1 1-1,1-1 0,0 1 0,-1-1 0,1 1 0,-1-1 0,1 1 0,-1 0 0,1-1 1,-1 1-1,0-1 0,1 1 0,-1 0 0,1 0 0,-1-1 0,0 1-31,-22-5 1151,7 2-864,12 2-246,1 1-1,0-1 0,0 1 0,-1 0 1,1 0-1,0 0 0,-1 1 0,1-1 0,0 1 1,-2 0-41,-19 2 93,14-2-11,-1 0 0,1 1-1,-1 0 1,0 1-82,-3 0 164,-37 12 176,34-9-206,0-1 0,-10 2-134,1-2 216,14-3-3,0 1 0,0-2 0,-6 1-213,15-2 1,-1 0 1,0-1 0,0 1-1,0-1 1,0 0 0,1 0-1,-1 0 1,0 0 0,1 0-1,-1-1 1,1 0 0,-3-1-2,0 0-48,2-1 61,-1 1 0,0 0 0,1 0 0,-1 1 0,0-1 0,-1 1 0,1 1 1,0-1-1,-1 1 0,1-1 0,-3 1-13,-1 1 44,1-1 1,-1 0-1,1-1 0,-1 0 1,1 0-1,-1-2-44,-18-12 139,-8-5 39,30 18-166,0-1 0,0 1 0,0 0 0,-1 0-1,1 0 1,-1 1 0,0 0 0,0 0 0,0 0-1,0 1 1,0 0 0,-4 0-12,6 0 21,0 0 1,-1 0-1,1 0 0,0-1 1,0 1-1,0-1 0,0 0 1,0 0-1,0-1 0,-3-1-21,-22-12 139,21 13-131,0-1 1,0 0-1,-3-3-8,6 4-29,1 0 0,-1 1 0,1-1-1,-1 1 1,0 0 0,0 0 0,0 1 0,0-1-1,0 1 1,0 0 0,0 1 0,-1-1 29,-153 4 218,154-3-232,0-1-1,0 0 1,0 0-1,1-1 0,-1 0 1,0 0-1,1 0 1,-1 0-1,1 0 0,-2-2 15,-15-7-104,13 5 134,-1 1 0,1-1 0,0-1 1,1 1-1,-1-1 0,1-1 0,-3-4-30,2 3 71,-11-13 11,14 15-131,0 0 0,-1 1 0,0-1-1,0 1 1,-1 1 0,-3-3 49,4 3 11,1 0-1,0-1 1,1 1 0,-1-1 0,1 0-1,0 0 1,-1-4-11,4 9 10,-6-10 27,-1 2 0,0-1 0,-1 1 0,0 0 0,-3-2-37,9 9-14,-6-4-2,1 0 1,-1 0-1,0 1 0,0 1 0,0-1 1,-1 2-1,0-1 0,1 1 0,-3 0 16,-27-10 30,-22-18 157,57 29-197,0 0 0,0 0 0,0-1 1,0 1-1,0-1 0,-1-1 10,-18-12-208,1 1 144,19 13 84,0-1 0,0 1 0,0 0 0,-1-1 0,1 1 0,-1 1 0,1-1 0,-1 1 0,0-1 0,0 1 0,1 0 0,-2 0-20,2 1-7,1 0 0,0-1 0,0 1-1,0-1 1,-1 0 0,1 0 0,0 1 0,0-1 0,0 0 0,0-1-1,1 1 1,-1 0 0,0 0 0,0-2 7,-1 1-10,1 1 1,-1-1-1,0 0 1,0 1 0,1-1-1,-1 1 1,0 0-1,-1-1 10,-2 1-31,0-1 71,0 1 1,0 0-1,0 0 0,0 0 1,-2 1-41,2 0-48,0 0-1,-1-1 1,1 0 0,0 0 0,-2-1 48,5 1 6,1 0 0,0 1 0,-1-1 0,1 0 1,0-1-1,0 1 0,0 0 0,-1-1 0,1 1 0,1-1 0,-1 1 0,0-1 0,0 0 0,1 0 0,-1-1-6,0 1 21,-1 0 0,1 0-1,0 0 1,0 0-1,-1 0 1,1 0 0,-3 0-21,-8-7 53,-13-11-181,9 1 309,16 18-183,0-1 0,0 1 0,0 0 1,0-1-1,0 1 0,1 0 0,-1-1 0,1 1 0,-1-1 0,1-1 2,-6-10-34,2 5 53,4 6-13,0 1 0,-1 0 0,1 0 0,-1 0 0,1 0 0,-1-1 0,0 1 0,1 0 0,-1 0 0,0 0 0,0 0 0,1 1 0,-1-1 0,0 0 0,0 0 0,0 0 0,0 1 0,0-1-1,-1 0 1,1 1 0,0-1 0,0 1 0,0-1 0,0 1 0,-1 0 0,1 0 0,0-1 0,-1 1-6,-2 0 39,0-1 0,1 0 0,-1 0 0,1-1 0,-1 1-1,1-1 1,0 0 0,0 1 0,-2-3-39,-19-8 162,-18-2 235,16 5-70,0-1 0,-22-11-327,30 11 187,-20-6-187,29 12 40,1-1 1,-1 0 0,1 0 0,0-1 0,0 0 0,1 0 0,-1 0-1,-3-7-40,-21-15 132,29 25-148,0 0-1,0-1 0,0 1 0,1-1 1,-1 0-1,0-1 17,1 1-8,-1 0 0,0 0-1,0 1 1,0-1 0,0 0 0,-3-1 8,-23-23 20,25 23-6,0 0 0,0 1 0,-1-1 0,1 1 0,-1 0 0,0 1-1,0-1 1,-1 1 0,1 0 0,-1 0 0,1 1 0,-2-1-14,-10 0 6,0 0 1,0 2 0,0 0-1,-6 1-6,19 0 7,1 0-1,-1 1 0,0 0 0,0 0 1,0 0-1,0 0 0,1 1 1,-4 1-7,-5 2 99,-29 6-371,27 4 378,1 0 141,10-11-221,0 0 1,-1 0-1,1-1 1,-1 0-1,1 1 1,-1-1-1,-1 0-26,-30 20 128,29-20-107,0 1 1,0 0-1,0 0 0,-5 5-21,6-5-36,0 0 0,-1 1 0,0-2-1,0 1 1,-4 1 36,1 0 25,0 0-1,0 0 1,1 0 0,-5 5-25,-12 8-141,19-14 140,1 1 1,-1 0-1,1 0 1,0 1-1,1-1 1,-1 1-1,1 0 1,1 0-1,-1 1 1,-1 3 0,-17 26-43,19-32 70,-1 0 1,0 0 0,0 0 0,0 0 0,-3 1-28,-6 5 143,-29 40-20,24-26-43,16-23-76,0 1 0,1 1 0,-1-1 0,1 0-1,-1 0 1,1 0 0,-1 3-4,1-3 2,0 0 0,0 0 0,0 0 0,-1 0 0,1 0 0,-1 0 0,1 0 0,-2 1-2,1-1 7,0 0 1,1 0-1,-1 1 1,1-1-1,0 1 1,-1-1-1,1 1 1,0 0 0,1-1-1,-1 1 1,0 0-1,1 0 1,-1 2-8,-5 17 248,4-15-279,-1-1 0,1 1 0,0 0-1,1 0 1,0 0 0,0 0 0,0 7 31,1-11 23,1 1 1,-1-1-1,1 0 1,0 0-1,0 0 1,1 1-24,2 12 51,2 2-121,-5-15 59,0 1 0,0 0-1,0 0 1,0 0-1,0 0 1,-1 0-1,0 0 12,6 26 70,-1-10 1,-3-8-41,-2 1 103,1-4-108,-1-1 1,-1 1 0,1-1 0,-2 0-1,0 5-25,1-9-12,1-1 1,-1 0-1,1 1 0,0-1 0,0 0 1,0 1-1,1-1 0,-1 0 0,1 1 0,0 0 12,2 20-74,7 17 128,-10-40 143,0-1-69,0 0-16,-14-9-133,12 2 39,0 0 1,1 0 0,0 0 0,0 0-1,0-5-18,-1-5 51,0-6-26,-4-26-17,-1 0-1,-3 0 1,-15-46-8,19 75-8,5 15-22,-1-1-1,1 1 1,-1 0-1,-1 0 1,0-1 30,-3-11 92,6 15-96,-1-1 0,0 1-1,0-1 1,0 1 0,0-1 0,0 1-1,-1 0 1,-1-2 4,-4-7-23,6 10 18,0-1-1,0 1 0,0 0 1,0-1-1,0 1 0,0 0 1,0 0-1,0 0 0,0 0 1,0 0-1,-1 0 1,0 0 5,-7-8-72,9 8 66,-1 0 0,1 1 0,-1-1 0,1 1 0,-1-1-1,1 0 1,-1 1 0,1-1 0,-1 1 0,0 0 0,1-1 0,-1 1-1,0-1 1,1 1 0,-1 0 0,0-1 0,1 1 0,-1 0 0,0 0-1,0 0 1,1 0 0,-1 0 0,0 0 0,0 0 6,0 0-64,2-1 0,2-2 5,-2 2-63,-1 1 58,0 0 80,1 1-23,0 0 1,0 1-1,0-1 1,0 1-1,-1-1 1,1 1-1,-1-1 1,1 1-1,-1-1 1,1 2 6,-1-1-21,3 6 0,-1-1 1,1 1-1,1 0 0,-1-1 0,1 0 0,1 0 0,-1 0 0,1 0 1,0-1-1,1 0 0,3 4 21,-1-3 17,-1 1 1,-1 0-1,1 0 0,-2 0 1,1 1-1,-1 0 0,0 0 1,-1 0-1,0 1 0,0-1 1,-1 1-1,0 0 0,-1 0 1,0 0-1,-1 0 0,1 8-17,6 47 6,-4-40-6,-2 0 0,1 13 0,-3-22-45,0-11 66,1 1 1,-1-1-1,0 1 1,-1-1-1,1 1 1,-1 0-1,0-1 1,0 0 0,-1 1-1,0-1 1,-1 3-22,1-4 9,-4 9 136,6-13-142,0 0 0,0 1 1,-1-1-1,1 0 0,0 0 1,0 0-1,0 0 0,0 1 1,0-1-1,0 0 0,0 0 1,-1 0-1,1 0 0,0 0 1,0 1-1,0-1 0,0 0 1,0 0-1,-1 0 0,1 0 1,0 0-1,0 0 0,0 0 1,0 0-1,-1 0 1,1 0-1,0 0 0,0 0 1,0 0-1,-1 0 0,1 0 1,0 0-1,0 0 0,0 0 1,-1 0-1,1 0 0,0 0 1,0 0-1,0 0 0,-1 0 1,1 0-1,0 0 0,0 0 1,0 0-1,0 0 0,0-1 1,-1 1-1,1 0 0,0 0 1,0 0-1,0 0 0,0 0 1,0-1-1,0 1 1,-1 0-1,1 0-3,0-4 7,-1 1 0,1 0-1,-1-1 1,1 1 0,0 0 0,0-1 0,1 1 0,-1-1 0,1 1-7,-1-1 7,16-112 0,-11 93-50,0-1 0,2 1 0,8-20 43,-12 38-34,0 0 0,0-1 1,1 1-1,0 1 1,0-1-1,0 0 0,1 1 1,-1 0-1,1 0 1,4-2 33,-7 5 2,0 0 1,1 0-1,-1 0 1,1 0 0,-1 0-1,1 1 1,0-1 0,-1 1-1,1 0 1,-1 0 0,1 0-1,0 0 1,-1 0-1,1 1 1,0-1 0,1 1-3,5 2-95,0 0-1,0 0 1,8 5 95,3 1 100,-19-8-95,-1-1 134,0 0-11,0 0 32,0 0-48,-6-1-89,0 0-1,0 0 1,0-1 0,1 0 0,-1 0 0,0 0 0,0 0 0,-2-3-23,-23-8-29,24 11 21,-45-15 310,-30-14-302,73 28-10,4 1-11,0 0 0,0-1 1,0 1-1,0-1 0,1 0 1,0 0-1,-3-1 21,-3-2-175,-3 0 76,12 5 94,1 1 0,0 0 0,0-1-1,0 1 1,0 0 0,-1 0 0,1-1 0,0 1 0,0 0-1,0-1 1,0 1 0,0 0 0,0-1 0,0 1 0,0 0 0,0-1-1,0 1 1,0 0 0,0-1 0,0 1 0,0 0 0,0-1-1,0 1 1,0 0 0,0-1 0,1 1 0,-1 0 0,0-1 0,0 1-1,0 0 1,1 0 0,-1-1 0,0 1 0,0 0 0,0 0 0,1-1-1,-1 1 1,0 0 0,1 0 0,-1 0 5,2-1-24,0 0 1,0 0-1,0 0 1,0 1-1,0-1 1,0 1-1,0 0 0,0 0 1,1-1-1,-1 1 1,2 1 23,26 1-50,-26-2 53,0 1 1,-1 0 0,1 0 0,0 0 0,0 1 0,-1 0 0,1-1-1,-1 1 1,0 0 0,1 0 0,-1 1 0,0-1 0,0 1 0,0 0 0,-1 0-1,1 0 1,-1 0 0,1 0 0,-1 0 0,0 1 0,0-1 0,0 1-1,-1-1 1,1 1 0,-1 0 0,0-1 0,0 1 0,0 0 0,-1 1-4,3 10 10,0 0 1,-2 0 0,1 12-11,-2-1 238,1-2-221,-2 1 0,-3 20-17,-1 4 196,4-33-224,0 0 0,-1 0 0,-2 1 28,3-8 20,-3 13-8,4-19-2,-4 13 81,4-16-90,0 1 1,0-1 0,0 0-1,0 0 1,0 0-1,0 1 1,0-1-1,0 0 1,0 0-1,0 1 1,0-1 0,0 0-1,0 0 1,0 0-1,0 0 1,-1 1-1,1-1 1,0 0-1,0 0 1,0 0-1,0 0 1,0 1 0,-1-1-1,1 0 1,0 0-1,0 0 1,0 0-1,-1 0 1,1 0-1,0 1 1,0-1 0,0 0-1,-1 0 1,1 0-1,0 0 1,0 0-1,0 0 1,-1 0-1,1 0 1,0 0-1,0 0 1,-1 0 0,1 0-1,0 0 1,0 0-1,0-1 1,-1 1-1,1 0 1,0 0-1,0 0 1,0 0 0,-1 0-1,1 0 1,0 0-1,0-1-1,-2-17 224,-4-18-233,1 0 0,1-1 1,2-23 8,7-66 5,-3 96-136,0 0 1,8-30 130,-8 52-10,1 1 1,0-1 0,1 1 0,0-1 0,0 1-1,0 0 1,1 1 0,0-1 0,0 1 0,4-3 9,7-10-31,17-20-48,-17 21 97,0-2 0,0-1-18,-14 16 5,1 0-1,-1 1 0,0-1 1,-1 0-1,1 0 1,-1 0-1,0 0 0,0 0 1,0-1-5,-1 1 4,1 0 0,0 1-1,0-1 1,1 0 0,-1 0 0,1 1 0,0-1 0,0 1 0,1-1-4,5-9-40,9-11-69,-8 14 176,-6 7-86,0 0-1,0 1 1,0 0 0,0-1 0,1 1 0,0 1 0,-1-1 0,5-2 19,3-2 114,-10 6-123,1 0 0,-1 0 1,0 0-1,0 1 1,0-1-1,1 0 0,-1 1 1,0-1-1,0 1 0,1-1 1,-1 1-1,0 0 0,1 0 1,-1-1-1,1 1 9,23 0-42,-20 0 49,0 1 0,0-1 1,1 1-1,-1 0 1,0 0-1,-1 0 0,1 1 1,0-1-1,3 3-7,3 0-72,-2 0 12,5-1 30,18-17 174,-30 13-146,0 1 0,0-1 1,0 0-1,0 1 1,1-1-1,-1 1 0,0 0 1,0 0-1,1 0 1,1 0 1,-2 0-11,1 0 0,-1 0 1,0 0-1,1 0 0,-1 0 1,0-1-1,0 1 0,1-1 1,-1 1-1,0-1 0,1 0 11,-2-1-14,2 1-1,10 0 12,-8 1 9,1 0-1,0 1 0,-1-1 1,1 1-1,-1 0 0,1 0 1,-1 1-1,1 0 0,-1 0 1,0 0-1,2 1-5,29 9-32,-29-9 44,-1-1-1,1 0 1,0 0 0,0-1-1,0 0 1,0 0 0,1 0-12,52-2 16,-26 0 174,-25 1-204,-1 1 0,1-1 0,-1 1 0,0 1-1,1 0 1,6 2 14,-10-2 12,1 0 0,-1 1-1,0 0 1,0 0 0,0 0-1,0 0 1,-1 1 0,1 0-1,-1 0 1,1 2-12,27 24-194,-22-22 182,0 2 1,-1-1-1,0 1 1,4 7 11,18 25 139,-31-40-136,1 0 0,0 0 1,0 0-1,1-1 1,-1 1-1,0 0 1,1-1-1,-1 1 1,1-1-1,-1 1 1,2 0-4,2 3 79,-1 2-90,1 0 1,-1-1 0,1 0-1,5 5 11,-3-4 47,9 19-144,-7-11-8,0 0 131,-8-12-22,0-1 0,0 1 1,0-1-1,0 0 0,1 1 1,-1-1-1,1 0 0,0 0 1,0 0-1,0 0 0,0 0 1,0-1-1,0 1 1,0-1-1,0 1 0,1-1 1,-1 0-1,1 0 0,-1 0 1,1 0-1,1 0-4,35 11-59,-19-4 53,-18-7-14,0 0-1,0 0 0,0 0 1,-1-1-1,1 1 0,1 0 1,-1-1-1,0 0 0,1 1 21,23 5 59,-23-4-38,-1 0-13,0 0-1,1 0 1,-1 0-1,1-1 1,-1 1-1,1-1 1,0 1-1,0-1 1,-1 0-1,1 0 1,0 0 0,0 0-1,0-1 1,0 1-1,0-1 1,0 0-1,2 0-7,7 1-85,32 8 139,-20-5-81,-1 1 0,0 1 0,1 2 27,-20-7 16,0 2 0,0-1-1,0 0 1,0 1 0,0 0-1,3 3-15,18 13-174,-5-10 211,-13-5-8,1-1 0,-1 1 0,0 0 0,0 0-1,-1 1 1,1 0 0,-1 0 0,0 1 0,-1-1 0,5 6-29,49 64-208,-46-57 254,0-1 0,1 0 0,1-1-46,-4-2 29,-8-11-25,-1 0 1,0 0-1,1-1 1,-1 1 0,1-1-1,0 0 1,0 1-1,0-1 1,2 1-5,5 3 12,0 0 0,-1 1 1,8 7-13,-10-12-137,-4-2 93,-1 1 29,5 1 20,-1 1 0,1 0 0,-1 0 0,5 3-5,12 7 76,-20-12-90,1 0 1,-1 1-1,0 0 1,0 0 0,0 0-1,0 0 1,0 0-1,0 1 1,-1-1-1,1 1 14,10 10 1,0 0 0,1-1 0,0-1 0,0 0 0,2-1 0,-1-1-1,2 0 55,0 0 1,0-2 0,16 6-56,3 1-242,-27-12 289,-1 1 0,1-1 0,0 0 0,1-1-47,14 3-103,-7-1 114,1 0-1,-1-2 1,1 0-11,-3-1 41,0 1 1,-1 1-1,1 0 1,12 5-42,-23-6 2,43 16-20,-42-15 18,1 0 1,0 0 0,-1-1-1,1 0 1,0 0 0,0 0-1,0-1 1,-1 0 0,1 0-1,0 0 1,0-1 0,4-1-1,23 0 8,-29 2 6,0-1 0,1 0 0,-1 1 0,0-1 0,0-1 0,0 1 1,1-1-15,17-5 13,-11 5-24,1-1 11,0 1 0,0 1 0,2 0 0,58 3-53,6 4 53,-67-5 15,4 0-22,0 1 0,0 0 0,7 3 7,69 19-58,-89-23 58,4 2 0,1-1 0,0-1 0,0 1 0,0-1 0,7 0 0,29 7-102,-26-8 141,-1-2-1,1 0 0,0-1 1,-1 0-1,4-3-38,-5 3 26,-10 2-23,0 0-1,-1-1 0,1 1 1,0-1-1,-1 0 1,1 0-1,-1 0 1,0-1-1,1 0-2,17-12 235,-21 14-336,11-9-22,-11 9 219,-1 1-59,12-5-309,-9 4 252,0 0 0,0 0 0,0 0 0,0 0 1,-1-1-1,1 1 0,1-2 20,-1 1-15,0 0 0,0 0 0,1 1 0,-1-1 0,0 1 0,3-1 15,-2 1-5,1-1-1,0-1 1,-1 1 0,1-1-1,-1 0 1,0 0 0,0 0-1,0 0 1,2-3 5,8 2 27,-13 3-81,-1 1 113,0 0-16,0 0-11,0 0 16,0 0 53,-5 5-112,4-5 0,0 0 0,0 0 0,0 0 0,1 1 0,-1-1-1,0 0 1,0 1 0,1-1 0,-1 0 0,0 1 0,0-1 0,1 1 0,-1-1-1,0 1 1,1 0 0,-1-1 11,-9 7 66,-19 3 111,18-6-153,0-1 0,0 1-1,0-2 1,-2 0-24,-29 6 171,30-7-107,-1 0 0,1 1 0,-6 1-64,-22 4-112,21-5 98,-1-1-1,0-1 1,-16-2 14,9 0 25,-19 2-25,-14-1-89,32 0 119,1 2-1,0 1 1,0 1-1,-2 2-29,-43 4-128,59-8 141,2 0 12,0 0-1,0-1 1,0 0 0,-3-1-25,2-1 5,1 2 0,-1-1 1,1 1-1,-1 1 0,0 0 1,1 1-1,-6 1-5,13-2-3,-1-1 0,1 0-1,0 0 1,0 0 0,0 0 0,0-1 0,0 0 0,0 0-1,0 0 1,0 0 0,-1-1 3,-18-4-2,14 4 2,0-1 0,1 0 0,-1 0 0,1 0 0,0-1 0,0-1 0,-15-6 0,3 0 66,17 9-43,-1 0-1,0-1 1,0 1-1,0 1 1,0-1-1,0 1 1,-2-1-23,-12-2 20,0-1 0,0 0 0,1-2 0,-14-6-20,26 10-31,1 0 0,0 0 0,1 0 1,-1-1-1,0 1 0,1-1 0,-2-3 31,-11-10 98,-2-4-102,17 19-1,-1 0 0,0-1 0,1 1 0,-1 0 0,0 0 0,0 0 0,0 0 0,-1 1 0,1-1 0,0 0 1,-3 0 4,-51-34-64,44 29 48,0-1 0,0-1 0,1 0 0,-2-3 16,0 0 28,8 9-8,1 0 0,0 0 0,1-1-1,-1 0 1,0 0 0,1 0-1,0 0 1,-1-1-20,-9-14-12,10 17 2,1-1 0,0 1 1,0-1-1,0 0 1,0 0-1,0 0 0,0-1 10,-37-68 22,9 18 122,28 51-146,0 0 0,-1 0 0,1 0 0,0 0 1,-1 0-1,0 1 0,1-1 0,-1 1 0,0-1 1,0 1-1,-1 0 0,1 1 0,0-1 1,-1 0-1,0 1 2,-12-8-133,3 2 140,-1 0 1,1 1 0,-10-2-8,8 2-60,0 0 1,-10-6 59,-54-24 74,47 22-117,25 12 39,0-1 1,0 0-1,0 0 0,1 0 1,-1-1-1,1-1 0,0 1 1,0-1-1,0 0 0,0-1 4,1 0-8,1 0 0,-2 0 0,1 1 0,-1 0 0,1-1 0,-1 2 0,-1-1 0,1 1 0,-1 0 0,-5-2 8,-18-14 70,0 1-140,13 12 118,14 5-55,-1 0 0,1 1 0,0-1 0,0 1-1,-1 0 1,1 0 0,-1 0 0,1 1 0,-2-1 7,2 1-6,1 0 0,-1-1-1,0 1 1,1-1 0,-1 0-1,1 0 1,-3-1 6,-14-3-14,16 5 7,1-1 1,0 0 0,0 0-1,0 0 1,0 0 0,1 0-1,-1 0 1,0 0 0,0 0-1,1-1 1,-2 0 6,-5-4 134,-9-4-228,-21-15 140,30 12 38,3 3-67,-25-35-134,27 40 90,-1-1 0,1 0 0,0 0 0,1 0 0,-3-6 27,4 7-1,-1 0 1,0 0-1,-1 0 1,1 0-1,-1 0 1,0 0-1,0 1 1,-1-1 0,-14-22 112,6 7-128,-14-21-144,24 38 157,-1 0 0,1 1 0,-1 0-1,1-1 1,-1 1 0,0 0 0,0 0 0,0 0 0,0 1 0,0-1 0,-1 1 0,-1-1 3,0 0 5,-12-3 48,12 4-75,0 0-1,1 0 0,-1 0 1,0 0-1,0-1 23,-14-3 103,-4 1-153,0 2 0,0 1 0,-6 0 50,18 2 24,1 0 0,-1 1 0,0 0 0,-5 2-24,6-1 9,0-1 1,-1 0-1,1-1 1,-6 1-10,1-2-2,1 2 1,0 0 0,-7 2 1,-10 1 158,0 1-307,-7 2 112,37-8 40,0 0 0,0 0 0,1 0 0,-1-1 0,0 1 0,0 0 1,0 0-1,1 0 0,-1-1 0,0 1 0,1 0 0,-1-1 1,0 1-1,1-1 0,-1 1 0,0-1-3,-7-2 30,6 2-42,-1 1 1,1-1 0,0 1 0,0-1 0,0 0 0,0 0-1,0 0 1,-1-1 11,1 1 5,1 0 0,0 0 0,-1 0 0,1 0 0,-1 0 0,1 1 1,-1-1-1,0 1 0,1-1 0,-1 1 0,1-1 0,-1 1 0,0 0 0,1 0 0,-1 0 0,0 0 0,0 0 0,1 0 0,-1 0 0,0 1 0,1-1 0,-1 1-5,-6 2-32,1 1-1,-1-1 1,0 0 0,-1 0 32,-19 7 1,24-8-13,0 0 0,1 1 0,-1-1-1,1 1 1,0 0 0,0 0 0,-2 2 12,2-2 23,0 1 1,-1-1-1,0 0 1,0 0-1,-1 1-23,-3 1-33,0 0-1,0 1 1,1 0 0,-1 0 33,3-1-59,-46 33 171,-17 21-69,59-50-92,0 0 0,1 1 0,0 1 0,0-1 0,2 1 0,-3 4 49,0 8 176,9-22-171,0-1-1,-1 1 0,1 0 1,0-1-1,0 1 0,-1 0 1,1-1-1,0 1 0,0 0 1,0-1-1,0 1 0,0 0 1,0-1-1,0 1 0,0 0 1,0-1-5,0 1-9,1 0 1,-1 0 0,0-1-1,0 1 1,0 0-1,-1 0 1,1-1 0,0 1-1,0 0 1,0 0-1,0-1 1,-1 1 0,1 0-1,-1 0 9,-1 7 49,1-7-52,1 0 0,0 0 0,0-1 0,0 1 1,-1 0-1,1 0 0,-1 0 0,1-1 0,0 1 0,-1 0 0,1 0 0,-1-1 0,1 1 0,-1 0 1,0-1 2,-67 70 128,65-66-148,-1 1 1,2 0-1,-1 0 1,1 0-1,-1 2 20,0-1 28,1-1 0,-1 0 0,1 0 0,-1 0 0,-2 2-28,4-5-12,0-1-1,0 1 1,0-1 0,0 1-1,0 0 1,0 0-1,1-1 1,-1 1 0,0 2 12,1-2 12,-1 1 0,0-1 0,1 1-1,-1-1 1,-1 0 0,1 1 0,0-1 0,0 0 0,-1 0 0,0 0 0,1 0 0,-2 1-12,2-2 48,1-1 11,0 0 64,0 0-70,0 0-117,0 0-11,0 0-10,0 0 37,0 0 85,0 0-15,0 0-65,2 0 11,30 3-165,-31-2 190,0 0 1,0-1-1,0 1 1,0 0 0,0 0-1,0 0 1,0 0-1,0 0 1,0 0 0,0 0-1,0 0 1,0 1-1,-1-1 1,1 0 0,-1 0-1,1 1 1,-1-1-1,1 0 7,0 3 14,2 0-34,2 5 34,1 1-1,-2 0 1,1 0-1,-1 0 1,-1 0-1,0 1 1,0 0-14,7 28-132,-7-28 180,-1-1 0,1 0-1,-2 1 1,1 0 0,-1 2-48,-1 4 11,0-11-22,0 0-1,0 0 1,0 0-1,-1 0 0,1 0 1,-2 0-1,0 4 12,-11 35 84,11-34-133,0-1 0,-1 1 0,-1-1 0,-3 7 49,3-8 84,1 1-1,-1-1 0,0 8-83,-5 13-106,8-28 58,1-2 112,0 0-21,0 0-48,0 0 0,0 1 0,0-1 0,0 1 0,0-1-1,0 1 1,0-1 0,0 0 0,-1 1 0,1-1 0,0 1 0,0-1 0,0 0 0,-1 1 0,1-1 0,0 0 0,0 1 0,-1-1 0,1 0 0,0 1 5,2-1 11,1 0 1,0-1 0,-1 1 0,1-1 0,0 1 0,-1-1-1,1 0 1,-1 1 0,1-1 0,-1-1 0,1 1-1,-1 0 1,0-1 0,0 1 0,1-1 0,-1 1 0,0-1-1,-1 0 1,1 0 0,0 0 0,0 0 0,-1 0 0,1-2-12,21-28-66,-1-1 1,3-11 65,21-31 56,-22 35 2,-16 26-63,-1 1 1,2 1 0,0-1-1,0 2 1,1-1 0,0 1 4,-4 5-4,0 0 1,-1-1 0,0 0-1,2-4 4,4-5 163,-6 5-118,-5 10-50,0 0-1,1 0 1,-1 0-1,0 0 1,1 0-1,-1 1 1,1-1-1,-1 0 1,1 0-1,-1 0 1,1 1-1,0-1 1,-1 0-1,2 0 6,-2 1-4,1-1 0,0 0 0,-1 1 0,1-1 0,0 0 0,-1 1-1,1-1 1,-1 0 0,1 0 0,-1 0 0,1 1 0,-1-1 0,0 0 0,1 0 0,-1 0 0,0 0-1,0 0 1,0 0 0,0 0 0,0 1 0,0-1 0,0 0 0,0 0 0,0 0 0,0 0 0,0-1 4,0 2-187,0 0 80,0 0 182,-8 4 133,3-1-202,1 0 1,-1-1 0,1 1-1,-1-1 1,0 0-1,-4 1-6,-15 6 142,18-6-106,0-1-1,0 0 0,0 0 1,0 0-1,-1-1 0,1 0 1,-1 0-1,1 0 0,-1-1 1,1 0-1,-2-1-35,-5 0 135,1-1 1,0 0 0,0-1-1,1 0 1,-7-4-136,-76-20 187,75 20-195,14 6 4,0-1 1,0 0 0,0 0-1,-4-3 4,5 3 156,-2-2-366,5 4 204,1 0 1,0-1-1,0 1 1,0 0-1,0 0 1,0 0-1,0 0 1,0 0 0,0-1-1,0 1 1,0 0-1,0 0 1,0 0-1,0 0 1,0 0-1,0-1 1,0 1 0,0 0-1,0 0 1,0 0-1,0 0 1,0 0-1,0 0 1,0-1-1,0 1 1,1 0 0,-1 0-1,0 0 1,0 0-1,0 0 1,0 0-1,0 0 1,0-1-1,0 1 1,0 0-1,1 0 7,0-1-17,-1 1 48,0 0-29,0 0 1,0 0 0,0 0 0,0 0 0,0 0-1,1 0 1,-1 0 0,0 0 0,0 0 0,0 0-1,0 0 1,0 0 0,1 0 0,-1 0 0,0 0-1,0 0 1,0 0 0,0 0 0,0 0 0,1 0-1,-1-1 1,0 1 0,0 0 0,0 0 0,0 0-1,0 0 1,0 0 0,0 0 0,0-1 0,0 1-1,1 0 1,-1 0 0,0 0 0,0 0 0,0 0-1,0-1 1,0 1 0,0 0 0,0 0 0,0 0-1,0 0 1,0 0 0,0-1 0,0 1 0,0 0-1,0 0 1,0 0 0,0 0 0,-1-1-4,1 1-1,0 0 1,0 0-1,0-1 1,0 1-1,0 0 1,0-1-1,0 1 1,0 0-1,0 0 0,0-1 1,0 1-1,0 0 1,-1 0-1,1 0 1,0-1-1,0 1 1,0 0-1,-1 0 1,1 0-1,0-1 0,0 1 1,0 0-1,-1 0 1,1 0-1,0 0 1,0-1-1,-1 1 1,1 0-1,0 0 1,-25-3 22,11-2-22,8 3-519,12 4-808,22 7-2337,-4-2 1846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58:13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64,'-5'0'32,"5"0"-32,0 0 0,0 0 32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58:15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9 1248,'0'0'27,"-1"0"0,1 0 0,0-1 0,-1 1 0,1 0 0,0 0 0,0 0 1,-1 0-1,1-1 0,0 1 0,-1 0 0,1 0 0,0 0 0,0 0 0,-1 0 0,1 0 0,0 0 0,-1 0 0,1 0 0,0 0 0,-1 0 0,1 0 1,0 0-1,-1 0 0,1 1 0,0-1 0,-1 0-27,-7 1 949,7-3 320,1 2-1228,0 0 0,0-1 0,0 1 1,0 0-1,0 0 0,0-1 0,0 1 1,0 0-1,0 0 0,0 0 0,0-1 0,0 1 1,0 0-1,0 0 0,-1 0 0,1-1 1,0 1-1,0 0 0,0 0 0,0 0 0,-1-1 1,1 1-1,0 0 0,0 0 0,0 0 1,-1 0-1,1 0 0,0 0 0,0-1 0,0 1 1,-1 0-1,1 0 0,0 0-41,-2 0 123,1 0-1,0 0 1,-1 0 0,1 0-1,0 0 1,-1 0 0,1 0-1,-1 1 1,1-1 0,0 1-1,0-1 1,-1 1 0,1-1-1,0 1 1,0-1 0,-1 1-1,1 0 1,0 0 0,0 0-123,-7 4 649,7-4-612,0-1-1,1 0 1,-1 1-1,1-1 1,-1 1-1,0-1 1,1 0-1,-1 1 1,1-1-1,0 1 1,-1-1-1,1 1 1,-1 0-1,1-1 1,0 1-1,-1-1 1,1 1-1,0 0 1,0-1-1,-1 1 1,1 0-1,0-1 1,0 1-1,0 0 1,0-1-1,0 1 1,0 0 0,0-1-1,0 1 1,0 0-1,0 0-36,2 11 158,-1 0 0,2 0-1,-1 0 1,2 0 0,-1 0-1,4 4-157,6 25-55,18 89 540,-21-96-243,-6-19-127,0 0 0,-1 0 0,0 5-115,4 38 356,-1-15-212,-2 0 1,-2 2-145,-1-13 34,2 0-1,3 9-33,0-1 24,-2 5-24,10 131 74,-13-140-184,-1-27 174,1 1 0,-1 0-1,2-1 1,-1 1-1,3 6-63,-2-1 79,-2-12-65,0-1 0,0 1 0,1 0 0,-1-1 0,1 1 0,-1-1-1,1 1 1,0 0 0,0-1 0,0 1 0,1-1 0,0 1-14,-2-2-4,5 5 287,-1-7-2,-3 0-180,-1-10 123,-1 4-195,0-1 0,0 1 0,-1 0 0,0 0 0,0 0 0,-1 0 0,-1-5-29,-2-2 48,-17-50-128,-3-19 80,11 45-14,11 29 3,1 1-1,0-1 1,0 0 0,-1-5 11,-1-3-140,4 14 147,0 1 0,0-1 0,1 1 0,-1-1 0,1 1 0,-1-1 0,1-1-7,-5-8-34,2 10-31,4 8-60,7 28 242,2 0 0,4 7-117,5 16-111,-6-21 188,18 34-77,-3-6 147,-27-61-126,2 2 17,-2-4 106,13 11-118,-14-12-16,1 1-1,-1-1 0,1 0 1,-1 0-1,0 0 0,1 0 1,-1 0-1,1 0 0,-1 0 1,0 0-1,1 0 0,-1 0 1,1 0-1,-1 0 0,0 0 1,1 0-1,-1 0 0,1 0 1,-1 0-1,0 0 0,1 0 1,-1 0-1,0-1 0,1 1-9,6-3 141,-1-1 0,1-1 0,-1 1-1,0-1 1,3-2-141,27-33-238,-3-2 0,-1-1 0,16-29 238,-35 53-1942,-3 9 524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58:39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310 4 480,'-11'-3'165,"9"3"-106,2 0 16,0 0 143,0 0-47,0 0 16,0 0-70,-10 7-74,9-6-126,-1 0 135,0 0 0,1-1 0,-1 1-1,0 0 1,0-1 0,0 1 0,1-1-1,-1 0 1,0 1 0,0-1 0,0 0-1,0 0-51,-62-8 2459,8 5-1009,45 3-1249,7 0-27,0 0 0,-1 0-1,1 0 1,0 0 0,0-1-1,-4-1-173,7 2 6,1 0 0,-1 0 1,1 0-1,-1 0 0,1-1 0,-1 1 0,1 0 0,-1 0 1,1 0-1,-1 1 0,1-1 0,-1 0 0,1 0 1,-1 0-1,0 0 0,1 0 0,-1 1 0,1-1 0,0 0 1,-1 0-1,1 1 0,-1-1 0,1 0 0,-1 1 0,1-1 1,0 0-1,-1 1 0,1-1 0,0 1 0,-1-1 0,1 1 1,0-1-1,-1 1 0,1-1 0,0 1 0,0-1 0,0 1 1,0-1-1,-1 1 0,1-1 0,0 1 0,0-1 0,0 1 1,0 0-7,-1 29 309,1-23-282,10 84 128,-8-64 49,1 0 0,1 0 0,1-1 0,3 4-204,-4-13-64,5 17 105,12 27-41,-10-32 65,-2 0-1,4 23-64,-4-11 119,-5-26-70,0 0 0,-2 1 0,0-1 0,-1 6-49,1 18 138,2 11-138,-1-20-15,1 2-71,-1-2 332,-1 16-246,6 106 16,-3-124 64,0-3 80,-5-23-147,0 3 134,7 9-366,-5-9 220,-1-4 3,0 1-1,0-1 0,-1 1 0,1 0 1,-1-1-1,1 1 0,-1 0 1,0-1-1,1 1 0,-1 0 0,0 0-3,0 3 7,1-4-4,-1 1 0,1 0-1,-1-1 1,1 1 0,-1-1 0,1 0 0,0 1-1,0-1 1,0 1 0,0-1 0,0 1-3,0-1 144,-1-1-38,0 0-42,0 0-21,0 0 10,-1-2 6,-6-20 29,0-1 1,1 0-1,2-1 0,0 1 1,1-12-89,-3-17-15,-3-2-1,-13-113 101,15 101-147,-5-5 62,1 4 142,2-5-142,-4-188-309,13 126-75,0 133 359,0-1 1,1 0 0,-1 0 0,1 0 0,-1 1-1,1-1 1,-1 0 0,1 0 0,0 1 0,0-1-1,0 1 1,0-1 0,0 0 24,3 1-59,0 7 11,-1-1-36,-1-1 76,0 0-1,0 0 1,0 0 0,-1 0-1,1 1 1,-1-1 0,0 1-1,0-1 1,-1 1 0,1-1-1,-1 2 9,8 215-5,-2-57 149,14 17 331,-16-147-357,-1 0-178,-1 13 60,3 148 224,-2-118-165,2-51-47,-4-22 26,0 0 0,0 1 0,0-1 1,-1 1-1,1 2-38,0 3 101,0-10-99,-1 1 0,0-1-1,0 0 1,0 0-1,0 0 1,0 0-1,0 0 1,0 1 0,1-1-1,-1 0 1,0 0-1,0 0 1,0 1 0,0-1-1,0 0 1,0 0-1,0 0 1,0 1-1,0-1 1,0 0 0,0 0-1,0 0 1,0 1-1,0-1 1,0 0-1,0 0 1,0 0 0,0 0-1,0 1 1,0-1-1,-1 0 1,1 0 0,0 0-1,0 0 1,0 1-1,0-1 1,0 0-1,0 0 1,-1 0 0,1 0-1,0 0 1,0 1-1,0-1 1,0 0 0,-1 0-1,1 0 1,0 0-2,0-16 213,-7-96-111,1 1-33,1-163-37,0 28-208,-3 63 202,-1 102-287,9 61-54,-7 33 187,11 48-106,0 57 218,8 24 16,-6-97-20,-3-29 30,-1 0 0,0 0 0,-1 1-10,1 138 107,12 55-107,-6-47 171,-7-154-173,-1 1 0,-1-1 0,0 0 1,-2 8 1,-1 26 209,3-35-158,0 0 1,0-1-1,0 1 0,-1 0 0,0-1 0,-1 0 0,0 1 0,0-1 0,0 0 0,-1-1 1,0 1-1,-1 1-51,2-3 272,1-5-80,-4-2 85,4 1-255,-1 0 1,1-1-1,0 1 1,-1-1-1,1 0 1,0 0-1,0 1 1,0-1-1,0-1 1,-1 0-23,-17-25 20,13 18-26,-14-21 65,2-1 0,0 0 0,-3-13-59,12 24-26,-1 0-1,-5-5 27,-2-6-203,11 17 130,7 13-70,3 8 82,10 22-57,10 15 118,4 8 6,-22-40-16,16 31-18,13 20 28,-22-41 15,-9-14 31,1 0 1,1 0 0,2 5-47,40 48 32,-46-59-14,-1 0 1,1 0-1,0 0 0,0-1 1,-1 1-1,1 0 0,0-1 1,0 1-1,0 0 1,0-1-1,0 1 0,0-1 1,0 1-19,8-5 208,1-2-106,-7 4-90,0 0 0,0 0 0,-1 0 0,1-1 0,-1 0 0,0 1-1,1-1 1,-1 0 0,0 0 0,-1 0 0,1 0 0,1-3-12,-1 1-43,0 1 1,0 0 0,1 0-1,0 0 1,0 0-1,2-1 43,26-27 134,-15 14-332,-15 18 202,-1 0 0,0 0 0,0-1 0,0 1 0,0 0 0,0 0 0,0 0 0,0 0 0,1 0 0,-1-1 0,0 1 0,0 0 0,0 0 0,0 0 0,0 0 0,0-1 0,0 1 0,0 0 0,0 0 0,0 0 0,0-1 0,0 1 0,0 0-1,0 0 1,0 0 0,0 0 0,0-1 0,0 1 0,0 0 0,0 0 0,0 0 0,-1 0 0,1-1 0,0 1 0,0 0 0,0 0 0,0 0 0,0 0 0,0 0 0,0 0 0,-1-1 0,1 1 0,0 0 0,0 0-4,-9-7 53,6 5-30,-2-2 29,0 0 1,-1 1-1,0 0 1,1 0-1,-1 1 1,-4-2-53,1 1 12,-1 1 1,1 0 0,-8-1-13,6 2-20,1-1 0,0 0 0,-4-2 20,8 2-18,2 0 91,-1 0 0,0 1 0,1-1 0,-1 1 0,-4 0-73,-3-2 22,8 2-236,9 4 86,-2-1 114,0 0 0,1-1 0,-1 1 0,0-1 0,1 0 0,0 0 0,-1 0-1,1-1 1,-1 1 0,1-1 0,1 0 14,-4 0-16,-1 0 107,0 0 16,0 0 90,-2 3-183,0 1-1,-1-1 1,1 0-1,-1 0 1,0-1 0,0 1-1,0 0 1,0-1 0,-2 2-14,13 7-427,-5-8 254,0 0 1,0-1-1,1 1 1,-1-1-1,0 0 1,1 0-1,0 0 1,0 0-1,-1-1 1,2 1 172,13 6-2558,2 3 708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9:53.86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805 55 576,'0'0'34,"0"0"1,0 0-1,0 0 1,0 0-1,0 0 0,1 0 1,-1 0-1,0 0 1,0 0-1,0 0 0,0 0 1,0 0-1,1 0 0,-1 0 1,0 0-1,0 0 1,0 0-1,0 0 0,0 0 1,0 0-1,1 0 1,-1 0-1,0 0 0,0 1 1,0-1-1,0 0 1,0 0-1,0 0 0,0 0 1,0 0-1,0 0 1,1 0-1,-1 1 0,0-1 1,0 0-1,0 0 1,0 0-1,0 0 0,0 0 1,0 0-1,0 1-34,5 10 156,1 13-271,-4-6 435,-1 0 0,-1 0 1,-1 7-321,0 27 729,1-45-734,1 6 28,-1-13-21,0 0 0,1 0 1,-1 0-1,0 0 0,0 0 1,0 0-1,0 0 1,0 0-1,0 0 0,1 0 1,-1 0-1,0 0 0,0 0 1,0 0-1,0 0 0,0 0 1,0 0-1,1 0 0,-1 0 1,0 0-1,0 0 0,0-1 1,0 1-1,0 0 1,0 0-1,0 0 0,0 0 1,1 0-1,-1 0 0,0 0 1,0 0-1,0 0 0,0 0 1,0-1-1,0 1 0,0 0 1,0 0-1,0 0 0,0 0 1,0 0-1,0 0 1,0-1-3,8-16 129,-7 16-151,0-2 32,1-3-18,1-1-1,0 1 1,1 0-1,2-5 9,-5 10 3,0 1 0,-1-1 0,1 0 0,-1 0 0,1 0 0,0 1 0,0-1 0,-1 0 0,1 0 0,0 1 0,0-1 0,0 1 0,0-1 0,0 1 0,0-1 0,0 1 0,0 0 0,0-1 0,0 1 0,0 0 0,0 0 0,0 0 0,0 0 0,0 0 0,0 0 0,0 0 0,0 0 0,0 0 0,0 0 0,0 1 0,0-1 0,0 0 0,1 1-3,2 1-28,1 0 1,0 0-1,0 0 0,0-1 1,0 0-1,0 0 1,0 0-1,1-1 0,-1 0 1,0 1-1,0-2 0,3 1 28,13-1 60,-19 1 84,-2 0-59,0 0-122,3-4-63,-3 4 106,1 0 0,-1-1 0,0 1 0,1 0 0,-1 0 0,0-1 0,0 1 0,1 0 1,-1-1-1,0 1 0,0 0 0,0-1 0,1 1 0,-1 0 0,0-1 0,0 1 0,0-1 0,0 1 0,0 0 0,1-1-6,-1-4 40,1 0 0,-1 0 0,2 0 0,-1 0 0,0 0 0,1 0 0,0 0 0,0 1 0,1-1 0,-1 0-40,7-19 0,-8 22-11,-1-1 1,1 1-1,0-1 0,-1 1 1,1-1-1,1 1 0,-1 0 1,0-1-1,1 1 1,-1 0-1,2-2 11,-3 4 0,5-4 56,-6 6-40,-2 9-120,-1 3 85,1 0 1,-2 0-1,-5 11 19,-8 26-45,14-39 42,1 0 1,1 1 0,0-1 0,1 1 0,0 1 2,-4 35 80,5-48-82,1 0 0,-1 0 0,0 0 1,1 0-1,-1 0 0,1 0 0,-1 0 1,1 0-1,-1 0 0,1 0 0,0 0 0,-1-1 1,1 1-1,0 0 0,0 0 0,0-1 0,0 1 1,0-1-1,0 1 0,-1-1 0,1 1 0,0-1 1,0 1-1,1-1 0,-1 0 0,0 1 0,0-1 1,0 0-1,0 0 2,1 0 10,-1 1 0,0-1 0,0 1 0,1-1 1,-1 1-1,0-1 0,0 1 0,1 0 0,-1-1 0,0 1 1,0 0-1,0 0 0,1 1-10,14 28 27,-8-3 26,-8-25-122,10 14 159,-9-16-55,0 1-1,0 0 1,-1-1-1,1 1 1,0-1 0,0 1-1,1-1 1,-1 1-1,0-1 1,0 0-1,0 0 1,0 1-1,0-1 1,0 0 0,0 0-1,0 0 1,1 0-1,-1 0 1,0-1-1,0 1 1,0 0-1,0 0 1,0-1 0,0 1-1,1-1-34,8-7 92,-6 6-338,-3 13-96,-1 123 332,-1-126 20,0 1 1,0-1 0,-1 0 0,0 0 0,-1 0-1,-2 7-10,2-6-5,-1 0-1,2 1 1,-1-1-1,2 1 1,-1 1 5,-3 199-53,6-186 138,1 0 0,5 20-85,-3-21-99,-1 1 1,0 21 98,-2-10-1,0-16 62,-1 0 0,0-1-1,-2 2-60,-5 15 315,2 11-592,2 51 101,2-62 384,1 5-243,1 0 0,3 5 35,8 8 224,-2-11-485,-5-15 224,-2 0-1,1 26 38,-5-44 20,1-1-1,1 1 1,-1-1-1,1 1 1,1-1 0,0 1-1,0-1 1,0 0-1,2 1-19,-2-1 16,1 0 0,-1 1 0,0 0 0,-1-1-1,0 1 1,0 5-16,3 28-25,-1-25 65,-1 0 0,-1 1 0,0-1 0,-2 1 0,0-1 0,-2 13-40,-1 2 80,-6 25-262,-29 114 177,33-141 19,2 0 1,1 0-1,1 0 0,2 0 1,1 4-15,0 8 40,4 7 104,-4-32-80,0 1-1,2-1 1,4 17-64,3 16 38,0 36 234,-3 1 0,-3 15-272,-5-90-16,0 0 0,-1 1 1,0-1 15,-1 4 63,-15 50 28,13-43-121,-1 0 0,-4 10 30,-6 24 134,-19 67 32,24-91-181,8-25-7,1 0 1,-1 0-1,0 8 22,-3 22 50,1-12-6,1 1 0,1 23-44,2-39-108,0 1 0,0-1 0,-4 12 108,2-12 10,1 0 1,1 0-1,-1 11-10,-3 69 123,5-71-193,0-4 74,0 0-1,1 0 1,3 16-4,4 34 272,-4-35-393,-1 1-1,-1 1 122,1 14 94,0 28 7,-4 32-101,0-20 176,1 137-85,0-222-107,0-2 58,0-19 300,0 11-368,1 1 0,0 0 0,0 0 0,0 0-1,1 0 1,0 0 0,2-3 26,23-47-233,-19 43 198,-1-1 0,0 0 1,-1 0-1,0-4 35,1-9 77,-2-1-1,-1 1 1,0-14-77,-2-87-86,-6 9 49,8 18-38,-2 66-204,-2 25 286,1 0 0,-1 0 1,-1 1-1,1-1 0,-2 0 0,0 1 0,0-3-7,-17-62 41,3-1 0,4-1-1,3-9-40,-12-40-26,15 96 26,2 13-1,-1 0 1,-1 0-1,-1 1 0,0 0 1,-1 0-1,-10-13 1,-16-36 62,23 36-59,0-2 0,2 1-1,2-1 1,-3-25-3,-18-147-119,-4-26 163,10 62-79,6-14 35,6 52-146,7 58 26,1 30 101,-1-6 19,-2-23 98,3 0-1,3-6-97,0-1 24,5-97-12,1-2-72,-1 68 100,0-1 53,-4 48-2,5-15-91,-1 15 59,-3-16-59,2-54-54,-3 97 217,-1 24-149,0 0 0,-1 1 0,0-1 0,0-2-14,-4-23-56,2 13 189,0 0-1,-2 1 0,-1-4-132,2 13-36,1-1 0,1 0 0,0 0 0,1 1 0,0-3 36,-2-38 212,0 20-149,2 25-66,0 0 0,-1-1 0,0 1 0,0 0 0,-3-6 3,1 1 8,1 0-1,1-1 0,0 1 1,0-1-1,1-5-7,0 17-5,1-10-194,-1 9 189,1 0-1,-1-1 0,0 1 0,-1 0 1,1-1-1,-1-2 11,1 6 2,0-1 0,-1 0 1,1 1-1,0-1 0,-1 0 1,1 1-1,0-1 0,-1 1 1,1-1-1,-1 0 0,1 1 1,-1-1-1,1 1 0,-1-1 0,0 1 1,1-1-1,-1 1 0,1 0 1,-1-1-1,0 1 0,0 0 1,1 0-1,-1-1 0,0 1 1,1 0-1,-1 0 0,0 0 1,0 0-1,1 0 0,-1 0 0,0 0-2,-34 0 333,1-2-1,-1-1 1,-7-4-333,-143-23-16,163 25 28,16 3-8,0 0 0,0 1 0,-1 0 0,1 0 0,-6 1-4,12 1-125,3 1 30,12 8-15,-5-4 128,1 0 0,7 8-18,-13-8 11,1 0-1,-1 0 0,0 0 1,-1 1-1,0 0 0,0 0 0,0 0 1,-1 0-1,0 3-10,7 18-96,5 25 96,-11-35-71,5 24 218,-2 1 1,1 28-148,-3-22 19,9 37-19,-9-58-90,1 27 90,1 4 90,12 112 162,-4-29-370,-3-21 190,-4 0 0,-6 21-72,-2-48 19,2 7 25,-5 0-1,-9 43-43,3-62-33,3 1-1,4 1 0,7 57 34,3-67 5,10 36-5,3 25 166,6 173-123,-3-30-129,-18-155 158,-3-38-48,1 178 244,-4-171-99,-1-72-117,1 1 0,-2-1 0,-1 1 0,-3 11-52,-9 38 70,-10 37 10,16-69-31,-1 10-49,-1 8 68,-27 131 116,29-138-128,1-14-38,4-19-66,1 1-1,0 0 1,1 0-1,1 0 49,-4 25 37,0-4 102,-3 46 96,8-83-278,9 16-80,-6-14 131,0 0 0,0-1-1,1 1 1,-1-1 0,0 0-1,1 0 1,0 0 0,0 0-8,12 6-19,8 6-43,1-2 0,0-1 1,3 0 61,4 2 52,-21-9-54,3 2 11,0 0-1,0-1 0,13 2-8,-23-6 1,1 0 1,-1-1 0,1 0 0,-1 1 0,1-1-1,-1-1 1,1 1 0,-1-1 0,1 0 0,-1 0-1,0 0 1,1 0 0,-1-1 0,4-2-2,-6 3 1,35-21 284,-35 20-265,1 0-1,-1 0 1,0 0-1,0 0 0,0-1 1,0 1-1,0-1 0,-1 1 1,1-1-1,-1 1 1,1-1-1,-1 0 0,0 0-19,-1 1 0,0 1 0,1-1 0,-1 0-1,0 1 1,0-1 0,-1 1 0,1-1-1,0 1 1,-1-1 0,1 1 0,0-1 0,-1 1-1,0-1 1,1 1 0,-1-1 0,0 1-1,0 0 1,0-1 0,0 1 0,0 0-1,0 0 1,0 0 0,0 0 0,0 0 0,-1-1-8,1 1 0,-1 0 0,1-1 0,-1 1 0,0 0 1,1 0-1,-1 0 0,0 0 0,0 1 0,0-1 0,0 0 1,0 1-1,0-1 0,0 1 0,0 0 0,0 0 0,0 0 1,0 0-1,0 0 8,-2 0 26,0 1 1,0-1 0,0 0-1,0-1 1,0 1 0,0-1-1,0 1 1,0-1 0,0 0-1,1-1 1,-4-1-27,-21-5 0,24 8-10,-1 0 0,1 0 0,0 0 0,0 0-1,0 0 1,0 1 0,0 0 0,0 0 0,0 0 0,0 1 0,0-1-1,0 1 1,-3 2 10,-8 4-71,0 2 0,-10 8 71,14-10-9,-8 7 3,-1-2 0,0 0 0,-1 0-1,-1-2 1,0-1 0,0-1 6,7-3 5,0-2 0,0 0 0,-1 0 0,1-2 0,-1 0 0,0 0 0,0-2 0,1 0 0,-1-1 0,0 0 0,1-1 0,-1-1 0,1-1 0,-1 0 0,1-1 0,1 0 0,-7-4-5,19 8-14,0 0 0,0 0 0,0 0 0,0 0 0,1-1 0,-1 1 0,0 0 0,1-1 0,-1 1 0,1-1 0,0 0 0,-1 1 0,1-1 0,0 0 0,0 0 0,0-1 14,-5-7 16,2 4-94,4 6 75,-1-1 1,1 0-1,-1 0 0,1 0 1,-1 1-1,1-1 1,-1 0-1,1 0 0,0 0 1,0 0-1,-1 0 1,1 0-1,0 0 0,0 0 1,0 0-1,0 0 1,0 0 2,0-9-93,0 7 109,0 0-1,-1 0 0,1 0 0,1 0 0,-1 0 1,0 1-1,1-1 0,-1 0 0,1 0 0,0 1 0,1-3-15,0 0 10,-1 1 0,0 0 0,0-1 0,0 1 0,0 0 0,-1-1 0,0 1 0,0-1 0,0 1 0,0 0-1,-1-4-9,0-10 41,1-14-97,1 5 197,-2-1 0,0 1 1,-3-4-142,-1-8-135,1-26 135,0 5 33,-20-287 101,21 250-363,-4-53 196,1 27 152,4 52-46,-1-15-174,4 0 0,5-15 101,9-6-79,-7 61 84,-2-1-1,-2-3-4,-2-72 177,1-34-444,-3 129 378,-1 0 1,0-1-112,-2-15 129,-6-117-187,-2-60 9,10 90 1,-6-1 0,-11-35 48,-5-66 44,11 102-29,3 40-32,-8-83-238,5-70 255,11 203-22,-5-17 22,2 17-160,1-18 160,2 43 51,0 1-1,-1-1 0,-2-4-50,0-7-87,2 9 68,1 0 0,1 0-1,1-4 20,0-13-59,-1 32 56,1-1 0,-1 0 1,0 1-1,1-1 0,0 0 0,0 1 0,0-1 0,0 1 0,0-1 3,5-15-123,-3 10 86,0-1 0,0 1 0,3-5 37,6-17-87,-6 13 58,1 0 0,0 0-1,1 1 1,1 0 0,0 0-1,1 1 1,1 0 0,3-3 29,-7 11 49,-2-1 1,1 0-1,1-3-49,-4 5-10,0 1 0,0 0 0,1 0 0,0 0 0,0 0 0,0 1 0,0-1 0,1 1 0,1-1 10,-5 5-4,0-1-1,0 1 0,-1-1 0,1 1 0,0-1 1,0 1-1,0 0 0,0-1 0,0 1 0,0 0 0,0 0 1,0 0-1,-1 0 0,1 0 0,0 0 0,0 0 1,0 0-1,0 0 0,0 0 0,0 0 0,0 1 1,0-1-1,0 0 0,0 1 0,0-1 0,-1 1 0,1-1 1,0 1-1,0-1 0,0 1 0,-1-1 0,1 1 1,0 0-1,-1-1 0,1 1 0,-1 0 0,1 0 1,-1-1-1,1 1 0,-1 0 0,1 0 0,-1 0 0,0 0 5,3 4-38,-1 1 0,0-1-1,-1 0 1,1 1-1,-1-1 1,0 6 38,1 27-36,-1 0-1,-2 2 37,0 17-140,36 719-63,-10-171 406,-32-318-210,1-89-8,12 94 15,53 248 470,-50-476-467,-3-13 143,9 26-146,7 42 37,-17-90-40,-1 0-1,-2 0 1,-1 15 3,0-26 47,0-12-10,-1 0 0,0-1 0,0 1 0,0 0-1,-1 0 1,1-1 0,-1 1 0,-1 0 0,1-1 0,-1 1 0,-1 0-37,-9 18 197,12-20-242,-1-1-1,1 0 0,0 0 1,-1 0-1,1 0 0,1 1 1,-1 2 45,1 2-161,-1-8 161,-1 0 0,1 0 0,0 1 0,0-1 0,0 0 0,0 0 0,0 0-1,0 0 1,0 1 0,0-1 0,0 0 0,0 0 0,0 0 0,0 0 0,0 1-1,0-1 1,0 0 0,0 0 0,0 0 0,0 0 0,0 1 0,0-1 0,0 0-1,0 0 1,0 0 0,1 0 0,-1 0 0,0 1 0,0-1 0,0 0 0,0 0-1,0 0 1,0 0 0,0 0 0,1 0 0,-1 0 0,0 1 0,0-1 0,0 0-1,0 0 1,0 0 0,1 0 0,-1 0 0,0 0 0,0 0 0,0 0 0,0 0-1,1 0 1,-1 0 0,0 0 0,0 0 0,0 0 0,0 0 0,1 0 0,-1 0-1,0 0 1,0 0 0,0 0 0,0 0 0,1 0 0,-1-1 0,0 1 0,0 0 0,1 0 7,-1-1 1,1 1 0,-1-1-1,1 0 1,-1 1-1,1-1 1,-1 1 0,1-1-1,-1 0 1,0 0 0,1 1-1,-1-1 1,0 0-1,0 1 1,1-2-8,0-15 51,0 0 0,0-1-1,-2-6-50,0-25-99,16-138-262,22-95 361,-25 198-65,6-23-125,5 0 1,17-43 189,18-78 30,-30 108 15,15-73-125,-38 150-11,-5 34 65,0 1-1,1-1 0,1 1 0,-1-1 1,1 1-1,1-1 27,0-2 15,0 0-1,0 0 1,-1-4-15,0 6-40,0 0 1,0 0 0,0 0 0,1 0-1,1 1 1,0-2 39,0 1 5,-1 0-1,0 0 1,0-1-1,-1 1 1,0-4-5,6-21 41,10-40-7,-7 27-121,8-21 87,-8 33-2,-3 1 0,0-1 0,-3 0 1,-1-1-1,-1 1 0,-2-32 2,-11-13-5,10 75-67,0 2-54,4 4-35,0 2 66,-2-3 62,-1 1-1,0 0 0,0 0 0,0 1 1,0-1-1,1 0 0,-2 0 0,1 1 0,0-1 1,0 0-1,0 1 0,0 0 34,3 5-59,0-2 38,0 1 0,0 0-1,-1 1 1,0-1 0,0 1-1,-1-1 1,1 1 0,-1 1 21,3 16-131,2 18 131,-4-23 8,4 27-25,7 37 164,-4-1 0,-1 49-147,-11-100-1,-1-1-1,-1 0 0,-1 0 0,-2-1 1,0 0-1,-8 15 2,9-18 53,5-21-85,0 1 0,0-1 0,-1 0 0,0 0 0,1-1 0,-1 1 0,-1 0 0,0 2 32,2-7 3,1 0-1,0 0 1,0 0-1,0 1 1,0-1-1,-1 0 1,1 0-1,0 1 1,0-1-1,0 0 1,-1 0-1,1 0 1,0 0-1,0 0 1,-1 1-1,1-1 1,0 0-1,0 0 1,-1 0 0,1 0-1,0 0 1,0 0-1,-1 0 1,1 0-1,0 0 1,0 0-1,-1 0 1,1 0-1,0 0 1,-1 0-1,1 0 1,0 0-1,0 0 1,-1 0-3,-7-9 62,-2-12 89,3-1-171,1 0-1,1 0 1,1-1 0,1 1-1,-1-20 21,-2-115-298,8-64 298,7 99 32,-7 99-112,1 1 1,2-4 79,-1 8-116,-2 0 0,1-1 0,-2-6 116,-1 20 37,0 0 0,0-1 0,0 1 0,-1 0-1,1 0 1,-1-1 0,-1 1 0,1 0 0,-1 0 0,0 0-1,-2-3-36,2 2-15,-6-7 77,8 13-68,0 0-1,0 0 1,0 0-1,0-1 1,0 1-1,0 0 1,0 0-1,0 0 1,0 0 0,0 0-1,0 0 1,-1-1-1,1 1 1,0 0-1,0 0 1,0 0-1,0 0 1,0 0-1,0 0 1,0 0-1,-1 0 1,1 0 0,0 0-1,0 0 1,0-1-1,0 1 1,0 0-1,-1 0 1,1 0-1,0 0 1,0 0-1,0 0 1,0 0-1,0 0 1,-1 0 0,1 0-1,0 0 1,0 0-1,0 1 1,0-1-1,0 0 1,-1 0-1,1 0 1,0 0-1,0 0 1,0 0-1,0 0 1,0 0 0,0 0-1,-1 0 1,1 0-1,0 1 1,0-1-1,0 0 1,0 0-1,0 0 1,0 0-1,0 0 1,0 0-1,0 1 1,0-1 0,0 0-1,0 0 1,0 0-1,0 0 7,0 2-279,0 1 0,0-1-1,0 0 1,0 0 0,1 0 0,-1 0 0,1 0-1,0 0 1,-1 0 0,1 0 0,0 0-1,0-1 1,0 1 0,2 1 279,3 4-1408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0:17.10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3608 1 832,'0'0'18,"-1"0"1,1 0-1,-1 0 1,1 0-1,0 0 1,-1 0-1,1 0 0,-1 0 1,1 0-1,0 0 1,-1 1-1,1-1 1,0 0-1,-1 0 0,1 0 1,-1 1-1,1-1 1,0 0-1,0 0 1,-1 1-1,1-1-18,-1 1 42,1-1-1,-1 0 1,1 1 0,-1-1 0,1 1-1,-1-1 1,1 0 0,-1 0-1,0 1 1,1-1 0,-1 0 0,0 0-1,1 1 1,-1-1 0,0 0-1,1 0 1,-1 0 0,0 0 0,1 0-1,-2 0-41,-6 0 280,-1 1 0,0 0 0,-4 2-280,-16 2 467,-32 3 515,1 3-982,-43 6 810,41-9-201,23-2-137,0-1-1,-23-2-471,13-4 218,1-2 1,-42-8-219,58 6 74,0 1-1,-1 1 1,0 2 0,0 1-1,-18 3-73,-73 15-111,-19 2 46,-17-13 339,52-3-393,96-4 104,-158 10-146,-56-9 161,70-15 367,70 6-121,18 1-371,-71-4-67,105 10 207,1 1 0,-1 2 0,-6 2-15,-15 1 27,39-4-15,1 0-1,-1 1 1,1 0 0,0 1-1,-5 2-11,-66 20-123,45-13 132,0 1-1,-15 7-8,14-2-47,3-2-23,1 2 0,-27 17 70,29-6 142,28-23 13,1 1 0,-1-1 1,-1-1-1,-7 5-155,0 0 80,14-8-65,-1 0 0,1-1 0,-1 1 0,1-1 1,-1 0-1,1 0 0,-1 1 0,0-2 0,0 1 0,0 0 1,1-1-1,-1 1 0,-3-1-15,-23 8-75,22-6 139,7-1-55,-2 0 0,1-1 0,0 1-1,0-1 1,0 0 0,0 1 0,0-1 0,0 0 0,0 1 0,-1-1 0,1 0 0,0 0 0,0 0 0,0 0-1,0 0 1,-1-1 0,1 1 0,0 0 0,0 0 0,0-1 0,0 1 0,0-1 0,0 1 0,0-1 0,0 1-1,0-1 1,-1 0-9,-12 12-5,13-9 7,-1 0 0,1 0 1,-1 1-1,1-1 0,0 1 0,0-1 0,0 1 0,0-1 0,0 1 1,1-1-1,-1 1 0,1 0 0,0-1 0,0 1 0,0 0 1,0 0-1,0-1 0,1 3-2,-1 3-28,0 14 1,-1 0 0,-1-1 1,-5 22 26,7-40-11,-4 15 29,0 0 0,-1-1-1,-2 2-17,-4 13 110,1 0 0,0 4-110,-7 26 111,-18 71 17,22-85 170,4-17-300,0-1-1,-8 14 3,4-13 61,-4 9 102,-17 27-163,27-51 21,-1 0 0,2 0 0,0 0 0,1 1 0,0 0 0,2 0-1,0 0 1,1 0 0,0 15-21,1 21 133,3 0 0,6 28-133,-5-31 114,-2 18-114,2 40 248,0-44-98,-4 35-150,0-24-214,-4 101 934,6-148-724,-1 10 96,-1 1 0,-2-1 0,-2 0-92,-1 13-260,-5 23 227,-1-21 62,-14 75 86,4 85-110,21-179 26,-3 24 40,3-45-55,0 0 1,1 10-17,0-11 30,0 1 0,-1 0-1,0 3-29,-3-2 20,3-12-4,0 1-1,0-1 1,0 1-1,1-1 1,-1 1-1,1-1 0,0 2-15,0 0 16,0-3-9,0 1 0,-1 0-1,1-1 1,0 1 0,1-1 0,-1 1-1,0-1 1,0 1 0,1-1 0,-1 1-1,1-1 1,-1 1 0,1-1 0,-1 1-1,1-1 1,0 0 0,0 1 0,0-1-1,1 1-6,-2-1-48,26 8 11,-15-8 60,-1 0 1,1 0-1,-1-1 0,1 0 1,0-1-1,-1 0 0,1-1 1,7-2-24,-16 3-16,0 1 0,0 0 0,0-1 0,0 1 0,0 0 0,0 0 0,0 0 0,0 0 1,0 1-1,-1-1 0,1 0 0,0 1 0,0-1 0,0 1 0,0 0 0,0 0 0,0 0 16,3 2-18,0 1 0,-1-1-1,0 1 1,1 0-1,0 1 19,5 5-91,-6-6 93,0 0 0,-1 0-1,0 0 1,0 0-1,0 1 1,-1-1-1,1 1 1,-1 0 0,0 0-2,14 45 33,-14-42-54,7 30-63,-3 0 0,0 15 84,-5-46 3,5 48 2,-2 1 0,-2-1 1,-5 35-6,-1-69 91,0-1 0,-2 0 0,0 0-1,-1 0 1,-8 14-91,1 1-150,-15 47 111,-8 46 39,14-43 215,-18 37-215,19-64 26,-2 18-26,6-1 230,-3 47-230,8-40 325,10-63-272,1 0 1,1 1-1,1-1 0,0 0 1,2 1-1,1 6-53,-2-10 150,-1-13-142,0 0 0,0 0 1,1 0-1,-1 0 0,1 0 1,0 0-1,0 2-8,3 4-130,-4-7 126,0-1-1,1 1 1,-1 0 0,1-1 0,0 1-1,-1-1 1,1 1 0,0-1 0,0 1-1,0-1 1,0 0 0,0 1-1,0-1 1,0 0 0,0 0 0,1 0-1,-1 1 1,0-2 0,1 1 0,-1 0-1,1 0 1,-1 0 0,1-1-1,-1 1 1,1-1 0,0 1 0,0-1 4,23 3-13,1-2 1,-1-1-1,15-3 13,-19 2-101,33-4 28,1-2 1,15-7 72,41-5-36,-42 9 86,51-7-79,60-8-15,-6 1 106,-121 19-37,0 2 1,17 3-26,183 23-132,-76-4 392,-72-14 34,-1-4-1,24-7-293,143-4 181,-192 11-125,1 4 0,33 7-56,270 53-176,-323-53 276,0-3 0,1-2 0,0-3 0,59-5-100,60-4 102,-168 4-144,-1 0 1,1 0-1,-1-1 1,1 0-1,-1-1 1,0 0-1,0-1 1,-1 0-1,10-5 42,-13 5-154,0 0 0,0-1 0,-1 0 0,1 0 0,-1 0 0,0 0 0,-1-1 0,0 0 0,4-6 154,-6 7-17,0 1 0,-1-1 1,0 0-1,0 0 1,0 0-1,-1-1 0,0 1 1,0 0-1,0 0 1,0-1-1,-1 1 0,0 0 1,0-1 16,-2-14-80,0 1 1,-1 0 0,-1 0 79,0 0-112,3 10 114,-2 0 1,1 1-1,-2 0 0,1 0 0,-1 0 0,0 0 0,0 0 0,-1 1 0,0 0 0,-5-6-2,-8-7-65,-2 1 0,-17-14 65,37 32 3,-6-4-7,0-1 1,0-1-1,1 1 1,0-1-1,1 0 1,-1 0-1,1 0 1,1 0 0,-1-1-1,1 0 1,1 0-1,-1 0 1,1-1 3,-2-10-17,1 0 1,1 0-1,1 0 0,0-1 1,2-3 16,11-150 219,-4 90 309,-4-1-1,-4-24-527,-7 51 31,-1 0-1,-4 1 0,-15-44-30,13 46-5,-8-16-46,-3 1 1,-8-12 50,-30-78-95,53 127 84,1-1 0,1 0 0,2-1 0,1-1 11,-12-214 181,17 202-315,3 0 0,1 1-1,2-1 135,6-59-120,5-97 77,8-137-218,-20 266 309,0-30-154,-5-305 47,-2 366 57,-2 0 0,-10-41 2,-1-14-17,9-6-59,4 53 141,-3-4-65,1 7-52,-4-23-120,6 62 168,-1-3-101,1 1 0,0-1-1,1 0 1,0 1-1,1-1 1,1 0 0,0-4 105,1 11-19,1 0 0,-1 0 1,1 0-1,0 1 0,0-1 1,1 1-1,0-1 0,-1 1 1,1 1-1,1-1 0,-1 0 1,4-1 18,55-40 42,-59 42-101,-1 2 60,0-1 0,0 0-1,0-1 1,0 1 0,0-1-1,-1 1 1,1-1-1,-1 0 1,0 0-1,-2 3-5,0-1 0,0 1 1,0-1-1,-1 1 0,1-1 0,0 1 1,-1 0-1,1-1 0,0 1 0,-1-1 0,1 1 1,-1 0-1,1-1 0,-1 1 0,1 0 0,0-1 1,-1 1-1,1 0 0,-1 0 0,0 0 1,1-1-1,-1 1 0,1 0 0,-1 0 0,1 0 1,-1 0-1,1 0 0,-1 0 0,1 0 0,-1 0 5,-16 0-32,-47 8 27,-5 4 5,-110 23 0,-117 1 150,150-21-156,77-10 216,-59-4-210,66-2 83,-51-3-86,-23 1-111,-189-5 414,240 5-174,44 2-50,-39-3 51,-12-1 91,30 2-79,-37 0-43,60 2-93,0 3 0,-8 2-3,-48 1 0,76-3-43,16-2 40,0 1 0,1-1 0,-1 0 0,0 0 0,0 0 0,1 0 0,-1-1 0,0 1 0,0-1 3,-4 0 18,-1 0-1,1 0 0,0 0 1,-7 1-18,14 0 0,-1 0 0,1 0 0,-1 0 0,1 0 0,-1 0 0,1 0 0,-1 0 0,1 0 0,-1-1 0,1 1 0,0 0 0,-1 0 0,1-1 0,-1 1 0,1 0 0,-1 0 0,1-1 0,0 1 0,-1 0 0,1-1 0,0 1 0,-4-4 0,-1 2 0,4 3-14,-1-1 0,0 1 0,1 0 0,-1-1 0,0 1 1,1 0-1,-1 0 0,1 0 0,-1 0 0,1 0 0,0 1 1,0-1-1,-1 0 0,1 1 0,0-1 0,0 1 0,0-1 1,0 1-1,1-1 0,-1 1 0,0 0 14,-6 9-88,-7 7 26,2-5 60,1 1 0,1 0 0,0 1 0,1 0-1,0 1 1,-2 7 2,-8 33 256,-9 44-256,15-49-50,-2 0-1,-13 26 51,-3-13 219,-11 15-219,10-22 170,-14 39-170,34-62 76,0 1 0,3 0 0,0 0-1,2 5-75,-15 145 595,20-164-586,-15 234 50,-9 130 191,17-247-132,-1 21 123,7 7-241,0 17 9,4 105 393,2-112-308,-3 315-24,-1-448-24,1 32 78,4 92 236,-4-157-357,0-6-14,0 0 1,1 0-1,-1 0 0,1 0 1,0 0-1,0 0 0,0 0 1,1 0-1,-1 0 0,1 0 1,0-1-1,0 1 0,1-1 1,-1 1-1,1-1 0,-1 0 1,1 0-1,0 0 0,0 0 1,0-1-1,1 1 0,-1-1 1,1 0-1,-1 0 0,1 0 1,0 0-1,0-1 0,0 1 1,0-1-1,0 0 0,0 0 1,1 0 10,37 1 0,-1 0 1,1-3 0,-1-2 0,0-1 0,0-2 0,20-7-1,-42 8 30,19-5-40,0-1 0,-1-2 0,16-9 10,23-10-7,-21 10 9,-15 7-5,1 0 0,0 3 0,1 2 0,29-4 3,172-13-29,-129 18-16,53-15 45,140-32 11,-220 38 14,1 5 0,0 4 0,51 1-25,-42 6 2,43 0-1,-114 3-6,-1 2 0,0 0 0,0 2 1,12 3 4,7 7-131,30 14 131,-2 1 77,-13-8 147,-65-22-257,1 0 0,-1 0-1,1-1 1,0 0 0,-1 0-1,1 0 1,-1 0 0,1-1-1,-1 0 34,3 0 11,0 0-1,0 0 0,0 0 0,0 0 0,1-1 0,-1 1 0,1-1 0,-1 1 0,1-1 0,0 0 0,0 0 0,0 0 0,0 0 0,1 0 0,-1-1-10,-8-19 31,1 0 0,1-1 0,1-1 0,-3-19-31,-11-105 99,20 144-103,-13-182-85,3 24-4,10 156 92,-36-420-35,13 196-112,-17-45 148,19 142-103,13 75 88,-42-227-66,36 207-12,4-1-1,4 0 1,2-12 93,0 3 3,0 6-107,4 0 0,6-43 104,-4 110-47,-2 1 0,1 0 0,-2-1-1,0 0 48,-3-24 2,3 24-21,-1 0 0,-1-1 0,0 2 0,-2-2 19,-4-21-84,8 33 59,1 1-1,0 0 0,-1-1 1,0 1-1,0 0 1,0 0-1,-1 0 0,1 1 1,-1-1-1,0 0 0,0 1 1,0 0-1,0 0 0,-1 0 1,1 0-1,-1 0 1,0 1-1,-1-2 26,-2 1-41,0 0-1,0 0 1,-1 1 0,1 0-1,-1 0 1,1 0 0,-1 1-1,0 1 1,1-1 0,-5 1 41,-29 0 3,-268 4 74,42 17-216,83-5 171,-238-7 93,311-10-181,-54-3 200,164 4-160,0 0 1,1 0-1,-1 0 0,0 1 0,1-1 0,-1 0 0,0 1 0,1-1 0,-1 0 0,1 1 1,-1-1-1,1 1 0,-1-1 0,1 1 0,-1-1 0,1 1 0,-1 0 0,1-1 0,0 1 1,-1-1-1,1 1 0,0 0 0,0-1 0,-1 1 0,1 0 0,0-1 0,0 1 1,0 0-1,0 0 0,0-1 0,0 1 0,0 0 16,0 29-40,0-24 18,0 22 19,-3 216-61,-2-143 221,-9 39-157,12-127 1,-7 53 212,-10 31-213,-18 63 949,-4 75-949,24-136-197,-18 55 197,19-102 332,-2 0 0,-16 29-332,16-39 93,-29 58 392,-11 10-485,-1 4 128,38-74-119,8-17-67,2 0 1,-8 23 57,6-10 46,5-17 10,1 0-1,1 1 1,-3 19-56,2-3-54,4-26 77,1 1 1,0 0-1,0 6-23,-1 26 162,-1 62-336,4-85 177,1 1 0,1-1 0,1 0 0,1 2-3,-2-16 21,-1 0 0,1-1 0,0 1 0,0-1 0,1 1 0,0-1 0,-1 0-1,2 0 1,-1 0 0,1 0 0,-1-1 0,1 1 0,1-1 0,3 3-21,-3-3 1,1-1 0,-1 1 0,1-1-1,0-1 1,0 1 0,0-1 0,0 0 0,0 0 0,1-1-1,-1 0 1,0 0 0,1 0 0,2-1-1,42 2 1,1-3 1,-1-2-1,0-2 0,5-3-1,40-6 234,9 4-234,35-5 150,-80 5-79,0-2 0,13-8-71,117-40 67,-166 52-25,42-11-89,1 2 0,1 3 0,36-2 47,211-9-20,-230 20 74,-11 1 58,75 5-112,-117 2 34,-1 0 0,0 2 0,0 1-1,0 2 1,-1 1 0,3 3-34,-29-10 19,0 0 0,0 0 0,-1 1 0,1-1-1,-1 1 1,0 0 0,0 0 0,0 0 0,0 0 0,0 1 0,-1-1 0,0 1 0,1 0 0,-1-1 0,0 3-19,-1-4 12,0-1 1,0 1-1,-1 0 1,1 0-1,0-1 1,-1 1-1,0 0 1,1 0 0,-1 0-1,0 0 1,0 0-1,0-1 1,0 1-1,0 0 1,-1 0 0,1 0-1,0 0 1,-1-1-1,1 1 1,-1 0-1,0 0 1,0-1 0,0 1-1,0 0 1,0-1-1,0 1 1,0-1-1,0 1 1,0-1-1,-1 0 1,1 1 0,-1-1-1,1 0 1,-1 0-1,1 0 1,-2 0-13,2 0 16,-1-1 0,1 1 1,-1-1-1,0 0 0,1 1 0,-1-1 1,0 0-1,1 0 0,-1 0 0,0 0 1,0 0-1,1-1 0,-1 1 0,0 0 0,1-1 1,-1 0-1,1 1 0,-1-1 0,1 0 1,-1 1-1,1-1 0,-1 0 0,1 0-16,-6-4 52,0 0 0,0-1 0,1 1 0,-1-2-52,-6-8 15,0 0 1,1-1-1,0 0 0,-2-8-15,-4-4-45,16 25 39,-25-36-12,2-1-1,2-1 1,2-1-1,-5-17 19,0-24-365,4-2-1,0-24 366,19 93-26,-46-239-449,27 128 424,4-1-1,7-1 1,4-57 51,7 99-666,9-58 666,19-82-614,-23 190 462,2 1 1,1 0 0,4-5 151,-9 29-106,2 1 1,-1 0-1,2 0 0,0 0 1,0 0-1,0 1 0,2 0 1,-1 0-1,1 1 0,1 0 1,3-3 105,19-17-143,-17 16 190,1 0 1,15-11-48,-32 25-17,-1 0 1,1-1-1,0 1 1,-1-1 0,1 1-1,0-1 1,-3 0 16,-10 3-45,-16 7-59,0 2 1,0 1-1,-9 6 104,-23 10-79,21-13 187,0-3-1,-2-1 1,-25 2-108,19-3 45,5-1-13,-78 17 347,-42 0-379,111-23 105,0-3 0,-29-3-105,-50 1 41,79 3-152,0 3 1,1 2 0,-45 12 110,57-7-6,1-1 7,-8 0-1,35-11-16,36 8 21,21-6 91,28-3-96,-41 0-9,1 1-1,0 1 0,0 2 0,4 2 10,-27-3-7,1 0-1,-1 1 0,1 0 0,-1 0 1,0 1-1,0 0 0,-1 1 0,1 0 1,-1 1-1,0-1 0,-1 1 0,1 1 1,-1 0-1,0 0 0,2 3 8,-3-2 26,0 0-1,-1 0 0,1 0 1,-2 1-1,1-1 0,-2 1 1,1 0-1,-1 1 0,1 2-25,-3-7 31,0 0-1,-1 0 1,1 1-1,-1-1 1,0 0-1,0 1 1,0-1-1,-1 0 1,0 0-1,0 0 1,0 1-1,-1-1 1,0 0-1,0 0 1,0-1-1,0 1 1,-3 3-31,0-1 24,0 0 1,-1-1-1,1 0 0,-1 0 1,0-1-1,-1 0 0,-3 3-24,-15 8 31,-13 6-31,4-2 44,-2 5-28,1 0-1,0 3 0,3 0 0,0 3 0,2 0 1,1 2-1,-20 30-15,-42 64-53,-32 66 53,119-186-24,1-1 0,0 1 0,1-1 0,0 1 0,0 0 0,0 0 0,0 0 0,1 0 0,1 0 0,-1 6 24,1-11 4,0 1 0,0-1 0,0 0 0,0 1 0,1-1 0,-1 0 0,1 0 1,-1 1-1,1-1 0,0 0 0,0 0 0,0 0 0,0 0 0,0 0 0,1 0 0,-1 0 0,1 0 0,-1 0 0,1-1 0,-1 1 0,1-1 0,0 1 1,0-1-1,0 0 0,0 1 0,0-1 0,0 0 0,0 0 0,0-1 0,1 1 0,-1 0 0,0-1 0,0 1 0,1-1-4,7 1 70,-1 0 1,1-1-1,-1-1 0,1 1 0,-1-1 0,1-1 0,4-1-70,18-6 217,16-6-217,-2-1 76,24-3 101,-4 0-124,16-8-53,-11-1-96,15-11 96,-51 21 7,-1-2 0,-1-1 0,10-10-7,114-89 154,141-107-767,-293 225 598,-1-1-1,0 0 0,-1 0 1,1 0-1,0 0 1,-1-1-1,0 0 0,0 1 1,0-1-1,0 0 0,0-1 1,-1 1-1,0 0 1,1-1 15,-3 4-7,0 1 0,0-1 1,0 0-1,0 1 1,0-1-1,0 1 1,0-1-1,0 1 1,0-1-1,0 0 0,0 1 1,0-1-1,0 1 1,0-1-1,-1 1 1,1-1-1,0 0 1,0 1-1,-1-1 0,1 1 1,0-1-1,-1 1 1,1 0-1,-1-1 1,1 1-1,-1-1 7,0 0-13,0 0 0,0 1 0,-1-1 0,1 0 0,-1 1 0,1-1 0,-1 1 0,1-1 0,-1 1 0,0-1 13,-6 1-62,0-1-1,0 1 1,-7 0 62,13 0-8,-12 2-34,0 0 1,1 0 0,-1 1-1,0 1 1,1 0 0,0 1-1,0 0 1,0 1 0,1 1-1,0 0 1,0 1 0,0 0-1,1 0 1,-3 4 41,-20 21-70,1 1 1,1 2-1,-15 24 70,-26 29-98,49-63 96,-1-2-1,-1-1 0,-4 1 3,-86 59-9,57-42 133,-46 41-124,76-55-10,1 1 0,2 1 0,1 1 0,1 2 0,1 0 1,2 1-1,-14 31 10,34-61-20,-14 32-132,15-33 139,-1 0 0,1-1 0,-1 1 0,1 0-1,0-1 1,0 1 0,-1 0 0,1-1 0,1 1 0,-1 0 0,0 0-1,0-1 1,1 1 0,-1 0 0,0-1 0,1 1 0,0 0-1,-1-1 1,2 2 13,-2-2-5,1-1-1,0 1 1,-1-1-1,1 1 1,0-1-1,-1 1 1,1-1-1,0 1 1,0-1-1,-1 1 0,1-1 1,0 0-1,0 0 1,0 1-1,-1-1 1,1 0-1,0 0 1,0 0-1,0 0 1,0 0-1,0 0 1,-1 0-1,1 0 1,1-1 5,22-7-65,5-7 1,19-12 64,-12 5-5,135-81 49,30-18 66,-141 87-148,54-20 38,-83 42-24,0 0 0,1 3 1,0 0-1,28-2 24,-60 11 0,8-2 0,0 2-1,1-1 1,-1 1 0,5 0 0,-12 1-1,1-1 0,-1 0 1,0 0-1,1 1 1,-1-1-1,1 0 0,-1 1 1,0 0-1,0-1 1,1 1-1,-1 0 1,0-1-1,1 2 1,-2-2-1,1 1 1,-1 0-1,1-1 0,-1 1 1,0-1-1,1 1 0,-1 0 1,0 0-1,0-1 0,1 1 0,-1 0 1,0-1-1,0 1 0,0 0 1,0 0-1,0-1 0,0 1 1,0 0-1,0 0 0,0 0 1,0-1-1,0 1 0,-1 0 1,1-1-1,0 1 0,-1 0 1,-2 7-2,-1-1 0,0 0 0,-1 1 0,0-1-1,0-1 1,0 1 0,-1-1 0,0 0 0,-3 2 2,-5 6 73,-11 12-5,1 2 1,2 0-1,0 1 0,2 1 1,2 1-1,-4 9-68,20-36-46,0 0 1,1 0-1,-1 0 0,1 1 0,0-1 0,0 0 0,1 1 0,-1 3 46,1-8-12,0 1 0,0 0-1,0 0 1,0-1 0,0 1 0,0 0-1,1 0 1,-1-1 0,0 1 0,1 0-1,-1-1 1,0 1 0,1 0 0,-1-1-1,0 1 1,1 0 0,-1-1 0,1 1-1,0-1 1,0 1 12,0 0-9,0-1 1,0 1-1,0-1 0,0 0 1,0 0-1,0 1 0,0-1 1,1 0-1,-1 0 1,0 0-1,0 0 0,0 0 1,0 0-1,1 0 0,-1-1 1,0 1-1,0 0 0,0-1 9,27-7-40,0-2-1,-1-2 1,26-13 40,-28 11 35,2 2 1,0 1 0,1 1 0,3 0-36,-27 9 2,-1 0 0,1 0 0,0 1 1,0-1-1,-1 1 0,1 0 0,0 0 1,0 1-1,0-1 0,-1 1 0,1 0 0,0 0 1,-1 0-1,1 0 0,-1 0 0,1 1 1,0 0-3,-1 1 0,1-1 1,-1 1 0,0-1-1,0 1 1,0 0 0,0 1-1,-1-1 1,1 0 0,-1 1-1,0-1 1,0 1 0,0 0-1,-1-1 1,1 1 0,0 3-1,2 7 8,-1 1-1,0-1 1,-1 1 0,1 12-8,-3 63-149,0-14 107,1-68 42,-1 0 1,2 0-1,-1 0 1,1 0-1,0 0 1,1-1-1,-1 1 1,2-1-1,-1 1 1,1-1-1,0 0 1,1 0-1,-1-1 1,1 1-1,1-1 1,-1 0-1,1 0 1,0-1-1,0 0 1,1 0-1,4 3 0,-6-6 17,0 1-1,0-1 1,0 0-1,1 0 1,-1-1-1,1 1 1,-1-1-1,1-1 1,-1 1-1,1-1 1,-1 0-1,1 0 1,3 0-17,12-3 121,1-1 0,19-5-121,-22 4-51,13-3 83,0-1 0,-1-2 0,0-1 0,18-10-32,-33 14 33,-1-1 0,-1 0 1,0-1-1,0 0 0,-1-1 0,0-1 0,-1 0 0,0-1 0,8-12-33,-2-2 19,0-2-1,-2 0 0,2-9-18,37-93 37,-36 79-108,3 2-1,2 0 1,24-36 71,-27 52-19,-1-1 0,-2 0 1,-1-2-1,-2 0 0,-2 0 1,8-35 18,-3 7-168,3 0 1,3 2-1,2 1 1,3 1-1,3 1 168,12-31-5,-4-1-1,18-68 6,-37 102 1,16-35 15,-30 76-28,2 1 0,0 0 0,1 0 0,5-5 12,-15 20-17,1 0 0,0 0 0,0 0 1,-1 0-1,1 0 0,0 0 1,0 0-1,0 1 0,0-1 0,0 0 1,0 1-1,0-1 0,0 1 0,0-1 1,0 1-1,1-1 0,-1 1 0,0 0 17,0 0-17,0 0 0,-1 0-1,1 0 1,0 0 0,-1 0-1,1 1 1,0-1 0,-1 0-1,1 0 1,0 1 0,-1-1-1,1 1 1,-1-1-1,1 0 1,0 1 0,-1-1-1,1 1 1,-1-1 0,0 1-1,1 0 1,-1-1 0,1 1 17,1 4-52,1-1 0,-1 1 0,-1-1 0,1 1 0,-1 0 0,1 0 0,-1 0 0,0 3 52,3 36-42,-1 0 0,-3 15 42,1 25-87,3 139 157,-15 90-70,7-258-38,-4 65 513,-7 13-475,-32 150 128,25-165 37,22-116-130,-1 1 0,0-1 0,1 0 0,-1 1 0,0-1 0,0 0 0,-1 2-35,2-4 7,0 1-1,0-1 0,-1 0 1,1 0-1,0 0 0,0 1 1,0-1-1,-1 0 0,1 0 1,0 0-1,0 1 0,0-1 1,-1 0-1,1 0 0,0 0 1,0 0-1,-1 0 1,1 0-1,0 0 0,0 1 1,-1-1-1,1 0 0,0 0 1,0 0-1,-1 0 0,1 0 1,0 0-7,-1-1 13,1 1-1,-1 0 1,0-1 0,1 1 0,-1-1 0,1 1 0,-1 0-1,1-1 1,0 1 0,-1-1 0,1 1 0,-1-1 0,1 0-1,0 1 1,0-1 0,-1 1 0,1-1-13,-4-9 83,0 1 1,1-1-1,0 0 0,0 0 0,0-7-83,-5-55 206,5 39-113,-22-439-668,21 329 414,3 52 5,-3-39 130,4 49-523,9 116 16,-6-7 318,0 20 215,-1 1-41,4 275-40,-7-210 108,-9 140 1536,10-253-1579,5-12 336,-3 8-337,-1 0 0,0 0 0,0 1 0,0-1 0,0 0 0,0 0 0,0 0-1,-1 0 1,0 0 0,1-2 17,-1 4-122,0 1 26,0 1-38,3 10 80,-1-1-1,0 1 0,0-1 1,-2 1-1,1-1 0,-1 1 1,-1 0-1,0 0 55,1 19-48,-1 37 128,-3 0 0,-3 0 0,-2-1 0,-18 60-80,17-83 128,-1 26-128,-6 25-48,16-92 79,1 0 1,0 0-1,-1 0 0,0 0 1,1 0-1,-1 0 0,0 0 0,0-1 1,0 1-1,0 0 0,-1 0-31,1-1 4,1-1 1,0 0-1,-1 0 0,1 0 0,0 1 0,-1-1 0,1 0 0,0 0 0,-1 0 0,1 0 1,0 0-1,-1 0 0,1 1 0,-1-1 0,1 0 0,0 0 0,-1 0 0,1 0 0,0-1 0,-1 1 1,1 0-1,-1 0 0,1 0-4,-12-9-124,-18-29-232,25 30 278,-1 0-1,0 0 1,0 1 0,0 0-1,-1 0 1,-1 0-1,1 1 1,-1 0-1,-2-1 79,7 6-23,0 0 1,0 0-1,0 0 0,0 0 0,0 1 0,0-1 0,0 1 0,0 0 1,-1 0-1,1 0 0,0 0 0,0 1 0,0-1 0,0 1 0,0 0 0,0 0 1,0 0-1,0 0 0,0 0 0,0 1 0,0-1 0,1 1 0,-1 0 0,-1 2 23,-4 1-30,1 1 0,1 0 0,-1 0 0,1 1 0,0 0 0,1 0 0,0 1 0,-2 2 30,-11 27-70,1 1 0,2 0 0,2 1-1,-3 18 71,-21 58 89,35-108-73,-25 58 171,24-57-125,-2 0-1,1 0 0,-1-1 0,0 1 0,-1-1 1,-3 3-62,6-7 1,1-1 0,-1 0 1,0-1-1,0 1 0,0 0 1,0-1-1,0 1 0,0-1 1,0 0-1,-1 0 0,1-1 1,0 1-1,0 0 0,-1-1 1,1 0-1,-3 0-1,5 0-4,1 0 0,-1 0 0,1-1 0,-1 1 0,1 0 0,-1 0 0,1-1 0,-1 1 0,1 0 0,-1 0 0,1-1 0,-1 1 0,1-1 0,0 1 0,-1 0 0,1-1 0,0 1 0,-1-1 0,1 1 0,0-1 0,0 1 0,-1-1 0,1 1 0,0-1 0,0 1 0,0-1 4,0-1-6,0 1 0,0 0 0,0-1 0,0 1 0,0 0 0,0 0 0,1-1 0,-1 1-1,1 0 1,-1 0 0,1-1 6,2-3-10,-1 1-1,1-1 0,0 1 1,0 0-1,2-1 11,6-9-26,0 0-1,-1-1 1,-1 0-1,1-4 27,-5 11-1,0-10-159,-5 15-238,-4 11 50,0-3 313,0 0 0,0 1 0,0-1 0,-1-1 0,0 1 1,0-1-1,0 0 0,0 0 0,0 0 0,-3 1 35,-4 3 2,-6 4-5,-2-2 0,0 0-1,0 0 1,-1-2 0,0-1 0,-19 4 3,12-2 3,-56 14 392,-73 11-395,132-31 32,0-1-1,0-2 1,0 0-32,8 0 11,11 0-10,-1-1 0,0 0 0,1 0-1,-1-1 1,1 0 0,0 0-1,-1 0 1,1-1 0,0 0 0,0 0-1,1 0 1,-1-1 0,1 0-1,-1 0 1,-1-3-1,1 4-22,3 5-95,2 12-178,1-8 228,-1 7 14,-3 22 106,2 11-53,2-41 7,1 0 0,0 0 1,0 0-1,0 0 0,1 0 0,-1 0 1,1 0-1,1 0 0,-1-1 0,0 1 1,1-1-1,0 0 0,0 0 0,1 0 1,-1 0-1,1 0 0,0-1 1,2 3-8,6 3 42,-1-1 0,1 0 0,0-1 0,1 0 1,-1-1-1,5 1-42,104 35-12,-28-11 8,-45-13-52,-2 3 0,19 11 56,-37-16-16,-2 0 0,0 2 0,-1 1 0,13 13 16,12 13-57,93 89 375,-117-111-291,-19-17-19,0-1 0,-1 1-1,0 1 1,0-1-1,0 1 1,3 5-8,-7-10 15,-1 0-1,0 1 1,0-1 0,-1 0-1,1 0 1,0 0 0,-1 1 0,1-1-1,-1 0 1,0 1 0,0-1-1,0 0 1,0 1 0,0-1-1,0 1 1,-1-1 0,1 0-1,-1 0 1,0 1 0,0-1-1,1 0 1,-1 0 0,-1 0-1,1 0 1,0 0 0,0 0-1,-2 1-14,-9 11 10,0 0 0,-2 0 0,1-2 0,-2 0-1,0 0 1,-11 6-10,9-8 22,0-1 1,0-1-1,-1 0 0,0-2 1,-1 0-1,1-1 1,-9 1-23,5-1-58,0 1 0,0 2 0,1-1 0,-20 12 58,36-16-36,-1 1-1,1-1 1,1 1-1,-1 0 1,0 1-1,1-1 1,0 1-1,0 0 1,0 0-1,1 0 1,-3 5 36,5-8-15,0 0 1,1-1 0,-1 1-1,1 0 1,-1 0-1,1 0 1,-1-1 0,1 1-1,0 0 1,0 0 0,0 0-1,0 0 1,0 0 0,0-1-1,1 1 1,-1 0 0,1 1 14,0-2-2,0 1 0,0 0 1,0-1-1,0 1 0,1-1 1,-1 1-1,0-1 0,1 1 1,-1-1-1,1 0 0,-1 0 1,1 0-1,0 0 0,0 0 1,-1 0-1,1 0 0,0-1 1,0 1-1,2 0 2,20 6 2,1 2 0,-1 0 0,0 2 1,-1 0-1,3 4-2,-21-13 13,-1 1 0,1-1 0,0 0 0,0 0 0,0-1 0,0 1 0,1-1 0,-1 0 0,1-1-13,50 2 239,-43-3-185,0 1-1,-1 1 1,1 0-1,9 2-53,15 8-113,0 1-1,3 3 114,-10-3 35,-15-8 8,1 0-1,0-1 0,0-1 1,1 0-1,-1-2 0,0 1 1,0-2-1,4-1-42,29 1 51,46-7 34,-62 7-16,11-3-69,-28 1 99,0 0 0,10-3-99,-15 2-11,1 1 0,-1 1 1,1 0-1,0 1 0,2 0 11,72 4 214,-38 1 53,-37-2-150,1-1 0,0 0 0,-1-1 1,12-1-118,43-5 64,-37 4-61,-1-1-1,-1-1 1,1-1-1,26-9-2,15-12 272,-56 22-374,0 1-1,0 0 1,1 1 102,2-1 83,-13 2-79,-2 1-2,-1 0-1,1 0 0,0 0 0,-1 0 1,1 0-1,0 0 0,-1 0 0,1 1 1,0-1-1,-1 0 0,1 0 0,0 0 1,-1 0-1,1 1 0,-1-1 0,1 0 1,0 1-1,-1-1 0,1 1-1,9 3 20,3 1 38,5 1-217,-15-4 191,1-1 0,0 0 0,-1 0 0,1 0 0,0 0 0,0-1 0,1 1-32,6 0 11,13 5 181,-22-6-235,-1 0 11,4 0 37,-3 0 43,-2 0 22,0 0 100,0 0-58,0 0-48,0 0-106,0 0-284,0 0-95,0 0-582,0 17-2618,0-7 1168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50:33.52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5443 0 1152,'-5'10'326,"-2"0"63,-5 1 428,8-7-645,0 0 0,0 0-1,0-1 1,-1 0 0,0 0-1,1 0 1,-1 0 0,0-1-1,0 0-171,-62 20 368,0-4-1,-3-2-367,-15 5 241,47-11-143,0 0 230,-1 0-1,0-3 1,-1-1-1,-33 0-327,-326 6 1189,271-8-33,-68-8-1156,-125-19 586,67 4-349,-282 3 248,359 13-344,23 1-138,-44 8-3,45 12-256,-86 23 256,128-20-32,-32 10 176,-10 9-144,88-24 33,0-3-1,-1-3 0,-63 2-32,-201-10 114,179-3-95,-168 11-115,281-8 285,22-1-208,-1 0 1,1 0 0,-1 2 0,1 0 0,0 1 0,-2 1 18,2 1-33,-35 14-177,47-18 196,-1 1 0,1-1 0,0 1 0,0 0 0,0 0 0,0 0 1,0 1-1,1-1 0,-2 3 14,1-2 32,0 0 0,0-1 0,0 1 0,0-1 0,-1 0 0,1-1 0,-1 1 0,0 0-32,-12 6-128,15-7 116,0-1-1,0 1 1,1 0 0,-1-1 0,1 1 0,-1 0 0,1 0 0,-1 1 12,1-1 13,0 0 1,-1 0 0,1 0-1,-1 0 1,0-1 0,1 1-1,-1 0 1,0-1 0,0 1-1,0-1 1,-1 1-14,-11 7 67,12-8-57,0 1 1,0-1-1,0 0 1,0 1-1,-1-1 1,1 0-1,0 0 0,-1 0 1,1-1-1,-1 1 1,1-1-1,-1 1 1,0-1-11,3 0 1,0 0 0,-1 0 1,1 1-1,-1-1 0,1 0 1,-1 0-1,1 0 0,0 1 1,-1-1-1,1 0 0,0 0 1,-1 1-1,1-1 0,0 0 1,-1 1-1,1-1 0,0 0 1,0 1-1,-1-1 0,1 0 1,0 1-1,0-1 0,0 1 1,-1-1-1,1 1 0,0-1-1,0 1 4,0-1-1,0 0 0,0 1 0,-1-1 0,1 1 0,0-1 1,0 0-1,0 1 0,-1-1 0,1 1 0,0-1 1,0 0-1,-1 0 0,1 1 0,0-1 0,-1 0 0,1 1 1,-1-1-1,1 0 0,0 0 0,-1 0 0,1 1 0,-1-1 1,1 0-1,0 0 0,-1 0-3,-11 5 130,11-5-133,1 1 0,0-1 0,-1 0 1,1 1-1,-1-1 0,1 0 0,-1 1 0,1-1 0,-1 0 1,1 0-1,-1 0 0,1 1 0,-1-1 0,1 0 0,-1 0 1,0 0-1,1 0 0,-1 0 0,1 0 0,-1 0 0,1 0 1,-1 0-1,1 0 0,-1-1 0,1 1 0,-1 0 0,0 0 3,1 0-1,0-1 0,0 1 0,0 0-1,-1 0 1,1-1 0,0 1-1,0 0 1,0 0 0,-1 0 0,1 0-1,0-1 1,0 1 0,-1 0 0,1 0-1,0 0 1,-1 0 0,1 0 0,0 0-1,0 0 1,-1 0 0,1 0-1,0 0 1,-1 0 0,1 0 0,0 0-1,0 0 1,-1 0 0,1 0 0,0 0-1,-1 0 1,1 0 0,0 0 0,0 1-1,-1-1 1,1 0 0,0 0-1,0 0 1,-1 0 1,1 1 5,0-1-1,0 0 0,0 0 1,-1 0-1,1 0 1,0 1-1,0-1 0,-1 0 1,1 0-1,0 0 0,-1 0 1,1 0-1,0 0 1,0 0-1,-1 0 0,1 0 1,0 0-1,0 0 1,-1 0-1,1 0 0,0 0 1,0 0-1,-1 0 0,1 0 1,0 0-1,-1 0 1,1-1-1,0 1-4,-2 0-6,0-1 0,0 0-1,0 1 1,0-1 0,0 1 0,0 0-1,0 0 1,0 0 0,0 0 0,0 0 0,0 0-1,0 0 1,0 1 0,1-1 0,-1 1-1,0-1 1,0 1 0,-2 1 6,-4 1 31,7-2-25,1-1 1,-1 1-1,0-1 0,1 0 0,-1 1 0,0-1 0,0 0 0,1 0 0,-1 0 0,0 1 0,0-1 0,1 0 0,-1 0 0,0 0 0,0 0 0,1 0 1,-1-1-1,0 1 0,0 0 0,1 0 0,-1 0 0,0-1 0,0 1 0,1 0 0,-1-1 0,0 1 0,1 0 0,-1-1 0,1 1 0,-2-1-6,10 7-74,-2 1 1,1 0-1,-1 1 0,0-1 0,-1 1 0,1 1 0,0 2 74,4 6-12,-2 0 0,0 0 0,0 1 0,0 5 12,7 35-29,-2 1-1,-2 6 30,2 5 122,-5-35 103,1 26-225,2 30 91,-3-31 5,-1 16-96,7 183 17,-3-147 24,11 35-41,-8-50 179,-4 5-179,-5-46 67,4 45-96,9 75 42,1-19 360,31 192 496,-26-232-716,12 69 366,-26-98-342,-3 0-1,-6 73-176,-1-134 5,-2 46 103,-10 47-108,-1 24 84,2-36 44,1-23-214,-19 212 97,24-216 42,4-49-144,1 31 91,1-21 11,0-22 11,1 1 0,1-1 0,1 0 0,1 3-22,5 24 8,-4-15-115,24 111 76,-25-124-53,1 0 0,8 15 84,-10-26-8,0 1 1,1-1-1,-1 0 0,2 0 1,-1-1-1,6 6 8,-3-5-43,1-1 0,0-1-1,0 0 1,1 0 0,4 2 43,-4-2-24,7 1 11,1 1 0,-1-2 0,1 0 0,0-2 0,17 3 13,14 5-20,-14-3 24,1 0 0,0-3 0,1-1 0,35 1-4,351-11-43,-241 0-42,44 0 229,99 0-155,415-24 326,-406 30-283,-118 1-37,34 1-81,12 2 145,-19 2-59,-185-6 77,0 2 1,10 4-78,54 5 48,-85-7-122,4 0 79,-1 3 0,31 9-5,-66-16-4,-1 0 0,1 0 1,0 0-1,0-1 1,0 1-1,0-1 1,0 0-1,0-1 1,0 1-1,0-1 0,0 0 1,0 0-1,0-1 1,0 1-1,0-1 1,-1 0-1,1 0 1,2-3 3,18-12-433,-20 15 389,0-1 0,-1 0 0,1-1 0,-1 1 0,0-1-1,0 0 1,1-1 44,3-4 18,-2-1 1,1 0-1,-1 0 0,0 0 0,-1-1-18,19-39-111,-16 35 17,0 0-1,-1 0 0,2-10 95,-2-3 34,-2 0 0,0 0 0,-2-1 0,-2 1 0,0-1 0,-2 1 0,-1-1 0,-5-27-34,-14-67 80,-9-13-144,21 76 103,-8-53 29,-5 1 1,-8-7-69,1 25-17,-18-67 29,34 108-47,-79-296-26,76 301 55,-5-17 65,-1-17-59,-65-302 203,67 288-245,5 0 1,3-1-1,5 0 1,4-1-1,5-15 42,4 36-69,3-1 0,9-23 69,4-28-219,-9 34 155,5 1 0,28-83 64,-29 127 56,4-12-51,-2-1-1,-3 0 0,2-29-4,-9 13 69,5 0 1,19-65-70,-24 121-28,2 0 0,0 1 0,1 0-1,1 1 1,1 1 0,3-3 28,12-20-7,-21 32-93,0 0 0,1 0 1,0 1-1,9-8 100,-14 14-20,2 0 1,-1 0-1,0 0 1,1 1-1,-1-1 1,1 1-1,0 1 1,0-1-1,1 1 1,-1 0-1,1 0 20,-6 2-5,-1 0 0,1 0 0,0-1 0,-1 1 0,1 0 0,-1 0 0,1 0 0,0 0 0,-1 0 0,1 0 0,-1 0 0,1 0 0,0 0 0,-1 1 0,1-1 0,-1 0 0,1 0 0,-1 0 0,1 1 0,0-1 0,-1 0 0,1 1 0,-1-1 0,1 0 0,-1 1 0,0-1 0,1 1 0,-1-1 0,1 1 0,-1-1 0,0 1 0,1-1 0,-1 1 0,0-1 0,0 1 0,1-1 0,-1 1 0,0 0 0,0-1 0,0 1 0,0-1 0,0 1 0,0 0 0,0-1 0,0 1 0,0-1 0,0 1 0,0 0 0,0-1 0,0 1 0,0 0 5,-1 6-31,-1 0 0,1-1 0,-1 1 0,-2 5 31,0-1-15,-1 2 5,1 1 0,-2-2 0,0 1 0,0-1 0,-1 0 0,-1 0 0,-2 3 10,-8-2-74,17-11 62,0 1 0,0 0 1,1 0-1,-1 0 1,0 0-1,1 1 1,0-1-1,0 0 0,0 0 1,0 0-1,0 0 1,1 1 11,0 11-59,-8 93 82,2-17-110,-10 142 542,-22 81-455,28-240 143,-8 141 119,11-123-146,2 6-109,6 39-7,11 96-8,-2-73 207,-10-45-114,-1-67 139,-2-25-13,0-17 23,0-11 254,-4-39-503,1-1 0,3 1 0,3-34 15,-1 31-61,12-308-126,-3 170 70,5-25-67,-1 17-150,17-124-83,-1 10 24,-28 305 382,1-40-130,-1-1-1,-5-27 142,4 65 4,-1 0 0,0 0-1,0 0 1,-1 0 0,1 1-1,-1-1 1,0 0-1,-1 1 1,1 0 0,-1-1-1,0 1 1,0 0 0,0 0-1,0 0 1,-1 1 0,1-1-1,-1 1 1,0 0-1,0 0 1,-1 0 0,1 1-1,-2-2-3,-12-5 69,13 6-74,0 0 1,0 1 0,0-1 0,0 1-1,-1 1 1,-3-2 4,-24-2-6,-1 0-1,-30 2 7,-69 4-6,106 0-34,-193 13-3,-13 1 113,-107 3 5,111-4 106,84-7-74,4 3-137,-113 7-58,30-6 419,-175 5-11,-49-9-90,313-4-39,25-4 454,-27-8-645,33 1 22,-38 5-22,80 5-12,-20 1-125,-15-4 137,-63-8-75,39 3 62,-72 7 13,58 1-131,32 6-88,95-6-147,11 2 108,12 4 120,0-5 137,1 0 0,0-2-1,-1 0 1,1 0 0,0-2 1,24 2-80,162 6 342,56-11-262,-21-6-91,62 12 91,174 25-5,-297-20 180,51-9-175,-117 0 27,355-18 104,-24 0-59,-363 19-89,85-2 178,26 10-161,-123-2-32,-1 2 0,0 4 0,-1 2 0,0 4 0,-2 2 0,6 4 32,-36-10 20,45 18-29,46 26 9,-117-54 1,4 2 9,1 1 1,-1 1 0,6 4-11,-15-10 0,1 0 0,-1 1 1,1-1-1,-1 0 0,1 0 0,-1 1 0,0-1 0,0 1 0,0-1 1,0 1-1,0-1 0,0 1 0,0 0 0,-1-1 0,1 1 0,0 0 1,-1 0-1,1-1 0,-1 1 0,0 0 0,0 0 0,0 0 1,0 0-1,0-1 0,0 1 0,0 0 0,-1 0 0,1-1 0,-1 1 0,0-1 1,0 0-1,0 1 0,0-1 0,0 0 0,0 0 0,-1 1 1,1-1-1,0 0 0,0 0 0,-1 0 0,1-1 0,-1 1 1,1 0-1,-2 0 0,-28 10 50,24-9-50,-6 1 12,0 0 0,-1-1 1,1 0-1,-1-1 0,1 0 0,-1-2 0,-2 1-12,-27-5 148,-26-6-148,19 2 39,-94-10 21,-37 5-60,-150 2-48,288 11 15,-59-1-66,-158-7 6,-232-11 40,-217 28 53,395-3-24,71-2-43,-68 15 67,286-15 8,-67 7-22,-29 9 14,94-13-27,0 1-1,1 1 1,0 1-1,0 1 1,1 2-1,-14 8 28,25-13-67,1 2 0,1-1 0,-1 2 0,1-1-1,-4 6 68,16-14 3,-1 0-1,0-1 1,1 1-1,-1 0 1,0 0-1,1 0 1,-1 0-1,1 0 1,-1 0-1,1 0 1,0 1-1,0-1 1,-1 0-1,1 0 1,0 0-1,0 0 1,0 0-1,0 0 1,0 1-1,0-1 1,0 0-1,1 0-2,0 2-2,0-1-1,0 1 1,0-1-1,0 1 1,0-1 0,1 0-1,-1 1 1,1-1-1,1 2 3,3 2-37,1 1-1,0-1 1,1 0-1,-1 0 1,4 1 37,43 23 2,0-2 1,31 9-3,-44-21-71,1-2-1,0-2 1,1-1 0,22 1 71,174 15 99,-195-23-142,210 13 129,-45-3-172,8 10 86,94 27 44,-18-3-67,23-11 23,-29-19 32,166-16-32,283-36 315,-698 30-214,36-6-101,-59 6 27,1 0-1,-1 0 1,1-2 0,-1 0-1,11-6-26,-25 11 7,1 1 0,-1-1 1,0 0-1,1 0 0,-1 0 0,0 0 0,0 0 0,1 0 0,-1 0 0,0 0 0,0-1 0,0 1 0,0 0 0,-1-1 0,1 1 0,0-1 1,0 1-1,-1-1-7,0 1 5,1-1 0,-1 1 0,0 0 0,0 0 0,0-1 0,-1 1 0,1 0 0,0 0 0,0-1 0,-1 1 0,1 0 1,-1 0-1,1 0 0,-1 0 0,1-1 0,-1 1 0,0 0 0,1 0-5,-4-3 3,0-1 1,0 1-1,-1 0 0,1 0 1,-1 1-1,1-1 0,-1 1 1,-5-2-4,-4-2-45,-1 0 1,1 2 0,-2-1-1,-11-1 45,-65-11 55,47 10-55,-108-19 27,-142-6-27,11 20 0,152 12 0,-16 7 0,-54 10-43,1 9 0,-123 34 43,-252 85-234,406-93 325,-39 9 79,-174 27 100,-26 6-145,284-66-251,-16 3 38,99-21 135,27-6-33,1 1 0,-14 4-14,72 0-389,167 7 407,-135-11-36,119 2-26,60 4 24,39 20 78,9 4-234,162 44 176,-337-47 4,92 38-4,-106-31-7,1-4 0,41 2 7,-62-22 89,0-4 0,1-4 1,1-4-1,20-6-89,322-22 59,-404 26-108,0 2 1,-1 1-1,9 3 49,-3 0 62,-1-3 0,10 0-62,-13-5-206,-1 0 1,1-3-1,-1 0 0,-1-3 0,25-8 206,-34 10-115,-20 6 136,0-1 0,0 0 0,0 0 1,0 0-1,0 0 0,0-1 0,-1 0 0,1 1 1,-1-1-1,1 0 0,-1-1 0,0 1 0,0-1 1,0 1-1,0-1 0,2-3-21,-2 3-16,0-1-1,0 0 1,-1 0 0,1 0-1,-1 0 1,0-1 0,-1 1-1,1-1 1,-1 1-1,0-1 1,0 1 0,0-1-1,0 0 1,-1 1 0,0-1 16,0 4-3,0 0 1,0 0-1,-1 1 1,1-1-1,0 1 0,0-1 1,-1 0-1,1 1 1,0-1-1,-1 0 1,1 1-1,-1-1 1,1 1-1,-1-1 1,1 1-1,-1-1 1,1 1-1,-1 0 0,1-1 1,-1 1-1,0 0 1,1-1-1,-1 1 1,0 0-1,1 0 1,-1-1-1,0 1 1,1 0-1,-1 0 1,0 0-1,1 0 0,-1 0 1,0 0 2,-26-1-28,26 1 28,-46 6-56,0 2 0,1 1 0,-24 10 56,-23 4-30,-87 10 66,-68 0-36,99-14 124,-358 46-214,67-16 90,139-19 0,155-13 0,-512 62-112,-26-9 677,584-65-260,80-5-238,1-1 1,-1-1 0,1-1 0,-1 0-68,-1-1-137,19 5-182,12 2 34,173 48 30,-55-14 318,3-1-237,4 3 264,1-7-1,18-2-89,-18-14 73,39 7 78,-92-10-91,682 119-152,-619-110 401,1-5 1,20-6-310,30-8 41,35-10-41,-142 3-41,61-6 33,0-6 0,83-23 8,-195 31-17,-2-2 0,1-1-1,-1-2 1,-1-1 0,29-17 17,-60 29-17,-1 0 1,0-1-1,0 1 0,0-1 0,-1 0 0,3-3 17,-5 6-2,0-1 1,-1 1-1,1-1 1,-1 0-1,0 1 0,1-1 1,-1 0-1,1 0 0,-1 1 1,0-1-1,0 0 1,1 0-1,-1 1 0,0-1 1,0 0-1,0 0 1,0 0-1,0 0 0,0 1 1,0-1-1,0 0 1,0 0-1,0 0 0,0 1 1,-1-1-1,1 0 0,0 0 1,-1 1-1,1-1 1,0 0-1,-1 0 0,1 1 1,-1-1-1,1 0 1,-1 1-1,1-1 0,-1 1 1,0-1-1,1 1 0,-1-1 1,0 1-1,1-1 1,-1 1 1,-7-5-31,0 1 0,0 0 0,-1 1 0,1 0 0,-1 0 0,1 0 0,-1 1-1,0 1 1,-4-1 31,-4-1-56,-71-17 221,-57-23-165,97 29 27,-1 2 0,0 3 1,-47-4-28,25 8-8,-1 3 1,-34 5 7,-37 10 28,1 6 0,-63 21-28,-1 4-130,-108 23-108,-39 13 356,127-27-98,138-34-76,-134 32 38,52-12 151,-117 10-133,145-37 96,-125-5-96,247-6-90,0 1 1,0 0-1,0 2 1,1 0-1,-8 3 90,16-4-26,-1 1 0,1 1 1,0 0-1,0 0 0,1 1 0,-5 3 26,13-7-14,1-1 0,0 0 0,-1 0 0,1 0 0,0 1 0,0-1 0,0 1 0,0-1 0,0 1 0,0-1 0,0 1 0,1 0 0,-1-1 0,0 1 0,1 0 0,0-1 0,-1 1 0,1 0 0,0 0 0,0 0-1,0-1 1,0 1 0,0 0 0,0 0 0,0-1 0,1 1 0,-1 0 0,1 0 0,-1-1 0,1 1 0,0 1 14,3 5 7,1 0 0,0 0-1,0 0 1,0-1 0,5 5-7,-6-7-4,8 10 54,1 0-1,0-1 1,1-1-1,8 6-49,-13-12 12,0-1 0,1 1 0,0-2 0,0 1 0,1-2 0,0 1-1,-1-1 1,8 1-12,20 3 49,1-1-1,25 1-48,82 0 70,-59-4-66,76 7-43,-1 7 0,0 7 0,69 24 39,178 31 64,-256-54-80,-26-7 69,1-7 0,29-4-53,36-7 518,109-18-518,114-32 235,2 0-12,-249 31-313,10-10 90,-142 22-339,0 1 0,36 0 339,-72 5-19,1 0 0,-1 0 0,1 0-1,0 0 1,-1 1 0,1-1 0,-1 0 0,1 1-1,-1-1 1,1 1 0,-1 0 0,0-1-1,1 1 1,-1 0 0,0 0 0,1 0 0,-1 0-1,0 0 1,0 0 0,0 0 0,0 0 0,0 1-1,0-1 1,0 0 0,0 1 0,0-1-1,-1 0 1,1 1 0,-1-1 0,1 2 19,-1-2 1,0 1 1,1-1-1,-1 0 1,0 1-1,-1-1 1,1 1-1,0-1 1,0 1-1,0-1 0,-1 0 1,1 1-1,-1-1 1,1 0-1,-1 1 1,0-1-1,1 0 1,-1 0-1,0 1 1,0-1-1,0 0 1,0 0-1,0 0 1,0 0-1,0 0 1,0 0-1,-1-1 1,1 1-1,0 0 0,0-1 1,-1 1-1,1 0 1,0-1-1,-2 1-1,-4 0 21,0 1 0,0-1-1,-1 0 1,1 0 0,0-1 0,-1 0-1,1-1 1,-3 0-21,-9 0 10,-132-9 279,-11-9-289,-104-8-43,-575 12 330,639 15-196,-562 30-69,612-19-29,-293 32-130,-101 57-295,455-76 373,-77 33 59,145-49-9,1 1 1,1 1-1,-1 1 0,2 1 1,0 1-1,0 1 0,1 0 1,-16 17 8,30-26-9,1 0-1,-1 1 1,1-1 0,1 1 0,-1 0 0,1 0 0,0 0 0,0 0-1,1 1 1,0-1 0,0 1 0,0-1 0,1 1 0,0 0 0,0-1-1,1 1 1,0 0 0,0 0 0,1 0 0,-1-1 0,2 1 0,-1 0-1,1-1 1,0 1 0,0-1 0,0 1 0,1-1 0,1 1 9,2 3 3,0 0 0,1 0 0,1-1 0,-1 0 0,1 0 1,1-1-1,0 0 0,0 0 0,1-1 0,-1 0 0,1-1 0,1 0 0,-1-1 1,1 0-1,0 0 0,1-1 0,8 2-3,14 1 78,0 0 0,1-2 0,-1-2 0,29-1-78,140-10 421,-199 8-407,216-24 281,17 0-116,-124 19-144,1 5 0,26 7-35,227 23-80,33-17 80,96 6 80,-352-8 10,2-7 1,-1-6 0,0-6-1,101-21-90,-75-5-5,35-18 5,-42 5-117,-152 44 94,0-1 1,0 1-1,0 1 1,0 0 0,10 0 22,-21 15-304,-1-8 309,1 1 0,-2-1 1,1 1-1,0-1 0,-1 0 1,0 1-1,-1-1 0,1 1 1,-1-1-1,0 0 0,0 0 1,0 0-1,-1 0 0,0 0 1,0-1-1,0 1 0,0-1 1,-3 2-6,-34 45-144,27-35 149,0 1 0,0-2 1,-11 9-6,17-19 31,0 0 0,0 0 0,0-1 0,0 0 1,-1-1-1,0 1 0,0-1 0,-6 1-31,-16 3 17,-23 3-17,36-7-21,-133 24-1526,97-19-1647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2:16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0 736,'-1'1'28,"0"-1"1,0 1-1,0 0 1,0-1-1,0 1 0,0 0 1,1 0-1,-1 0 1,0 0-1,1 0 0,-1 0 1,1 0-1,-1 0 1,1 0-1,-1 0 0,1 0 1,-1 0-1,1 0 1,0 0-1,0 0-28,-5 30 448,2-7-285,-13 28 362,-7 9-525,-11 38 376,28-83-298,0-1-1,-1 0 1,-1 1-78,-8 19 103,13-30-105,1 0-1,-1 1 1,0-1-1,0 0 1,0-1 0,-1 1-1,0-1 1,0 1 0,-1 0 2,4-4 58,1-1 65,0 0-70,1-1-117,17-8-100,-14 7 156,1 0 1,-1-1-1,1 1 1,-1-1 0,0 0-1,0 0 1,0 0-1,3-5 8,-2 3-5,-3 2 5,0 1 0,0 0 0,0-1 0,0 1 0,-1-1 0,1 1 0,-1-1 0,1-2 0,26-56 181,-11 14-204,-10 32 18,-1 0 0,-1-1 0,0 0 1,1-12 4,-6 25 47,0 0 0,0 0 0,0-1 1,0 1-1,0 0 0,-1 0 1,0 0-1,0-1 0,0 1 0,0 0 1,0 0-1,0 0 0,-1 1 1,1-1-1,-2-1-47,3 3 0,-1 1 1,1-1-1,0 1 1,0 0-1,-1 0 1,1-1-1,0 1 0,-1 0 1,1-1-1,0 1 1,-1 0-1,1 0 1,0 0-1,-1-1 0,1 1 1,0 0-1,-1 0 1,1 0-1,-1 0 1,1 0-1,0 0 1,-1 0-1,1 0 0,-1 0 1,1 0-1,0 0 1,-1 0-1,1 0 1,-1 0-1,1 0 0,-12 9 10,9-6-20,1 1 0,0-1 0,0 1 0,0-1 0,0 1 0,0 0 10,-14 60-53,11-42 237,0-1-1,-8 18-183,7-25-15,0 0 0,-1 0 0,-1-1 0,0 0 1,-9 11 14,14-21-11,-4 5 63,12-16 8,24-25 41,-15 16-205,-11 15 101,-1 0-1,0-1 1,0 1-1,0-1 1,0 0 0,-1 0-1,2-1 4,-3 3-19,0 2 0,-4 8-13,-9 13 1,9-17 31,-4 3 0,1 0 0,0 1 0,-1 3 0,0-3-154,-6 9-505,14-17 621,0 0 0,-1-1 0,1 1 0,-1 0 0,1 0 0,0 0 0,-1 0 0,1-1 0,0 1 0,0 0 0,0 0 0,0 0 0,0 0 0,0 0 0,0-1 0,0 1 0,0 0 0,0 0 0,0 0 0,1 0 0,-1 0 38,7 7-1301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38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58 5824,'-33'-16'2144,"23"13"-1664,2-5-128,8 5 576,-5-2-576,2 2-64,-6-5-192,4 4-512,2 0 224,-2 0-2016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6:47.16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1242 14 416,'-7'-1'4,"9"-4"726,3-3 1645,8 23-2215,-10-6-124,-1-1 0,0 0-1,0 0 1,0 1 0,-1-1-1,0 5-35,-1 54 295,-1-32-206,-6 129 279,4-127-178,-1 18 537,-3 3-727,-4 53 560,5-37-390,-11 116 214,16-136-27,2-42-211,-1 1 0,0-1 0,-1 1 0,-1-1 0,0 0-1,-1 2-145,2-10 34,1 0-1,-1-1 1,1 1-1,0 0 1,0 0-1,0 0-33,0 0 42,0-1 0,0 1 1,0-1-1,-1 1 0,1-1 0,-1 3-42,0-5-4,1 1 0,0-1 0,0 1 0,-1-1 0,1 1 0,0-1 0,1 1 0,-1-1 0,0 0 0,0 1 0,1-1 0,-1 2 4,1-2 10,-1 1 1,1-1-1,-1 0 0,0 0 1,0 1-1,1-1 1,-1 0-1,0 1 0,0-1 1,-1 0-1,1 1 0,0-1 1,0 0-1,-1 1 1,1-1-1,0 0 0,-1 0 1,1 1-1,-1-1-10,-1 4 44,1-1 1,-1 0-1,1 0 0,0 1 1,0-1-1,1 1 0,-1-1-44,-2 18-118,2-15 117,0 1 0,0-1 0,1 0 1,0 4 0,-2 26 104,0-25-95,1 0 0,1 0 0,0 11-9,0 18-5,-14 104 42,3-61-288,-4 0 251,12-65 114,1-1-1,1 19-113,-3 19 45,3-49-61,1 0-1,-1 1 0,1-1 0,1 0 0,-1 0 0,1 3 17,1 16 144,-2-22-122,0 0 0,0 0 0,0 0 0,1 0 1,-1 0-1,1-1 0,1 2-22,-1 0-15,0 0 1,0 0-1,0 0 1,-1 1-1,1-1 1,-1 3 14,-1-2-18,2 0-1,-1 0 1,1 0 0,1 5 18,1 6 42,-1 0 0,0-1-1,-2 1 1,0 0 0,-1 11-42,0 12 73,0-28 241,-2-20-97,-3-20-193,1-46 79,3 45-30,2-8-38,1-1-1,2 1 1,3-8-35,-3 21-35,39-302-189,-17 191 201,-2 8-50,0-11-95,2-19 342,-17 106-288,-2 15 9,-1-14 105,1-9-111,3-5 111,-2 17 37,-1 0 0,-3-21-37,-2 51-106,-1-1 0,-1 1 0,-1-1 1,-1 1-1,0 0 0,-1-1 106,0 7-20,0 0 0,-1 0-1,0 0 1,-1 1 0,-1-1 20,7 10-2,0 1 1,0-1 0,-1 1-1,1-1 1,-1 1 0,1-1-1,0 1 1,-1-1 0,1 1 0,-1-1-1,1 1 1,-1-1 0,1 1-1,-1 0 1,0 0 0,1-1-1,-1 1 1,1 0 0,-1 0-1,0-1 1,1 1 0,-1 0-1,1 0 1,-1 0 0,0 0 1,0 0-5,-1 0 0,1 1 0,0-1-1,0 1 1,0-1 0,0 0 0,0 1 0,0 0 0,0-1 0,0 1 0,0 0 0,0-1 0,0 1 0,1 0 5,-4 3-13,1-1 1,0 1-1,1 0 0,-1 0 1,1 0-1,-1 0 1,0 2 12,-24 40-128,-14 41 107,19-43 282,-14 41-261,-34 108 10,-23 28-10,52-137 35,13-29 70,3 0 1,-6 25-106,-25 115 263,5-16-62,3 7 151,36-132-352,-10 60-168,10-40 176,-18 75 146,7-10-116,23-137-38,-4 15 2,1 0 1,0 0 0,1 0-1,1 1-2,1-16 8,0 0 0,0 0 0,0 0 0,-1 0 0,1 0 0,0 0 0,-1-1 0,1 1 0,-1 0 0,0 0 0,0-1 0,-1 3-8,1-3 75,1-1-22,-1 0 62,1-5-107,2 0-4,0-1 0,-1 0 0,0 0 1,0 0-1,-1 0 0,1 0-4,-1-2 2,-1-55-18,15-52-70,-1-85 154,1-9-344,-4 17 29,1-15 46,5-19 166,2-27-132,-6 114-93,-8 79 130,5-13 3,-5 43 119,0 0-1,-2-14 9,-2 42-13,0-5-3,0 1 1,0 0 0,1 0-1,0 0 1,1-4 15,-4-3-60,1 10-7,0 7-14,0 5 62,0 0 1,0-1 0,-1 1 0,0 1 18,-4 16 35,-6 74 54,5-44-64,-1-1 0,-5 5-25,-94 352 368,87-343-301,-2-2-1,-3-1 1,-4-1 0,-8 12-67,5-23 313,-7 5-313,-2 2 124,-79 127 41,117-184-162,-31 45 172,30-44-124,-1 0 0,1-1-1,-1 1 1,0-1 0,0 0 0,0 0 0,-6 3-51,10-7 2,0 1 1,0-1 0,1 0 0,-1 1-1,0-1 1,0 0 0,0 0-1,0 1 1,1-1 0,-1 0-1,0 0 1,0 0 0,0 0 0,0 0-1,0 0 1,1-1 0,-1 1-1,0 0 1,0 0 0,0 0 0,1-1-1,-1 1 1,0 0 0,0-1-3,-1-1 5,1 1 0,-1 0 0,1-1-1,-1 1 1,1-1 0,0 1 0,0-1 0,0 0 0,0 1 0,0-1 0,0 0-5,-3-7 14,1-1 0,0 1 0,0-1 0,0-2-14,3 8 1,-5-19-36,2-2 1,1-5 34,-2-16-75,-7-92-32,9-134 107,2 150-21,9-102 35,-4 120-188,5-1 172,-3 39-39,-6 44 12,1-1-6,0 0-1,1 0 1,1 1 0,1-1 0,1 1 0,1 0 35,-1 8-22,0-1-1,2 1 1,0 0-1,0 1 1,1 0 0,1 0-1,0 1 1,0 0-1,1 1 1,2-1 22,10-10-228,-19 16 201,1 2-1,0-1 1,0 0 0,0 1-1,0 0 1,1 0 0,0 1-1,-1-1 1,1 1 0,5-1 27,-9 4-15,-1-1 0,1 1 0,0 0 0,0 0 0,0 0-1,0 1 1,0-1 0,0 0 0,0 1 0,0-1 0,-1 1 0,1 0 0,0-1 0,0 1 0,-1 0 0,1 0 0,0 0 0,-1 0 0,1 1 0,-1-1 0,1 0 0,-1 1 0,0-1 0,0 0 0,1 1 15,3 4-20,0 1 0,0-1 0,-1 1 1,0 0-1,2 5 20,6 18-42,-2 1 0,0 0 1,-3 0-1,1 5 42,7 30-20,16 49 185,-4-19-74,-4 1 0,-4 8-91,9 186-154,-16-139 185,-10-102 244,-1 4-275,1 42 211,0-44-107,-2 0 1,-3 1-1,-2-1 1,-2 0-1,-6 16-104,10-53-1,-1 0-1,-1-1 1,0 0-1,-1 0 1,0 0-1,-1-1 1,-4 6 1,-9 11 42,0 2 22,-22 25-64,-57 66 96,97-122-79,1 1-1,0 0 1,-1 0-1,1 0 0,0 0 1,0 0-1,0 0 1,0 1-1,0-1 0,1 0 1,-1 0-1,1 1 1,-1 0-17,3-2 15,-1-1 1,0 0-1,1 0 1,-1 1 0,0-1-1,1 0 1,-1 0-1,0 0 1,1 0 0,-1-1-1,0 1 1,1 0-1,-1-1-15,68-24 171,42-22-171,-68 26-113,22-17 113,-19 11-21,7 0 21,-37 19-23,0 1-1,1 2 1,-1-1 0,1 2-1,8-1 24,5 0-191,-1 2 0,1 1 0,8 2 191,-18 0-1176,-1 2 0,1 1 0,6 2 1176,22 6-3349,-23 1 1893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6:55.67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280 0 480,'8'3'169,"-9"-3"-168,1 0 0,0 0 0,0 0 0,0 0 0,0-1 0,0 1 0,0 0 0,0 0 0,0 0 0,0 0 0,0 0 0,0 0 0,0 0 0,-1 0 0,1 0 0,0 0 0,0 0 0,0 0 0,0 0 0,0 1 0,0-1 0,0 0 0,0 0 0,0 0 0,0 0 0,0 0 0,0 0 0,0 0 0,-1 0 0,1 0 0,0 0 0,0 0 0,0 0 0,0 0 0,0 0 0,0 0 0,0 0 0,0 0 0,0 0 0,0 1 0,0-1 0,0 0 0,0 0 0,0 0 0,0 0 0,0 0 0,0 0 0,0 0 0,0 0 0,0 0 0,0 0 0,0 0 0,0 1 0,0-1 0,0 0 0,0 0 0,0 0 0,0 0 0,0 0 0,0 0-1,-1 0-90,3 2 154,0 1 1,0-1 0,-1 0 0,1 1 0,-1-1 0,0 1 0,0-1-1,0 1 1,0 0 0,0 0 0,-1-1 0,1 1 0,-1 2-65,2 38 1143,-2-31-1012,6 192 1334,1 1-701,-13 10-220,-5-42 331,-11 21-875,4-87 505,10-65-221,4-5-375,4-27 18,-1 0 0,0 0 1,-2 7 72,2-5 82,-3 10 60,4-21-135,0-1 0,-1 1 1,1-1-1,0 1 1,0-1-1,0 1 0,-1-1 1,1 1-1,0-1 0,0 1 1,-1-1-1,1 1 0,-1-1 1,1 0-1,0 1 0,-1-1 1,1 0-1,-1 1 1,1-1-1,-1 0 0,1 1 1,-1-1-1,1 0 0,-1 0 1,1 0-1,-1 1 0,1-1 1,-1 0-1,1 0-7,-1 0 13,1 0 1,-1-1-1,1 1 0,-1 0 1,1 0-1,0 0 0,-1-1 1,1 1-1,0 0 0,-1-1 1,1 1-1,0 0 0,-1-1 1,1 1-1,0 0 0,-1-1 1,1 1-1,0 0 0,0-1 1,0 1-1,-1-1 0,1 1 1,0-1-1,0 1-13,-5-15-49,4 8-19,-3-3 53,-7-20 147,1 0 1,-4-25-133,-16-130-282,1-51-12,23 186 307,2 0-1,3 0 1,3-31-13,1 57 5,1 0 0,2-4-5,2-11-32,18-95-112,-15 88 133,-7 34 11,-1-1 0,0 1 1,-1-1-1,0-1 0,6-50 50,-4 44-47,-1-1 0,-1 1-1,-1-2-2,-1-8-44,0 24-54,0 20 123,1 29-123,4 11 98,-1-10-35,-2 11 35,0-15-25,2 0 0,8 32 25,-4-22-14,1 22 14,-3-2 110,-2-25 318,-1 17-428,2 39 164,0-26-29,-4-54-113,1 45 303,10 58-325,-8-88 30,-3 0 0,0 0-1,-2 0 1,-2 1-30,-2 61 73,3-33 252,-6 24-325,0-10 197,1-6-245,1-10 427,2 20-379,-1 74 75,4-127-41,0 0 1,-2 0 0,-1 0-1,-2 0 1,-1-1 0,-9 25-35,16-52-7,-21 47-25,19-46 58,1 0-1,-1 0 1,1 0 0,-1-1-1,0 1 1,0-1-1,0 0 1,-1 1 0,1-1-1,0 0 1,-1 0-1,1 0 1,-1-1 0,-2 2-26,4-3-2,0 1 0,0-1 0,0 0 0,0 0 0,1 0 0,-1 0 0,0 0 0,0 0 0,0 0 0,0-1-1,0 1 1,0 0 0,0 0 0,0-1 0,0 1 0,0 0 0,0-1 0,1 1 0,-1-1 0,0 1 0,0-1 0,1 0 0,-1 1 0,0-1 0,1 0 0,-1 1 0,0-2 2,-15-24-89,10 12 44,0-1 0,1 0 0,0 0 0,0-6 45,-11-65-296,12 60 233,-7-42-25,-7-38-309,-4-104 397,22 209-1,-5-127-398,8-44 399,-1 149-57,-1 4 73,0 0-1,2 0 0,0-1-15,0-1-5,-3 19-17,0-1 1,0 0-1,0 1 0,1-1 0,-1 1 1,1-1-1,0 0 0,-1 1 1,1-1-1,0 1 0,1 0 1,-1-1-1,0 1 0,1 0 1,-1 0-1,1-1 22,-2 3 0,0 0 0,1 0 1,-1-1-1,0 1 0,1 0 0,-1 0 0,0-1 0,1 1 0,-1 0 1,1 0-1,-1 0 0,0 0 0,1 0 0,-1 0 0,1-1 0,-1 1 1,0 0-1,1 0 0,-1 0 0,1 0 0,-1 1 0,1-1 1,-1 0-1,0 0 0,1 0 0,-1 0 0,0 0 0,1 0 0,-1 1 1,1-1-1,-1 0 0,0 0 0,1 0 0,-1 1 0,0-1 0,1 0 0,1 2-4,0-1 0,0 1 1,0-1-1,0 1 0,0 0 0,0-1 0,-1 1 0,1 0 0,-1 0 0,1 0 0,-1 1 0,0-1 0,0 0 0,0 0 0,0 1 0,1 1 4,1 7-25,0 0 1,0 0-1,-1 2 25,-2-12 9,7 59 35,-2-1-1,-3 0 1,-5 47-44,0 7 24,-10 351 483,-12-201-161,23-247-284,0 4 9,0 0 0,-2 0 0,0 0 0,-2 0-1,-4 10-70,17-42 11,-1 1 0,3-9-11,16-64 186,1-24-186,-1-6-85,28-122 122,3-46-76,-21 89-300,51-257 120,-5 47 304,-67 349-221,-7 31 34,-1 0 0,-2-1 0,3-21 102,-2-31 53,-10 90-112,-9 75-412,0 6 777,4 10-306,4 191-123,4-147 294,1 629 1070,2-407-973,-4-314-203,-1 0 0,-5 11-65,7-54-71,-8 20 92,4-77 33,4-10-96,3 0 0,3 0 1,2-3 41,-3 24-35,12-94-569,8-8 604,31-122-389,-47 224 368,9-38-21,3 0-1,3 2 0,3 0 1,3 2-1,22-35 43,-43 89-88,0 0 1,1 1-1,1 0 1,0 0-1,0 1 0,1 0 1,4-2 87,-13 11 11,-1 0 0,1 1 1,0-1-1,0 0 0,-1 1 1,1-1-1,0 1 0,0-1 1,0 1-1,0-1 0,0 1 1,0 0-1,0-1 0,0 1 1,0 0-1,0 0-11,0 0 149,-1 0-69,4 8-5,2 38-150,-4-35 110,-1 1 0,0-1 1,0 1-1,-1-1 0,-1 5-35,0 12 16,6 152-71,1 5 38,-7-126 144,-2 0 0,-5 8-127,-24 154 565,26-191-556,0-1 0,-2 0 0,-3 6-9,11-35 4,0 0 1,0 0-1,0 0 0,0 0 1,-1 0-1,1 0 1,0 0-1,0 0 0,0 0 1,0 0-1,0 0 1,0 0-1,0 0 1,0 0-1,0 0 0,0 1 1,0-1-1,0 0 1,0 0-1,0 0 0,0 0 1,0 0-1,0 0 1,0 0-1,0 0 1,0 0-1,0 0 0,0 0 1,-1 0-1,1 0 1,0 0-1,0 0 0,0 0 1,0 0-1,0 0 1,0 0-1,0 0 1,0 0-1,0 0 0,0 0 1,0 0-1,0 0 1,0 0-1,0 0 0,0 0 1,-1 0-1,1 0 1,0 0-1,0 0 1,0 0-1,0 0 0,0 0 1,0 0-1,0 0 1,0 0-1,0-1 0,0 1 1,0 0-1,0 0 1,0 0-1,0 0 1,0 0-1,0 0 0,0 0-4,3 5 315,-2-3-292,0 0-1,0 0 0,0 0 1,-1 0-1,1 0 1,-1 0-1,1 0 1,-1 1-1,0-1 1,0 0-1,0 0 1,0 0-1,0 1-22,-7 31 199,3-14-247,-17 86 208,20-99-219,-2 19 83,3-25-54,0-1 1,0 1 0,0-1 0,0 1 0,0-1 0,0 1 0,0-1 0,0 1 0,0 0-1,1-1 1,-1 1 0,0-1 0,0 1 0,1-1 0,-1 1 0,0-1 0,1 1 0,-1-1 0,1 0-1,-1 1 1,0-1 0,1 0 0,-1 1 0,1-1 0,-1 0 0,1 1 0,-1-1 0,1 0-1,-1 0 1,1 1 0,0-1 0,-1 0 0,1 0 0,-1 0 0,1 0 0,-1 0 0,1 0-1,0 0 30,11 0-960,0 0-1722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29.16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9 165 2656,'0'0'20,"-9"-7"3101,9 7-3089,1 0-1,-1 0 0,0 0 0,0 0 0,0 0 0,0 0 1,0 0-1,0 0 0,0 0 0,1 0 0,-1 0 0,0 0 1,0 0-1,0 0 0,0 0 0,0 0 0,0 0 1,0 0-1,1 0 0,-1 0 0,0 0 0,0 0 0,0 0 1,0 0-1,0 0 0,0 0 0,0 0 0,1 0 0,-1 0 1,0 0-1,0-1 0,0 1 0,0 0 0,0 0 1,0 0-1,0 0 0,0 0 0,0 0 0,0 0 0,0 0 1,0-1-1,0 1 0,0 0 0,0 0 0,0 0 0,0 0 1,0 0-1,0 0 0,0-1 0,0 1 0,0 0 0,0 0 1,0 0-1,0 0 0,0 0 0,0 0 0,0 0 1,0-1-1,0 1 0,0 0 0,0 0 0,0 0 0,0 0 1,0 0-1,0 0-31,0 0 245,0 0-90,0 0-38,0 0-26,0 0 37,0 0-6,0 0 124,18 0 175,4-2-210,1 0 0,-1-1 0,15-4-211,-11 1 227,1 2 1,5 0-228,129-3 235,-116 5-181,104-11 68,-110 8-66,4-1-102,3-2 46,4 0-30,0 2 1,23 1 29,-13 1 91,72-5 386,93-8-143,-43-6-478,-53 14 341,-68 6-451,38 2 254,-44 2 20,-14 1 101,-27-1 146,1-1 0,-1 0 0,1 0 0,7-3-267,-10 4 136,2-2 112,-5 1-484,-7 0-149,-1 0 0,0 0 1,0 0-1,0 0 0,0 0 0,0 1 1,1-1-1,-1 0 0,0 1 0,0-1 0,0 1 1,0 0 384,5 6-1552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34.961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113 1 320,'-3'2'212,"-1"1"1,1 0-1,-1 0 1,1 0-1,0 0 0,0 0 1,1 1-1,-1 0 0,1-1 1,-1 1-1,0 3-212,-4 4 565,6-9-516,0-1 0,0 0 0,-1 0 0,1 0-1,0 0 1,-1 0 0,1 0 0,-1 0 0,1-1-1,-1 1 1,0 0-49,-11 7 109,9-5-44,1 0 0,-1 0 1,0 0-1,0-1 0,0 1 1,0-1-1,0 0 0,-4 1-65,7-3 176,1 0 150,0 0-92,0 0-36,0 0-102,0 0-107,0 0 16,0 0 11,0 1 0,1-1-1,-1 0 1,0 1 0,0-1-1,0 0 1,0 1 0,0-1-1,1 0 1,-1 1 0,0-1 0,0 0-1,0 1 1,1-1 0,-1 0-1,0 1 1,0-1 0,1 0-1,-1 0 1,0 1 0,1-1 0,-1 0-1,0 0 1,1 0 0,-1 0-1,1 1 1,-1-1 0,0 0-1,1 0 1,-1 0 0,1 0-16,12 6 84,-11-4-57,0-1 0,0 0-1,0 1 1,0-1 0,0 1 0,-1-1 0,1 1 0,0 0 0,-1 0 0,1 0 0,-1 0 0,0 0-1,0 0 1,1 0 0,-2 0 0,1 1 0,1 1-27,4 9 17,11 34 335,-4-37-264,-8-7-74,-1 0-43,0 0 1,0 0-1,0-1 1,0 0-1,1 1 0,-1-2 1,0 1-1,1 0 1,0-1-1,-1 0 1,1 0-1,0 0 0,0-1 1,3 1 28,26 2 128,-26-2-120,1 0 0,-1-1 0,1 1 0,-1-2 0,1 1 0,0-1-8,41-12 191,-38 9-112,1 0 0,0 1 0,0 1 0,-1 0 0,9 0-79,108-2-160,-80 4 294,0 2-1,0 3 0,28 7-133,-16-1 148,24 5 88,-47-8-204,1-2-1,0-1 0,15-1-31,25-3-120,13-4 120,23-1 272,15 5-272,-1 10 169,-56-5-104,-67-5-133,1-1 55,0 0 0,-1 1 1,1 0-1,0 0 0,-1 0 1,1 1-1,-1 0 0,1 0 1,-1 1-1,0 0 0,4 2 13,-4-1 9,1 0 0,0-1 0,0 0-1,0 0 1,0-1 0,1 0 0,4 1-9,12 4 61,-8-4 93,1 0 0,-1-1 1,1 0-1,0-2 0,0 0 0,11-2-154,16 1-45,-23 1 227,-12-1-156,1 1 0,-1 0 0,0 1 0,0-1 0,0 2 0,1-1 0,-1 1 0,0 1 1,-1 0-1,6 2-26,-10-3-574,0 0 0,0-1 0,0 1 0,0-1 0,1 0 1,-1 0-1,0 0 0,1-1 0,-1 0 0,3 0 574,-5 0-2053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0.56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1 992,'5'6'1269,"24"19"481,-7-1-822,1-2-587,-8-7-96,-8-10-203,1 0 0,-1-1 0,1 0 0,0-1 0,-1 1 0,1-1 0,1-1 0,4 2-42,3 0 368,-8-2-214,0 0 0,0-1 0,0 0 0,6-1-154,9 2 349,-10-2-259,0 1 0,0-2 0,9-1-90,-9 1 45,1 0 1,-1 1-1,6 0-45,54 3 155,-44-3 186,17 2-341,17 9 496,-36-3-318,-23-7-179,0 1 0,0-1 0,0 0 0,0 0 0,0 0-1,0-1 1,2 1 1,-1-1 35,-1 0-1,0 0 0,0-1 0,0 1 0,0-1 0,0 0 0,0 0 0,0 0 1,0 0-1,2-2-34,47-12 608,-49 14-565,0 0 1,0 1-1,0-1 0,0 1 1,0-1-1,0 1 1,1 0-44,-1-1-7,-2-1 24,10 1 37,4 2-23,-13-1-7,0 1-1,1-1 1,-1 0 0,0 0 0,0 0-1,1-1 1,0 0-24,9 0-16,0 0 1,0 0-1,0 1 1,10 1 15,10 1 19,41-3-163,21-5 144,-29 1 86,22-2-113,-68 5 70,9-3-3,1 2 0,6 1-40,21-1 282,6-5 209,-49 3-470,6 1-178,-11 2 272,1 0-1,-1 0 1,3-2-115,18-4 204,-24 6-187,1 1-1,-1-1 1,0 0 0,0-1-1,0 1 1,1-2-17,-3 2-2,0 1 0,1 0 1,-1 0-1,0 0 0,0 0 0,1 0 0,-1 1 1,0 0-1,1 0 0,-1 0 0,0 1 0,1-1 2,12 1-133,-13-1 148,-1 1-1,1-1 1,-1 1-1,0 0 1,0 0-1,2 1-14,17 3 63,-16-5-59,0 0 0,0 0 0,0 1 0,-1 0 0,1 0 0,0 0 0,-1 1 0,1 0-4,29 5-326,-31-6 324,1 1-1,-1-1 0,0 0 1,1 0-1,-1 0 0,1-1 1,-1 1-1,1-1 0,-1 0 1,2-1 2,29 9 325,-34-8-373,-1 0-27,0 0 59,0 0 107,0 0 16,0 0 90,0 0-96,0 0-95,0 0 36,0 0-20,0 0-65,0 0 0,0 0-15,0 0-44,22 0-271,-10-3 141,4-2 299,-14 5-106,0 0 1,1-1-1,-1 1 1,0-1-1,1 1 1,-1-1-1,0 0 1,0 0-1,1-1 39,3-1-1572,-5 3 1423,-1 0 0,1 0 0,-1 0 0,1 0-1,-1 0 1,0 0 0,1 0 0,-1 0 0,0-1 0,1 1-1,-1 0 1,1 0 0,-1 0 0,0-1 0,1 1 0,-1 0-1,0 0 1,0-1 0,1 1 0,-1 0 0,0-1 0,0 1-1,1-1 150,5-6-3130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6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5152,'5'-7'1888,"-5"7"-1440,12-8-160,1 4 64,0 0-256,4 1-256,4-5 96,1 0-128,4 5 96,-4-2-704,-1 2 416,1 3-864,-1 3 704,-4 2-1312,1 2 1056,-1 5-384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7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4480,'0'3'1664,"0"-11"-1312,0 5-64,5-5 736,3 5-608,0 3-288,6-5-128,-1-3-256,3 8 160,1 0-96,6 5 96,-6-5-704,-1 0 416,6 3-800,1 2 672,-7-5-1312,6 0 1024,-1 3-448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5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62 992,'-2'-9'206,"2"10"-110,0 0-68,0-1 0,1 1 0,-1-1 0,0 0-1,0 1 1,1-1 0,-1 1 0,0-1 0,0 1 0,1-1-1,-1 0 1,1 1 0,-1-1 0,0 0 0,1 1-1,-1-1 1,1 0 0,-1 0 0,0 1 0,1-1-28,-1 0 245,0 0 112,0 0-47,0 0 196,0 0-84,13-5 1050,-8 5-1337,0-1 0,0 0 0,0 0 0,0 0 1,-1 0-1,1-1 0,0 0 0,-1 0 1,1 0-1,-1 0 0,0-1 0,0 1 1,0-1-1,1-1-135,1 0 123,1 0 0,0 0 1,0 1-1,1 0 0,-1 0 1,1 1-1,-1 0 0,4 0-123,-6 0-21,-1 2-23,-1-1-1,0 1 1,1 0-1,-1 0 1,0 0 0,0 1-1,1-1 1,-1 1 0,0 0-1,1 0 45,20 3-1108,2-1 367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6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3808,'10'-3'1760,"-8"5"-1385,-6 1-185,35-2-569,63 2 155,26 5-3525,-85-8 2736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03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0 1472,'0'0'52,"0"1"-1,-1-1 1,1 1-1,0-1 1,-1 0-1,1 1 1,0-1 0,0 1-1,-1-1 1,1 1-1,0-1 1,0 1-1,0-1 1,0 0 0,0 1-1,0-1 1,0 1-1,0-1 1,0 1 0,0-1-1,0 1 1,0-1-1,0 1 1,0 0-52,0 0 68,0 1 0,0-1 0,0 1 0,0-1 0,-1 1 0,1 0 0,0-1 0,-1 0 0,1 1 0,-1-1 0,0 1 1,1-1-1,-2 2-68,-1 1 289,1 1 1,-1 0 0,1 0 0,0 0-1,0 0 1,-1 4-290,-1 18 523,2-17-435,0 0-1,0 0 1,1 0 0,1 0 0,0 0 0,0 0 0,1 3-88,0 16 163,-1 16-138,0 18 638,7 63-663,-5-83 81,2 8 174,14 114 300,-16-141-509,0-1 0,-1 13-46,2 28 15,-2-49-17,4 34-12,-2 14 14,-2-31-145,6 27 145,-1-3-37,-4-37 236,1 0-1,4 11-198,1 5 131,-5-21-147,1-1 0,1 1 0,0-1-1,2 2 17,-1 1 7,-4-11-15,1 1 0,0 0 0,0-1 0,0 0 0,0 0 0,2 1 8,-1-3 5,-3-2 38,8 11 533,-3-4 400,-7-4-238,-6-5-799,2-2 52,1-1 0,-1 0 0,1 0-1,-1-1 1,1 1 0,0-1 0,-3-5 9,-65-96-261,19 29 31,19 24 76,33 52 150,1 0-9,0 0 1,0 1 0,-1-1-1,1 0 1,-1 1 0,1-1-1,-1 1 1,1-1 0,-1 0-1,1 1 1,-1-1 0,1 1-1,-1 0 1,0-1 0,1 1 0,-1-1-1,0 1 1,1 0 0,-1 0-1,0-1 1,0 1 0,1 0-1,-1 0 1,0 0 0,1 0-1,-1 0 1,0 0 0,0 0-1,1 0 1,-1 0 0,0 0-1,0 0 1,0 0 12,-3 4 32,3-3 21,1-1-52,0 0-1,0 0 0,0 0 1,-1 0-1,1 0 1,0 0-1,0 0 0,0 0 1,0 0-1,0 0 0,0 0 1,0 0-1,0 0 0,0 0 1,0 0-1,0 1 1,0-1-1,0 0 0,0 0 1,0 0-1,0 0 0,0 0 1,0 0-1,0 0 0,0 0 1,-1 0-1,1 0 1,0 0-1,0 0 0,0 0 1,0 0-1,0 1 0,0-1 1,0 0-1,0 0 0,0 0 1,0 0-1,0 0 1,1 0-1,-1 0 0,0 0 1,0 0-1,0 0 0,0 0 1,0 0-1,0 0 0,0 0 1,0 1-1,0-1 1,0 0-1,0 0 0,0 0 1,0 0-1,0 0 0,0 0 1,0 0-1,0 0 0,0 0 1,0 0-1,0 0 1,1 0-1,-1 0 0,0 0 1,0 0-1,0 0 0,0 0 0,9 9 520,-8-7-504,-1-2-80,0 0 48,0 0 107,0 0 16,0 0 90,0 0-80,0 0-53,0 0-69,5 9-326,13 14 326,-3-2-283,-9-14 277,0-1 1,0 0-1,0-1 0,8 6 11,-9-8 102,0 1 0,-1 0 0,1 0-1,2 4-101,-3-3-3,0-1-1,1 0 0,-1 0 0,1 0 0,0-1 0,0 1 4,1-1 24,18 8-90,-21-9 77,-2 1 3,11 3 41,-4-5-18,-7-1 16,-1 0-5,2 0 27,3 0-32,-5 0-39,1 0 0,-1 0 0,0 0 0,1 1 0,-1-1 0,0 0 0,1 0 0,-1 0 0,0 0 0,0 0 0,1 0 0,-1 0 0,0 1 0,1-1 0,-1 0 0,0 0 0,0 1 0,1-1 0,-1 0 0,0 0 0,0 1 0,0-1 0,1 0 1,-1 0-1,0 1 0,0-1 0,0 0 0,0 1 0,0-1 0,0 0-4,5 6 44,23 12-151,-27-17 22,3 2 74,-3-3 38,-1 0 0,0 1-1,1-1 1,-1 0 0,0 0-1,1 0 1,-1 0 0,0 0-1,1 0 1,-1 0-1,0 0 1,1 0 0,-1 0-1,0 0 1,1 0 0,-1 0-1,0 0 1,1 0 0,-1 0-1,0-1 1,1 1 0,-1 0-1,0 0 1,1 0 0,-1 0-1,0-1 1,1 1 0,-1 0-1,0 0 1,0-1 0,0 1-1,1 0 1,-1 0-1,0-1 1,0 1 0,0 0-1,1-1 1,-1 1-27,9-20 92,0 2-183,-2 6 125,-3 6-81,-1 0 0,1 0 1,0 0-1,1 1 1,0 0-1,2-3 47,53-49-3280,-58 55 2996,0 1-1,0-1 0,0 0 1,-1 0-1,1 0 0,0 0 0,-1 0 1,1 0-1,-1 0 0,0-1 1,1 1-1,-1 0 0,0-1 285,7-22-2485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38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2496,'1'0'131,"0"-1"-1,0 0 1,0 1-1,0-1 1,0 1 0,0 0-1,0-1 1,0 1 0,0 0-1,1 0 1,-1 0 0,0 0-1,1 0-130,9-2 510,22-13 1156,-23 10-1087,1 0 0,-1 1-1,8-2-578,15-1 574,0 1-1,0 1 0,1 2-573,99-3 8,-131 6-8,107 0-5130,35 7 5130,-88-3-2592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05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1 992,'-13'15'2400,"-1"3"-1219,8-10-554,6-8-67,0 0-166,-1 6-221,0 0-1,0 0 0,-1 0 0,0 0 0,0 0 0,0-1 0,-1 1 0,0-1 0,0 0 1,-1 2-173,-12 25 273,3-7 342,10-19-491,0 0 1,0 0-1,0 0 1,1 0-1,-1 4-124,-8 32 507,-12 27-507,13-35-107,3-24 757,7-10-641,0 0 0,0 0-1,0 0 1,0 0 0,-1 0-1,1 0 1,0 0 0,0 0 0,0 0-1,0 0 1,-1 0 0,1 0 0,0 1-1,0-2 1,0 1 0,0 0 0,-1 0-1,1 0 1,0 0 0,0 0-1,0 0 1,0 0 0,0 0 0,-1 0-1,1 0 1,0 0 0,0 0 0,0 0-1,0 0 1,0 0 0,-1-1 0,1 1-1,0 0 1,0 0 0,0 0 0,0 0-1,0 0 1,0-1 0,0 1-1,0 0 1,0 0 0,-1 0 0,1 0-1,0 0 1,0-1 0,0 1 0,0 0-1,0 0 1,0 0 0,0 0 0,0-1-1,0 1 1,0 0 0,0 0-1,0 0 1,0 0 0,1-1 0,-1 1-1,0 0 1,0 0 0,0 0 0,0 0-1,0-1-8,0-8-9,0 2-81,0 0 0,0-1 0,1 1 1,0 0-1,1-5 90,1-2 189,-3 11-205,0 1 0,0 0-1,1 0 1,-1 0 0,1 0-1,0 0 1,-1 0 0,1 0-1,0 0 17,10-32 166,-4 19-121,-3 7-74,0 1 1,0 0-1,0 0 1,1 0-1,0 0 1,0 1-1,3-2 29,13-16 224,-16 13-32,-3 9-90,-1 1-90,0 1 0,0-1 0,0 1 0,-1-1-1,1 0 1,0 1 0,0-1 0,-1 0 0,1 1 0,-1-1 0,1 0 0,-1 0-1,1 0 1,-1 0 0,1 0 0,-1 0 0,0 0-12,0 1-32,-8-4 1184,41 4-1045,-32 0-54,-1 0-117,0 0 21,0 0 107,0 0 0,0 0-26,0 0-1,0 0-36,0 0 0,0 0 1,1 0-1,-1 0 0,0 0 0,0 0 0,0 0 1,0 0-1,1 0 0,-1 0 0,0 0 0,0 0 1,0 0-1,1 0 0,-1 0 0,0 0 1,0 0-1,0 0 0,0 0 0,1 0 0,-1 0 1,0 0-1,0 0 0,0 1 0,0-1 0,1 0 1,-1 0-1,0 0 0,0 0 0,0 0 0,0 0 1,0 1-1,1-1 0,-1 0 0,0 0 1,0 0-1,0 0 0,0 1-1,6 4 42,-6-5-23,8 11 46,-1-1 1,0 1 0,-1 0 0,0 1 0,-1-1 0,0 2-66,7 21 460,2 16-460,-8-25-1119,2-1 0,0 0 0,12 23 1119,-19-45-291,0-1 0,-1 1-1,1-1 1,0 1-1,0-1 1,0 1-1,0-1 1,1 1 0,-1-1-1,0 0 1,0 0-1,1 0 1,-1 0-1,1 0 292,3-6-3322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08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91 1056,'1'7'376,"-7"-6"-150,4-1-161,1 0 425,1 0-42,0 0 262,0 0-204,0 0 6,0 0-90,0 0 281,0 0-228,0 0-107,0 0-160,0 0-37,6 9-41,1 1 0,-1 0 1,-1 0-1,0 0 0,0 0 0,-1 1 1,0 1-131,7 17 72,1-1 0,2 0 0,0-1 0,2-1 0,1 0 0,11 12-72,22 31 45,-3 3 0,32 67-45,-69-120 75,-9-18-75,2 5 53,0 0 0,1 0 1,0 0-1,0 0 1,0-1-1,0 0 0,1 1 1,0-2-1,1 2-53,-5-6 13,-1 0 1,1 1-1,-1-1 1,1 0-1,-1 0 1,1 1-1,-1-1 1,1 0-1,0 0 0,-1 0 1,1 0-1,0 0 1,-1 0-1,1 0 1,-1 0-1,1 0 0,0 0 1,-1 0-1,1 0 1,0 0-1,-1-1 1,1 1-1,-1 0 0,1 0 1,0-1-14,0 0 18,1 0-1,-1 0 1,0 0 0,0 0 0,0 0 0,0-1-1,1 1 1,-2 0 0,1-1 0,1 0-18,0-3 20,1-1 0,0 0 0,-1 0-1,0 0 1,0-2-20,6-37-58,3-39 58,1-7-187,-11 77 215,2 0 1,0 0-1,1 0 1,0 1-1,1-1 1,4-7-29,-6 14 106,0 0 0,0-1 0,0 1 0,0-7-106,1 0-14,-4 14 4,0 0 0,0-1 0,0 1 0,0 0 0,0 0 0,0 0 0,1-1 0,-1 1 0,0 0 0,0 0 0,0 0 0,0 0 0,0-1 0,1 1 0,-1 0 0,0 0 0,0 0 0,0 0 0,0 0 0,1 0 0,-1 0 0,0-1 0,0 1 0,1 0 0,-1 0 0,0 0 0,0 0 0,0 0 10,3-1-61,-2 1 49,0 0 1,0 0-1,-1 1 0,1-1 1,0 0-1,0 0 0,-1 1 1,1-1-1,0 0 0,-1 1 0,1-1 1,0 0-1,-1 1 0,1-1 1,-1 1-1,1-1 0,0 1 1,-1-1-1,1 1 0,-1 0 1,0-1-1,1 1 0,-1 0 1,1-1-1,-1 2 12,1-1-23,0 1 8,1 0-1,-1 0 0,0 1 0,0-1 0,0 1 0,-1-1 1,1 1-1,0-1 0,-1 1 16,5 14-44,36 99 644,-18-48-288,-22-66-272,0 0 0,-1-1-1,1 1 1,0-1 0,0 1 0,0-1 0,0 0 0,0 1 0,0-1 0,0 0 0,0 0 0,0 1 0,2 0-40,-3-2 13,0 0 0,1 0 0,-1 0 1,0 0-1,1 0 0,-1 0 0,0 1 1,1-1-1,-1 0 0,0 0 0,1 0 1,-1 0-1,0 0 0,1 0 0,-1 0 1,0 0-1,1 0 0,-1-1 0,0 1 1,1 0-1,-1 0 0,0 0 0,1 0 1,-1 0-1,0 0 0,0-1-13,1 1 7,0-1 0,0 0 0,-1 0 0,1 0 0,-1 1 0,1-1 0,-1 0 0,1 0 0,-1 0 0,1 0 0,-1 0 0,0 0 0,1-1-7,4-21 685,0 0-1,0-16-684,-1 13 302,0 1 1,2-3-303,22-88 512,5-21-662,-29 124-344,1-1-1,1 1 1,0 0-1,1 0 1,0 0 0,1 1-1,1 0 495,-8 10-214,1-1 0,0 1 0,0 0 0,1 1 1,-1-1-1,0 0 0,0 0 0,1 1 0,-1 0 0,1-1 0,-1 1 0,1 0 0,0 0 1,0 0-1,-1 1 0,1-1 0,0 1 0,0-1 0,1 1 214,14 0-2885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10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1728,'0'0'98,"0"0"0,-1 0-1,1 0 1,-1-1 0,1 1 0,-1 0 0,1 0 0,0 0 0,-1 0-1,1 0 1,-1 0 0,1 0 0,-1 1 0,1-1 0,0 0-1,-1 0 1,1 0 0,-1 0 0,1 0 0,-1 1 0,1-1-1,0 0 1,-1 0 0,1 1 0,0-1 0,-1 0 0,1 1-1,0-1 1,0 0 0,-1 1-98,-12 14 1370,3-3 693,10-11-2018,-1 0 0,0 0 0,0 0 0,0 0 0,1 0 0,-1 0 0,1 1 0,-1-1 0,1 0-1,-1 1 1,1-1 0,0 0 0,-1 1 0,1-1 0,0 0 0,0 1 0,0-1 0,0 0 0,0 1 0,1-1 0,-1 1-45,9 34 168,-5-23-16,8 36 460,-4-12-337,2 0 0,7 12-275,-7-19-65,-6-19-483,0 0 0,0 0 0,1 0 0,1-1 0,4 8 548,3-5-1349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8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6048,'0'-4'2240,"3"4"-1728,7-3-160,-2 3-512,10-5 0,-1 2-1856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9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3808,'0'0'59,"0"0"-1,0 0 1,0 0 0,1-1 0,-1 1 0,0 0-1,0 0 1,0 0 0,0 0 0,0 0 0,0 0-1,0-1 1,1 1 0,-1 0 0,0 0-1,0 0 1,0 0 0,0 0 0,0 0 0,1 0-1,-1 0 1,0 0 0,0 0 0,0 0 0,0 0-1,1 0 1,-1 0 0,0 0 0,0 0 0,0 0-1,0 0 1,1 0 0,-1 0 0,0 0-1,0 0 1,0 0 0,0 0 0,1 0 0,-1 0-59,13 4 270,11 6-556,-15-5 373,-1 1 1,1 0-1,-2 1 0,1 0 1,-1 0-1,0 1 0,0 0 1,1 3-88,69 80 522,-77-91-518,10 12 39,0 0 0,0-1 0,2 0 0,-1-1 0,5 3-43,4-4 759,-19-9-701,-1 0 0,1 0 0,-1 0-1,0 1 1,1-1 0,-1 0-1,1 0 1,-1 0 0,1 0-1,-1 0 1,0-1 0,1 1 0,-1 0-1,1 0 1,-1 0 0,1 0-1,-1 0 1,0 0 0,1-1 0,-1 1-1,0 0 1,1 0 0,-1-1-1,0 1 1,1 0 0,-1-1-1,0 1 1,1 0 0,-1-1 0,0 1-1,0 0 1,1-1 0,-1 1-1,0 0 1,0-1 0,0 1 0,0-1-1,0 1 1,0-1 0,1 1-1,-1-1-57,9-53 1078,1 17-1118,2 1 0,1 0 0,1 1 0,14-23 40,7-6-1174,-34 62 1004,0 1-1,0-1 0,0 1 0,0-1 0,0 1 0,0-1 0,1 1 1,-1 0-1,0-1 0,1 1 0,-1 0 0,1 0 0,-1 0 1,1 0-1,-1 0 0,1 1 0,0-1 0,1 0 171,-2 1-186,0 0 0,0-1-1,0 1 1,0 0-1,0 0 1,0 0 0,1 1-1,-1-1 1,0 0-1,0 0 1,0 0 0,0 1-1,0-1 1,0 1 0,0-1-1,0 1 1,0-1-1,0 1 1,0-1 0,-1 1-1,1 0 1,0 0 0,0-1-1,0 1 1,-1 0-1,1 0 1,0 0 0,-1 0-1,1 0 1,-1 0 186,6 10-1120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8 3808,'-7'-4'1694,"6"4"-1669,1 0 1,0-1-1,-1 1 1,1 0-1,-1-1 0,1 1 1,-1 0-1,1-1 0,0 1 1,-1 0-1,1 0 0,-1 0 1,0-1-1,1 1 0,-1 0 1,1 0-1,-1 0 0,1 0 1,-1 0-26,-8 0 123,0 1 1,0 0-1,1 0 1,-1 1 0,0 0-1,1 0 1,-1 1-1,1 0 1,0 1-1,0 0 1,0 0-1,0 1 1,1-1 0,0 2-1,0-1 1,0 1-1,1 0 1,-5 5-124,7-6 32,-12 13 319,-12 16-351,23-28 85,1 1-1,0 1 1,0-1 0,0 0-1,1 1 1,0 0 0,0 1-85,1 0 1,0 0 1,0 0-1,1 7-1,0-14-8,1-1 0,0 0 0,0 1 0,0-1 0,1 0-1,-1 1 1,0-1 0,0 0 0,1 0 0,-1 1 0,1-1 0,-1 0 0,1 0 0,-1 0 8,1 0 1,-1-1 0,1 0 0,-1 1 0,1-1 0,-1 0 0,1 1 0,-1-1 0,1 0 0,-1 0 0,1 0 0,-1 0 0,1 1 1,0-1-1,-1 0 0,1 0 0,-1 0 0,1 0 0,-1 0 0,1 0 0,0-1 0,-1 1 0,1 0 0,-1 0 0,1 0 1,-1 0-1,1-1 0,-1 1 0,1 0 0,-1 0 0,1-1 0,-1 1 0,1-1-1,8-5 66,-1 0-1,0 0 1,0-1-1,0 0 1,-1-1-1,1-1-65,2-2 52,1 1-1,7-6-51,-7 6 40,-4 4 28,0 0 0,0 1-1,6-3-67,-12 7 27,1 0 0,-1 0 0,1 1-1,0-1 1,-1 0 0,1 1 0,0-1 0,-1 1-1,1 0 1,0-1 0,0 1 0,-1 0-1,1 0 1,0 0 0,0 0 0,-1 1-1,1-1 1,0 0 0,0 1 0,0-1-27,6 4 84,0 1 1,0-1-1,-1 1 1,0 1-1,1-1 1,-2 1-1,6 6-84,8 10 276,12 19-276,-10-13-99,-12-15-295,-2 1 0,1-1-1,1 9 395,8 10-3575,-17-30 2168,-1-2-1244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 1984,'4'-6'465,"-3"8"-235,-6 5 707,5-7-510,0 0 165,0 0-75,0 0 336,-9 8 502,-8 10-443,14-16-780,0 1 0,1 0 1,-1 0-1,0 0 0,1 1 0,0-1 1,-1 1-1,1-1 0,1 1 0,-1 0-132,-3 8 300,3-7-223,0-1 0,1 1 1,-1 0-1,1 0 0,0 0 0,0 0 1,0 0-1,1 0 0,-1 0 0,1 0 1,1 0-1,-1 1-77,0-5 18,1 0 0,-1 0 0,0 0 0,1 0 1,-1 0-1,1-1 0,0 1 0,-1 0 0,1 0 0,0 0 0,-1 0 0,1-1 0,0 1 0,0 0 1,-1-1-1,1 1 0,0 0 0,0-1 0,0 1 0,0-1 0,0 0 0,0 1 0,0-1 0,0 0 1,0 1-1,0-1 0,1 0-18,4 1 92,1-1 1,-1 1-1,1-1 1,2-1-93,2 1 256,4-1-486,0-1 0,0 0 0,0-1 0,10-4 230,28-5-2190,3 1-1276,-25 3 602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1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4992,'2'3'839,"0"-1"-720,-1-1 0,0 1 0,0 0 0,0 0 0,0-1 0,0 1 0,-1 0 0,1 0 0,0 0 0,-1 0 0,0 0 0,1-1 0,-1 1 0,0 0 0,0 0 0,0 0 0,0 0 0,0 1-119,-1 16 169,0-11-187,1-1-1,0 0 1,0 0 0,2 5 18,4 44 949,-2 27-949,-2-45 246,-1 10 151,-1-21-206,1 0-1,3 9-190,1-2 45,0 7-62,3 0 0,7 22 17,-2-25-1899,9 17 1899,-15-36-1786,-6-11 1050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2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73 5568,'15'11'2268,"-11"-8"-2057,1 1 0,0-1 0,-1 0 1,1-1-1,2 1-211,-5-2 7,1 0 0,0 0 1,-1-1-1,1 0 0,-1 1 0,1-1 1,0 0-1,-1 0 0,1 0 1,0 0-1,-1-1 0,1 1 0,1-1-7,3-1 113,0 0-1,-1 0 0,1-1 0,-1 0 1,1 0-1,-1-1 0,1 0-112,-4 2 0,0 0-1,-1 0 1,0 0-1,1 0 1,-1 0-1,0-1 1,0 1 0,0-1-1,0 0 1,-1 1-1,1-1 1,-1 0-1,0 0 1,0 0-1,0 0 1,1-3 0,-2 5-34,1 0 0,-1-1-1,0 1 1,0 0 0,0 0 0,0 0-1,0 0 1,0 0 0,0-1 0,0 1 0,-1 0-1,1 0 1,0 0 0,-1 0 0,1 0-1,-1 0 1,1 0 0,-1 0 0,0 0 0,1 0-1,-1 0 1,0 0 0,1 0 0,-1 0-1,0 0 1,0 1 0,0-1 0,0 0-1,0 1 1,0-1 0,0 1 0,0-1 0,0 1-1,0-1 1,0 1 0,0 0 0,-1-1-1,1 1 1,0 0 0,0 0 0,0 0 0,0 0-1,-1 0 35,-3 0-4,1 0 1,-1 0-1,1 0 0,-1 1 0,1 0 0,-1 0 0,1 0 0,0 0 0,0 1 0,0-1 0,-2 2 4,-6 4 61,1 0-1,-1 1 0,1 0 0,1 1 0,0 0 1,0 1-1,-7 9-60,15-17 70,0 0 1,1 0-1,-1 1 1,1-1-1,-1 1 1,1-1 0,0 1-1,0 0 1,0-1-1,0 1 1,0 0-1,1 0 1,0 0-1,-1-1 1,1 1 0,0 0-1,0 0 1,0 0-1,1 0 1,-1 0-1,1 0 1,-1-1-1,1 1 1,0 0 0,0-1-1,1 1 1,-1 0-1,0-1 1,1 1-1,-1-1 1,1 0-1,0 0 1,0 1-1,0-1 1,2 2-71,3 1 89,0 0 1,0 0-1,1-1 0,-1 1 1,1-2-1,0 1 0,0-1 1,0 0-1,0-1 0,1 0 1,-1 0-1,1-1 0,0 0 0,-1 0 1,2-1-90,-3 0-342,0 0-1,0 0 1,-1-1 0,1 1 0,0-1-1,-1-1 1,1 0 0,-1 0 0,1 0 0,-1 0-1,0-1 1,0 0 0,0-1 0,0 1-1,-1-1 1,1 0 0,-1-1 0,0 1-1,3-4 343,5-8-3194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5824,'0'3'321,"1"0"-1,-1 0 1,0 0 0,-1 1 0,1-1-1,0 0 1,-1 0 0,0 0 0,0 1-321,0-1 89,1 0-42,0-1 0,-1 0 1,1 0-1,0 0 0,1 1 1,-1-1-1,0 0 1,1 0-1,0 2-47,1 13 16,-2-9-30,1-1-1,0 1 0,0-1 0,1 0 0,0 0 1,0 0-1,3 6 15,3 6 428,2 0-1,2 2-427,-10-18 115,0 1 0,0-1-1,1 1 1,-1-1 0,1 0 0,0 0-1,0 0 1,0-1 0,0 1-1,1-1 1,-1 0 0,2 1-115,-4-2 69,1 0 1,-1-1 0,1 1 0,-1-1 0,1 0-1,-1 1 1,1-1 0,-1 0 0,1 0 0,-1 0 0,1 0-1,-1 0 1,1 0 0,0-1 0,-1 1 0,1-1-1,-1 1 1,1-1 0,-1 1 0,0-1 0,1 1-1,-1-1 1,0 0 0,1 0 0,-1 0 0,0 0-1,0 0 1,0 0 0,0 0 0,0 0 0,0-1-1,0 1 1,1-2-70,4-6 182,0 0 0,-1-1 0,0 0 0,0 0-1,-1-1 1,0 1 0,-1-1-182,3-12-343,-1-1 0,1-17 343,-4 20-1805,-2 0 0,-1-9 1805,1 0-6459,1 28 4619,6 2 384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46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258 545 1312,'0'0'421,"0"1"-336,0-1-1,0 0 0,0 0 0,0 0 0,0 0 1,0 0-1,0 0 0,1 0 0,-1 0 1,0 0-1,0 0 0,0 0 0,0 0 1,0 0-1,0 0 0,0 0 0,0 0 1,0 0-1,1 0 0,-1 0 0,0 0 1,0 0-1,0 0 0,0 0 0,0 0 1,0 0-1,0 0 0,1 0 0,-1 0 0,0 0 1,0 0-1,0 0 0,0 0 0,0 0 1,0 0-1,0 0 0,0 0 0,0 0 1,0 0-1,1 0 0,-1 0 0,0-1 1,0 1-1,0 0-84,-2-2 107,0-1 0,1 1 1,-1 0-1,0 0 0,0 0 0,-1 0 0,1 0 1,0 0-1,-1 1 0,1-1 0,-1 1 1,1 0-1,-1-1 0,0 1 0,-1 0-107,-2-1 50,0 1-1,-1-1 0,1 2 0,-1-1 1,0 1-1,-1-1-49,0 3 118,0-1 0,0 1 0,0 0 0,1 1 1,-1 0-1,0 0 0,1 0 0,0 1 0,0 0 0,0 1 0,0-1 1,1 1-1,-1 1-118,-1 2 13,0-1 1,0 1-1,1 1 1,1-1-1,-1 1 1,1 1-1,1-1 1,-2 3-14,5-7 6,0 1-1,0-1 1,1 0 0,-1 1 0,1-1 0,1 1 0,-1 0 0,1-1 0,0 1 0,0-1-1,0 1 1,1 0 0,0-1 0,0 1 0,0-1 0,1 1 0,0 0-6,5 10 31,1 0 0,0-1 0,1 0 0,0 0 0,2-1 0,1 2-31,-2-3 33,-7-8-24,0 0 1,1-1 0,-1 1 0,1-1 0,1 0 0,-1 0 0,0 0 0,4 1-10,65 49 64,-70-53-69,0 1-1,1-1 0,-1 0 1,1 1-1,-1-1 0,1-1 1,-1 1-1,1-1 0,1 1 6,34 0-50,-27-1 45,14-2 16,0-1 1,0-1 0,0-1 0,-1-1-1,9-4-11,-12 3-11,-1-2-1,0 0 1,0-1-1,-1-1 0,0-1 1,-1-1-1,12-10 12,-1-3-26,-1-1-1,-1-2 1,-1 0 0,-2-2 26,-20 24 1,2 0 4,-1 0-1,0-1 1,-1 0-1,0-1 1,0 1-1,-1-1 1,0 0-1,1-1-4,-5 10-1,0-1-1,0 1 1,0-1-1,0 1 1,0-1-1,0 1 0,0 0 1,0-1-1,0 1 1,0-1-1,0 1 1,0-1-1,0 1 1,0-1-1,0 1 1,0 0-1,0-1 1,0 1-1,0-1 1,-1 1-1,1 0 1,0-1-1,0 1 1,-1-1-1,1 1 1,0 0-1,-1-1 1,1 1-1,0 0 1,-1 0-1,1-1 1,0 1-1,-1 0 1,1 0-1,0-1 1,-1 1-1,1 0 1,-1 0-1,1 0 1,0 0-1,-1 0 1,1 0-1,-1 0 1,1 0-1,-1 0 1,1 0-1,-1 0 1,1 0-1,0 0 1,-1 0 1,-1 0-5,1 0 0,-1 0 0,1 0 0,-1 1 0,0-1 0,1 0 1,-1 1-1,1-1 0,-1 1 0,1 0 0,-1-1 0,1 1 0,-1 1 5,-7 6 94,1 2 0,-6 7-94,-7 9 36,12-16-26,-102 117 231,107-122-257,0 1 0,0 0-1,1 0 1,-1 0 0,1 0-1,1 0 1,-1 1 0,1-1 0,0 1-1,0 3 17,1-7-9,1 0 0,0 0 0,-1 0 0,1 0 0,1 0-1,-1 0 1,0 0 0,1 0 0,-1 0 0,1 0 0,0 0-1,0 0 1,0-1 0,1 1 0,-1 0 0,0-1 0,1 1 0,0-1-1,0 1 1,0-1 0,0 0 0,0 1 0,2 1 9,2 0 12,1 1-1,-1-1 1,1 0 0,0 0 0,0-1 0,0 0 0,0 0 0,1-1 0,-1 0-1,3 1-11,4-1 29,0 0-1,-1-1 1,1-1 0,0 0-1,6-2-28,-14 2 10,-1-1 1,1 0-1,-1 0 1,1 0-1,-1-1 1,0 0-1,0 0 0,0-1 1,0 1-1,0-1 1,0 0-1,-1 0 1,0 0-1,1-1 0,-1 0-10,1-2 18,1 0-1,-1 0 1,0-1-1,-1 0 0,0 0 1,0 0-1,0 0 0,-1-1 1,2-6-18,0 0 49,-2 0 1,0 0 0,-1 0-1,0 0 1,-1-1 0,0 1-1,-2-1 1,1 1-1,-2 0 1,0-1 0,-2-7-50,2 15 13,-1 0 1,1-1 0,-1 1 0,-1 0-1,1 0 1,-1 0 0,0 1 0,-1 0-1,0-1 1,0 2 0,0-1 0,-1 0-1,1 1 1,-1 0 0,0 0 0,-1 1 0,1 0-1,-1 0 1,-4-1-14,5 3 4,0 1-1,0 0 1,1 1-1,-1-1 1,0 1-1,0 1 1,0-1-1,0 1 1,1 0 0,-1 0-1,0 0 1,1 1-1,-1 0 1,1 0-1,-4 2-3,-8 12-597,29-16 597,-10 1 13,-1-1-1,1 0 1,0 0-1,0 0 0,-1 0 1,1 0-1,0-1 1,0 1-1,0 0-12,24-10-14,-1 0-1,4-4 15,17-6 210,-36 16-301,1 1 0,-1 0 0,1 1-1,0 0 1,3 1 91,14-3-98,-18 2 107,0 1 1,0 1-1,0 0 1,1 0-1,-1 1 1,0 0-1,1 1-9,-4-1 12,0 1-1,0 0 1,0 0-1,0 1 1,-1 0-1,1 0 1,-1 1-1,0-1 1,0 1-1,3 3-11,-5-4 19,-1 0-1,-1 1 1,1-1 0,0 1 0,-1-1-1,0 1 1,0 0 0,0 0-1,0 0 1,-1 0 0,1 0 0,-1 0-1,0 0 1,0 2-19,1 9 48,0 0 0,-1 0-1,-1 7-47,-2 12-301,-3 18 301,2-19 152,0 19-152,-2-17 235,5-34-177,0-1 92,5-4 20,0-3-149,0 0 0,-1 0-1,0-1 1,0 0 0,0-1-21,9-17-88,3-4 20,2 2 0,1 0 0,1 0 0,5-3 68,-7 11 14,-4 3 32,2 1-1,6-5-45,-18 17 6,1 0 0,1 0 0,-1 1 0,0 0 0,1 0 0,0 0 0,0 0 1,-1 1-1,2 0 0,1 0-6,-7 1 2,0 1 0,0 0 0,0 0 0,0 0 0,0 0 0,0 0 0,0 0 0,0 0 0,1 0 0,-1 0 0,0 0 0,0 1 1,0-1-1,0 0 0,0 1 0,-1-1 0,1 1 0,0-1 0,0 1 0,0 0 0,0-1 0,0 1 0,-1 0-2,2 0 11,-1 1 0,1 0 0,-1 0 0,0 0 0,0 0 0,0 0 0,0 0 0,0 0 0,-1 0 0,1 2-11,1 6 53,0 1 0,-1-1 0,-1 0 0,0 6-53,0-15 4,0 36 295,-3 0-1,-1-1 1,-6 22-299,9-53 21,0 0 1,0 0-1,0 0 0,1 0 1,0 0-1,0 0 0,0 0 1,1 0-1,-1 0 0,1-1 1,1 4-22,2 17-86,0 3 74,-3-27 7,-1 1 0,1-1 0,-1 0 0,1 1 0,0-1 0,0 0 0,-1 0 0,1 0 0,0 0 0,0 0 1,0 0-1,0 0 0,0 0 0,0 0 0,0 0 0,1 0 0,-1-1 0,1 1 5,-1 0 7,0 0 1,0-1-1,0 1 1,1-1 0,-1 1-1,0-1 1,0 0-1,1 1 1,-1-1-1,0 0 1,1 0-1,-1 0 1,0 0-1,0 0 1,1 0-1,-1 0 1,0 0-1,1 0 1,-1-1-1,0 1 1,1-1-1,-1 1 1,0-1-1,1 0-7,0 0 7,2-1 11,0 0 1,-1 0-1,0-1 1,1 1-1,-1-1 0,0 0 1,0 0-1,0 0 1,-1-1-1,1 1 1,-1-1-1,1 1 1,0-4-19,4-7-24,-1-1 0,5-15 24,-8 22 26,15-44-50,3 1 0,8-11 24,-17 42-8,1 0-1,9-11 9,-9 14-73,-10 13 70,0 0 0,1 0 0,-1 0 0,1 1 0,0-1 0,0 1 0,0 0 0,1 0 0,-1 0 0,1 1 0,-1-1 0,1 1 0,0 0 0,0 0 0,0 1 0,0 0 1,0 0-1,1 0 3,0 0-14,0 1 0,0 0 0,0 0 1,1 1-1,-1 0 0,0 0 0,0 0 1,0 1-1,0 0 0,0 0 1,-1 0-1,1 1 0,0 0 0,4 3 14,-2-1 52,3 3 18,0-2-1,1 1 1,-1-1 0,1-1-1,1 0-69,-13-5 6,0 0-1,0 1 0,1-1 1,-1 0-1,0 0 0,1 0 0,-1 0 1,0 0-1,0 0 0,1 1 1,-1-1-1,0 0 0,1 0 1,-1 0-1,0 0 0,1 0 0,-1 0 1,0 0-1,1 0 0,-1 0 1,0-1-1,1 1 0,-1 0 1,0 0-1,1 0 0,-1 0 1,0 0-1,0 0 0,1-1 0,-1 1 1,0 0-1,0 0 0,1 0 1,-1-1-1,0 1 0,0 0 1,0 0-1,1-1 0,-1 1 1,0 0-1,0-1 0,0 1 0,0 0 1,0 0-1,1-1 0,-1 1 1,0 0-1,0-1 0,0 1 1,0 0-1,0-1 0,0 1 1,0 0-1,0-1 0,0 1 0,0 0 1,0-1-1,-1 1-5,1-2-1,0 0 0,-1 1 0,0-1 0,1 0 0,-1 0 0,0 1 0,0-1 0,0 0 0,-1 0 1,-1-1 16,0 0 0,0 0 0,0 0 0,-1 1 0,1 0-1,-1 0 1,0 0 0,0 0 0,0 0 0,0 1 0,0-1 0,-2 1-16,-6-2 18,-1 0 0,1 1 0,-9 0-18,14 2-24,0 0 0,-1 0 0,1 0 0,0 1 0,0 1 0,0-1 0,0 1 0,0 0 0,0 1 0,0-1 0,1 1 0,-1 1 0,1-1 0,0 1 0,0 0 0,-1 2 24,-1 1-23,0 0 1,0 1 0,1-1-1,0 2 1,1-1 0,0 1-1,0 0 1,1 1 0,0-1-1,-2 8 23,6-16 4,-8 19-6,2 0-1,0 1 1,1 0 0,-3 17 2,4-4 20,2-19 16,1 0 1,0 1-1,1 9-36,1-19 4,1-1 1,-1 1-1,1-1 0,0 1 1,1-1-1,-1 0 1,1 0-1,0 1 0,0-1 1,1 0-1,0-1 0,0 2-4,-1-4 9,0 0-1,-1 0 1,1-1 0,0 1-1,0 0 1,0-1-1,0 0 1,0 1-1,1-1 1,-1 0-1,0 0 1,0 0 0,1-1-1,-1 1 1,1-1-1,-1 1 1,0-1-1,1 0 1,-1 1-1,1-1 1,-1-1 0,1 1-1,-1 0 1,1 0-1,1-2-8,5 1 25,-1-1-1,0-1 0,0 0 0,0 0 1,0 0-1,-1-1 0,2-1-24,4-3-2,-1 0 1,0-1-1,0 0 0,-1-1 0,0-1 1,-1 0-1,0 0 0,0-1 0,-2 0 0,1-1 1,-1 1-1,0-3 2,16-36-163,-3 0 0,-1-1 0,1-14 163,-4 14-34,-9 25 41,-2 1 0,0-1 0,-2 0-1,0-1 1,-3 1 0,0 0 0,-1-1 0,-2 1-1,-1-1 1,-1 1 0,-4-15-7,-8-48 105,6 31-77,9 54-46,0 0 0,-1 0 1,0-1-1,0 1 0,0 1 0,-1-1 0,-2-4 18,4 7-6,0 0 1,-1 0 0,1 1-1,0-1 1,-1 1-1,1-1 1,-1 1-1,1-1 1,-1 1-1,0 0 1,1 0-1,-1 0 1,0 0-1,0 0 1,0 0-1,0 0 1,0 1 0,0-1-1,0 1 1,-2-1 5,3 1-7,0 0 0,1 0 1,-1 1-1,0-1 1,0 0-1,1 0 0,-1 1 1,0-1-1,1 0 0,-1 1 1,0-1-1,1 1 1,-1-1-1,1 1 0,-1-1 1,1 1-1,-1 0 1,1-1-1,-1 1 0,1-1 1,-1 1-1,1 0 0,0-1 1,-1 1-1,1 0 7,-7 22-245,6-19 218,-10 53-12,3 1-1,1 11 40,-5 45 37,4-59-8,2 1 0,3 1 1,2-1-1,2 0 0,3 1 1,5 15-30,-6-53 84,2-1 0,-1 0 0,2 0 0,1 0 0,0-1 0,4 7-84,-7-17 7,0 0 0,0 0 0,1 0 0,0-1 0,0 1 0,1-1 0,0-1-1,0 1 1,0-1 0,1 0 0,-1 0 0,1-1 0,0 0 0,1 0 0,5 2-7,-7-4 4,1 0 1,-1 0 0,1-1 0,0 0 0,-1 0-1,1-1 1,0 0 0,0 0 0,0 0 0,2-1-5,6-7 265,-2 1-152,-9 5-101,-1 1 0,0 0 0,-1-1-1,1 0 1,0 0 0,0 0 0,-1 0 0,1 0 0,-1 0-1,0-1 1,1 1 0,-1-1 0,0 1 0,0-1-1,-1 0 1,1 0 0,0-1-12,2-4-10,0-1-1,-1 0 1,0 1 0,-1-1 0,2-9 10,2-35-41,-1-1 1,-3 0-1,-3 0 41,1 50-1,0-6-17,-1 0 0,0 0 0,-1 0 0,0 0 0,-1 0 18,0 1 95,-1-18-185,-5 28-70,7 1 141,1 1 1,0-1-1,-1 1 1,1 0 0,0-1-1,0 1 1,1 0-1,-1 0 1,0 0 0,1 0-1,0-1 1,0 1-1,0 0 1,0 1 18,-1 10-126,-1 11 58,2-1 1,0 0-1,4 21 68,-2-7-32,8 28 143,-2-10-14,-7-49-97,1 0 0,-1 0 0,2 0 0,-1 0 0,1-1 0,0 1 0,0-1 0,3 4 0,-5-9 9,0 0 0,0 0 0,-1 0 0,1 0 0,0 0 0,0-1 0,0 1 0,0 0 1,0-1-1,1 1 0,-1-1 0,0 1 0,0-1 0,0 0 0,0 1 0,1-1 0,-1 0 0,0 0 0,0 0 0,0 0 0,1 0 0,-1 0 0,0 0 0,0 0 0,1-1-9,1 1 42,0-1 0,0 1-1,0-1 1,1 0-1,-1 0 1,0 0-1,2-2-41,0 0 6,0-1-1,-1 1 1,0-1-1,1 0 0,-1-1 1,-1 1-1,1 0 1,-1-1-1,1 0 0,-1 0 1,-1 0-6,6-12 32,-1 0-1,5-15-31,-6 14 13,0 1 1,5-7-14,0-1 22,-1-1 1,0-1 0,-3 0-1,2-6-22,-7 23 67,1-1 0,-2 1-1,1-1 1,-1-4-67,-2 14-301,-1 4 79,-1 3 142,-2 3 140,4-8-58,1 0 0,-1 0 0,0 1 0,1-1 0,-1 0 0,1 0 0,-1 0 0,1 1 0,-1-1 0,1 0 0,0 1 0,0-1 0,-1 1-2,1 34-119,-1-11 99,1 0 0,4 22 20,-3-40-5,0 1 1,1 0-1,0 0 1,1-1-1,0 1 1,0-1-1,0 0 1,1 0 0,0 0-1,1 0 1,0 0 4,3 4 2,-3-4-5,1 0 0,0 0 0,0-1 0,0 0 0,1 0 0,2 1 3,-6-4 1,1 0 0,1-1 1,-1 1-1,0-1 0,0 0 1,1 0-1,0-1 0,2 1-1,-1-1 22,0 0 0,1 0 0,-1-1 0,0 0-1,0 0 1,0-1 0,0 1 0,0-1 0,0-1 0,0 1-1,0-1 1,0 0 0,-1-1 0,1 1 0,-1-1 0,1 0-1,-1 0 1,4-4-22,-2 2 6,0-1-1,-1 1 1,0-1-1,-1-1 1,1 1-1,-1-1 0,0 0 1,-1 0-1,0 0 1,0-1-1,0 1 1,-1-1-1,2-6-5,10-35-53,9-13 53,-22 57-15,1 0 0,-1 0 0,1 0 0,0 1 0,0-1 0,2-1 15,-3 4-20,-1 1 0,0-1 1,1 1-1,-1-1 0,1 1 0,-1 0 0,1 0 0,0 0 0,0 0 0,-1 0 0,1 0 0,0 0 0,0 0 1,0 1-1,0-1 0,0 1 0,0-1 0,1 1 20,-2 0-3,0 1-1,0-1 1,0 1-1,0-1 1,0 1 0,0-1-1,0 1 1,0-1 0,0 1-1,0 0 1,0 0-1,0-1 1,-1 1 0,1 0-1,0 0 1,0 0 3,10 15 171,1 10 40,-12-26-202,0 1-1,0-1 0,0 0 0,1 0 0,-1 1 1,0-1-1,0 0 0,0 1 0,0-1 1,0 0-1,0 0 0,0 1 0,0-1 1,0 0-1,0 0 0,0 1 0,0-1 1,0 0-1,0 1 0,0-1 0,-1 0 0,1 0 1,0 1-1,0-1 0,0 0 0,0 0 1,0 0-1,-1 1-8,1-1-5,-1 0-1,0-1 1,0 1 0,1 0-1,-1 0 1,0 0 0,1-1 0,-1 1-1,0-1 1,1 1 0,-1 0 0,1-1-1,-1 1 1,0-1 0,1 1 0,-1-1-1,1 1 6,-4-3 6,1 0 0,-1 0 0,1 1 0,-1-1 0,0 1 0,0 0 0,0 0 0,0 1 0,0-1-1,0 1 1,-1 0-6,2 1-13,1-1 0,-1 1-1,1 0 1,-1 1-1,1-1 1,-1 0 0,1 1-1,0-1 1,-1 1 0,1 0-1,0 0 1,-1-1-1,1 2 1,0-1 0,0 0-1,0 0 1,0 1-1,0-1 1,0 1 0,-1 1 13,-9 9-18,1 1 0,1 0 0,1 0 0,-1 1 0,2 0 0,0 1 0,1 0 0,0 0 0,1 1 0,1 0 0,0 1 18,4-10-5,-1-1 0,1 1 0,0-1 0,1 1 0,0 0 0,0-1 0,0 1 0,1 0 0,0-1 0,0 1 0,0-1 0,1 1-1,0-1 1,3 6 5,-3-8 4,0 0-1,0 1 1,0-2-1,1 1 0,0 0 1,0 0-1,0-1 0,0 1 1,0-1-1,1 0 1,-1 0-1,1 0 0,0-1 1,0 1-1,0-1 0,0 0 1,1 0-1,-1-1 1,0 1-1,1-1 0,1 1-3,13 1 32,0-1 0,0-1 0,11 0-32,-22-1 4,0-1-1,0 1 1,0-2-1,-1 1 1,1-1 0,-1 0-1,1 0 1,-1-1-1,6-3-3,16-6 58,-16 7 44,1-1-1,-1-1 1,10-6-102,-2-2 2,0-2 1,-1 0-1,-1-1 0,0 0 0,13-19-2,-8 6-215,-2-1 0,-1-1-1,11-23 216,8-20-413,-4-2 0,9-33 413,-35 83 86,-1-1 0,-1 0 0,-1-1 0,-2 0 0,-1 0 0,-2 0 0,-1 0 0,-1-2-86,-1 26-2,0 0 1,0 0-1,-1 0 1,1 0-1,-3-3 2,-3-12-8,7 19 5,-1 1 1,0-1 0,1 0-1,-1 0 1,0 1 0,0-1 0,0 0-1,-1 1 1,1-1 0,0 1-1,-1-1 1,1 1 0,-1 0 0,1 0-1,-1 0 1,1 0 0,-3-1 2,3 1-10,0 1-1,0-1 1,0 1 0,0-1 0,0 1-1,-1 0 1,1-1 0,0 1 0,0 0 0,0 0-1,-1 0 1,1 0 0,0 0 0,0 0 0,-1 0-1,1 0 1,0 1 0,0-1 0,0 0-1,0 1 1,-1-1 0,1 1 0,0-1 0,0 1-1,0-1 1,0 1 0,0 0 10,-1 1-11,-3 2 1,1 0 0,0 0 0,0 0 0,0 1 0,0-1 0,1 1 0,0 0 0,-3 5 10,-31 57 73,22-42 105,2 0 0,0 1 0,1 1-1,-1 9-177,2-2 94,5-14-72,0 0-1,1 0 1,1 1 0,1 0 0,0 2-22,3 235-144,3-216 299,7 24-155,-7-46-96,-2-11 106,1-1 1,0 1 0,1 0 0,0-1-1,1 1 1,-1-1 0,1 0 0,1 0 0,0 0-1,4 5-10,-5-9 10,-1 0-1,1 1 0,0-2 1,0 1-1,1 0 0,-1-1 1,1 0-1,0 0 0,0 0 1,0 0-1,0-1 1,0 0-1,0 0 0,1 0 1,-1-1-1,1 0 0,3 0-9,1 1-3,1-1-1,0-1 0,0 0 1,-1 0-1,1-1 0,0-1 1,0 0-1,-1 0 0,0-1 1,1 0-1,-1-1 0,0 0 1,-1-1-1,1 0 0,-1 0 1,3-3 3,0 0-17,-1-1 1,-1 0 0,1-1 0,-2 0 0,1-1 0,-1 0 0,-1 0-1,2-3 17,-7 8-23,1 0-1,-1 0 1,0 0 0,-1-1-1,1 1 1,-1 0-1,-1-1 1,1 0-1,-1 1 1,0-1-1,-1 0 1,1 0-1,-1 0 1,-1 0 0,1 1-1,-1-1 1,-2-6 23,2 10-27,1 0 23,-1-1 0,0 1 1,0-1-1,0 1 0,-1 0 1,1-1-1,-1 1 0,0 0 1,1 0-1,-1 0 0,-1 0 1,1 0-1,-3-2 4,5 5-4,-1 0 0,0-1 1,1 1-1,-1 0 0,0 0 0,1 0 0,-1-1 1,0 1-1,1 0 0,-1 0 0,0 0 0,1 0 1,-1 0-1,0 0 0,1 0 0,-1 1 0,0-1 1,1 0-1,-1 0 0,0 0 0,1 1 1,-1-1-1,1 0 0,-1 1 0,0-1 0,1 0 1,-1 1-1,1-1 0,-1 1 0,1-1 0,-1 1 1,1-1-1,-1 1 0,1-1 0,0 1 0,-1 0 4,-16 24-79,16-23 71,-5 9-8,0 1 1,1-1-1,0 1 1,1 0-1,1 1 0,0-1 1,0 1-1,1-1 1,1 1-1,0 0 0,1 0 1,0 0-1,1 6 16,0-12 13,0-2 0,1 1 0,-1 0-1,1 0 1,0 0 0,0-1 0,1 1 0,0-1-1,0 1-11,-1-3-4,-1-1 0,1 0 0,0 1 0,0-1 0,0 0 0,0 0 0,0 0 0,1 0 0,-1-1 0,0 1 0,1-1 0,-1 1 0,1-1 0,0 0 0,-1 0 0,1 0 0,0 0 0,0-1 0,1 1 3,3 0 33,1-1 0,-1 0 0,0-1 0,1 1 0,-1-1 0,0-1 0,0 0 0,0 0 0,0 0 0,0 0 0,-1-1 0,1-1 0,-1 1 0,1-1 0,-1 0 0,4-3-33,-6 3 26,1 0 0,-1-1 0,1 1 0,-1-1 0,0 0 0,-1 0 0,1 0 0,-1 0 0,0-1 0,-1 0 0,1 1 0,-1-1 0,1-4-26,1-6-38,0-1 0,-1 1 0,0-1 1,-1-7 37,-2 11-10,0-1 0,0 0 0,-1 1 1,-1-1-1,0-1 10,1 9 1,0 1 1,-1 0 0,1 0-1,-1-1 1,0 1-1,-1 1 1,1-1-1,-1 0 1,0 0 0,0 1-1,0 0 1,-1 0-1,1 0 1,-2-1-2,3 3-1,0 1 0,0-1 0,0 1 0,0 0 0,-1 0 0,1 0 0,-1 0 0,1 0 0,0 0 0,-1 0 1,1 1-1,-1 0 0,0-1 0,1 1 0,-1 0 0,1 0 0,-1 0 0,1 0 0,-1 1 0,0-1 0,1 1 0,0 0 0,-1-1 0,1 1 1,-4 2-10,0 0-1,0 0 1,1 0-1,0 0 1,-1 1-1,1 0 1,1 0-1,-5 4 11,6-5 16,-1 1 18,0 0 1,1 0-1,-1 1 0,1-1 0,-2 3-34,-1 1 32,6-8-56,-1 1 0,0 0 1,1 0-1,-1-1 0,1 1 0,-1 0 0,1 0 0,-1 0 1,1 0-1,-1 0 0,1-1 0,0 1 0,0 0 0,-1 0 1,1 1 23,0-2 1,0 1 1,1-1 0,-1 1 0,0-1 0,0 1-1,1-1 1,-1 1 0,0-1 0,1 1 0,-1-1 0,0 1-1,1-1 1,-1 1 0,1-1 0,-1 0 0,1 1-1,-1-1 1,1 0 0,-1 1 0,1-1 0,-1 0-1,1 0 1,-1 1 0,1-1 0,0 0-2,14 3 51,-10-3 1,-1-1 0,0 1 1,0-1-1,1 0 1,-1-1-1,0 1 0,0-1 1,0 1-1,2-3-52,38-23 450,-24 13-305,126-70 837,-94 55-946,-30 17-44,-1-1 1,13-10 7,-33 23-3,0-1 0,0 0 0,-1 1 1,1-1-1,0 0 0,0 0 0,0 0 0,0 0 0,-1 0 1,1 0-1,-1 0 0,1 0 0,0 0 0,-1-1 3,0 2 0,0 0 1,0-1-1,0 1 0,0 0 0,0-1 0,0 1 1,0 0-1,0-1 0,0 1 0,0 0 1,0-1-1,0 1 0,-1 0 0,1 0 0,0-1 1,0 1-1,0 0 0,-1 0 0,1-1 1,0 1-1,0 0 0,0 0 0,-1-1 0,1 1 1,0 0-1,-1 0 0,1 0 0,0 0 0,0-1 1,-1 1-1,1 0 0,-3-1-9,0 1 0,1-1 0,-1 1 0,0-1 0,0 1 0,0 0 0,1 0 0,-1 0 0,0 0 0,-1 1 9,-4-1-32,7 0 22,0 0 1,0 0-1,0 0 0,-1 0 0,1 1 0,0-1 0,0 0 0,0 0 0,0 1 0,0-1 0,0 0 0,0 1 0,0-1 0,0 1 0,0 0 10,3-2-61,1 2 0,0-1 0,0 0 0,0 1 0,0-1-1,0 1 1,0 0 61,0 0-31,14 3 5,-1 2 1,1-1-1,-1 2 0,0 1 0,-1 0 1,8 5 25,-16-8 41,0 0 0,0 1 0,-1 0-1,0 0 1,0 0 0,0 1 0,-1 0 0,0 0 0,0 1 0,0-1 0,-1 1 0,-1 0 0,1 0 0,-1 0 0,-1 1 0,1-1 0,-1 1 0,-1 0 0,1 2-41,-1 7 159,0 1 0,-2-1 0,0 0 0,-2 11-159,-16 73 638,12-70-616,6-28-14,0 1 1,0 0-1,1-1 0,0 1 0,0 0 1,0 0-1,0 1-8,0-5 5,1 1 0,-1-1 0,0 0 0,0 0 0,1 0 0,-1 0 0,1 0 0,-1 0 0,1 0 0,0 0 0,-1 0 0,1 0 0,0 0 0,-1-1 0,1 1 0,0 0 0,0 0 0,0-1 0,0 1 0,0 0 0,0-1 0,0 1 0,0-1 0,0 1 0,0-1 0,0 0 0,0 1 0,0-1 0,1 0 1,-1 0-1,0 0-5,6 1 57,0-1 1,-1-1 0,1 1 0,0-1 0,-1-1 0,1 1 0,-1-1 0,6-2-58,23-5 160,27-2 73,184-40-983,-240 50 548,-1 0-311,0 0 0,0-1 1,1 0-1,-1 1 0,0-2 0,0 1 0,4-3 513,-9 5-89,0-1 0,0 1-1,0 0 1,0 0-1,0 0 1,1-1 0,-1 1-1,0 0 1,0 0-1,0 0 1,0-1 0,0 1-1,0 0 1,0 0-1,0 0 1,0-1 0,0 1-1,0 0 1,0 0 0,0 0-1,-1-1 1,1 1-1,0 0 1,0 0 0,0 0-1,0 0 1,0-1-1,0 1 1,0 0 0,-1 0-1,1 0 1,0 0-1,0-1 1,0 1 0,0 0-1,0 0 1,-1 0 0,1 0-1,0 0 1,0 0-1,0 0 1,-1 0 0,1-1-1,0 1 1,0 0-1,-1 0 90,-10-7-4458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47 3552,'1'0'183,"1"1"0,-1-1 0,1 1 0,-1-1 1,0 1-1,1 0 0,-1 0 0,0-1 0,1 1 0,-1 0 0,0 0 0,1 1-183,12 8 1237,-13-10-1194,-1 1 0,1-1 0,0 1 1,0-1-1,-1 0 0,1 0 0,0 1 0,0-1 0,-1 0 0,1 0 0,0 0 0,0 0 0,0 0 0,0 0 0,-1 0 0,1 0 0,0 0 0,0-1 0,0 1 0,-1 0 0,1 0 0,0-1 0,0 1 0,-1 0 0,1-1-43,0 0 39,1 0-1,-1 0 1,0 0 0,0-1-1,0 1 1,0-1 0,0 1 0,-1 0-1,1-1 1,0 1 0,-1-1-1,1 0 1,-1 0-39,1-1-129,-1-1 1,0 1-1,-1-1 0,1 1 1,-1-1-1,0 1 0,1-1 1,-2-2 128,2 6-23,-1-1-1,1 0 1,0 1 0,0-1-1,-1 0 1,1 1 0,0-1 0,-1 0-1,1 1 1,0-1 0,-1 1 0,1-1-1,-1 1 1,1-1 0,-1 1-1,1-1 1,-1 1 0,0-1 0,1 1-1,-1 0 1,1-1 0,-1 1 0,0 0-1,1 0 1,-2-1 23,1 1-15,0 0 0,0 0 0,0 1 0,0-1 0,0 0 0,0 0 0,0 1 0,-1-1 1,1 0-1,0 1 0,0-1 0,0 1 0,0-1 0,1 1 0,-1 0 15,-5 3 81,1 0 0,1 1 0,-1-1 1,1 1-1,-3 3-81,3-3 90,1 1 0,-1-1 0,1 1 0,0 0 0,0 0 0,0 0 1,1 0-1,0 0 0,1 1 0,-1-1 0,1 1 0,0-1 0,1 4-90,0-6 104,0-1 0,0 1 0,0 0 1,1-1-1,-1 1 0,1-1 0,0 1 0,0-1 0,1 1 0,-1-1 0,1 1 0,-1-1 0,1 0 0,0 0 0,0 0 0,1 0 0,-1 0 1,1-1-1,-1 1 0,1-1 0,0 1 0,0-1 0,0 0 0,2 1-104,3 1 122,0 0 1,0-1-1,0 0 1,0-1-1,1 0 0,-1 0 1,1-1-1,0 0 1,-1 0-1,1-1 0,6 0-122,0-1-502,0-1-1,0-1 1,-1 0-1,1 0 0,-1-1 1,8-5 502,-15 6-845,0-1 0,0 0 1,0 0-1,0-1 0,1-1 845,7-5-1392,5-1-624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53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4800,'0'3'1792,"3"5"-1408,7 8-96,-7-2 576,6 13-544,-1 15 416,5 23-416,1 12 64,2 4-256,2-8-64,-1-8-32,-4-4-1664,5-4 896,-6-3-2304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4992,'5'3'1824,"-5"-14"-1408,7 3-128,-2 5 224,3-2-352,2-1-64,3 1-64,-1 2-128,1-5 64,4 5-256,-4-2 160,5 2-384,2 3 288,3 0-864,2 3 608,1 2-1760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8:4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5984,'5'0'2208,"3"-8"-1728,12 0-128,-2 8-32,-1 0-256,6-3-672,2-2 352,1 5-1248,4 0 832,0 0-1184,-4 0 1056,1 5-1280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14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2337 1056,'-1'-1'-16,"1"0"0,0 0 0,-1-1 0,1 1 0,0 0 0,0 0 0,0 0 0,0 0 0,0 0-1,0-1 1,0 1 0,0 0 0,0 0 0,1 0 0,-1 0 0,0 0 0,1 0 0,-1 0 0,1 0 0,-1 0 0,1 0 0,-1 0 0,1 0 0,0-1 16,0 1 365,0-1 1,0 0 0,0 1-1,0-1 1,0 0 0,-1 0-1,1 1 1,-1-1 0,1 0 0,-1 0-1,0-1-365,-1-13 3681,-4-9-2997,-2-6-793,4 6 275,1 6-129,0 0 0,2-2-37,8-132-216,1-5 469,-9-285 1427,3 381-1780,3-8 100,-3 33 127,-2 30-123,6-69 530,-3 0-1,-3 0 1,-4-10-534,1 54 175,-1-10-179,2 27 82,-1-1 1,2-14-79,0 17 59,0 0 1,-1 0-1,0 0 1,-3-8-60,-11-44 66,-13-46 113,16 63-395,0-12 216,-6-26 3,16 75-29,0 0 1,1 0-1,0-5 26,0 6-113,0 0 0,0 0 0,-1 1 1,-1-4 112,2 5-31,-1-1 0,1 0 0,0 0 0,1 1 0,0-1 0,0-1 31,1-7-374,-1 15 332,0-1 0,1 1 0,-1 0 1,1 0-1,0 0 0,0-1 1,0 1-1,0 0 0,0 0 0,0 0 1,0 0-1,1 0 0,1-1 42,0-1-64,1 0 0,-1 1-1,1-1 1,0 1 0,3-2 64,1-8 677,-8 13-656,0-1 0,0 0-1,0 0 1,0 0 0,-1 0 0,1 0-1,0 1 1,-1-1 0,1 0 0,0 0-1,-1 1 1,1-1 0,-1 0 0,1 0 0,-1 1-1,0-1 1,1 1 0,-1-1 0,0 0-21,-10-3-176,10 4 173,1-1 0,-1 1 0,1 0 0,-1-1 0,1 1 0,0 0-1,-1 0 1,1-1 0,-1 1 0,1 0 0,-1 0 0,0 0 0,1 0 0,-1-1 0,1 1 0,-1 0 0,1 0 0,-1 0 0,1 0 0,-1 0 0,1 0 0,-1 1 0,0-1 0,1 0 0,-1 0 0,1 0 0,-1 0 0,1 1 0,-1-1 0,1 0 0,0 1 0,-1-1 0,1 0 0,-1 1 0,1-1 0,-1 0 0,1 1 3,-17 13-70,13-11 8,0 0 0,0 0 0,1 0 1,0 0-1,-1 2 62,-7 7-63,7-7 80,0 0 0,0 1-1,0-1 1,0 1 0,1 0-1,-1 3-16,1-3 68,2-1-85,-1 1-1,-1 0 0,1-1 0,-1 0 0,0 0 0,0 0 0,0 0 1,-4 4 17,11-28 192,10-5-344,8-15 490,18-23-338,-37 58 17,0 0-1,1 1 1,-1-1 0,0 1-1,1 0 1,0 0-1,0 0 1,0 1-1,0 0 1,0-1 0,1 1-1,-1 1 1,1-1-1,-1 1 1,1-1-1,0 1 1,-1 1 0,1-1-1,0 1 1,0-1-1,0 1 1,-1 1-1,1-1 1,0 1 0,0 0-1,-1 0 1,1 0-1,1 1-16,7 3 76,-1 0 0,1 1 0,-1 0 0,0 1-1,-1 0 1,1 1 0,-2 1 0,1-1 0,-1 2 0,4 4-76,15 19-1529,0 2 1,11 20 1528,-23-32-1168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15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246 516 3488,'-10'0'1115,"8"0"-673,2 0-148,0 0 164,0 0-154,-13-8 43,0-1-267,12 8-55,-1 0 0,1-1 0,-1 1 0,0 0-1,1 0 1,0-1 0,-1 1 0,1-1 0,0 1 0,0-1 0,0 0-1,0 0-24,-23-37 441,19 30-60,-1 0 0,1 0 1,0 0-1,1-1 0,0 0 0,0 0 1,-1-6-382,-3-20 1450,-9-24-1450,-7 0 193,13 33-172,-5-16-21,-18-63-96,23 84 59,6 17-146,5 5 174,0 0 1,0 0 0,0 0-1,0 0 1,0 0-1,0 0 1,0 0 0,0 0-1,-1 0 1,1 0 0,0 0-1,0 0 1,0 0-1,0 0 1,0 0 0,0 0-1,0 0 1,0 0 0,0 0-1,0 0 1,0 1-1,0-1 1,-1 0 0,1 0-1,0 0 1,0 0 0,0 0-1,0 0 1,0 0 0,0 0-1,0 0 1,0 0-1,0 0 1,0 0 0,0 1-1,0-1 1,0 0 0,0 0-1,0 0 1,0 0-1,0 0 1,0 0 0,0 0-1,0 0 1,0 0 0,0 0-1,0 1 1,0-1 0,0 0-1,0 0 1,0 0-1,0 0 1,0 0 0,0 0 8,1 7-52,0-1 0,0 1 1,1 0-1,0-1 0,0 1 1,0-1-1,1 0 0,0 0 1,0 0-1,1 0 0,-1-1 1,1 1-1,2 1 52,18 31-176,-18-28 279,1 1 1,0-1-1,1-1 1,0 1-1,3 1-103,-4-5 101,0 0 1,0-1-1,1 0 0,6 3-101,-1 1 128,-10-8-97,0 0 0,0 0-1,-1 0 1,1-1 0,0 1-1,0-1 1,0 1 0,0-1-1,0 0 1,1 0 0,-1 0-31,5-1 154,-1 0 0,0 0 1,0 0-1,1-1-154,14-6 657,0 0 0,20-12-657,5-2 110,-34 15-739,0 0 1,-1-1-1,0-1 1,0 0-1,-1 0 1,0-1-1,9-11 629,1 2-1397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17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28 2560,'-25'15'3674,"24"-14"-3151,1-1-75,0 0 267,0 0-241,0 5-274,0 0-1,0-1 0,0 1 1,0 0-1,1 0 0,0 0 1,0-1-1,1 4-199,20 51 326,-4 1-1,-2 1 1,2 25-326,-6-28 410,9 28-149,6 28-26,-14-49-318,-1-7 448,0 27-365,-12-82 25,1 4-63,0 0-1,-1-1 1,2 1-1,-1 0 0,1-1 1,0 1-1,2 2 39,3 18 197,-3-11-58,-4-15-132,1 1-5,10 3 26,-3 2 37,-8-7-52,1 1 1,0 0-1,-1-1 0,1 1 0,0-1 0,-1 1 0,1 0 0,0-1 0,0 0 0,0 1 1,-1-1-1,1 1 0,0-1 0,0 0 0,0 0 0,0 1 0,0-1-13,1 0 20,-1 0 0,0-1 0,0 1 0,1 0 0,-1-1 0,0 1 0,1 0 0,-1-1 0,0 1 0,0-1 0,0 0 0,0 1 0,1-1 0,-1 0 0,0 0 0,0 0 0,0 0 0,-1 0 0,1 0 0,0 0 0,0 0-1,0 0 1,-1 0 0,1 0 0,-1-1 0,1 1 0,-1 0 0,1 0 0,-1-1-20,2-6 32,0 0 0,0 0-1,-1 0 1,0-6-32,0 5 4,46-380 550,-25 237-442,-19 132-141,0 1-1,2-1 0,0 1 0,2 0 1,0 1-1,1-1 0,1-1 30,-8 20-21,-1-1 0,0 1-1,0-1 1,1 0 0,-1 1 0,0 0-1,1-1 1,-1 1 0,1-1 0,-1 1-1,0-1 1,1 1 0,-1 0 0,1-1-1,-1 1 1,1 0 0,-1-1 0,1 1-1,0 0 1,-1 0 0,1-1-1,-1 1 1,1 0 0,0 0 0,-1 0 21,1 0-17,0 1 0,0-1 0,0 0 0,0 1 0,-1-1 0,1 0 0,0 1 0,0-1 0,0 1 0,-1-1 0,1 1 0,0 0 0,-1-1 0,1 1 0,-1 0 0,1 0 0,-1-1 0,1 2 17,13 19-54,-2 2 0,0 0 0,-2 0-1,1 4 55,17 38-82,18 35 275,28 54-316,-40-90 53,-13-23 620,-20-40-374,4-12 96,3-47-64,-7 41-130,0 0 1,2 0 0,1-6-79,4-21 148,15-95-12,12-26-136,-20 94 8,-11 54-509,0 0 0,0 1 1,2 0-1,0 0 0,1 0 1,0 1-1,1 0 0,3-3 501,0 11-2997,-5 6-816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29:19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80 3136,'-3'-2'1210,"3"2"-1203,1 0-1,-1 0 0,0 0 0,0 0 1,0 0-1,0 0 0,0 0 0,0 0 1,0 0-1,0 0 0,0 0 0,0 0 1,0 1-1,0-1 0,0 0 0,0 0 1,0 0-1,1 0 0,-1 0 0,0 0 0,0 0 1,0 0-1,0 0 0,0 0 0,0 0 1,0 0-1,0 0 0,0-1 0,0 1 1,0 0-1,0 0 0,0 0 0,0 0 1,1 0-1,-1 0 0,0 0 0,0 0 0,0 0 1,0 0-1,0 0 0,0 0 0,0 0 1,0 0-1,0 0 0,0 0 0,0 0 1,0 0-1,0 0 0,0 0 0,0-1 1,0 1-1,0 0 0,0 0 0,0 0 0,0 0 1,0 0-1,0 0 0,0 0 0,0 0 1,0 0-1,0 0 0,0 0 0,0 0 1,0 0-1,0-1-6,0 1-21,4-15-2251,-5 14 2508,0-1 0,0 1 0,1 0 1,-1-1-1,-1 1 0,1 0 1,0 0-1,0 0 0,0 0 1,-1 0-1,1 0 0,0 0 0,-1 0-236,2-13 1931,3 12-1866,-1 0 0,1 0 0,-1 0 0,1 0 0,0 1 1,0-1-1,0 1 0,0 0 0,0 0 0,0 0 0,0 0 0,3 1-65,-3-1 62,14-3 70,-1 1 1,1 1-1,0 1 1,0 0 0,0 1-1,0 1 1,10 2-133,-25-3 8,1 0 0,-1 0 0,0 1 0,1-1 0,-1 1 1,0-1-1,0 1 0,0 0 0,1 0 0,-1 0 0,0 1 1,0-1-1,0 0 0,-1 1 0,1-1 0,0 1 0,0-1 0,-1 1 1,1 0-1,-1 0 0,0 0 0,1 0 0,-1 0 0,0 0 1,0 0-1,0 0 0,0 0 0,-1 1 0,1-1 0,-1 0 0,1 1 1,-1-1-1,0 0 0,0 1 0,0-1 0,0 0 0,0 2-8,-1 4-14,0 1 0,0 0 1,-1-1-1,-1 0 0,1 1 0,-1-1 0,0 0 0,-1 0 0,-3 4 14,-7 12 7,-2 0 1,-1-1 0,-1-2-1,-1 1 1,-1-2-1,0-1 1,-21 15-8,18-13 150,17-16 9,1 1 0,-1-1 0,0-1 0,-1 1 0,1-1 0,-1 0-159,141-20 2912,-74 12-2996,-24 2-966,1-2 1,-2-1-1,1-1 0,19-8 1050,-4-3-4778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05:03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0 832,'0'0'251,"0"0"-150,0 0 16,0 0 177,0 0-49,0 0 112,-4 11 118,1-8-372,0 0 0,1 0 0,0 1 0,-1-1 0,1 0 0,1 1 0,-1-1 0,0 1 0,1 0 0,0 0 1,-1 2-104,0 0-9,0 3 42,0 0-1,1-1 1,0 1 0,0 1-1,1-1 1,0 0 0,2 4-33,-2 15 43,6 129 581,-6-145-650,1 0-1,1 1 0,0-1 1,1 0-1,0 0 0,0-1 1,2 1-1,1 3 27,-4-12 18,0 0 0,0 0 0,0 0 0,0 0 0,1 0 0,0 0 0,-1-1 0,1 1 0,0-1 0,0 0-1,0 0 1,1 0 0,-1 0 0,0-1 0,1 1 0,-1-1 0,1 0 0,0 0 0,0 0-18,2 0 34,0 0 0,0-1 0,0 0 0,0 0 0,1-1 0,-1 0 0,0 0 0,-1 0 0,1-1 0,0 0 0,2 0-34,10-5 152,-11 5-113,-1 0-1,0 0 1,1-1-1,-1 0 1,0 0-1,2-3-38,-7 6 0,9-7-15,1-1-1,-1-1 1,0 1-1,7-10 16,-14 15 55,-1-1-1,1 1 1,-1 0-1,0-1 0,0 0 1,0 1-1,-1-1 1,1 0-1,-1 0 0,0 0 1,0 0-1,0 0 1,-1 0-1,1 0 1,-1 0-1,0 0 0,0 0 1,-1-1-55,0-6 82,-1 0 0,0 0 0,-1 0 0,0 1 0,-1 0 1,0-1-1,-1 1 0,0 1 0,0-1 0,-1 1 0,0 0 0,-1 0 1,0 0-1,0 1 0,-1 0 0,0 1 0,0 0 0,-1 0 0,0 1 0,-2-2-82,-15-4 187,0 0 1,0 1-1,-1 2 0,0 1 0,-11-1-187,24 5 14,14 4-14,-4-1-68,0-1 0,1 1 0,-1 1 0,0-1 0,0 0 0,0 1 0,1 0 0,-1 0 0,0 0 0,0 0 0,0 1 0,-2 0 68,5 0-1328,1-1 368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05:08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77 736,'-1'0'62,"1"0"1,0 0-1,0 0 0,0 0 1,-1 0-1,1 0 0,0 0 1,0 0-1,-1 0 0,1 0 0,0 0 1,0 0-1,0-1 0,-1 1 1,1 0-1,0 0 0,0 0 1,0 0-1,0 0 0,-1-1 1,1 1-1,0 0 0,0 0 1,0 0-1,0-1 0,0 1 1,0 0-1,0 0 0,0 0 0,-1-1 1,1 1-1,0 0 0,0 0 1,0-1-1,0 1 0,0 0 1,0 0-1,0 0 0,0-1 1,0 1-1,0 0-62,0 0 18,1-1-1,-1 1 1,0 0 0,0-1-1,0 1 1,-1 0-1,1-1 1,0 1 0,0 0-1,0 0 1,0-1 0,0 1-1,0 0 1,0-1 0,0 1-1,-1 0 1,1 0 0,0-1-1,0 1 1,0 0-1,0 0 1,-1 0 0,1-1-1,0 1 1,0 0 0,-1 0-1,1 0 1,0 0 0,0-1-1,-1 1 1,1 0-1,0 0 1,0 0 0,-1 0-1,1 0 1,0 0 0,-1 0-1,1 0 1,0 0 0,-1 0-1,1 0 1,0 0-18,-1 0 46,0 0 0,1 0 0,-1 0 0,0 0 1,1 0-1,-1 0 0,0 0 0,1 0 0,-1 0 0,0 0 1,1-1-1,-1 1 0,0 0 0,1 0 0,-1-1 0,0 1 0,1 0 1,-1-1-1,1 1 0,-1 0 0,1-1 0,-1 1 0,0-1-46,-5-5 432,1-7-208,-5 2 361,9 10-516,0-1 0,0 0 0,-1 1 0,1-1 0,0 1 1,-1-1-1,0 1 0,1 0 0,-1-1 0,0 1 1,1 0-1,-1 0 0,0 0 0,0 1 0,0-1 0,0 0 1,0 1-1,0-1 0,0 1 0,-1 0-69,-20-3 386,20 2-345,1 1 1,-1-1-1,0 1 0,0 0 1,0 0-1,0 0 1,0 0-1,0 0 0,1 0 1,-1 1-1,0 0 1,0-1-1,0 1 0,0 0-41,-24 11 229,20-9-143,0 0 0,0 0 0,1 0 1,-1 1-1,1 0 0,0 0 0,-2 2-86,-3 3 89,7-6-59,1 0 0,0 0 1,0 0-1,0 0 0,0 0 0,0 1 0,0-1 0,1 1 0,0-1 0,-1 3-30,-19 35-27,15-26 123,5-11-60,0 0-1,0 0 1,1 0-1,-1 0 1,1 0-1,0 4-35,-4 15-11,3-16 6,1 1-1,0 0 1,0 0 0,0-1 0,1 1-1,0 0 1,0 0 0,1 0 0,1 2 5,-2 2 10,0-10-12,0 0 0,0 0 1,0 0-1,0 0 0,0 0 1,0 0-1,1 0 1,-1 0-1,1 0 0,-1 0 1,1 0-1,0 0 1,0 0-1,0-1 0,0 1 1,0 0 1,5 12 3,-5-13-4,-1 1-1,1-1 1,-1 0-1,1 1 1,0-1-1,-1 0 1,1 0-1,0 1 1,0-1-1,0 0 1,0 0-1,0 0 1,0 0 1,11 13-77,3 7 42,-6-14 45,-8-6-4,1 0 0,0-1 0,-1 1 0,1-1 0,0 1 0,0-1 0,-1 1 0,1-1 0,0 0 0,0 0-6,0 0-5,0 1 0,-1-1 0,1 0 0,-1 0 1,1 1-1,-1-1 0,1 1 0,-1-1 0,1 1 0,-1 0 0,1 0 5,11 4 62,-11-5-57,0 1 0,0-1 0,0 1 0,0-1 0,-1 1 0,1 0 1,0 0-1,0 0 0,-1 0 0,1 0 0,-1 0 0,1 0 0,-1 1 0,1 0-5,24 10 16,-25-11-9,0 0 0,0 0 1,0 0-1,0 0 0,0 0 0,0 0 1,0-1-1,0 1 0,0 0 0,0-1 0,0 1 1,1-1-1,-1 1 0,0-1 0,0 1 0,1-1 1,-1 0-1,0 0 0,0 0 0,1 0-7,-2 0 5,1 0 0,-1 0-1,1 0 1,-1 0-1,1 0 1,-1 0-1,0 1 1,1-1 0,-1 0-1,1 0 1,-1 0-1,1 0 1,-1 1 0,0-1-1,1 0 1,-1 0-1,0 1 1,1-1 0,-1 0-1,0 0 1,1 1-1,-1-1-4,3 2 37,-1 0 0,1 0 0,-1-1 0,1 1 0,0-1 0,-1 0 0,1 0 0,0 0 0,0 0 0,0-1-1,0 1-36,21 6 485,-7 5-442,6 7-8507,-20-18 6688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47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3 146 2400,'-1'0'26,"1"0"1,0 0-1,0-1 0,0 1 0,0 0 1,-1 0-1,1 0 0,0 0 1,0 0-1,0-1 0,0 1 1,0 0-1,0 0 0,0 0 1,0 0-1,-1-1 0,1 1 0,0 0 1,0 0-1,0 0 0,0-1 1,0 1-1,0 0 0,0 0 1,0 0-1,0-1 0,0 1 1,0 0-1,0 0 0,0 0 0,0-1 1,0 1-1,1 0 0,-1 0 1,0 0-1,0 0 0,0-1 1,0 1-1,0 0 0,0 0 1,0 0-27,4-7 94,-3 5-174,12-9 3387,-12 11-3237,-1 0-15,1-1 0,-1 1 0,1 0 0,-1 0-1,1 0 1,-1 0 0,1 0 0,0 0 0,-1 0-1,1 0 1,-1 0 0,1 0 0,-1 1 0,1-1-1,-1 0 1,1 0 0,-1 0 0,1 1-1,-1-1 1,1 0 0,-1 1 0,1-1 0,-1 0-1,1 1 1,-1-1 0,0 0 0,1 1 0,-1-1-1,1 1 1,-1-1 0,0 1 0,0-1-55,18 10 1840,-14-7-1721,-1-1 0,1 0 0,-1 0 0,1-1 0,-1 1 0,1-1 0,0 1 0,0-1 0,0 0 0,0-1 0,2 1-119,9 0 572,-1 0-1,10-2-571,-1 1 166,-9 0-18,91 0 2088,75-11-2236,384-63 1285,-533 71-1465,60-11 192,-77 11-1241,0 0 0,0-2-1,-1 1 1,0-2 0,5-2 1229,-5-1-2571,0-4-1711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05:17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19 576,'4'-18'3360,"-4"17"-3157,0 1 95,0 0-63,0 0 165,-13 3 757,9 1-1050,1 0 0,-1 0 1,0 1-1,1-1 0,0 1 0,0-1 0,1 1 0,-1 0 0,1 0 1,0 0-1,0 2-107,-3 7 112,1 0 0,1 0 0,-1 10-112,2 5 286,1 0 0,2 21-286,0-1 4,0-32 46,1-1 0,0 1 1,1 0-1,1 0-50,6 36 71,-9-34 54,0-1 1,-2 10-126,0-1 143,1-19-135,-1 0 0,0 0 0,-1 0 0,-1 6-8,-4 20 107,3-7-206,0 15 134,4-40-30,0-1 1,0 1-1,0-1 1,0 1-1,0-1 0,-1 1 1,1-1-1,-1 1 1,1-1-1,-1 1 0,0 0-5,1-2 1,0 0 1,0 0-1,0 0 0,0 0 0,0 0 0,0 0 1,0-1-1,0 1 0,0 0 0,0 0 0,0 0 1,0 0-1,0 0 0,0 0 0,0 0 0,0 0 1,0 0-1,0 0 0,0 0 0,0 0 0,0 0 1,0 0-1,0 0 0,0 0 0,0 0 0,0 0 0,0 0 1,0 0-1,0 0 0,0 0 0,0 0 0,0 0 1,0 0-1,0-1 0,0 1 0,0 0 0,0 0 1,0 0-1,0 0 0,0 0 0,0 0 0,0 0 1,0 0-1,-1 0 0,1 0 0,0 0 0,0 0 0,0 0 1,0 0-1,0 0 0,0 0 0,0 0 0,0 0 1,0 0-1,0 0 0,0 0 0,0 0 0,0 0 1,0 1-1,0-1 0,0 0 0,0 0 0,0 0 1,0 0-1,0 0-1,1-11 76,6-14 55,0 0-1,1 0 0,5-6-130,-9 22-16,0 0 1,1 1-1,0 0 0,1 0 1,0 0-1,0 0 1,0 1-1,1 0 1,0 1-1,5-4 16,-7 6-5,0 0-1,0 1 1,0 0 0,0 0-1,1 0 1,0 1 0,-1-1-1,1 1 1,0 1 0,0-1 5,15-3-70,-15 3 76,0 0-1,-1 1 0,1-1 1,0 1-1,0 1 0,0-1 1,1 1-1,-1 0 0,0 0 1,0 1-1,0 0 0,0 0 1,0 0-1,2 2-5,0 0 34,0 1 0,-1 1 1,1-1-1,-1 1 0,0 1 0,1 1-34,12 8 408,-19-14-388,-1-1-1,1 1 1,0 0-1,0 0 1,0 0-1,-1 0 1,1 0-1,-1 1 1,1-1-1,-1 0 1,1 0-1,-1 0 0,1 1 1,-1-1-1,0 0 1,0 0-20,2 24 197,0-8-87,-2-14-75,0 1 1,0-1-1,0 0 1,-1 0-1,1 1 1,-1-1-1,0 0 0,0 0 1,0 1-1,0-1 1,0 0-1,-2 1-35,0 3 37,-1-1-1,1 0 1,-1 0-1,-1-1 1,-1 3-37,0-1 59,0-1 0,0 0 0,0-1 0,-1 0-1,1 0 1,-1 0 0,0-1 0,-1 0 0,1 0 0,-1-1 0,0 0 0,0 0 0,0-1 0,0 0-1,0 0 1,0-1 0,-1 0 0,1 0 0,0-1 0,-1 0 0,1-1 0,0 0 0,-5-1-59,-19-4 11,17 2-62,-1 1 0,0 0 0,0 2 1,-1 0 50,17 0-40,-1 1 1,1 0-1,-1 0 1,1 0 0,-1 0-1,1 0 1,0 0-1,-1 0 1,1 0 0,-1 0-1,1 0 1,-1 1-1,1-1 1,0 0 0,-1 0-1,1 0 1,-1 0-1,1 1 1,0-1 0,-1 0-1,1 0 1,0 1-1,-1-1 1,1 0 0,0 1-1,0-1 1,-1 0-1,1 1 1,0-1 0,0 0-1,-1 1 1,1-1-1,0 1 1,0-1 39,0 2-226,0-1-1,0 0 1,0 1 0,1-1-1,-1 1 1,0-1 0,1 0-1,-1 1 1,1-1 0,-1 0-1,1 1 227,7 13-1242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05:20.0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669 31 736,'-1'0'35,"0"-1"1,1 1-1,-1 0 0,0 0 1,1-1-1,-1 1 1,0-1-1,1 1 0,-1 0 1,1-1-1,-1 1 0,1-1 1,-1 0-1,1 1 1,-1-1-1,1 1 0,-1-1 1,1 0-1,0 1 0,0-1 1,-1 0-36,-3-6 772,4 6-468,-14-5 752,12 5-991,-1 1 1,1-1 0,0 1 0,0 0 0,0 0 0,0 0 0,0 0 0,-1 0-1,1 0 1,0 1-66,-18-1 552,4-2-302,-1 0 0,1 2-1,0 0 1,-1 0 0,1 2 0,-6 1-250,-3 0 272,-45 13 384,12-5 48,48-9-623,1 0 1,1 0 0,-1 1-1,0 1-81,-9 1 47,12-2-33,-1 0-1,1 1 1,0-1 0,0 1 0,0 1-1,1-1 1,-1 1 0,-3 4-14,-1 0 45,4-3 11,1 1 1,1-1-1,-1 1 1,1-1-1,0 1 1,1 1-1,-1-1 1,1 0 0,1 1-1,-2 6-56,-9 30-40,4-15 78,1 1 1,0 12-39,3-22 4,0 0-1,-7 17-3,-6 24-1,-2 13 557,-21 45-556,38-110 9,2-4-1,-1 0 0,1 0 0,0 1 1,1-1-1,-1 0 0,1 0 0,0 1 0,1-1 0,-1 0 0,1 1 0,0-1 1,0 1-9,5 13 46,0 0 1,7 13-47,3 9-207,-1 1 615,1 0 0,9 13-408,-11-20-192,-9-22 266,1 0 1,4 7-75,-8-16 10,0 0 0,1 0 0,-1-1 1,1 1-1,0-1 0,0 0 0,0 0 0,1 0 1,-1 0-1,2 0-10,3 2 26,0-1 1,0 0-1,0-1 1,0 0 0,1 0-1,0 0 1,-1-1-1,3 0-26,10 0 22,1 0 0,19-1-22,38 0 205,-5 1 64,4-4-269,-24 0-73,-29 2 115,-1-2 0,20-3-42,-19 3 118,-20 2-103,-1-1 0,1 1 1,0-1-1,-1 0 0,1 0 0,-1 0 1,1-1-1,1 0-15,4-3 106,3-2 14,0 0 0,0-1 0,0 0 1,4-6-121,7-8 23,-1-1 1,-2-1-1,-1-2 1,0 0 0,-2 0-1,-1-2 1,3-8-24,-6 6 51,-2 0-1,5-18-50,-13 32-3,-1-1 0,0 1 0,-1-1-1,-1 0 1,0-14 3,-2 14 10,0 0 0,-1 1 1,-1-1-1,0 1 0,-1-1 0,-1 1 0,-2-5-10,-4-6-22,-1 2 0,-2-1 1,-14-20 21,-10-16 68,-22-32-11,46 76-35,0 0 0,0 1 0,-2 1 0,0 0-22,2 2-10,9 9 75,0 0 0,0 1 0,0 0 0,0 0 0,-5-3-65,-5-1 101,-1 1 0,0 1 0,0 0 1,0 1-1,-1 0 0,0 2 1,0 0-1,-15 0-101,11 1-78,1 2 1,-1 1-1,0 0 0,0 2 1,1 0-1,-1 2 0,-3 1 78,20-5-490,0 1-1,1-1 0,-1 1 1,0 0-1,0 1 0,-3 1 491,-7 7-3210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05:22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368 0 832,'-11'4'523,"10"-3"-421,1-1 0,-1 1 0,0-1 0,0 0 0,1 1 1,-1-1-1,0 0 0,0 1 0,0-1 0,0 0 0,1 0 0,-1 0 0,0 0 0,0 0-102,-34 8 1088,23-7-737,0 1 1,1 0-1,-1 1 1,1 0-1,-5 2-351,-21 5 792,25-6-704,0 0 0,0 0 0,0 1 0,0 1 0,1 0 0,0 1 0,0 0 0,1 1 0,0 0 0,1 0 0,-1 1 0,-4 7-88,8-9 30,0 0-1,1 1 1,0 0-1,0 0 1,1 0-1,0 1 1,1 0-1,0-1 1,0 1-1,1 0 0,0 1 1,0-1-1,1 0 1,0 0-1,1 1 1,0-1-1,1 6-29,-1-13 27,1 1-1,0-1 1,-1 0-1,1 0 0,0 1 1,0-1-1,0 0 1,0 0-1,1 0 0,-1 0 1,1 0-1,-1-1 0,1 1 1,1 1-27,-2-2 4,0 0 0,0 0-1,0-1 1,0 1 0,0 0 0,0-1 0,0 1 0,1 0-1,-1-1 1,0 0 0,0 1 0,1-1 0,-1 0 0,0 1-1,0-1 1,1 0 0,-1 0 0,0 0 0,1 0 0,-1-1 0,0 1-1,1 0 1,-1 0 0,0-1 0,0 1 0,1-1-4,6-3 29,0-1 1,0-1-1,-1 1 0,1-1 1,-1-1-1,0 1 1,0-3-30,15-12-41,-10 11 44,-1-1 0,0-1 0,-1 0 0,0 0 0,-1-1 0,0-1 0,4-9-3,-11 19 16,-1 0 0,0-1 0,0 1-1,0-1 1,0 1 0,-1-1-16,1 0 2,0 0 1,0 0-1,0 0 1,0 1-1,1-2-2,1-10-42,-3 15 39,0 0-1,0 0 1,0 0-1,0-1 1,1 1 0,-1 0-1,0 0 1,1-1-1,-1 1 1,1 0 0,-1 0-1,1 0 1,-1 0-1,1 0 1,0 0 0,0 0-1,-1 0 1,1 0-1,1 0 4,-2 0 4,1 1 0,-1 0 0,1 0 0,-1-1 0,0 1 0,1 0 0,-1-1-1,1 1 1,-1-1 0,0 1 0,1 0 0,-1-1 0,0 1 0,0-1 0,1 1 0,-1-1-1,0 1 1,0-1 0,0 0-4,-2 13 198,2-8-158,-1 0-1,0 0 1,0 0-1,0 0 0,-1 0 1,1 0-1,-1 1-39,-6 16 39,5-6 50,1 0 0,1-1-1,1 1 1,0 0 0,1 1-89,-1 13 148,0-23-106,0 0 0,1 1 0,0-1 0,0 1 0,0-1 1,1 0-1,0 0 0,0 0 0,2 3-42,-2-5 80,0-1 1,0 1 0,0-1 0,1 0-1,-1 0 1,1 0 0,0 0-1,0 0 1,0 0 0,0-1 0,0 0-1,1 1 1,-1-1 0,1 0-1,1 0-80,14 7 419,19 10-419,-33-16-279,-1 0 0,0 0-1,1 0 1,-1 0 0,0 1 0,-1-1 0,1 1-1,0 0 1,-1 0 0,2 5 279,1 5-1349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05:23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722 42 1568,'-1'-1'138,"0"0"-1,-1 1 1,1-1-1,0 0 1,0 0-1,-1-1 1,1 1 0,0 0-1,0 0 1,0 0-1,1-1 1,-1 1-138,0-1 115,0 1-1,0 0 1,0-1-1,0 1 1,0 0 0,0 0-1,-1-1 1,1 1 0,0 0-1,0 0 1,-1 0 0,1 1-1,-1-1 1,1 0 0,-1 0-1,1 1 1,-2-1-115,-17-2 643,0 1 1,-1 1-1,-8 1-643,-32-2 880,48 2-695,-1 0 1,1 0-1,0 2 0,-4 0-185,-17 2 113,-38 11 500,58-13-370,-1 0 0,1 2 1,0-1-1,0 2 0,-2 1-243,1 0 133,-8 3 123,-4 4-71,22-11-204,0 1 0,-1-1-1,1 1 1,0 0 0,0 1 0,-2 1 19,-18 13 27,21-15-33,0-1 1,0 1 0,0 0-1,0 0 1,1 0-1,0 0 1,-1 1 0,1-1-1,0 1 1,0 1 5,-10 10 298,11-14-301,0 1 1,1-1-1,-1 1 1,1 0-1,-1 0 0,1-1 1,0 1-1,-1 1 3,-15 22-241,13-20 220,0 0 0,0 0 0,1 0 0,0 1 0,0 0 21,-4 12 158,1 0 0,-1 9-158,-4 9 169,9-25-168,0 0 1,1 0-1,0 1 0,1-1 1,0 0-1,1 8-1,0 11 61,0-11-32,2 0-1,0 0 1,1-1-1,1 1 0,0-1 1,2 2-29,0 0 235,-5-13-189,1 0 0,0 0 1,1-1-1,3 5-46,-3-5 30,-1 1-1,1 0 1,-1 0 0,2 6-30,-2-6 19,1 0-1,0-1 1,0 1 0,0-1 0,1 1 0,0-1 0,0-1 0,0 1 0,1-1 0,0 0 0,4 3-19,-5-5 5,-1 0 0,0-1 0,1 1 1,0-1-1,0 0 0,0-1 1,0 1-1,0-1 0,0 0 0,0 0 1,0-1-1,2 1-5,12-1 17,0 0-1,13-3-16,-29 3-11,33-5 59,19-5-48,5-1 155,73-16-134,-121 25-15,13-2 49,-1-2 0,1 0 1,-1-2-1,0 0 1,5-4-56,-24 9 61,1 0 0,-1 1 0,1-2 0,-1 1 0,0 0 1,0-1-1,-1 0 0,1 0 0,-1-1 0,0 1 1,0-1-1,0 0 0,-1 0 0,1 0 0,-1-1 0,-1 1 1,3-5-62,3-9 44,-1 1 0,-1-1 1,-1-1-1,0 1 1,-2-1-1,0 0-44,6-30 104,-6 38-73,-1 0 1,0 0-1,-1 0 1,0-4-32,1-13 0,-2 21 37,1-1 0,-1 0 1,0 1-1,-1-1 0,0-1-37,0 8 5,-1-15 36,-2 1 1,-3-10-42,5 21 48,0 0 0,0-1 1,-1 1-1,0 0 0,0 0 1,0 0-1,0 1 1,-1-1-1,-2-2-48,1 3 60,0 1 0,0-1 0,0 1 0,0 0 0,-1 0 0,1 1 0,-1-1 0,0 1 0,1 1 0,-3-1-60,-10-3 124,0 2 0,-13-1-124,-3 2-36,-1 2 0,1 2 0,-1 1 0,-24 5 36,48-6-589,-1 0 0,1 1 0,-1 0 0,1 0 0,0 1 0,0 1 0,0 0 589,-8 6-3722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6:04.03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2465 1 416,'-19'11'1163,"9"-11"-1134,0 0 1,-1 1 0,1 0-1,0 1 1,0 0 0,0 0 0,-3 2-30,-4 3 122,12-4-62,0-1 0,0 0 1,0-1-1,0 1 0,0-1 0,-1 0 1,-1 0-61,3-1 49,-1 1 0,1-1 1,0 1-1,1 0 1,-1 0-1,0 1 1,0-1-1,0 1 0,-2 2-49,-3 1 185,1 0-1,-1 1 0,-2 3-184,7-5 23,3-3-18,1-1 0,-1 1-1,1-1 1,-1 1-1,1-1 1,-1 1-1,0-1 1,1 1 0,-1-1-1,0 1 1,1-1-1,-1 0 1,0 0-1,0 1 1,1-1 0,-1 0-1,0 0 1,0 0-1,0 0 1,1 0 0,-1 0-1,0 0 1,0 0-1,0 0-4,1 0 3,0 0-1,-1 0 1,1 0-1,0 0 1,0 0 0,0 0-1,-1 0 1,1 0-1,0 0 1,0-1-1,0 1 1,0 0 0,-1 0-1,1 0 1,0 0-1,0 0 1,0 0-1,0-1 1,0 1 0,-1 0-1,1 0 1,0 0-1,0 0 1,0-1-1,0 1 1,0 0-1,0 0 1,0 0 0,0-1-1,0 1 1,0 0-1,0 0 1,0 0-1,0-1 1,0 1 0,0 0-1,0 0-2,1-12 148,7-9 201,21-14-279,-28 26 105,-1 0-110,-1 9-65,0 0 0,1 0 0,-1 0 1,0 0-1,1 0 0,-1 1 1,0-1-1,1 0 0,-1 1 0,0-1 1,1 0-1,-1 1 0,1-1 1,-1 1-1,1-1 0,-1 1 0,1-1 1,-1 1-1,0 0 11,-20 18 303,17-16-317,1 0 0,0 0-1,0 1 1,0-1 0,1 1-1,-1 0 1,1 0 0,-1 3 3,-4 7 3,-10 20 46,-1-1-1,-1-1 1,-2-1-49,10-18-45,-4 5 293,14-15-238,-1-1 1,0 1 0,-1-1 0,1 0 0,0 0 0,-1 0 0,1 0 0,-1 0 0,0 0-11,-17 14 3,9-4 56,1 0 1,-2-2-1,1 1 1,-2-1-1,1-1 0,-1 0 1,-9 3-60,-8 6 94,20-11-90,0-1 0,-1-1 0,0 1-4,-12 3 95,6-3-110,0 2-1,-13 7 16,16-12 309,13-3-313,0 0 0,0 0 0,0 0 0,0 0 0,1 0 0,-1 1 0,0-1 0,0 0 0,0 0 0,0 1 0,0-1 0,1 0 0,-1 1 0,0-1 0,0 1 0,1-1-1,-2 1 5,0 1 16,0-1-1,0 0 0,-1 1 0,1-1 0,0-1 1,-1 1-1,1 0 0,-1 0 0,1-1 0,-1 0-15,-15 5 152,-68 34-280,30-8 267,49-27-167,-1 0 0,1 0 0,0 1 0,0 0 0,1 0 0,-1 0 0,1 1 0,-5 6 28,-5 7 26,2 0 0,-5 10-26,13-21 92,-12 17 178,11-17-230,1 1 0,0-1-1,-3 8-39,0 1 74,4-4-34,-1-1-1,-1 1 0,0-2 0,-1 1 1,0-1-1,-7 7-39,-33 36 69,34-37-104,12-14 23,0 0-1,0 0 1,-1 0-1,1-1 1,-1 1-1,1-1 0,-2 1 13,-1 1 19,1 0 0,-1 1 0,0 0 0,1 0 0,-1 1-19,2-1 0,0-1 0,0-1 1,-1 1-1,1 0 0,-1-1 0,0 0 0,0 1 0,0-2 0,-1 1 0,-18 12 100,18-12-76,0 1 0,0-1 1,0 0-1,0-1 0,-1 1 0,1-1 1,-1 0-1,-3 0-24,1 0-2,1 0 0,-1 1 0,0 0 0,1 0 0,-4 2 2,-25 10 266,31-13-275,0 1 1,0-1-1,0 1 0,0 0 1,-2 2 8,-16 9-21,21-13 13,-10 4 9,0 1-1,0 0 1,1 1-1,-1 1 0,-12 7 119,19-13-99,0 1 0,1-1 0,-1 1 0,1 1 0,-4 2-20,-21 26-149,-22 31 149,35-43 80,-23 37 53,9-6-256,22-33 174,7-15-45,1-1 0,-1 1 0,0-1 0,0 0 0,0 0 0,-1 0 0,1 0 0,0 0 1,-1 0-1,0 0 0,0 1-6,-8 6 2,1 0 0,0 1 0,1 0 0,-3 4-2,-18 23-3,25-33 44,-1 0 0,0 0-1,0-1 1,0 1 0,-6 2-41,-11 7 148,3-3-52,17-10-100,0 1 0,0 0 0,0 0 0,1 0 0,-1 0 0,0 0 0,0 0-1,1 0 1,-1 0 0,1 1 0,-1-1 0,1 1 0,-1 0 4,-1 1-5,0 1 1,0-2-1,0 1 1,-1 0-1,1-1 1,-1 1-1,0-1 1,1 0-1,-1 0 1,0-1-1,0 1 1,0-1-1,0 0 0,-1 1 5,-21 8 138,-16 8-32,30-14-74,0 1 0,1 0 1,0 1-1,0 0 0,0 1 0,-9 8-32,-10 6 48,22-17-35,1 1 1,-1 0-1,1 1 0,-2 2-13,-7 6 27,12-13-48,4-1 19,0 0 1,-1 0 0,1 1 0,0-1-1,-1 0 1,1 0 0,0 0 0,0 0-1,-1 0 1,1 0 0,0 1-1,0-1 1,-1 0 0,1 0 0,0 0-1,0 1 1,0-1 0,-1 0 0,1 0-1,0 1 1,0-1 0,0 0-1,0 0 1,0 1 0,-1-1 0,1 0-1,0 1 1,0-1 0,0 0 0,0 0-1,0 1 1,0-1 0,0 1 1,-3 6 148,-41 36-84,-20 17 459,62-58-546,-8 8 153,9-9-168,1-1-84,0 0 68,-1 28 44,1-22 2,0 1 0,0-1 0,0 1 0,1-1 0,0 1 0,1 2 8,3 6-112,-4-10 129,-1 0 1,1 0-1,-1 1 1,0-1-1,0 0 0,-1 0 1,1 0-1,-1 0 1,0 1-1,-1-1 1,1 0-18,-3 11-48,4-14 61,0-1-1,0 0 1,-1 1-1,1-1 1,0 0-1,0 0 1,-1 1-1,1-1 1,-1 0-1,1 0 1,-1 0-1,1 0 1,-1 0-1,0 0 1,0 0 0,1 0-1,-1 0-12,0 0 123,-2 11-230,6 5 310,2 5-347,-10 37 565,5-58-453,0 1 31,0 0 0,0 0 0,-1 0 0,1 0 1,0 0-1,-1 0 0,1 0 0,-1 0 0,0 0 0,0 0 0,0 0 0,0 1 1,0-3 38,1 0-28,-1 1-74,-2 4 48,2-4 107,1-1 5,0 0-99,-1 0 0,1 0 1,0 0-1,-1-1 0,1 1 0,-1 0 0,1 0 1,0 0-1,-1 0 0,1 0 0,0-1 0,-1 1 0,1 0 1,0 0-1,-1-1 0,1 1 0,0 0 0,0-1 1,-1 1-1,1 0 0,0 0 0,0-1 0,-1 1 0,1-1 1,0 1-1,0 0 0,0-1 0,0 1 0,0 0 1,0-1-1,0 1 0,0-1 0,-1 1 0,1-1 3,1-15 186,-1 12-143,-5-45 117,-3 21-272,26 67-528,-16-31 666,1 1 0,-1 0-1,0-1 1,-1 1 0,0 3-26,1 6 47,11 51-324,-7-42 260,-5-21 21,1 0 0,-1 1 1,0-1-1,0 6-4,3 37 6,-3-37 5,0 0-1,0 0 1,-1 0-1,0 1 1,-2 0-11,0 10-19,1 1 1,1-1 0,2 3 18,-1 19-31,-1 177 687,-1-209-605,-1-1 0,0 1-1,-1-1 1,-1 0-1,0 0 1,-3 7-51,-6 18 102,9-29-116,4-6 6,-1-1 0,0 1 0,1 0 0,-1-1 1,1 1-1,-1-1 0,1 1 0,0 0 0,0-1 1,0 1-1,0 0 0,0-1 0,0 1 0,0 0 0,0-1 1,1 1-1,-1-1 0,0 1 8,2 6 35,0 0 0,0-1 1,0 1-1,1-1 0,1 3-35,10 31-64,-13-38 68,0 0 1,0 0-1,0 1 0,0-1 1,-1 1-1,1-1 0,-1 1 1,0 0-5,2 14 50,-1 4 388,-2-12-476,0-8 16,0 0-1,0 1 1,1-1-1,-1 1 0,0-1 1,1 1-1,-1-1 1,1 1-1,0-1 0,0 1 1,0 0 22,4 34-140,-1-6 128,-2-17 36,0 1 0,1-1-1,0 0 1,1 0-1,1 0 1,0 0 0,5 10-24,-8-18 0,1 0 1,-1-1-1,1 1 0,-2 0 1,1 0-1,-1 0 1,0 2-1,3 22-19,9 9-93,-11-36 103,0 1 1,0-1 0,1 0-1,-1 0 1,1 1-1,0 1 9,8 16-19,2 14 79,-9-30-37,-1 0 0,0 0 0,0 0 1,-1 0-1,0 0 0,0 0 0,0 0 1,0 5-24,4 43-38,-5-24 44,0 25 68,-4 24-74,1-35 12,4 42-12,0-40-81,-4 30 81,3-60 83,-1-10-48,1 1 1,-1-1 0,1 0 0,-2 1-1,1-1-35,-1 2 23,1 0 1,0 1-1,0-1 0,0 1 0,1-1 0,1 1-23,-3 28-37,1 0 74,1-29 22,0-1-1,0 1 1,0 0 0,-1 0-1,0 0 1,-1 0-59,1-1 14,0 0-1,1 0 1,-1 0-1,1 0 1,0-1 0,1 6-14,0 9-93,7 190 40,-3-61 149,-10-38-155,5-107 77,0-1 0,-1 1-1,1 0 1,-1-1 0,0 1-1,-1-1 1,1 1-18,0 0 4,-1-1-1,1 1 1,1 0 0,-1-1-1,0 1 1,1 0 0,0 0-4,0 5-8,0 1 30,0 0 0,-1 0 0,0 0 0,-2 9-22,-13 77 85,10-63-87,2 1 0,1 0 0,2 0 0,2 15 2,-1-11-45,3 38 215,2-53-79,-4-20-78,0 0 1,0 0-1,0 0 0,-1 1 1,1-1-1,-1 1-13,2 19 0,-1-18 5,0-1 1,-1 1-1,1-1 0,-1 1 1,0-1-1,0 1 0,-1-1 1,0 1-1,1-1 0,-2 1 1,0 2-6,1-1-239,0 0 1,0-1-1,0 1 0,1 0 1,0-1-1,0 2 239,0-3-216,0-3-1107,0-1 176,5 6-2250,3 4 960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6:34.40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3073 3377 160,'47'8'336,"-43"-8"-211,-1 0-1,1-1 1,0 1-1,-1-1 1,1 1 0,-1-1-1,1 0 1,-1-1-1,0 1 1,1-1 0,0 0-125,-4 2 117,0 0-26,0 0-17,3-3 326,-4 4-391,1-1-1,-1 1 1,0-1-1,0 0 0,1 1 1,-1-1-1,0 0 1,0 0-1,0 1 0,0-1 1,1 0-1,-1 0 1,0 0-1,0 0 1,0 0-1,0 0 0,0 0 1,0 0-1,1-1 1,-1 1-1,0 0 0,0 0 1,0-1-1,1 1 1,-1 0-1,0-1 1,0 1-1,0-1-8,-23-17 589,22 16-576,0 0-11,1 1 0,0-1 0,0 0 0,0 0 1,1 0-1,-1 0 0,0 0 0,1 0 0,-1 0 1,1-1-1,0 1 0,-1 0 0,1 0 1,0 0-1,1-1-2,-1 0 14,-1 0 0,1 0 1,0 0-1,-1 0 0,1 0 1,-1 1-1,0-1-14,-2-6 136,0 0 0,1 0 0,-1-1 0,2 1 0,0-1 0,0 1 1,0 0-1,2-5-136,-4-26 132,1 12-59,2 22-54,0 0 1,0 0 0,-1 0-1,0 1 1,0-1-1,0 0 1,-1 0-1,0 1 1,0-1 0,0 1-1,-2-3-19,-1 0 58,2 4-69,0-1 1,0 1-1,0 0 1,0 1-1,0-1 1,-4-2 10,1-1 103,6 6-99,0 1-1,0-1 1,-1 1 0,1-1 0,0 1 0,-1-1-1,1 1 1,0-1 0,-1 1 0,1-1-1,-1 1 1,1 0 0,0-1 0,-1 1-1,1 0 1,-1-1 0,1 1 0,-1 0 0,0 0-1,1 0 1,-1-1 0,1 1 0,-1 0-1,1 0 1,-1 0-4,1-1-3,0 0-1,-1 0 1,1 0-1,0 0 1,0 0-1,0 0 1,0 0-1,0 1 1,1-1 0,-1 0-1,0 0 1,0 0-1,1 0 1,-1 0-1,0 0 1,1 0-1,-1 0 1,1 1-1,-1-1 1,1 0 3,21-22 101,-16 17-128,13-15 156,-18 16 94,-10 3-340,9 1 130,-1 1-1,1-1 0,-1 0 1,1 1-1,0-1 1,0 1-1,-1-1 1,1 0-1,0 1 0,0-1 1,0 0-1,-1 1 1,1-1-1,0 0 0,0 1 1,0-1-1,0 0-12,-1-7 141,-9-17-175,4 8 233,4 12-274,1 2 75,-1 1 1,1-1-1,0 0 0,0 0 0,1 0 0,-1 0 0,1 0 0,-1-2 0,1 4-134,0 1 28,0 0 104,6 0-5,0 0 0,0 0 0,0 0 0,0 1-1,0 0 1,0 0 0,-1 1 0,5 1 7,9 1 35,-17-4-29,0 1-1,0-1 1,0 0-1,0 1 1,0-1-1,0 1 1,0 0 0,0-1-1,0 1 1,-1 0-1,2 1-5,17 11-192,16 13 192,-33-24 0,0 1 1,-1-1-1,1 1 1,-1 0 0,1 0-1,-1 0 1,0 0-1,0 0 1,0 1 0,-1-1-1,6 14 87,0 2-134,1 0 1,5 6 46,-13-24-37,0-1 0,0 0 100,0 0 28,0 0 58,0 0-90,0 0-123,0 0 0,-1 0 77,0-1 1,0 1-1,1 0 0,-1-1 1,0 1-1,0-1 0,0 1 1,0-1-1,0 1 0,0-1 1,1 1-1,-1-1 0,0 0 1,0 0-14,0 0-6,-1 1 1,0-1 0,0 0-1,0 0 1,0 1-1,0-1 1,0 1-1,0 0 1,0 0-1,0 0 1,0-1 5,-9 0 70,-6-3 36,15 4-109,-1-1 0,1 1 0,-1-1 0,1 1 0,0-1 0,-1 0 0,1 0 0,0 0 0,0 0 0,0-1 0,0 1 0,0 0 0,0-1 0,-2-1 3,2 1 25,0-1-1,0 1 0,0-1 1,0 0-1,1 0 0,-1 0 1,1 0-1,-1 0 0,1 0 1,0 0-1,0 0 0,0-1 1,1-1-25,-2-6 66,2-1 0,-1 1 0,2-6-66,-1-4-131,5-31 254,-5 32-113,-1 11 7,1 0-1,0 0 0,1 0 0,0 1 0,2-9-16,-1 5-4,1 0 1,-2 0 0,1 0-1,-2-1 4,5-31-77,-1 4-46,-1 29 161,0 0-1,-1 0 0,0 0 1,0 0-1,-1-4-37,-1 9-33,1 0 0,0-1 0,0 1 0,0 0 0,2-2 33,-1 2-14,-1 1 0,1-1 0,-1 0 0,-1 0 0,1-2 14,1-4 117,-2 11-114,0 0-1,0 1 0,1-1 1,-1 0-1,0 0 0,0 0 1,0 1-1,0-1 0,0 0 1,0 0-1,0 0 0,0 1 1,0-1-1,0 0 0,-1 0 1,1 1-1,0-1 0,-1 0 1,1 0-1,0 1 0,-1-1 0,1 0 1,-1 1-1,1-1 0,-1 0 1,1 1-1,-1-1 0,1 1 1,-1-1-1,0 1-2,0-2 25,0 0 0,0 0 0,1 1 0,-1-1 0,0 0 1,1 0-1,-1 0 0,1 1 0,0-1 0,-1 0 0,1 0 0,0 0 0,0 0 0,0-1-25,-2-15-42,-6-35 0,7 46-13,-1 1 67,1 0 1,-1 0 0,0 1 0,-1-1 0,1 0-1,-1 1 1,0-1 0,-1 1 0,1 0-1,-1 0 1,-1 0-13,2 2 26,1 0 0,-1 0 0,1-1 1,0 1-1,0 0 0,0-1 0,0 1 0,1-1 0,-1 1 0,1-1 0,0 0 0,0 0 0,0 0 1,0 0-1,1 1 0,0-1 0,0 0 0,0 0 0,0-1-26,0-37 203,0 42-209,0-1 0,1 0 0,-1 0 0,0 0 0,0 0 0,1 1 0,-1-1 0,0 0 0,1 0 0,-1 0 0,1 1 0,-1-1 0,1 0 6,4-10-29,-2-32 365,-3 39-346,0 0 0,0 0 0,0 0 0,0 0 1,-1 0-1,1 0 0,-1 0 0,0 0 0,0 0 0,-1 0 0,1 1 0,-1-1 0,0 1 0,0-1 10,-15-42 118,16 43-111,0-1 1,0 1-1,0 0 0,0-1 1,1 1-1,-1 0 1,1-1-1,0-2-7,0 3-13,0 0 1,0 1-1,0-1 0,-1 1 1,1-1-1,-1 1 0,0-1 1,1 0-1,-1 1 0,0 0 1,-1-2 12,-3-5 34,0 0 0,1 0 0,1-1 0,-1 0 0,0-3-34,-2-26-80,5 36 79,0 1-1,1-1 0,-1 0 0,1 0 1,-1 1-1,1-1 0,0 0 0,0 0 0,0 1 1,0-1-1,1 0 0,-1 0 0,1 1 1,0-1-1,0 0 0,0 1 0,0-1 0,0 1 1,0-1-1,1 1 0,-1 0 0,1-1 1,0 1-1,1-1 2,-3 1-8,1 1 0,0 0 1,0-1-1,0 1 1,0 0-1,0 0 0,0 0 1,0 0-1,0 0 0,1 0 1,-1 0-1,0 0 0,0 0 1,1 0-1,-1 1 1,1-1-1,-1 0 0,1 1 1,-1 0-1,1-1 0,-1 1 1,1 0-1,-1 0 0,1-1 1,-1 1-1,1 0 1,0 1-1,-1-1 0,1 0 1,-1 0-1,1 1 0,-1-1 1,1 1-1,-1-1 0,1 1 1,-1 0-1,1 0 8,0 0 2,0 1 0,-1-1 1,1 1-1,-1 0 0,1-1 0,-1 1 0,0 0 0,1 0 1,-1 1-3,10 11 7,24 18-29,-34-29 100,1-1 53,3-6-62,-1-2-137,-4 6 66,0 0-1,0-1 1,0 1 0,0 0-1,0 0 1,1 0 0,-1 0-1,0 0 1,0-1 0,0 1-1,0 0 1,0 0 0,0 0-1,0 0 1,0 0 0,0 0-1,1-1 1,-1 1 0,0 0-1,0 0 1,0 0 0,0 0-1,0 0 1,0 0 0,1 0-1,-1 0 1,0 0 0,0 0-1,0 0 1,0 0 0,1 0-1,-1 0 1,0 0 0,0 0-1,0 0 1,0 0 0,0 0-1,1 0 1,-1 0 0,0 0-1,0 0 1,0 0 0,0 0-1,1 0 1,-1 0-1,0 0 1,0 0 0,0 0-1,0 0 1,0 0 0,0 1-1,1-1 1,-1 0 0,0 0-1,0 0 1,0 0 0,0 0-1,0 0 1,0 1 0,0-1 2,1 0 9,0 1 0,-1-1 1,1 0-1,0 1 0,0-1 1,-1 0-1,1 0 0,0 0 1,0 0-1,-1 1 0,1-1 0,0 0 1,0 0-1,-1 0 0,1-1 1,0 1-1,0 0 0,-1 0 1,1 0-1,0 0 0,0-1 0,-1 1 1,1 0-1,0-1 0,-1 1 1,1-1-1,0 1 0,-1-1-9,4-2-13,-1 0-1,0 0 0,0 0 0,0-1 1,1-1 13,-3 3 1,0 0 0,0 0 0,-1 0 0,1 0 0,-1 0 0,1 0 0,-1 0 0,0 0 0,0 0 0,0 0 0,0 0 1,0-1-1,0 1 0,-1 0 0,1 0 0,-1 0 0,1 0 0,-1 0 0,0 0 0,0 1-1,0-1 18,0 0-1,-1 0 0,1 0 1,0 0-1,0 0 1,0 0-1,1 0 0,-1 0 1,0 0-1,1 0 1,-1 0-1,1 0 0,0-1-17,-3-10-23,2 12 23,0-1 0,1 1 0,-1-1 0,0 1 0,-1-1 1,1 1-1,0 0 0,0 0 0,0-1 0,-1 1 0,1 0 0,-11-11 36,9 4 3,-1-1 1,1 0-1,-1-7-39,-7-17 250,2-7-458,6 31 235,1 0-1,0 0 1,1-1-1,0 1 1,0 0-1,1 0 1,0-1-1,1-1-26,-1-10 23,1 13-28,0 0-1,1 0 1,0 0 0,0 1 0,1-1 0,0 0-1,0 1 1,4-7 5,9-21-1,-14 26-2,0 0-1,0 0 0,0 0 1,-2 0-1,1 0 1,-1 0-1,0 0 1,-1 0-1,1 0 1,-2 0-1,0 1 0,0-1 1,0 0-1,-1 1 1,0-1-1,-1 1 1,0 0-1,-4-6 4,-9-14-43,14 25 48,1 0 0,0-1-1,0 1 1,0-1 0,0 0-1,0-2-4,-9-16 31,-1 1 7,9 16-1,1-1 0,-2 1 1,1 0-1,-4-4-37,-9-14-152,12 17 197,0 0-1,0 0 1,-1 0-1,0 0-44,3 5-4,1-1-1,-1 0 1,1 0-1,0 0 1,0 0-1,-1 0 0,1-1 1,1 1-1,-1 0 1,0 0-1,0-1 5,-3-9 392,-1 5-486,4 7 91,1-1 0,-1 1 0,1-1 0,-1 1 0,1-1 0,-1 0 0,1 1 0,-1-1 0,1 0 0,0 1 0,-1-1 0,1 0 0,0 1 0,0-1 0,0 0 3,-6-18-12,4 16 25,1 0 0,0 0 0,0-1-1,0 1 1,0 0 0,1-1 0,0 1 0,-1-2-13,-8-67 96,9 71-99,-1-1 1,1 0-1,0 1 1,-1-1 0,1 0-1,-1 1 1,1-1-1,-1 0 1,0 1-1,0-1 1,0 1 2,0-1-5,1 1-1,-1-1 1,0 1 0,0-1-1,1 1 1,-1-1 0,1 0-1,0 0 1,-1 1 0,1-1-1,0 0 6,-5-90 123,15 46-288,-7 8 202,6 1 288,-9-29-687,-1 63 373,0 1 0,0 0 1,-1 0-1,1 0 1,-1 0-1,1 0 0,-1 0 1,0 0-1,0 1 0,-1-2-11,-1 0-1,2 0 7,0 1 0,0-1 0,0 1 0,0-1 0,0 0 0,1 0 0,-1 0 0,0-2-6,2 4-6,0 0 1,0 0-1,0 0 0,0-1 1,0 1-1,-1 0 1,1 0-1,0 0 1,0 0-1,-1 0 0,1 0 1,-1 1-1,1-1 1,-1 0-1,1 0 1,-1 0-1,1 0 0,-1 0 1,0 1-1,0-1 1,1 0-1,-1 0 1,0 1-1,-1-1 6,-2-3 54,2 1-76,1 3 20,1 0 0,0 0 0,0-1 0,0 1 0,0 0 0,-1 0 0,1 0 0,0 0 0,0-1 0,-1 1 0,1 0 0,0 0 0,0 0 0,-1 0 0,1 0 0,0 0 0,0 0 0,-1 0 0,1 0 0,0 0 0,0 0 0,-1 0 0,1 0 0,0 0 0,0 0 0,-1 0 0,1 0 0,0 0 0,-1 0 2,0 0 2,0 0-1,0 0 1,0 0 0,0 0 0,-1 0-1,1 0 1,0-1 0,0 1 0,0 0 0,0-1-1,0 1 1,0-1 0,0 1 0,0-1-1,0 1 1,0-1 0,0 0 0,0 0 0,0 1-1,0-1 1,0-1-2,0 0 0,0 0 1,0 0-1,0 0 1,0 0-1,1 0 1,-1-1-1,1 1 0,-1 0 1,1-1-1,0 1 1,0 0-1,0-1 0,0 1 0,0-33-128,5 13 246,3-6-113,-12-71-58,5 98 45,-1-1 0,0 0 0,0 0 0,1 1 0,-1-1 0,1 0 0,0 1 0,-1-1 0,1 0 0,0 0 8,1 0-2,-2 0 1,1 0-1,0 1 0,0-1 1,-1 0-1,1 0 1,-1 0-1,1 0 0,-1 0 1,0-2 1,5-19 357,-5 18-412,0 0-1,1 0 1,-1 0-1,1 1 1,1-3 55,-1 6-12,0-1 0,0 1 0,0 0 0,-1 0 1,1-1-1,0 1 0,-1-1 0,1 1 0,-1 0 1,1-1-1,-1 1 0,0-1 0,1 1 0,-1-2 12,0 2 48,2-7-165,-2 7 118,0 1 0,0 0-1,0-1 1,-1 1 0,1 0-1,0-1 1,0 1 0,-1 0 0,1 0-1,0-1 1,-1 1 0,1 0 0,0 0-1,-1 0 1,1 0 0,0-1-1,-1 1 1,1 0 0,-1 0 0,1 0-1,0 0 1,-1 0 0,1 0-1,-1 0 1,1 0 0,0 0 0,-1 0-1,1 0 1,0 0 0,-1 0 0,1 0-1,-1 0 1,1 0 0,0 1-1,-1-1 1,1 0 0,0 0 0,-1 0-1,1 1 0,-2 0-12,-7 1 83,7-1-75,0-1 1,0 1-1,0 0 0,1-1 0,-1 1 0,0 0 0,0 0 1,1 0-1,-1 1 0,0-1 0,1 0 0,-1 0 0,0 2 4,1-2 91,1-1-32,0 0-75,0 0-27,4-3-30,18-11-64,-14 7 133,-6 4 79,-3 3 27,-13 12-54,-3 2-128,16-12 76,-1-1 1,0 1 0,1-1 0,-1 0-1,0 1 1,0-1 0,0 0 0,0 0-1,0-1 1,0 1 0,-1 0 0,1-1-1,0 1 1,0-1 0,0 0 0,-1 1-1,1-1 1,-1 0 3,3 0-5,-1 0 1,1 0-1,-1 0 0,0 0 0,1 0 0,-1 0 1,1 0-1,-1 1 0,1-1 0,-1 0 1,1 1-1,-1-1 0,1 0 0,0 1 0,-1-1 1,1 0-1,-1 1 0,1-1 0,-1 1 5,1 0 0,-1-1-1,1 1 0,-1-1 0,0 1 0,1-1 1,-1 1-1,0-1 0,1 1 0,-1-1 0,0 1 1,0-1-1,1 0 0,-1 0 0,0 1 0,0-1 1,0 0-1,0 0 0,1 0 0,-1 0 0,-1 0 1,-28-5 96,9 13 22,20-8-114,0 1 1,0-1-1,0 0 0,0 0 1,0 0-1,0 0 1,0 0-1,0 0 0,-1 0 1,1 0-1,0 0 1,0 0-1,0-1 1,0 1-1,0 0 0,0-1 1,0 1-1,0-1 1,0 1-1,0-1 0,0 1 1,0-1-1,1 0 1,-1 0-1,0 1 1,0-1-1,0 0 0,1 0 1,-1 0-5,1 1-2,-1-1 1,1 1 0,0 0-1,0 0 1,0 0 0,-1 0-1,1 0 1,0 0 0,0-1-1,-1 1 1,1 0 0,0 0-1,0 0 1,-1 0 0,1 0 0,0 0-1,0 0 1,-1 0 0,1 0-1,0 0 1,0 0 0,-1 0-1,1 0 1,0 0 0,-1 1 1,1-1-1,0 0-1,0 0 1,0 0 0,0 0 0,0 0 0,0 0 0,0 0 0,-1 0 0,1 0 0,0 0 0,0 0 0,0 0 0,0 0 0,0 0 0,0 0 0,-1 0 0,1 0 0,0 0 0,0 0 0,0 0 0,0 0 0,0 0-1,0 0 1,0 0 0,-1-1 0,1 1 0,0 0 0,0 0 0,0 0 0,0 0 0,0 0 0,0 0 0,0 0 0,0 0 0,0 0 0,0 0 0,0-1 0,0 1 0,-1 0 0,1 0 0,0 0 0,0 0 0,0 0-1,0 0 1,0 0 0,0-1 0,0 1 0,0 0 0,0 0 0,0 0 0,0 0 0,0 0 0,0 0 0,0-1 0,0 1 0,0 0 0,1 0 0,-1 0 0,0 0 0,0 0 1,-1-1-3,1 1 1,-1-1 0,1 1 0,-1 0-1,0-1 1,1 1 0,-1 0-1,1-1 1,-1 1 0,0 0-1,1 0 1,-1 0 0,0-1-1,1 1 1,-1 0 0,0 0 0,1 0-1,-1 0 1,0 0 0,0 0-1,1 1 1,-1-1 2,-1 0-9,1 0 0,-1 0 0,1 0 0,-1 0 0,1 0 0,-1 1 0,1-1 0,-1 1 0,1-1 0,-1 1 0,0 0 9,1 0-5,-1 0 1,1 0-1,-1 0 0,1-1 0,-1 1 0,0 0 0,1-1 0,-1 1 0,0-1 0,0 0 0,1 1 0,-1-1 0,0 0 0,0 0 5,-30 0 84,19-1 88,1 1-230,-4 0 44,0 1-1,0 0 1,-5 1 14,-52 5 154,46-5-224,22-3 59,0 1-1,0 1 1,1-1 0,-1 1-1,0-1 1,0 2 11,0-1 6,-1-1 1,0 1-1,0-1 0,0 0 1,1 0-1,-3-1-6,-10 0-102,4-3 222,2 0-38,-7-1-53,14 4-33,0-1 1,0 1-1,0 0 1,0 1-1,-3-1 4,-48-3-107,49 4 105,0 2 0,-1-1 0,1 1 0,0 0 0,0 1 0,0 0 0,0 0 0,1 0 0,-6 4 2,-20 9 56,19-12-39,-1 1 1,1-2 0,-1 0-1,0-1 1,0 0-1,0-1 1,0 0 0,0-1-1,0-1 1,-12-2-18,-12 1-35,28 2 18,-1 0 0,0-1 0,-1-1 17,-13 0-104,20 2 110,0-1 1,-1 1 0,1-1 0,0 0 0,0 0-1,0-1-6,-10-3 32,0 0 0,-1 1 0,-14-2-32,15 4-111,1 0 95,0 0-1,-8 1 17,-77 5 0,76-5 50,18 0-66,1 0 0,-1 1 0,0 0-1,1 0 1,-1 0 0,1 1 0,-1 0-1,0 0 17,-2-1 6,1 1-1,0-1 0,0 0 1,0 0-1,-1-1 0,1 0 1,0 0-1,-3-1-5,-8-1 85,15 3-81,-4-1-16,0 0 0,1 0 0,-1 0 0,0 1 0,0 0 0,0 0 0,0 1 0,0 0 0,0 0 0,1 0 0,-4 2 12,-7 1 61,0 0-1,0-1 1,-9 1-61,-7 1-182,-23 6 182,-5 0-169,39-8 304,0 1 1,-14 5-136,20-5 11,0-1 0,-1-1-1,1 0 1,-7 0-11,-34 4-193,29-3 212,-1 0-1,0-2 0,-6-1-18,27 0-17,-10 3 131,15-2-132,0-1 0,0 1 1,0-1-1,0 0 0,0 1 0,0-1 0,0 0 0,0 0 1,0 0-1,0-1 18,-17-3 82,0-2-1,0 0 1,-2-2-82,-30-3 27,-6-5-40,24 8-33,-10-6 46,28 9 12,1 1-1,-1 0 1,0 1 0,0 1-1,0 0 1,0 1 0,0 1-1,0 0 1,-1 1-1,1 1 1,-1 0-12,-31 11-304,28-8 330,16-4-21,0 0 0,0 0-1,0 0 1,0-1-1,0 1 1,0-1 0,-2 0-5,-50-4 224,15 0-118,20-5 89,17 7-210,-1 1 1,1-1-1,-1 1 0,0-1 1,1 1-1,-2 0 15,-21-8-20,22 7-9,0 1 0,0-1 0,0 1 0,0 0 1,0 0-1,-1 0 0,1 1 0,-2-1 29,3 1 8,2 0-10,0-1 1,0 1 0,0 0-1,0 0 1,0 0 0,0 0 0,0 0-1,0 0 1,1 0 0,-1 1 0,0-1-1,0 0 1,0 0 0,0 1 1,-3 1-38,4 0-27,1-1-1,0 1 1,0-1 0,0 1-1,0-1 1,0 0-1,0 1 1,1-1-1,-1 0 1,0 0-1,2 1 66,4 4-872,-1-1-1,1 2 1,-1-1-1,-1 1 1,3 3 872,-5 3-2016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33:56.30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690 0 832,'11'4'939,"25"12"463,-24-11-1382,0 0-1,-1 1 1,7 4-20,-15-8 84,-1 0 1,0 0-1,1 1 0,-1-1 1,0 1-1,0-1 0,-1 1 1,1-1-1,0 1 1,-1 0-1,0 0 0,1 1-84,13 42 224,-9-27-212,-1-3-36,-2 0 1,0-1 0,-1 4 23,7 30 118,-2-20-154,2 5 307,10 27-271,-16-50-3,0 1 0,0-1 0,-1 1 0,-1 0 0,1 7 3,1 15 47,1 16 252,-1 42-299,-1-10 90,-1 92-248,-1-98 300,-2-39-340,-5 32 198,2-32 438,1 31-438,-1 214-27,1-74 347,4-147-299,8-82-181,14-167-253,-1-1 256,43-233 194,-53 321 171,-5 0 0,-5-17-208,4 59-98,-3 44-61,0 0-1,-2 1 1,0-13 159,-2 12-97,1 6 114,1 1-1,-1-1 0,2-5-16,-1-1-53,0 0-1,-1 0 1,-1-3 53,-1-30 96,3 39-81,-1 0-1,0-1 1,0 2-1,-1-1 1,0 0-1,-1 0 1,0-1-15,3 10-5,-1 0 1,1-1 0,0 1-1,0 0 1,0 0 0,0-1-1,-1 1 1,1 0 0,0 0-1,0-1 1,-1 1 0,1 0 0,0 0-1,0-1 1,-1 1 0,1 0-1,0 0 1,-1 0 0,1 0-1,0 0 1,0 0 0,-1-1-1,1 1 1,0 0 0,-1 0 0,1 0-1,0 0 1,-1 0 0,1 0-1,0 0 1,-1 0 0,1 0-1,0 1 1,-1-1 0,1 0-1,0 0 1,-1 0 4,0 0-11,1 1-1,-1-1 1,0 0 0,1 1-1,-1-1 1,0 1 0,1-1-1,-1 1 1,1-1-1,-1 1 1,1 0 0,-1-1-1,1 1 1,-1-1 0,1 1-1,0 0 12,-8 18 58,1 1-1,1 1 0,1-1 1,0 6-58,-3 15 317,3-21-281,2-1 0,-2 17-36,-4 388 634,9-421-634,-9 278 272,6-86 120,3 151-112,8-212 14,-1 18 20,-5-111-343,4 21 29,1 23 120,6 49-221,-8-19-109,2 166 393,-6-245-132,-1 6-95,-1 0 0,-3 8 44,1-17 183,1 23-183,-2 25 158,2-51-333,2 22 175,-1 17-156,-1 23 375,-2-117 228,0-18-447,0-2 273,-10-173-57,11 163-475,3-27 123,8-68 136,-4 96-45,8-71-312,20-77 357,0 11-523,-9 0 0,-6-24 523,-15-48-416,0-17 400,-1 236-216,-3-17 232,0-10 30,-3 21-367,1 19 77,-6-46 244,8 60 14,-1 1 1,-1 0 0,0-1-1,-4-5 2,5 15-58,2 7 57,1 0 0,0 0 0,0 0 0,0-1 0,0 1 0,0 0 1,-1 0-1,1 0 0,0 0 0,0 0 0,0 0 0,-1 0 1,1 0-1,0 0 0,0 0 0,0 0 0,-1-1 0,1 1 1,0 0-1,0 0 0,0 0 0,0 0 0,-1 0 0,1 1 0,0-1 1,0 0-1,0 0 0,-1 0 0,1 0 0,0 0 0,0 0 1,0 0-1,-1 0 0,1 0 0,0 0 0,0 1 0,0-1 1,0 0-1,0 0 0,-1 0 0,1 0 0,0 0 0,0 1 0,0-1 1,0 0-1,0 0 0,0 0 0,0 0 0,0 1 0,0-1 1,0 0-1,0 0 0,-1 0 0,1 1 0,0-1 1,-4 12-94,4-12 80,-6 23 47,2-1 0,1 1 0,0 0 0,2 0 1,1 18-34,-2 12 95,-3 145 51,-10 146 636,12-308-685,-59 511 947,43-418-1049,-33 189 188,32-224 61,-4-2 1,-16 36-245,0 0 251,-19 113-251,58-239 5,-6 30 112,-1 0 1,-1-1-1,-9 19-117,18-49 4,-1 0 0,1 0 0,-1 0 0,1 0 0,-1 0 1,1-1-1,-1 1 0,1 0 0,-1 0 0,0 0 0,1-1 0,-1 1 0,0 0 0,0-1 0,1 1 0,-1-1 0,0 1 1,0 0-5,-5-5 48,3-9 6,-3-40-2,2 1 0,2-27-52,9-112-72,-2 89-45,25-610 138,-24 531 156,6-305-210,-11 302 24,-3-211-611,-2 325 886,-2 1 1,-14-56-267,20 122-17,-1 0-1,0 0 1,0 1 0,0-1-1,0 0 1,0 0 0,0 0-1,-1 0 18,2 3-2,0 0-1,-1 0 1,1 0-1,0 0 1,0-1-1,0 1 1,0 0-1,0 0 1,0 0-1,-1 0 1,1 0-1,0 0 1,0 0-1,0 0 1,0 0-1,0 0 1,-1 0-1,1 0 1,0 0-1,0 0 1,0 0-1,0 0 1,0 0-1,-1 0 1,1 0-1,0 0 1,0 0-1,0 1 1,0-1-1,0 0 1,0 0-1,-1 0 1,1 0-1,0 0 1,0 0-1,0 0 1,0 0-1,0 1 1,0-1-1,0 0 1,0 0-1,0 0 1,0 0-1,-1 0 1,1 0-1,0 1 1,0-1-1,0 0 1,0 0-1,0 0 1,0 0-1,0 0 1,0 1-1,0-1 1,0 0-1,0 0 1,0 0-1,0 0 3,-2 12 23,2-12-23,-8 64-96,3 0 1,3 0-1,4 8 96,-2-4 57,24 481 80,-10-297-284,-4 13 603,-12 1 0,-14 24-456,3-179 199,-5 0 0,-5 0 0,-9 14-199,25-93 153,6-26-131,0 0 0,0 0 1,-1 0-1,0 0 0,0 0 0,0 0 0,-1 0 1,-2 3-23,4-8 0,1-1 1,0 0 0,0 1-1,0-1 1,0 0-1,-1 1 1,1-1 0,0 0-1,0 1 1,-1-1-1,1 0 1,0 0 0,0 1-1,-1-1 1,1 0-1,0 0 1,-1 1 0,1-1-1,0 0 1,-1 0-1,1 0 1,0 0 0,-1 0-1,1 0 1,-1 1-1,1-1 1,0 0 0,-1 0-1,1 0 1,0 0-1,-1 0 1,1 0 0,-1-1-1,1 1 1,0 0-1,-1 0 1,1 0 0,0 0-1,-1 0 1,1 0 0,0-1-1,-1 1 1,1 0-1,0 0 1,-1-1 0,1 1-1,0 0 1,0 0-1,-1-1 1,1 1 0,0 0-1,0-1 1,-1 1-1,-8-21 21,-2-20-26,1-1-1,2 0 1,3 0 0,0-5 5,-29-439-705,12 158 380,7-171-171,14 380 470,7-298-140,0 76 60,-5 281 175,5-40-69,-4 84-16,-3 10 28,0 9-13,-2 13-74,0 0 1,2 0 0,0 0-1,1 0 1,0 4 74,0 26 46,-25 557 301,21-428-306,-9 183 169,-1-138-64,-28 462 273,40-632-404,-10 119-137,10-142 184,1-12 51,0-1 0,-2 1-1,-2 11-112,5-25 5,0-1-1,0 0 0,0 1 0,0-1 0,0 0 0,0 1 1,0-1-1,-1 0 0,1 1 0,0-1 0,0 0 0,0 0 1,0 1-1,0-1 0,-1 0 0,1 1 0,0-1 0,0 0 1,0 0-1,-1 1 0,1-1 0,0 0 0,0 0 0,-1 1 1,1-1-1,0 0 0,0 0 0,-1 0 0,1 0 0,0 1 1,-1-1-1,1 0 0,0 0 0,-1 0 0,1 0 0,0 0 1,-1 0-1,1 0-4,-1-1 9,0 1 1,0-1-1,0 0 1,1 1-1,-1-1 1,0 0-1,1 0 1,-1 0-1,0 0 1,1 0-1,-1 0 1,1 0-1,0 0-9,-14-35 97,9 10-15,-3-20-82,4 22 19,-14-127 60,1 8-355,-47-379-391,4-287 726,50 632 215,-6-239-1748,19 500 450,5-1 0,16 78 1024,-15-106-283,16 88-223,1-28-326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33:59.16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547 60 1472,'-2'-5'205,"0"-1"1,1 1-1,-1 0 0,1-1 1,0 1-1,1-1 0,-1 1 1,1-6-206,-1 5 387,3 13-550,6 17 274,-1 1 0,-2 0 0,0 0 1,-1 1-1,-1 11-111,-1-14 174,25 161 392,-2-13-294,12 106-96,20 189-48,-25 28 1473,-17-4 28,-10-303-1436,42 426 261,-35-489-422,28 212 96,-33-285-405,-6-45 143,-1-7 22,-4-27 53,-56-418-63,-17-297-12,75 709 135,-43-701-50,40 26-228,-7 237 277,10 436 11,-10-121 21,8 142-86,2 22 43,0 29-15,-2 77-68,-1 19 305,6 471-72,3-384-175,0 125 173,-13 295 103,-22-122 534,29-499-613,-1 0 1,-1-1 0,-4 12-162,8-27-9,-1 0 0,1-1 1,-1 1-1,0 0 0,0-1 0,0 1 0,0 0 0,0-1 1,-1 1 8,2-2-3,0 1 1,0-1 0,-1 0 0,1 1 0,0-1 0,-1 0 0,1 0-1,0 0 1,-1 1 0,1-1 0,0 0 0,-1 0 0,1 0 0,-1 0-1,1 0 1,0 0 0,-1 0 0,1 0 0,-1 0 0,1 0 0,0 0-1,-1 0 1,1 0 0,0 0 0,-1 0 0,1 0 0,-1 0 2,0-1 4,-1-1-1,0 1 1,1-1 0,-1 1 0,1-1 0,0 1-1,0-1 1,-1 0 0,1 0 0,0 1 0,0-1 0,0 0-1,1 0 1,-1 0 0,0-2-4,-16-51 109,1-2-109,6 18 24,-21-93-419,6-1 0,6-1 395,17 118-10,-45-390-1344,12-114 1354,4-471 464,24 761 618,7 219-1001,0 4-89,0 0 0,0 1 1,0-1-1,-1 0 0,0 1 1,0-1-1,-1 0 8,2 7-1,0 0 0,0 0-1,0 0 1,0 0 0,0-1 0,0 1-1,0 0 1,0 0 0,0 0 0,0 0-1,0 0 1,0 0 0,0 0 0,0 0 0,0 0-1,0 0 1,-1 0 0,1 0 0,0 0-1,0 0 1,0 0 0,0 0 0,0 0-1,0 0 1,0 0 0,0 0 0,0 0-1,0 0 1,0 0 0,0 0 0,0 0-1,0 0 1,0 0 0,0 0 0,0-1 0,0 1-1,0 0 1,-1 1 0,1-1 0,0 0-1,0 0 1,0 0 0,0 0 0,0 0-1,0 0 1,0 0 0,0 0 0,0 0-1,0 0 1,0 0 0,0 0 0,0 0 0,0 0-1,0 0 1,0 0 0,0 0 0,0 0-1,0 0 1,0 0 0,0 0 0,0 0-1,-1 0 1,1 0 0,0 0 0,0 0-1,0 0 1,0 0 0,0 0 0,0 1 1,-2 8-86,-4 47-102,2 1-1,3 15 189,0-28-44,-3 220-81,-12 358 159,-19-178 327,24-327-23,-55 362 560,21-183-756,44-292-132,-3 27 91,-1 0 1,-6 18-102,8-44-78,0-8 16,-1-10-48,1-12-27,0-1 0,1 1 0,2-12 137,0-10-128,13-790-1813,17-17 3258,-30 833-1237,1 4 50,-1-1 0,-1 0 0,0 1 0,-2-1 1,-2-9-131,5 27-1,0 0 0,0 1 1,0-1-1,0 0 0,0 0 1,0 0-1,-1 0 0,1 0 1,0 0-1,0 1 0,0-1 1,0 0-1,0 0 1,0 0-1,0 0 0,-1 0 1,1 0-1,0 0 0,0 0 1,0 0-1,0 0 0,0 0 1,0 1-1,-1-1 0,1 0 1,0 0-1,0 0 0,0 0 1,0 0-1,-1 0 0,1 0 1,0 0-1,0 0 0,0-1 1,0 1-1,0 0 0,-1 0 1,1 0-1,0 0 0,0 0 1,0 0-1,0 0 1,0 0-1,0 0 0,-1 0 1,1 0-1,0-1 0,0 1 1,0 0-1,0 0 0,0 0 1,0 0-1,0 0 0,0 0 1,0-1-1,0 1 0,-1 0 1,1 0-1,0 0 0,0 0 1,0 0-1,0-1 0,0 1 1,0 0-1,0 0 1,-6 17-43,-5 38-23,3 0-1,1 6 67,-1 7 128,-27 264-613,7 254 485,32-443-1200,8-17-2144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34:10.84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309 8 1248,'0'0'10,"0"0"1,0 0 0,0 0-1,0 0 1,0 0-1,0-1 1,0 1-1,0 0 1,0 0-1,0 0 1,0 0-1,0 0 1,0 0-1,0 0 1,0 0-1,0-1 1,0 1-1,0 0 1,0 0-1,0 0 1,0 0-1,0 0 1,0 0-1,0 0 1,0 0 0,0 0-1,0 0 1,0-1-1,0 1 1,0 0-1,0 0 1,0 0-1,0 0 1,1 0-1,-1 0 1,0 0-1,0 0 1,0 0-1,0 0 1,0 0-1,0 0 1,0 0-1,0 0 1,0 0-1,0 0 1,1 0-1,-1 0 1,0 0-1,0 0 1,0 0 0,0 0-1,0 0 1,0 0-1,0 0 1,0 0-1,1 0 1,-1 0-11,0 0 292,-2 0 352,1 0-703,-12-1 1131,13 1-1063,0 0 0,0 0 0,0-1 1,0 1-1,0 0 0,0 0 0,0 0 0,0 0 0,0-1 0,0 1 0,-1 0 0,1 0 0,0 0 0,0 0 1,0 0-1,0-1 0,0 1 0,0 0 0,-1 0 0,1 0 0,0 0 0,0 0 0,0 0 0,0 0 0,0 0 1,-1 0-1,1 0 0,0 0 0,0 0 0,0 0 0,0 0 0,-1 0 0,1 0 0,0 0 0,0 0 0,-1 0-9,-9 1 77,8 0-73,1-1 1,0 1 0,-1-1-1,1 1 1,-1 0 0,1-1-1,0 1 1,0 0 0,-1 0-1,1 0 1,0 0 0,0 0-1,-1 1-4,-10 24 383,1 1 0,1 1-1,1 0 1,0 8-383,3-1 212,1 1 1,1 32-213,1-20 183,-10 89 140,2-20-268,4 36-55,17 279 123,0-218 271,13 155 332,-14-278-804,-4 1 0,-5-1-1,-9 81 79,2-111-26,-4 58 287,9-101-221,-1 1 0,-1-1 0,-1 0 0,-2 5-40,7-22 9,0 0 0,0-1 0,0 1 1,-1 0-1,1-1 0,0 1 0,-1 0 0,1-1 0,0 1 0,-1 0 0,1-1 0,-1 1 1,1-1-1,-1 1 0,1 0 0,-1-1 0,1 1 0,-1-1 0,0 0-9,1 0-6,0 1-1,-1-1 1,1 0 0,-1 0-1,1 0 1,0 0-1,-1-1 1,1 1 0,0 0-1,-1 0 1,1 0-1,0 0 1,-1 0 0,1 0-1,0 0 1,-1-1 0,1 1-1,0 0 1,-1 0-1,1-1 1,0 1 0,-1 0-1,1 0 1,0-1-1,0 1 7,-2-2-24,0-1 0,1 1-1,-1-1 1,1 1 0,-1-1-1,1 0 1,0 1 0,0-4 24,-7-31-152,3-1 1,1 0 0,1-19 151,1 15-144,-11-225-1146,5-321-577,19 308 1506,-5 154 253,4-33 151,1-92-1158,-11 189 922,-5-296-798,-1 303 1532,5 51-498,0-1-1,0 0 1,0 1-1,-1-1 0,1 1 1,-1-1-1,0 1 1,-1 0-1,1 0 0,-1-1-42,2 5 4,1-1 0,0 1-1,-1-1 1,1 1-1,0 0 1,-1-1 0,1 1-1,-1 0 1,1-1 0,0 1-1,-1 0 1,1 0 0,-1-1-1,1 1 1,-1 0-1,1 0 1,-1 0 0,1 0-1,-1 0 1,1-1 0,-1 1-1,1 0 1,-1 0 0,0 0-1,1 1 1,-1-1 0,1 0-4,-1 0 1,0 1 1,0-1-1,0 1 1,0-1-1,1 1 1,-1-1-1,0 1 1,0 0-1,1 0 1,-1-1-1,0 1 1,1 0-1,-1 1-1,-2 3 19,0 0-1,0 1 1,1 0-1,-1 2-18,2-7 11,-4 17 73,0 0 1,1 0 0,0 1-1,1 5-84,-2 78 197,1-30 212,-21 647 898,18-463-708,1-4-63,6-236-482,1 187 847,10 13-901,3-83 21,16 58-21,55 299 955,-76-398-740,0-7 205,-1-13-47,-5-55-413,-1 1 0,-1 0 1,0-1-1,-2 18 40,0 3-129,0-29 169,1 1 0,-2 0 0,-1 5-40,-3 25-56,-1 28 109,-2 0 1,-3-1-1,-4 2-53,9-52-174,6-14 189,0 0 0,0 0 0,0 0 0,0 0 0,0 0 0,0 0 0,1 0-15,-8-18 128,2-6-136,1-1 1,1 0 0,1 0-1,1 0 1,1 0 7,-4-27 122,-1-22-192,-13-87-212,1 17-218,3-39 500,13 146 9,-4-356 33,7 242-164,4-112 304,-1 170 44,4 1 1,10-38-227,-10 71 27,6-23-66,2 1 0,4 0-1,21-49 40,-20 58-14,-3 0 0,7-53 14,-25 118-4,52-279-268,-42 232 140,0-5-138,3 0 0,14-37 270,-24 76 32,0 3-13,-1 14-39,-1 8-32,6 27 254,-3-18-90,-1 0 1,0 13-113,27 420-182,-2 431 866,-26-755-440,-1 430 553,3 132 156,-3-469-1033,-2-120-384,6-794 16,4 167-528,34-133 976,33 150 572,-54 380-376,-8 48-249,1 5-27,-4 0 0,-3-1-1,-4-3 81,-3 70 0,-1 0-1,-1 1 1,0-1-1,-1 1 1,0-1-1,-1 1 1,0 0 0,0 0-1,-2 0 1,1 0-1,-3-3 1,7 13 5,-1 0 0,1 0-1,-1 0 1,1 0 0,-1 0 0,1 0-1,-1 1 1,0-1 0,1 0 0,-1 0-1,0 1 1,0-1 0,1 0 0,-1 1-1,0-1 1,0 1 0,0-1 0,0 1-1,0-1 1,0 1 0,0 0 0,0-1-1,0 1 1,0 0 0,0 0 0,-1 0-5,1 0-14,0 1-1,-1-1 1,1 1 0,0 0 0,-1-1 0,1 1 0,0 0 0,0 0 0,0 0 0,-1 0 0,1 0 0,0 0 0,0 0-1,1 1 1,-1-1 0,0 0 0,0 1 0,0-1 0,0 1 14,-4 11-21,-1-1 0,2 1 1,-1 0-1,2 0 0,0 1 0,0-1 1,2 1-1,-1 0 21,0 36 185,2 28-185,0-35 2,28 437-237,-26-448 214,64 649 1221,-23-387-213,-5-39-699,27 235 987,-63-450-1292,-2-29 29,1 0 0,0 0 1,0 0-1,1 1-12,-2-74-2710,-18-323 1964,17-62 746,14 126-127,-1 81 72,-4 12 201,3-113-249,-12 191 562,-9-39-459,9 180 40,0-7 98,0 0-1,-1 0 0,-1 0 0,-1 1 0,0-1 1,-6-13-138,10 28 3,-1-1 0,1 1 0,-1 0 0,0 0 0,0-1 0,0 1 0,0 0 1,0 0-1,0 0 0,0 0 0,0 0 0,0 0 0,0 0 0,0 0 0,-1 0 0,1 0 0,0 1 1,-1-1-1,0 0-3,2 1-10,-1 0 0,1 0 1,-1 0-1,1 0 1,0 0-1,-1 0 0,1 1 1,-1-1-1,1 0 1,-1 0-1,1 0 0,-1 0 1,1 0-1,-1 1 1,1-1-1,0 0 0,-1 1 1,1-1-1,-1 0 1,1 0-1,0 1 0,-1-1 1,1 1 9,-1 0-26,0 1 0,0-1 0,0 1 0,1-1 0,-1 1 0,1 0 0,-1-1 0,1 1 0,-1 0 0,1 0 26,-5 33-148,2-1-1,1 33 149,8 71-81,18 86-23,-11-118 138,16 115 6,8 62 107,41 453 136,-2-174-454,-29-225 219,-46-332-33,0 8 91,0-10-107,2-7-98,0-7 65,-1-1 0,0 1-1,0-1 1,-1 0-1,0-1 35,1-13-46,33-421-291,-3 43 322,-17 245-73,74-624 101,-60 559 113,-24 162 54,-2 0-1,-5-36-179,0 78 130,0 0-1,-1 0 0,-1 1 1,-2-6-130,5 23-28,1-1 1,-1 1-1,0-1 1,-1 1 0,1-1-1,0 1 1,-1 0-1,1-1 1,-1 1-1,0 0 1,1 0 0,-1 0-1,0 0 1,-1 0 27,3 2-6,-1 0 0,1 0 0,-1 1 0,1-1 0,0 0 1,-1 0-1,1 0 0,-1 0 0,1 1 0,0-1 0,-1 0 0,1 0 1,0 1-1,-1-1 0,1 0 0,0 1 0,-1-1 0,1 0 0,0 1 1,0-1-1,0 0 0,-1 1 0,1-1 0,0 1 0,0-1 0,0 0 1,0 1-1,0-1 0,-1 1 0,1-1 0,0 0 0,0 1 6,-4 16-89,4-16 78,-2 22-91,0 0-1,1 1 1,2 10 102,0 3 61,2 30 164,4 0-1,11 51-224,-7-56-107,61 344-293,19 290 949,-75-517-264,32 297-266,-36-368-15,27 195-8,-36-282 45,-1 20-41,2 11-153,-12-114-135,3-1 0,3 0 288,0 8-107,-11-205-233,-9-299 385,32-4-454,-5 475 324,42-445 74,-2 203-74,-2 47-80,-43 283 164,1 0 1,-1 0-1,0 0 0,0 0 1,0 0-1,0 0 1,0 0-1,0 0 0,0 0 1,0 0-1,0 0 1,0 0-1,0 0 0,0 0 1,0 0-1,0 0 1,0 0-1,0 0 0,0 0 1,0 0-1,1 0 1,-1 0-1,0 0 1,0 0-1,0 0 0,0 0 1,0 0-1,0 0 1,0 0-1,0 0 0,0 0 1,0 0-1,0 0 1,0 0-1,0 0 0,0 0 1,0 0-1,0 0 1,0 0-1,0 0 0,0-1 1,0 1-1,1 0 1,-1 0-1,0 0 0,0 0 1,0 0-1,0 0 1,0 0-1,0 0 0,0 0 1,0 0-1,0 0 1,0 0-1,0 0 1,0 0-1,0 0 0,0 0 1,0-1-1,0 1 1,0 0-1,0 0 0,0 0 1,-1 0 0,4 7-86,2 13-62,21 385 1129,-13-246-942,9 102-94,3-6 255,14 112-245,-24-266 38,48 290 926,-52-331-741,4 0 1,2 1-179,-14-53-135,1 1 1,0-1-1,1 0 0,0 2 135,-5-11-1,0 1-1,0 0 1,0 0-1,0 0 0,0 0 1,0 0-1,0 0 1,0 0-1,0 0 0,0 0 1,0 0-1,0 0 1,0 0-1,0 0 0,0 0 1,0 0-1,0 0 1,0 0-1,0-1 0,0 1 1,0 0-1,0 0 1,0 0-1,0 0 0,1 0 1,-1 0-1,0 0 1,0 0-1,0 0 0,0 0 1,0 0-1,0 0 1,0 0-1,0 0 0,0 0 1,0 0-1,0 0 1,0 0-1,0 0 0,0 0 1,0 0-1,0 0 1,0 0-1,1 0 0,-1 0 1,0 0-1,0 0 1,0 0-1,0 0 0,0 0 1,0 0-1,0 0 1,0 0-1,0 0 0,0 0 1,0 0-1,0 0 1,0 0-1,0 0 0,0 0 2,2-4 2,-1-1-1,0 1 1,1-1-1,-2 1 1,1-1-1,-1 1 0,1-1 1,-1 0-1,-1-3-1,1 3 3,-8-584-701,3 38 542,5 418 104,3 8-617,9-26 669,20-117-320,-19 164 279,-3 26 143,19-71-102,-27 143-22,-2 2-1,1 0 0,0 0 0,0 0 0,1 1 0,-1-1 0,1 0 0,0 1 0,0-1-1,1-1 24,-2 4 0,-1 1-1,0 0 0,0 0 0,0 0 1,0 0-1,1 0 0,-1 0 0,0-1 1,0 1-1,0 0 0,1 0 0,-1 0 1,0 0-1,0 0 0,0 0 1,1 0-1,-1 0 0,0 0 0,0 0 1,0 0-1,1 0 0,-1 0 0,0 0 1,0 0-1,1 0 0,-1 0 0,0 0 1,0 0-1,0 0 0,1 0 0,-1 0 1,0 0-1,0 1 0,0-1 0,0 0 1,1 0-1,-1 0 0,0 0 0,0 0 1,0 1-1,0-1 0,1 0 0,-1 0 1,0 0-1,0 1 0,0-1 0,0 0 1,0 0-1,0 0 0,0 1 0,0-1 1,0 0-1,0 0 0,0 0 0,0 1 1,0-1-1,0 0 1,4 18 10,12 172 83,-11-113-90,29 419-40,-10 72 208,-29 0 1637,4-170-1537,1-227-105,5 212-641,-4-377 109,1-10 253,0-15 144,-33-697 375,-12 301-513,-34-402-1509,-23 134 1211,58 506 474,38 165-73,0 1 0,-1 0 0,0-1 0,-1 2 0,0-1 0,-1 1 0,0 0 0,0 0 0,-1 0 0,0 1 0,-1 1 0,-6-6 4,-24-13-11,26 17-19,8 5 11,-1 0 0,1 0 0,0-1 0,-1 0 19,-21-22 17,8 10-109,18 16 57,0 1-1,0 0 0,0 0 1,-1 1-1,1-1 1,0 0-1,0 0 0,-1 0 1,1 1-1,0-1 1,-1 1-1,1-1 0,-1 1 1,1 0-1,0-1 1,-1 1-1,1 0 1,-1 0-1,1 0 0,-2 0 36,0 0-50,0 1-1,0 0 1,0 0-1,0-1 0,0 2 1,0-1-1,0 0 0,1 1 1,-3 1 50,-5 3-41,2 1 0,-1 0 1,1 1-1,0-1 0,-2 4 41,-3 5 16,1 0 0,1 1-1,1 0 1,-7 13-16,-30 76-146,32-69 64,-40 88 511,-5-2 1,-30 39-430,83-150 99,1-2-11,0 0 0,0 0 0,0-1 0,-2 0 0,1-1 0,-1 0-1,-8 8-87,15-16 13,0 1-1,0 0 0,0-1 1,0 1-1,0 0 0,0-1 0,0 1 1,0-1-1,0 0 0,0 1 0,0-1 1,0 0-1,0 0 0,0 1 1,0-1-1,0 0 0,-1 0 0,1 0 1,0 0-1,0 0 0,0-1 0,0 1 1,0 0-1,0-1 0,0 1 1,0 0-1,0-1 0,0 1 0,0-1 1,0 1-1,0-1 0,0 0 1,0 0-1,0 1 0,0-1 0,1 0 1,-1 0-1,0 0-12,-3-4 30,0-1 0,1 0 0,0 0 0,0 1-1,1-2 1,-1 0-30,3 6 0,-9-23-123,2-1 0,0 0 0,2-1 0,-1-8 123,-6-105-304,8 81 166,-15-228 250,19 282-106,-4-30 167,3 31-157,1 1 1,0 0-1,-1 0 0,0 0 0,0 0 0,1 0 1,-1 0-1,0 0 0,-1 0 0,1 0 0,0 1 1,-1-1-1,1 0-16,0 2 10,1-1 1,0 1-1,-1 0 1,1 0-1,-1-1 1,1 1-1,-1 0 1,1 0 0,-1-1-1,1 1 1,-1 0-1,1 0 1,-1 0-1,1 0 1,-1 0-1,1 0 1,-1 0-1,1 0 1,-1 0-1,1 0 1,-1 0-1,1 0 1,-1 0 0,1 0-1,-1 1-10,-11 9 234,-5 17 149,8-10-181,2 0 1,-2 8-203,9-25 17,0 0 0,0 0-1,0 0 1,0 0 0,0 0 0,0 0 0,-1 0-1,1 0 1,0 0 0,0 0 0,0-1 0,0 1 0,0 0-1,0 0 1,0 0 0,0 0 0,0 0 0,0 0-1,0 0 1,0 0 0,0 0 0,0 0 0,0 0-17,1-8 58,3-13-178,11-33-357,-4 13 389,-6 32-124,-3 17-96,-2 22 71,-5 78 312,6 16-75,0-25-86,-11 574 369,10-665-270,-25 526 1046,0 541 546,54-682-1866,-29-385 321,0-3-37,0-1 0,1 0 1,-1 0-1,1 0 0,1 3-23,-2-7-7,0 1 0,0-1-1,0 1 1,0-1-1,1 0 1,-1 1 0,0-1-1,0 0 1,1 1-1,-1-1 1,0 0 0,1 1-1,-1-1 1,0 0-1,1 1 1,-1-1 0,0 0-1,1 0 1,-1 0-1,1 1 1,-1-1 0,0 0-1,1 0 1,-1 0-1,1 0 1,-1 0 0,1 0-1,-1 0 1,0 0-1,1 0 1,-1 0 0,1 0-1,-1 0 1,1 0-1,-1 0 1,0 0 0,1 0-1,-1 0 1,1-1-1,-1 1 1,0 0 0,1 0-1,-1 0 1,1-1-1,-1 1 1,0 0 0,1-1-1,-1 1 1,0 0 0,0-1-1,1 1 1,-1-1 7,7-4-132,0-1 0,0 0 0,0-1 1,-1 0-1,0 0 0,-1 0 1,1 0-1,-1-1 0,-1 0 0,4-8 132,2-7-121,13-30-153,1 1 0,3 1-1,6-4 275,-31 52 4,0 0 0,1 0-1,-1 1 1,0-1-1,1 1 1,0-1 0,-1 1-1,1 0 1,0 0-1,0 0 1,0 1 0,0-1-1,1 1 1,-1-1-1,0 1 1,1 0 0,-1 0-1,0 1 1,1-1-1,0 1-3,0 0 18,1 0 0,-1 0 0,0 0 0,0 1-1,0 0 1,0 0 0,1 0 0,-1 0 0,0 1 0,-1-1 0,1 1-1,0 0 1,0 0 0,-1 1 0,1-1 0,0 2-18,10 8 2,-1 1-1,-1 0 1,0 1 0,4 6-2,41 64 41,3 5 316,-34-57 24,0-1-1,12 8-380,-26-27-48,1 0 1,0-2-1,1 0 0,1 0 0,-1-1 1,14 5 47,-22-11 8,0-1 0,0-1 0,-1 1 0,2-1 0,-1 0 0,0 0 0,0-1 0,0 0 0,0 0 0,1 0-8,15-2-7,-1-1 0,7-3 7,2 0 51,151-32-174,-140 33 35,-33 5 8,0-1-1,-1 0 0,1 0 1,4-2 80,-12 3 2,1 0 0,-1 0-1,0-1 1,0 1 0,0 0 0,0 0 0,0 0 0,0 0 0,0-1 0,0 1 0,0 0-1,0 0 1,0 0 0,0-1 0,1 1 0,-1 0 0,0 0 0,-1 0 0,1 0 0,0-1 0,0 1-1,0 0 1,0 0 0,0 0 0,0-1 0,0 1 0,0 0 0,0 0 0,0 0 0,0 0-1,0-1 1,0 1 0,-1 0 0,1 0 0,0 0 0,0 0 0,0 0 0,0 0 0,0-1 0,-1 1-1,1 0 1,0 0 0,0 0-2,-9-9-62,7 7 43,-22-28-292,1-1 0,1-1 1,2-1-1,-14-31 311,-14-23-192,33 62 90,-20-32-240,31 51 333,0 0 0,-1 1 0,0-1 0,0 1 0,0 0 0,-1 1 0,-5-4 9,4 5 138,9 7-200,8 8 61,-7-10-10,0 0 1,0 0-1,0 0 0,0 0 0,0 0 0,1-1 1,-1 0-1,0 1 0,1-1 0,-1-1 0,1 1 12,8 1-468,0-1 0,10 0 467,8 0-1134,32 5-216,-4-2-543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1:20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69 2144,'-3'-12'642,"1"-3"-372,19 37-819,-21-29 2386,4 8-1347,1 1-521,0 0 0,0 1 0,-1-1 0,1 0 0,-1 1 0,0-1 0,0 0 1,0 1 30,-12-4 1125,14 3-1163,-1 0 0,0 0 0,-1 0 0,1 1 0,0-1 1,-1 0-1,1 0 0,-1 1 0,0-1 0,1 1 38,-1-2 171,0-1 309,3-4 43,3 0-588,-4 4 40,0 0 0,0 0 0,0 0 0,-1 1 0,1-1 0,0 0 0,0 1 0,0-1 0,0 1 0,0 0 25,-1-1 11,0 1-1,0-1 0,0 1 1,0-1-1,0 0 0,0 1 1,1-1-1,-1 0 0,0 0 1,0 0-1,0 0 0,0 0 1,0 0-1,0 0 0,0 0 1,0 0-1,0-1 0,1 1 1,-1 0-1,0-1 0,0 1 1,0 0-1,0-1 0,0 0 1,0 1-1,-1-1 0,1 1 1,0-1-1,0 0 0,0 0 1,-1 0-1,1 1 0,0-1 1,0-1-11,9-15 73,-8 14-81,-1 0 0,1 0-1,0 0 1,0 0 0,0 0 0,0 0 0,0 1 0,1-1 0,-1 1 0,1-1 0,0 1 0,0 0 0,2-1 8,1 0-7,1 1 1,0 0-1,0 1 1,0-1-1,0 1 0,0 0 1,0 1-1,1 0 7,31-4 351,-36 3-287,0 0 1,0-1-1,0 1 0,0 0 0,0-1 0,-1 1 0,2-2-64,9-4 53,-12 7-126,0 1 0,-1-1 0,1 1 0,0-1 0,0 1 0,-1-1 0,1 1 0,-1-1 0,1 1 0,0 0 0,-1-1 0,1 1 0,-1 0 0,0-1-1,1 1 1,-1 0 0,0 0 73,1-1-156,16 34-2153,-13-19 592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19.7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319 0 832,'-7'10'702,"7"-9"-633,0-1-1,-1 1 1,1 0 0,0 0-1,-1-1 1,1 1 0,-1 0-1,1-1 1,-1 1 0,1-1-1,-1 1 1,1-1 0,-1 1-1,0-1 1,1 1 0,-1-1-1,0 1 1,1-1 0,-1 0-1,0 0 1,1 1 0,-1-1-1,0 0 1,0 0 0,1 0-1,-1 1 1,0-1 0,0 0-1,0 0-68,-3 0 188,0 0-1,0 1 1,0-1 0,1 1-1,-1 0 1,0 1-1,1-1 1,-1 0 0,1 1-1,-1 0-187,-35 24 370,6-4 195,-1-2-366,2 2 0,0 0 0,-20 21-199,49-41 19,1 1-1,-1 0 0,0 0 1,0 0-1,1 1 0,0-1 1,0 0-1,0 1 1,0 0-1,0-1 0,1 2-18,0-4 2,0 1 0,1 0-1,0-1 1,-1 1 0,1 0-1,0-1 1,0 1 0,0 0-1,0 0 1,0-1 0,0 1-1,0 0 1,1-1 0,-1 1-1,1 0 1,-1-1 0,1 1-1,0-1 1,-1 1 0,1-1-1,0 1 1,0-1-1,0 1 1,0-1 0,0 0-1,1 2-1,3 0 15,0 1 0,-1-1-1,1 0 1,1 0-1,-1-1 1,0 1-1,1-1 1,-1 0-1,1-1 1,-1 1 0,1-1-1,0 0 1,4 0-15,0-1-35,0 1 0,0-2 1,1 1-1,-1-1 0,0-1 1,0 0-1,4-2 35,-9 2 17,0 1-1,0-2 0,-1 1 1,1 0-1,-1-1 0,0 0 1,0 0-1,0 0 1,0-1-1,0 1 0,-1-1 1,1 0-1,-1 0 1,0 0-1,0 0 0,-1-1 1,1 1-1,-1-1 1,0 1-1,0-1 0,0 0 1,-1 0-1,0 0 1,0 0-1,0 0 0,0 0 1,-1-4-17,0 0 64,1 0-1,0 0 1,1 1 0,0-1-64,0 0-20,0 1 0,-1-1 1,0 0-1,0 0 20,-1-23-68,0 18 74,0 12-8,0 4-9,-1 9 14,0 1-1,-1-1 1,0 1 0,-1-1-3,-10 26-4,10-30 45,0-1-1,1 1 0,0 0 1,0 0-1,0 1 1,1-1-1,0 0 1,0 4-41,2 0 73,0 1 0,1-1 1,0 1-1,1 3-73,-2-13 19,1 1 0,-1-1 0,1 0 0,-1 0 0,1 0 1,0 0-1,-1 0 0,1 0 0,2 1-19,7 8 372,-8-9-291,-1-1-1,1 1 0,0 0 1,0-1-1,0 0 1,1 0-1,-1 0 1,0 0-1,0 0 0,1-1 1,-1 0-1,2 1-80,-3-1-37,-2 0 37,0 1-276,1 0-1,0 0 1,0 0-1,0 0 1,0 0-1,0 0 1,0 0 0,0 0-1,0 0 1,0 0-1,0 0 1,1-1-1,-1 1 1,0-1 0,1 1 276,-2-1-3,8 5-2989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1:2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25 2400,'-11'-14'674,"8"7"-378,3 7-291,0 0 0,0 0 0,0 0 0,0-1 0,0 1-1,0 0 1,0 0 0,0 0 0,0 0 0,0 0 0,0 0 0,0-1-1,0 1 1,0 0 0,0 0 0,0 0 0,1 0 0,-1 0 0,0 0-1,0 0 1,0 0 0,0-1 0,0 1 0,0 0 0,0 0 0,0 0-1,0 0 1,1 0 0,-1 0 0,0 0 0,0 0 0,0 0 0,0 0-1,0 0 1,0 0 0,1 0 0,-1 0 0,0 0 0,0 0-1,0 0 1,0 0 0,0 0 0,0 0 0,1 0-5,0 18-443,3-7 141,1 6 3297,11-8-3304,-14-8 378,-1 0 1,1 0-1,0 0 0,0 0 1,0 0-1,-1 0 0,1 0 1,1 0-70,-2-1 35,0 0 0,0 0 1,0 0-1,-1 0 0,1 0 0,0 0 1,0 0-1,0 0 0,-1-1 0,1 1 1,0 0-1,0 0 0,-1-1 0,1 1 0,0-1 1,0 1-1,-1 0 0,1-1 0,0 1 1,-1-1-1,1 0 0,-1 1 0,1-1-35,2-2 72,0 1 0,0-1-1,0 1 1,0 0 0,1-1-1,-1 1 1,1 1 0,-1-1-1,1 0 1,0 1-1,0 0 1,1 0-72,5-1-125,-1 1-1,1 0 1,0 1-1,1 0 126,31-2 21,-40 2-31,0 0 1,0-1-1,0 0 1,0 1-1,0-1 0,-1 0 1,1 0-1,1-1 10,13-5-552,-3 6-1224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1:32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10 992,'-12'-10'400,"13"11"-416,0 1 1,0-1-1,-1 0 1,1 1-1,0-1 1,-1 1-1,0-1 1,1 1-1,-1-1 1,0 1-1,1-1 16,3 12 378,-8-17 1612,4 4-1965,0 0-1,0-1 1,-1 1-1,1 0 0,0 0 1,0 0-1,-1-1 1,1 1-1,0 0 1,0 0-1,-1-1 1,1 1-1,0 0 1,0 0-1,0-1 0,0 1 1,0 0-1,-1-1 1,1 1-1,0 0 1,0-1-1,0 1 1,0 0-1,0-1 1,0 1-1,0 0 0,0-1 1,0 1-1,0 0 1,0-1-1,0 1 1,1 0-1,-1-1 1,0 1-1,0 0 1,0 0-1,0-1 0,0 1 1,1 0-1,-1-1 1,0 1-1,0 0 1,0 0-1,1-1 1,-1 1-25,1 0 1,-1-1 1,1 1-1,-1 0 1,1-1-1,-1 1 1,1 0-1,-1-1 1,1 1-1,-1 0 1,1 0-1,-1 0 1,1 0-1,0-1 1,-1 1-1,1 0 1,0 0-1,-1 0 1,1 0-1,-1 0 1,2 0-2,-1 1-128,-1-1 75,0 0 117,5-2 339,-5 1-406,0 1 0,0 0 0,0 0 0,0 0 0,0 0 0,0-1 0,0 1 0,0 0 0,0 0 0,1 0 0,-1 0 0,0 0 0,0 0-1,0-1 1,0 1 0,0 0 0,1 0 0,-1 0 0,0 0 0,0 0 0,0 0 0,0 0 0,1 0 0,-1 0 0,0 0 0,0 0 0,0 0 0,1 0 0,-1 0 0,0 0 0,0 0 0,0 0 0,0 0 0,1 0 0,-1 0 0,0 0 0,0 0 0,0 0 0,0 0 0,1 0 0,-1 0 0,0 0 0,0 0 0,0 1 0,0-1 0,1 0 0,-1 0 0,0 0 0,0 0 0,0 0 0,0 1 0,0-1 0,0 0 0,0 0 0,0 0 0,1 0 0,-1 1 0,0-1 0,0 0 0,0 0 0,0 0 0,0 0 0,0 1 0,0-1 0,0 0 0,0 0 0,0 0 0,0 1 0,0-1 0,0 0 3,0 0 90,0 0 182,0 0-106,0 0-230,0 0-11,0 0-16,1 1-85,-1-1 157,1 0 37,-1 0 0,0 1 0,1-1 0,-1 0 1,0 0-1,1 0 0,-1 0 0,1 1 0,-1-1 0,0 0 1,1 0-1,-1 0 0,1 0 0,-1 0 0,0 0 1,1 0-1,-1 0 0,0 0 0,1 0 0,-1 0 0,1 0 1,-1 0-1,0-1 0,1 1 0,-1 0 0,0 0 0,1 0 1,-1 0-1,1-1 0,-1 1 0,0 0-18,1-1 213,-1 1-250,0 1-77,1 0 93,0 1 0,0 0 1,0 0-1,0-1 1,0 1-1,-1 0 0,1 0 1,-1 0-1,0 0 0,1-1 1,-1 2 20,0-2 187,9-5 68,15 18-606,-22-13 313,-2-1 262,55-3-144,-52 3-3,-1-1 1,1 1-1,-1-1 0,0 1 1,1-1-1,-1 0 0,0 0 0,1 0 1,-1 0-1,1-1-77,-1 0 18,1 1-1,-1 0 1,1 0 0,-1 0-1,1 0 1,-1 0 0,1 0-1,0 1 1,-1-1-1,3 1-17,11 0-76,-12 1 105,-1-1 1,1 0-1,0 0 0,-1 0 0,1 0 1,-1-1-1,1 1 0,-1-1 0,1 0 1,-1 0-1,2-1-29,-2 1 57,0 0 0,0-1 0,0 1 1,0 0-1,0 1 0,0-1 0,2 0-57,-4 1-3,0 0-1,0 0 1,0 0-1,0 0 1,0 1 0,0-1-1,0 0 1,-1 0-1,1 1 1,0-1-1,0 0 1,0 1 0,0-1-1,0 1 1,-1-1-1,1 1 1,0-1-1,0 1 1,-1 0 0,1-1-1,-1 1 1,1 0-1,0-1 1,-1 1-1,1 0 4,0 1 102,-1-2 95,0 0-32,0 0 107,0 0-170,0 0-273,-5 13-2469,5-12-53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5:40.38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2726 1954 64,'1'0'27,"2"2"-17,-2-21 12,-1-62-17,0 55 1163,0 26-699,0 0-101,-1-8 203,-2 8-564,0-1-1,0 1 1,0-1 0,-1 1 0,1 0 0,0 0-1,0 0 1,-3 1-7,-5 0 175,10-1-140,1 0 0,-1 0 0,0 0 0,1 0 0,-1 0 0,0 0 0,1 0 0,-1 0 0,0 0 0,1-1 0,-1 1 1,0 0-1,1 0 0,-1-1 0,0 1 0,1 0 0,-1-1 0,1 1 0,-1-1 0,1 1 0,-1 0 0,1-1 0,-1 1 0,1-1 0,-1 0 0,1 0-35,-1 0 23,1-1 1,-1 0 0,1 1-1,0-1 1,0 0-1,0 0 1,0 0 0,0 1-1,0-2-23,1-5-72,-1 105 125,0-78-143,0-19 42,4-19 469,-2 0-321,-1 16-105,-1-1 1,0 1-1,1 0 1,-1-1-1,-1 1 0,1-1 1,0 1-1,-1 0 1,0-2 4,-4-33 208,-17-72-413,19 90 186,2 11 54,0 0 0,0-1 1,1 1-1,0-1 0,1 1 1,0 0-1,1 0 0,0-2-35,-1 8-8,-1 0-1,1-1 1,-1 1-1,1 0 1,-1-1-1,0-1 9,-1 4-4,1-1 1,0 0-1,0 1 1,0-1-1,0 1 1,0-1-1,1 0 0,-1 1 1,1-1-1,-1 1 1,1-1-1,-1 1 1,1-1-1,0 1 0,-1-1 1,1 1-1,0 0 1,0-1-1,0 1 1,1-1 3,-1 2-27,11 11 27,-7-3-4,0 0 1,0 1-1,-1-1 1,-1 1-1,1 0 1,0 5 3,-3-7 26,-1-6 70,0-1 11,0 0 90,0 0-31,0-23 164,-8-34-244,7 51-195,-1 9 43,0 12 38,10 38-132,-8 5 320,1-57-187,2 3 33,-3-4-5,0 0 1,0 0 0,0 1 0,1-1-1,-1 0 1,0 0 0,0 0 0,0 0 0,0 0-1,1 0 1,-1 0 0,0-1 0,0 1-1,0 0 1,0 0 0,1 0 0,-1 0 0,0 0-1,0 0 1,0 0 0,0 0 0,0 0-1,1 0 1,-1 0 0,0-1 0,0 1 0,0 0-1,0 0 1,0 0 0,0 0 0,0 0-1,0 0 1,1-1 0,-1 1 0,0 0 0,0 0-1,0 0 1,0 0 0,0-1 0,0 1-2,4-7-43,-4 7 41,21-60 93,-20 57-105,0 0 1,0 1-1,0-1 0,-1 0 1,1 0-1,-1 0 0,1 0 1,-1 0-1,0-3 14,8-20 102,3 6-69,-10 18-27,0 0 1,1-1-1,-1 1 1,0 0-1,0 0 1,0-1-1,-1 1 0,1-1 1,0 1-1,-1 0 1,0-1-1,1 1 1,-1-2-7,0 0 9,-1 0 1,0 1 0,1-1-1,-1 0 1,0 0-1,-1 0 1,1 1-1,-1-1-9,0 0 27,1 1 1,0-1-1,0 0 0,0 0 0,0 1 0,0-1 0,1 0 0,-1 0-27,-1-21-48,1 20 58,0 0 0,0 1 0,1-1 0,0 0 0,0 0 0,1 0-1,-1-2-9,5-12 134,-3 13-141,0 1-1,-1-1 1,0 1-1,0-1 0,-1-4 8,0 7-2,0 0 0,0 0 0,0-1-1,-1 1 1,1 0 0,-1 0-1,0 0 1,0 0 0,0 0-1,0 0 1,0 0 0,-1 1-1,1-1 1,-1 0 0,0 1-1,0-1 1,0 1 0,0 0-1,0-1 1,-1 1 0,1 0-1,-1 0 1,-1 0 2,3 0 1,-1 1 0,0 0 0,1-1 0,-1 1 0,1-1 0,-1 1 0,1-1 0,0 0 0,0 0 0,0 1 0,0-1 0,0 0 0,0 0 0,0 0 0,0 0 0,1 0 0,-1 0 0,1 0 0,0 0 0,0-1 0,-1 1-1,2-2 0,-5-10-80,3 12 75,0 0 0,1 0-1,-1 0 1,1 0 0,-1 0-1,1-1 1,0 1 0,0 0 5,-1-35 57,0 17-7,0 0 1,2 0-1,1-2-50,5-5-109,-5 22 124,0 1-1,-1-1 1,0 0-1,0 0 1,0 0-1,0-4-14,8-52-128,-10 36 255,0 15-162,1 0 1,0-1 0,1 1 0,1-5 34,1 4 67,1-8 47,-1-2-224,-3 18 125,1 1 0,0-1 0,-1 0 0,0 1 0,1-1 0,-1 0-1,0 1 1,-1-1 0,1 1 0,0-1 0,-1 0 0,1 1 0,-1-1-1,0 1 1,0-1 0,0 1-15,-1-2-21,-1 0-1,1 1 1,-1-1 0,0 1-1,-1-2 22,-30-37 32,31 39-16,0 0-52,-1 0-1,1-1 1,0 1-1,0-1 1,1 0-1,-1 0 0,-1-2 37,-8-26 214,5-15-300,6 41 123,0 0 0,0 0-1,1 0 1,0 0-1,0 0 1,1 0-37,-1-1-12,0 0 0,0 0 0,-1 1 0,1-1 0,-2-1 12,1-2 31,0 0 0,0 0 0,1 0 0,0 0 0,1-3-31,1-14-27,-3 17 22,1 4 46,0-1 0,0 1 0,1 0 0,0 0 0,0 0-1,1-5-40,0 5 7,-1-1 0,0 1 0,0-1-1,-1 0 1,0-1-7,3-24-66,-3 29 69,0-1-1,0 1 0,0-1 0,0 1 1,0 0-1,-1-1 0,1 1 0,-1-1 1,0 1-1,0 0 0,0 0 0,-1-1 1,1 1-1,-1 0 0,0 0 0,1 0 1,-1 1-1,-1-1 0,1 0-2,-1-1 13,0 1-1,1-1 0,0 0 1,0 1-1,0-1 1,0 0-1,1 0 1,-1 0-1,1-1 1,0 1-1,0 0 0,1 0 1,-1-1-1,1 1 1,0 0-1,0-1 1,0 1-1,1 0 1,-1 0-1,1-1 0,1-2-12,-1 3 45,0 0 0,-1 0 0,1 1 0,-1-1 0,0 0 0,-1 0 0,1-3-45,-1-5-192,1 11 192,0 1 1,0 0-1,0-1 1,-1 1-1,1 0 0,0-1 1,0 1-1,0 0 0,-1-1 1,1 1-1,0 0 0,0-1 1,-1 1-1,1 0 0,0 0 1,0-1-1,-1 1 0,1 0 1,0 0-1,-1 0 0,1 0 1,0-1-1,-1 1 1,1 0-1,-1 0 0,1 0 1,0 0-1,-1 0 0,1 0 1,0 0-1,-1 0 0,1 0 1,-1 0-1,-2-1-33,-1-11 182,3 11-161,0 0-1,1 1 1,-1-1 0,0 1-1,1-1 1,-1 1-1,0-1 1,0 1 0,1-1-1,-1 1 1,0 0 0,0-1-1,0 1 1,0 0-1,1 0 1,-2 0 12,-14-4 129,-97 9-252,93-4 115,-1 1 0,1 1 0,-6 2 8,6-1 54,-1-1 0,1 0 1,-7-2-55,-36 0-6,-56 7 6,72 3-106,33-8 106,9-2-15,-1 0 0,1 0 1,-1-1-1,0 0 0,-4 0 15,-20 1-54,-26 2 123,46-2-49,1 0 0,-1-1-1,0 0 1,-5-1-20,-10 0 6,-73-5-80,83 6 68,-3 1-24,1-2 0,-1 0 0,-5-2 30,16 2-9,0 1 1,0 0 0,0 0-1,-1 1 1,1 0 0,0 0-1,0 0 1,0 1 0,0 0-1,0 0 1,0 1 8,-1 0 16,-1 0 0,0 0 1,0-1-1,1-1 0,-1 0 0,-5 0-16,2 0 41,-1 1 0,0-1-1,1 2 1,-10 3-41,-21 3 24,16-7-84,23-3 48,0 1 1,0 0-1,1 1 1,-1-1-1,0 1 0,0 0 1,1-1-1,-1 2 0,1-1 1,-3 1 11,1 0-12,0-1 1,0 0-1,-1 0 1,1 0 0,-1 0-1,1-1 1,0 0-1,-4 0 12,-20 1-31,-11 3 157,0-3-1,-31-2-125,10 0 96,19 0-75,17 0-33,-1 1 0,0 2 0,0 0 0,-14 4 12,22-3-13,0 0-1,0-2 1,0 0 0,0-1-1,-1 0 1,1-2 0,0 0-1,-1-1 14,-59-7 27,38 1-28,26 6-28,-1 0 0,1 0 0,-1 1 0,-8 1 29,-33-7 90,-3 6-50,36 0-75,0 2-1,0 0 0,0 1 1,0 2-1,-5 1 36,-2 0-23,-9 3 67,14-4-32,21-3 25,1 0 0,0 0 1,0 1-1,0-1 0,0 1 0,-1 0 0,1-1 0,-2 2-37,3-1-18,-1 0 0,0-1-1,1 1 1,-1-1-1,0 0 1,0 0-1,1 0 1,-1 0 0,-2 0 18,-17 0-126,21 1 89,0-1 0,0 0 0,0 1 0,0-1-1,0 0 1,0 1 0,0-1 0,0 1 0,0 0 0,0-1-1,0 1 1,1 0 0,-1-1 0,0 1 0,1 0 0,-1 0-1,0-1 1,1 1 0,-1 1 37,-4 13-2357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5:50.80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247 3121 832,'0'-11'1565,"0"9"-1489,0 0-1,1-1 1,-1 1 0,0 0 0,1 0-1,-1 0 1,1 0 0,0-1-76,0 1-1,-1 0 1,1 0-1,-1 1 1,1-1 0,-1 0-1,0 0 1,1 0 0,-1 0-1,0 1 1,-1-3 0,1 3 27,0-1 1,0 1-1,0 0 1,0-1-1,0 1 1,0 0-1,0-1 1,0 1-1,1 0 1,-1 0-1,0-1 0,1 1 1,-1 0-1,1 0 1,-1-1-1,1 1 1,0 0-1,0 0-27,0 0 27,-1-1-1,1 1 0,0 0 1,-1 0-1,1 0 1,-1 0-1,1-1 0,-1 1 1,0 0-1,1 0 0,-1-1 1,0 1-1,0 0 1,0 0-1,0-2-26,-1-25 75,1 16-71,-1 11-1,1 0 0,0 0 0,-1 0 0,1 0-1,-1 0 1,1 0 0,-1 0 0,0 1 0,1-1 0,-1 0 0,0 0 0,0 1 0,1-1 0,-1 0 0,0 1 0,0-1 0,0 1-1,0-1 1,0 1 0,0 0 0,0-1 0,0 1 0,0 0 0,0-1-3,-1 1 4,1 0-1,0-1 1,-1 0 0,1 1-1,0-1 1,0 0-1,0 1 1,-1-1 0,1 0-1,0 0 1,0 0 0,0 0-1,0 0-3,0-3 59,-1 1 1,1 0-1,0-1 0,0 1 0,1-1 0,-1 1 0,1-1 0,0 1 1,-1-1-1,2 1 0,-1-1-59,8-73 693,-4 7-517,-3 67-213,-1 2 59,0 0 1,0 0-1,0 0 1,0 0-1,0 0 1,0 0-1,0 0 0,0 1 1,0-1-1,-1 0 1,1 0-1,0 0 1,-1 0-1,1 0 1,0 0-1,-1 1 1,1-1-1,-1 0 0,0 0-22,1 1-64,-3 8-122,-4 18 63,5-21 105,1 1 0,-1-1 0,1 0 0,0 1-1,0 3 19,-1 28 190,0-29-204,2 0-1,-1 0 0,1 0 0,0 0 1,1 1-1,1 3 15,-2-12 12,0 3 5,1-1 1,0 0-1,-1 0 0,0 1 1,1-1-1,-1 1 0,0-1 1,0 0-1,0 1 0,-1-1 1,1 0-1,0 1 0,-1-1 0,0 0 1,1 1-18,-3 7 166,3-10-159,1 1 0,-1-1-1,0 1 1,0-1-1,0 1 1,0-1 0,0 1-1,-1-1 1,1 0-1,0 1 1,0-1 0,0 1-1,0-1 1,0 0-1,-1 1 1,1-1 0,0 1-1,0-1 1,-1 0-1,1 1-6,-8 19 86,7-20-86,1-1 26,-3 1 26,7 10-232,2-1 149,-2-6 258,-2-10 15,-1 6-229,1-4-80,-9-3 345,2-25 234,4 28-527,1-1-1,-1 0 1,1 0 0,0-3 15,-1-18-9,0 19-28,1 0-1,0 0 0,0 1 1,0-1-1,1 0 1,2-5 37,1-28 76,-1 17-158,-2 20 89,-1 1-1,1-1 0,-1 0 0,1 1 1,-1-1-1,0 0 0,-1 1 1,1-1-1,-1 1 0,1-1 1,-1 0-1,0 1 0,-1-1-6,1 1-11,0 0 1,1 1-1,-1-1 0,0 0 1,1 0-1,0 1 0,-1-1 1,1 0-1,0 0 0,1-1 11,-1 1 1,0 0 0,0 0-1,0 1 1,-1-1 0,1 0-1,-1 0 1,1 0 0,-1 0-1,0 0 9,0 0 0,1 0 0,0 1 0,-1-1 1,1 0-1,0 0 0,0 1 0,0-1 0,1 0 1,0-2-10,-1 1-10,1 1 0,-1 0 0,0 0 0,0-1 0,0 1 0,0-2 10,-1-5 169,-3-7-360,1 0 254,2 3-30,-1 8-67,1 5 35,1 0 1,0 0-1,0-1 0,-1 1 1,1 0-1,-1 0 0,1 0 1,-1-1-1,1 1 0,-1 0 0,0 0 1,1 0-1,-1 0 0,0 0 1,0 0-1,0 1 0,0-1 1,0 0-2,0 0 42,0 0 1,0 1 0,0-1-1,0 0 1,0 0 0,0 0-1,0 0 1,1 0 0,-1 0-1,0 0 1,1 0-1,-1 0 1,0 0 0,1 0-1,-1 0 1,1-2-43,-2 0 97,1 0 0,0 0 0,0 0 0,0 0 0,0-1 0,0-2-97,1 5 3,0-1 1,0 0 0,0 1-1,-1-1 1,1 0 0,-1 1-1,1-1 1,-1 0-1,0 0-3,0 0-5,0 0 0,0 0-1,1 0 1,-1 0-1,1 0 1,-1 0 0,1 0-1,0 0 1,0-1 5,0 0-29,0 1 43,-1 0 0,1 1 0,0-1 0,1 0 0,-1 0 0,0 0 0,1 1 0,-1-1-1,1 0 1,-1 1 0,1-1 0,0 0-14,0-2-22,0 1 0,0 0-1,0-1 1,0 1-1,3-4 23,-3 4-2,1-1 0,-1 0 0,1 0 0,-1 0 0,-1 0 0,1 0 0,0 0 0,-1-3 2,8-37 160,-3 19-218,-5 12 73,1 9-9,-1 0-1,0 1 0,1-1 1,-2 0-1,1 1 1,0-1-1,-1 0 0,1 1 1,-1-1-1,0 1 0,-1-1 1,1 1-6,-1-1 2,1 0 0,0 0 0,0-1 0,0 1 0,0 0-1,1 0 1,-1 0 0,1-1 0,0 1 0,1 0 0,-1 0-2,0-23-37,-5 8-26,4 16 85,-1-1 0,2 0 0,-1 0 0,0 0 0,1 0 0,-1 0-22,-7-99-48,4 30 85,3 63-77,0 9 39,1 0-1,0 0 1,0 0 0,0 0-1,0 0 1,0 1-1,0-1 1,0 0-1,0 0 1,0 0 0,0 0-1,1 0 1,-1 0 1,1-4-22,0 0 0,-1 0 0,0 1 0,0-1 0,0 0 1,-1-4 21,1-7 120,-5-14-349,1 18 290,4 12-56,-1-1 1,1 0-1,-1 0 1,1 0 0,-1 0-1,1 0 1,0 0-1,0 0 1,-1 0 0,1 0-1,0 0 1,0 0-6,-2-12 45,1 11-44,0 0 0,1 0 0,0 0 1,-1 1-1,1-1 0,0 0 0,0 0 0,0 0 0,0 0 0,0 1 0,0-1 0,1-1-1,0 0 5,0 0-1,0 0 0,-1-1 0,1 1 0,-1 0 1,0 0-1,0 0 0,0-1 0,0 1 0,-1 0 0,1 0 1,-1 0-1,0-1 0,0 0-4,-3-27-133,-10 3 218,11 8-13,3 17-67,0 0 1,-1 0 0,1 1 0,-1-1-1,1 0 1,-1 0 0,0 1-1,0-2-5,-1-2-25,0 0-1,1 0 1,0-1-1,0 1 0,1-1 1,-1 1-1,1-1 0,1 1 1,0-5 25,0-13-79,-1 3 77,1 12 13,-1-1 0,0 0 0,0 1 0,-1-1 0,-2-7-11,0 7-2,1 0 0,1 1 0,0-1 0,0-6 2,1 5-10,-1 0 1,0 1-1,-2-7 10,-10-44 59,12 59-62,1 0-1,-1-1 1,1 1 0,0 0 0,0 0 0,0 0-1,1 0 1,-1 0 0,0-1 0,1 1 0,-1 0-1,1 0 1,0 0 0,0-1 3,4-17 2,-4 16-8,0 0 1,-1 1-1,2-1 1,-1 1-1,0-1 1,1 1-1,0-2 6,2-4-84,-4 8 81,1 0 1,0-1-1,-1 1 0,0-1 0,1 1 0,-1-1 0,0 1 0,0-1 0,0 1 0,0-1 0,0 1 0,0-1 0,0 1 0,0-1 0,0 1 0,-1-1 1,1 1-1,-1 0 0,1-1 0,-1 0 3,-2-1-73,3 3 74,0-1 0,0 1 1,0 0-1,-1-1 0,1 1 1,0 0-1,0 0 0,0-1 1,0 1-1,-1 0 0,1-1 1,0 1-1,0 0 0,0-1 1,0 1-1,0 0 0,0-1 1,0 1-1,0 0 0,0-1 1,0 1-1,0 0 0,0-1 1,0 1-1,0 0 0,0-1 0,1 1 1,-1 0-1,0-1 0,0 1 1,0 0-1,0-1 0,1 1 1,-1 0-1,0 0 0,0-1 1,1 1-1,-1 0 0,0 0-1,0-1 8,0 0-1,1 0 1,-1 1-1,0-1 1,0 0-1,0 0 1,-1 1-1,1-1 1,0 0-1,0 0 1,0 1-1,0-1 1,-1 0-1,1 1 0,0-1 1,-1 0-1,1 1 1,0-1-1,-1 0 1,0 0-8,-2-6-128,-4 0 108,3 2 42,5 2-94,-17 6-333,15-3 404,0 0 0,1 1 0,-1-1-1,1 0 1,-1 1 0,0-1 0,1 1 0,-1-1-1,1 1 1,-1 0 0,1-1 0,-1 1 0,1-1 0,0 1-1,-1 0 1,1-1 0,0 1 0,-1 0 1,1 0-4,-1 0 0,0 0 0,1 0-1,-1 0 1,0 0 0,1-1 0,-1 1 0,0 0 0,0-1 0,0 1 0,0 0 0,1-1 0,-1 1 0,0-1 0,0 0-1,0 1 1,0-1 0,0 0 0,-1 1 4,-15 7-45,17-8 45,0 0 0,-1 0 1,1 0-1,0 0 0,-1 0 0,1 0 0,0 0 0,-1 0 1,1 0-1,0 0 0,-1 0 0,1 0 0,0 0 1,0 0-1,-1 0 0,1 0 0,0 0 0,-1-1 0,1 1 1,0 0-1,0 0 0,-1 0 0,1 0 0,0-1 0,0 1 1,-1 0-1,1 0 0,0-1 0,0 1 0,0 0 0,-1-1 0,1 1 1,0 0-1,0 0 1,0 0-1,0 0 1,0 0-1,0 0 1,0 0-1,0 0 1,0 0-1,-1 0 1,1 0-1,0-1 1,0 1-1,0 0 1,0 0-1,0 0 1,0 0-1,0 0 0,0 0 1,0 0-1,0 0 1,0-1-1,0 1 1,0 0-1,0 0 1,0 0-1,0 0 1,0 0-1,0 0 1,0 0-1,0-1 1,0 1-1,0 0 1,1 0-1,-1 0 1,0 0-1,0 0 0,0 0 1,0 0-1,0 0 1,0 0-1,0 0 1,0 0-1,0-1 0,7-2 33,15-1 34,-12 3-49,18-10-49,-21 8 30,0 0 1,0 1 0,0 0 0,5-1 0,-2 1-12,1 0 1,-1 0-1,-1-1 0,1-1 0,5-2 12,3-5 107,-14 8-107,-1 1 0,1-1 0,0 1 0,0 0 0,2 0 0,1-1 9,-1 0 0,0 0 0,-1-1 0,1 0 1,-1 0-1,5-3-9,15-12 36,-21 16-36,-1 2-1,-1-1-1,1 1 0,-1-1 1,1 0-1,-1 0 0,0 0 1,0 0-1,0-1 0,0 1 1,1-2 1,-2 2-10,1 1 1,-1-1-1,0 1 1,0 0-1,0 0 1,1 0 0,-1 0-1,1 0 1,-1 0-1,1 0 1,-1 0-1,1 1 1,0-1 9,13-8-96,35-30 261,-43 30-41,-7 8-116,0 1-1,1-1 1,-1 0 0,1 0 0,-1 1-1,1-1 1,-1 0 0,1 1-1,-1-1 1,1 0 0,0 1 0,-1-1-1,2 0-7,39-27-175,-24 15 202,1 1-1,0 1 0,4-1-26,26-13-82,-1-2 82,21-12-46,-56 33 46,-1 0 0,0-1 0,0 0 0,-1-1 0,1 0 0,5-7 0,-9 8-4,0 1-1,1 0 0,-1 0 0,1 1 0,1-1 5,27-20-34,-25 17 29,1 1 1,0 0-1,1 0 0,0 1 1,3 0 4,32-19-4,-37 19 44,1 1 0,-1 1 0,1 0 0,11-3-40,80-30 75,-85 30-121,-14 5 51,0 2 0,0-1 0,0 0-1,0 1 1,2-1-5,4 0-7,-1-1 0,0-1 0,3-1 7,-5 2-24,0 0-1,1 0 1,-1 1-1,1 0 0,4 0 25,10-2 13,-1 0-1,6-3-12,-18 5-30,0-1 33,-1 0 0,0-1 0,1 1 0,5-5-3,19-9 52,-23 12-70,-1 0 0,0 0 0,0-1 0,4-3 18,10-7-29,-6-3 29,-11 15 0,45-42 58,-35 31-100,0 0 26,-5 2 192,-2 4-65,7-4-169,-8 8 38,0-1 1,-1 0-1,0 0 1,0 0-1,6-7 20,-6 5-3,13-9 67,0 0 0,22-15-64,-31 21 220,-10 10-208,1-1 1,-1 1-1,0-1 1,1 1-1,-1 0 1,0 0-1,1-1 1,0 1-1,-1 0 1,1 1-1,1-2-12,22-9 84,-20 8-99,0 1 0,0-1 0,0 1 1,0 1-1,6-2 15,-9 2-82,0 1 1,1 0-1,-1 0 1,0 0-1,0 0 1,0 1-1,1-1 1,-1 1-1,0-1 1,0 1-1,0 0 1,0-1-1,0 1 1,0 0-1,0 0 1,0 1-1,1 0 82,8 5-645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4:45.71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3602 0 480,'-6'3'582,"5"-3"-259,4-2-113,-3 1 19,0 1-69,0 0 64,-17 13 635,11-10-542,4-2-172,0 0-1,0-1 1,0 1 0,0-1 0,0 1 0,0-1-1,0 1 1,0-1 0,0 0 0,-1 0-145,-16 4 171,9-1-153,7-1 107,-1-1 0,1 0 0,0 0 0,-1 0 0,1-1 0,-1 1 0,1-1 0,-3 0-125,4 0 37,0 1 0,0-1 0,0 0 0,0 1 0,1-1 0,-1 1 0,0 0 0,0-1 0,0 1 0,0 0-1,0 1-36,0-1 29,0 0-1,0 0 1,0 0 0,1 0-1,-1 0 1,0-1-1,0 1 1,0-1-1,0 1 1,-1-1-1,0 0-28,0 0 7,1 1 0,-1-1-1,1 1 1,-1-1 0,1 1 0,-1 0-1,1 0 1,0 0 0,-1 0-7,1 0 9,0 1-1,-1-1 1,1-1-1,-1 1 1,1 0 0,-1-1-1,0 1 1,1-1 0,-1 0-9,-40 5 213,38-5-201,1 0 0,-1 0 0,1 1 1,-1 0-1,1 0 0,-1 0 0,1 0 0,0 0 0,-1 1 0,1 0 0,-4 2-12,7-3 38,-2 0-33,1 0 0,-1 0 1,0 0-1,0 0 0,0 0 1,0 0-1,-2 0-5,-16 7 96,-22 13-118,28-14 22,1 1 0,-1-2 1,-6 2-1,13-5-22,0 0-1,0 1 1,-6 3 22,-21 10 77,22-12-47,0 0 0,0 0-1,-1 2-29,10-5-26,0 0-1,0 1 1,1-1-1,-1 1 1,1 0-1,-1 0 1,1 0-1,0 1 1,1-1-1,-1 1 1,-2 3 26,-4 6 34,0 0 1,-1 0 0,-1-1 0,-10 9-35,-1 2-43,7-8-52,13-13 99,-1 1 0,0-1 0,1 1 1,0-1-1,-1 1 0,1 0 0,0 0 0,1 0 0,-1 0 0,0 1-4,0-1 4,0 0 1,0 1-1,-1-1 0,1 0 0,-1 0 0,0 0 0,0 0 0,0-1 0,0 1 0,0-1 0,-1 0 0,1 0 0,-1 0 0,1 0 0,-3 0-4,-22 15 67,-11 12-173,24-20 125,-1-1 0,0 0 0,-12 2-19,-17 9-121,-72 36 281,101-46-83,13-7-89,1-1-1,-1 1 0,0-1 0,1 1 0,-1-1 0,0 0 0,0 0 0,0 0 1,1-1-1,-1 1 0,-3 0 13,4-1-7,0 0 0,0 1 1,0-1-1,1 1 0,-1-1 0,0 1 1,0 0-1,1-1 0,-1 1 0,0 0 1,0 1 6,1-1 6,0-1 0,-1 1 1,1 0-1,-1-1 0,1 1 1,0 0-1,-1-1 0,1 0 1,-1 1-1,-1-1-6,-26 12-75,-28 11 177,43-15-9,12-6-59,0-1-1,0 1 1,-1-1 0,1 0-1,-1 0 1,1 0 0,-1 0-1,-2 1-33,-30 11 166,33-12-159,1-1 0,0 1-1,-1-1 1,1 1 0,-1 0 0,1 0 0,0 0 0,0 0 0,0 0 0,-1 0-1,1 0 1,0 0 0,0 1-7,0-1-5,-1 1 0,1-1-1,0 0 1,0 1 0,-1-1 0,1 0 0,-1 0-1,1 0 1,-1 0 0,0-1 0,1 1-1,-2 0 6,-5 2 31,0-1 0,1 1-1,-1 1 1,-1 1-31,-24 3-107,-3 7 107,29-12 38,6-3-29,0 1-1,-1-1 1,1 1-1,0-1 1,0 0 0,0 1-1,-1-1 1,1 0-1,0 0 1,-1 0 0,1 0-1,0 0 1,-1 0-9,-3 0-14,1 0 1,-1 0-1,0 1 1,1-1-1,-1 1 1,-1 1 13,-7 0 1,11-2 9,-13 2 9,0 0 1,0 1-1,0 0 0,0 1 1,0 1-1,1 0 1,0 1-1,-9 5-19,-2 3-188,14-9 186,0 1 1,1 1-1,-1 0 1,1 0-1,1 1 1,-8 7 1,11-9-13,0 0 1,-1 0-1,0-1 0,-3 2 13,4-4 14,1 1 0,-1 0 0,1 0 0,0 1 0,0 0 0,1-1 0,0 2 0,0-1-1,-1 1-13,3-2 8,-1 0 0,0-1 0,1 1-1,-1-1 1,0 0 0,-1 1 0,1-1-1,-1-1 1,1 1 0,-1 0 0,-1-1-8,3 0-2,1 0-1,-1-1 1,0 1 0,1 0 0,-1 0-1,1 0 1,-1 0 0,1 0 0,0 0 0,0 0-1,0 1 3,-8 12-39,-14 19-87,19-27 150,0 0 0,-1-1 0,0 0 0,0 0 0,-4 4-24,-52 44 75,49-43-65,10-9-14,0 1 0,-1-1 0,1 0 0,0 0 0,-1 0 0,0 0 0,1 0 1,-1-1-1,0 1 0,0-1 0,0 0 0,-1 1 4,-8 2 111,2 0-9,7-3-108,-1 1-1,1-1 0,-1 1 1,1-1-1,0 1 1,-3 2 6,-11 5-30,-1 4-106,15-11 135,1 0 0,0 0-1,-1 0 1,0-1-1,1 1 1,-1-1 0,0 1-1,0-1 1,0 0-1,0 0 2,-1-1-2,1 1 0,-1-1-1,1 1 1,0 0-1,-1 0 1,1 0-1,0 1 1,0-1-1,0 1 1,0 0-1,0 0 1,0 0-1,-2 2 3,-1 0 15,0 0-1,0-1 0,0 1 0,0-1 1,0-1-1,-1 1 0,0-1 1,1 0-1,-1 0 0,-5 0-14,1 0 11,-1 1 0,1 1 0,-6 2-11,9-3 28,0 0-1,0-1 1,0 0-1,0 0 0,-4-1-27,-4 2-78,8-1 85,0 0 1,0 1-1,1 0 1,-5 3-8,-22 7-9,31-12-21,-1 0 30,1-1 1,-1 1-1,1 1 0,-1-1 1,1 0-1,0 1 1,0-1-1,-1 1 0,1 0 1,0 0-1,2 0-5,-1-1 1,0 0 0,0 0-1,0 0 1,0 0-1,0 0 1,0-1 0,-2 1 4,2-1 0,1 1 0,-1-1 0,0 1 1,1 0-1,-1-1 0,0 1 0,1 0 0,-1 0 1,1 0-1,0 0 0,-1 0 0,1 0 1,0 0-1,-2 1 0,2 0 0,-1 0 0,0-1 0,1 1 0,-1-1 0,0 0 1,0 0-1,0 1 0,0-1 0,0-1 0,-1 2 0,0-1-2,1-1 0,0 1 0,0 1 0,0-1 1,0 0-1,0 0 0,1 1 0,-1-1 0,-1 2 2,-6 7-27,0 0-1,-10 7 28,-14 15-15,-6 6 74,32-30-85,0 0 1,-1 0-1,0-1 0,-1 0 0,0-1 1,-4 3 25,-25 19-27,19-13 89,0-1-1,-3 0-61,-21 15-97,33-22 235,-1-1 0,-8 5-138,-10 4-110,2 1 64,-1-1 1,-3 0 45,16-9-23,10-5 9,1 0-1,0 1 1,-1 0-1,1 0 1,0 0-1,0 0 1,0 1-1,-3 2 15,6-4 1,-1 1 0,0-1 0,0 1-1,0-1 1,0 0 0,0 1 0,0-1-1,0 0 1,-1 0-1,-4 2 100,5-2-88,0-1-1,-1 1 1,1-1-1,-1 1 1,1-1-1,0 0 1,-1 0 0,-1 0-12,3 0 51,0 0-88,0 1-22,-2 2 86,2-2 229,1-1-150,0 0-340,0 0 74,0 0 160,0 0 32,-6-1-65,6 1 31,0 0 0,0 0 0,0 0 1,0 0-1,0 0 0,0 0 0,0 0 0,0 0 0,-1 0 0,1 0 1,0 0-1,0 0 0,0 0 0,0 0 0,0 0 0,0 0 0,0 0 1,0 0-1,0 0 0,-1 0 0,1 0 0,0 0 0,0 0 0,0 0 1,0 0-1,0 0 0,0 0 0,0 1 0,0-1 0,0 0 0,0 0 1,0 0-1,0 0 0,0 0 0,0 0 0,0 0 0,0 0 0,-1 0 1,1 0-1,0 1 0,0-1 0,0 0 0,0 0 0,0 0 0,0 0 1,0 0-1,0 0 0,0 0 0,0 0 0,0 0 0,0 1 0,1-1 0,-1 0 1,0 0-1,0 0 0,0 0 0,0 0 0,0 0 0,0 0 0,0 0 1,0 0-1,0 0 0,0 0 0,0 1 0,0-1 0,0 0 0,0 0 1,0 0 1,0 4 31,0-4-15,-1 1 0,1 0 0,-1-1 0,0 1 0,1-1 0,-1 1 0,0-1 0,0 1 0,0-1 0,1 1 0,-1-1 0,0 0 0,0 1 0,0-1 0,0 0 0,0 0-16,1 0-4,-1 0 0,1 0 0,0 0 0,0 0 1,-1 0-1,1 0 0,0-1 0,-1 1 0,1 0 0,0 0 1,-1 0-1,1 0 0,0 0 0,-1 0 0,1 0 1,0 1-1,0-1 0,-1 0 0,1 0 0,0 0 0,-1 0 1,1 0-1,0 0 0,0 0 0,-1 1 0,1-1 0,0 0 1,0 0-1,-1 0 0,1 1 0,0-1 0,0 0 0,0 0 1,0 1-1,-1-1 0,1 0 0,0 0 0,0 1 0,0-1 1,0 0-1,0 1 0,0-1 0,0 0 4,-3 7 69,-5 1-37,7-8-32,1 0-1,-1 1 1,1-1 0,0 1 0,-1-1-1,1 1 1,0-1 0,0 1 0,-1-1-1,1 1 1,0-1 0,0 1 0,0-1-1,-1 1 1,1 0 0,0-1 0,0 1-1,0-1 1,0 1 0,0 0 0,0-1 1,0 0 0,0 0 0,0 1 1,0-1-1,0 0 0,0 0 0,0 0 1,0 0-1,0 0 0,0 1 0,0-1 0,0 0 1,0 0-1,0 0 0,0 0 0,0 0 1,0 1-1,0-1 0,0 0 0,0 0 0,0 0 1,0 0-1,0 0 0,0 0 0,-1 1 1,1-1-1,0 0 0,0 0 0,0 0 0,0 0 1,0 0-1,0 0 0,-1 0 0,1 0 1,0 0-1,0 0 0,0 0 0,0 1 1,0-1-1,-1 0 0,1 0 0,0 0 0,0 0 1,0 0-1,0 0 0,0 0 0,-1 0 1,1-1-1,0 1 0,0 0 0,0 0 0,0 0-1,-17 5-202,16-5 193,1 0 8,0 0 1,-1 0 0,1 0 0,0 0 0,0-1-1,0 1 1,-1 0 0,1 0 0,0 0 0,0 1-1,-1-1 1,1 0 0,0 0 0,0 0 0,0 0-1,-1 0 1,1 0 0,0 0 0,0 0 0,0 0-1,-1 0 1,1 1 0,0-1 0,0 0 0,0 0-1,-1 0 1,1 0 0,0 1 0,0-1 0,0 0-1,0 0 1,0 0 0,0 0 0,0 1 0,-1-1 37,1 0 16,-10-2 27,10 0-32,-2-1-10,1 2-28,0 1-51,1 0 41,0 0-1,-1-1 1,1 1 0,0 0-1,0 0 1,-1 0 0,1 0-1,0 0 1,0 0-1,0-1 1,0 1 0,-1 0-1,1 0 1,0 0 0,0-1-1,0 1 1,0 0 0,0 0-1,-1 0 1,1-1-1,0 1 1,0 0 0,0 0-1,0-1 1,0 1 0,0 0-1,0 0 1,0-1-1,0 1 1,0 0 0,0 0-1,0-1 1,0 1 0,0 0-1,0 0 1,0-1-1,0 1 1,0 0 0,0-3 29,0 3-32,1-1 1,-1 1 0,0 0-1,0-1 1,-1 1 0,1 0-1,0-1 1,0 1 0,0 0-1,0 0 1,0-1 0,0 1-1,0 0 1,0-1 0,0 1-1,-1 0 1,1 0 0,0-1-1,0 1 1,0 0 0,-1 0 0,1 0-1,0-1 1,0 1 0,-1 0-1,1 0 1,0 0 0,0 0-1,-1-1 1,1 1 0,0 0-1,-1 0 1,1 0 0,0 0 2,-13 1 9,-3-1 39,14 0-52,0 0-1,1 0 1,-1 0-1,0 0 0,1 0 1,-1 0-1,0 1 1,1-1-1,-1 1 0,1-1 1,-1 1-1,1 0 5,-12 2 2,12-3 0,-1 0-1,1 1 1,0-1-1,0 0 1,-1 0 0,1 1-1,0-1 1,0 1-1,0-1 1,0 1-1,0 0 1,-1 0-2,1-1-4,0 1 0,0 0 1,0-1-1,0 1 0,0-1 0,0 1 0,0-1 1,-1 0-1,1 1 0,0-1 0,0 0 0,-1 0 4,-4 2-151,6-2 151,0 0 1,0 0-1,1 0 0,-1 0 1,0 0-1,0 0 0,0 0 1,0 0-1,0 0 1,-1 0-1,1 0 0,0-1 1,0 1-1,0 0 0,0 0 1,0 0-1,0 0 0,0 0 1,0 0-1,0 0 0,0 0 1,0 0-1,0 0 1,0 0-1,0 0 0,0 0 1,0 0-1,0-1 0,0 1 1,0 0-1,0 0 0,-1 0 1,1 0-1,0 0 0,0 0 1,0 0-1,0 0 0,0 0 1,0 0-1,0 0 1,0 0-1,0 0 0,0 0 1,0 0-1,0 0 0,-1 0 1,1 0-1,0 0 0,0 0 1,0 0-1,0 0 0,0 0 1,0 0-1,0 0 1,0 0-1,0 0 0,0 1 1,0-1-1,0 0 0,0 0 1,-1 0-1,1 0 0,0 0 1,0 0-1,0 0 0,0 0 0,0-1 75,0 1-59,0 0-107,4-5-4,-3 4 149,-1 3-13,0-1 34,0-1-32,10 0-209,-8 0 195,-1 1-29,0-1 0,0 0 0,0 0 0,-1 0 0,1-1 1,0 1-1,0 0 0,0 0 0,-1 0 0,1-1 0,0 1 0,0 0 1,0-1-1,-1 1 0,1 0 0,0-1 0,-1 1 0,1-1 1,0 1-1,-1-1 0,1 0 0,-1 1 0,1-1 0,-1 1 0,1-2 0,1 0 37,-4 2 56,-8 3-57,9-3-39,0 0 1,0 0-1,0 0 1,1 1 0,-1-1-1,0 0 1,0 0-1,0 1 1,0-1-1,1 0 1,-1 1 0,0-1-1,0 1 1,1-1-1,-1 1 1,0 0 2,-2 0 7,2 1-116,-1-3 180,1 1-209,6 16 276,-5-14-128,0-1-14,0-1 0,0 0 0,0 1 0,0-1 0,1 1 0,-1-1 0,0 1 0,0-1 0,0 1-1,0-1 1,-1 1 0,1-1 0,0 1 0,0-1 0,0 1 0,0-1 0,0 1 0,-1-1 0,1 1 0,0-1 0,0 1-1,-1-1 1,1 0 0,0 1 0,-1-1 0,1 0 0,0 1 0,-1-1 0,1 0 0,-1 1 0,1-1 0,0 0 0,-1 1 0,1-1-1,-1 0 1,1 0 0,-1 0 0,1 0 0,-1 1 4,-2 1-19,3-1 26,0-1 0,0 0 1,0 1-1,0-1 1,-1 0-1,1 0 0,0 1 1,0-1-1,0 0 0,0 0 1,-1 1-1,1-1 0,0 0 1,0 0-1,-1 0 0,1 0 1,0 1-1,0-1 1,-1 0-1,1 0 0,0 0 1,-1 0-1,1 0 0,0 0 1,0 0-1,-1 0 0,1 0 1,-1 1-8,-1-2 32,-2 1-46,1 0-1,0 1 1,0-1-1,-1 1 1,1-1 0,0 1-1,0 0 1,0 0-1,0 0 1,-1 1 14,2-1-1,1 0 0,0 0-1,0 0 1,0 0 0,-1 0 0,1 0 0,0 0 0,0 0 0,1 0 0,-1 1 0,0-1 0,0 0-1,0 1 2,-9 12 196,9-13-260,1-1 21,0 0 46,0 0-1,0 0 1,1 0-1,-1 0 1,0 0-1,0 0 0,0 0 1,0 0-1,1 0 1,-1 0-1,0 1 1,0-1-1,0 0 0,0 0 1,0 0-1,1 0 1,-1 0-1,0 0 1,0 1-1,0-1 1,0 0-1,0 0 0,0 0 1,0 0-1,0 1 1,0-1-1,0 0 1,0 0-1,1 0 0,-1 0 1,0 1-1,0-1 1,0 0-1,0 0 1,0 0-1,-1 1 0,1-1 1,0 0-1,0 0-2,0 2-12,1-1-1,-1 1 0,0 0 1,1-1-1,-1 1 0,1-1 0,-1 1 1,1-1-1,0 1 0,0-1 13,6 9 142,-6-9-151,-1-1 0,1 1-1,0 0 1,-1 0 0,1 0 0,-1 0-1,1 0 1,-1 0 0,1 0 0,-1 0-1,0 0 1,0 0 0,1 1 9,-1 0 4,1 0 1,-1 0 0,1 0-1,0 0 1,0 0 0,0 0-1,0 0 1,0 0-1,0-1 1,1 1-5,13 24-84,-9-15 142,-4-8-67,0 0 1,0 1-1,-1-1 0,1 0 0,-1 1 1,1 2 8,-1 0 24,1-1-9,-1 1-1,0-1 1,0 0 0,-1 0-1,1 1 1,-1-1 0,0 1-1,-1-1 1,1 0-1,-2 5-14,-7 26-46,-4 12 315,-1 1-1,-7 9-268,9-32-23,9-22 22,1 1-1,-1-1 1,1 1 0,0 0-1,1 0 1,-1 0-1,1 0 1,0 0-1,0 0 1,0 1 1,-2 62 234,-2-43-90,5-23-140,0 0 0,0 0 0,-1-1 0,1 1 0,-1 0 0,1-1 0,-1 1 0,0-1 0,0 1 0,0 0-4,0-1-3,0 1 0,1 0 0,-1-1 1,0 1-1,1 0 0,-1 0 0,1-1 0,-1 1 0,1 0 0,0 1 3,0-2 3,-1 1-1,1 0 1,0-1-1,-1 1 0,1 0 1,-1-1-1,1 1 1,-1-1-1,0 2-2,-4 10 53,1-2-108,3-9 65,1 0-1,-1 0 1,1 0-1,-1 0 1,1 0-1,-1 1 1,1-1-1,0 0-9,0 79 16,1-70 32,1 0 0,0 0 0,2 5-48,-1 1 11,-1 0 0,-1-1 0,0 1 0,-1 0 0,-2 7-11,1 18 297,1 195 236,5-169-650,-4-54 130,0-1 0,2 0 0,-1 1 0,2-1 1,4 11-14,-3-6-71,-3-12 133,-2 0 1,1 0 0,-1 1-1,0-1 1,0 0 0,-1 5-63,0 10-88,1 261 402,5-193-276,-4-83-39,-1 0 1,1 0-1,1 1 1,-1-1-1,1 0 1,1 2 0,0-2 2,-1 0 0,-1 0 1,1 0-1,-1 1 0,0-1 0,0 3-2,-1-6 17,0-1-1,0 0 1,1 0-1,-1 0 1,1 0-1,-1 0 1,1 0-1,0 1-16,0-1 11,0 0 0,0 0 0,-1 0 0,1 0-1,-1 0 1,1 0 0,-1 0 0,0 1-11,-5 86 107,5 125 181,8-80-139,-7-116-134,0 1-1,1 0 1,1-1 0,4 15-15,-3-10 17,1 5 62,-3-20-35,0 0 0,-1 0 1,0 0-1,0 8-44,4 19-76,8 53 204,-12-72-131,0 1-1,-2 16 4,0-3 60,-1-2 43,-1-1-1,-1 1 1,-2-1-1,-7 24-102,7-32 33,1 2-44,1 1 1,1 0-1,0 0 0,2 0 1,0 3 10,1 51 437,-5-71-398,1-2-51,4 5 45,0-7-31,0 0 0,0-1 1,0 1-1,0 0 1,0-1-1,0 1 1,0 0-1,0 0 1,0-1-1,0 1 0,0 0 1,0-1-1,-1 1 1,1 0-1,0-1 1,0 1-1,-1-1 1,1 1-1,-1 0 0,1-1 1,0 1-1,-1-1 1,1 1-1,-1-1 1,0 1-1,1-1 0,-1 1 1,1-1-3,-1 1 69,1 32-277,0 29 342,-5-19-294,5-38 216,0-3-331,0-1 1,-1 1-1,1 0 0,1-1 0,-1 1 1,0-1-1,0 1 0,1-1 1,-1 1-1,0-1 0,1 1 1,0-1-1,-1 1 0,1-1 1,0 1 274,7 6-4528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5:01.64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40 992,'2'-1'-48,"-1"0"351,1 0 0,-1 0 0,1 0-1,0 0 1,-1 0 0,1 0 0,0 1 0,0-1 0,0 0 0,0 1 0,0 0 0,0-1 0,0 1 0,0 0 0,1 0-303,1-1 125,0 0 1,-1 0-1,1-1 1,0 1-1,0-1 1,0 0-1,-1 0 1,1 0-1,-1-1 1,3-1-126,1-2 19,-6 6-10,-1 0-1,1 0 0,-1 0 0,1-1 1,-1 1-1,1 0 0,-1 0 0,1 0 0,-1 0 1,1 0-1,-1 0 0,1 0 0,-1 0 0,1 0 1,-1 0-1,1 0 0,-1 0 0,1 0 1,-1 1-1,1-1 0,-1 0 0,1 0 0,-1 1 1,1-1-1,-1 0 0,1 0 0,-1 1 0,0-1 1,1 0-1,-1 1 0,0-1 0,1 1 1,-1-1-1,0 0 0,1 1 0,-1 0-8,13 21 241,-8-12-335,-3-6 89,0 0 15,0-1-1,1 1 1,-1-1-1,1 1 1,0-1-1,0 0 1,0 0 0,0 0-1,1-1 1,0 1-10,8 14-76,-3-4 50,8 8 140,-16-18-108,1 0 0,0 0-1,1 0 1,-1 0 0,0 0 0,1-1 0,-1 1 0,1-1 0,0 0-1,0 0 1,0 0 0,0 0 0,0 0 0,1-1 0,-1 1-1,0-1 1,1 0 0,0 0-6,17 10 11,-13-8-12,-7-3 1,-1 0 0,0 0 0,1 0 0,-1 0 0,0 0 0,1 0 0,-1 0 0,0 0 0,0 0 0,1 0 0,-1 0-1,0 1 1,1-1 0,-1 0 0,0 0 0,0 0 0,1 1 0,-1-1 0,0 0 0,0 0 0,1 1 0,-1-1 0,0 0 0,0 1 0,0-1 0,8 12 12,-7-11-9,0 0 0,0 0 0,-1-1 0,1 1 0,0 0 0,0 0-1,0-1 1,1 1 0,-1 0 0,0-1 0,0 1 0,0-1 0,1 1-3,25 12-160,-22-10 170,0 0 0,-1 0 0,1 0 1,1 0-1,-1-1 0,0 0 0,1 0 1,-1-1-1,1 1 0,-1-1 0,1 0 0,1-1-10,-2 1 15,-1-1-1,0 1 1,1 0-1,-1 0 0,3 2-14,-3-2-11,0 0 0,1 1 0,-1-2 0,1 1-1,2 0 12,-2 0 18,-1 0-1,1 0 0,-1 0 1,1 1-1,-1-1 0,0 1 1,0 1-1,2 0-17,-3-1-3,1 0-1,0 1 1,-1-1 0,0 1-1,1 0 1,-1 0-1,0 0 1,-1 0 0,1 1-1,-1-1 1,2 4 3,17 28 58,-15-24-60,0-1-1,0 1 0,1-1 0,1 0 1,3 3 2,19 27-109,-28-37 112,0 0 0,0 0 0,1 0 0,-1 0 0,0-1 0,1 1 0,0-1 0,0 0 0,0 1 0,0-1 0,0-1 0,0 1 0,0 0 0,3 0-3,2 1 8,0 0-1,1-1 0,-1 0 0,1 0 0,0-1 0,6 0-7,-4 0-43,1 0 1,-1 1-1,9 3 43,28 4 101,-39-8-126,1 1-1,0 0 1,-1 0-1,0 1 0,4 1 26,-9-2-4,-1 0-1,0 1 0,0-1 1,0 1-1,0 0 0,0-1 0,0 1 1,-1 1-1,1-1 0,-1 0 1,1 2 4,0 0 23,0-1 0,0 0 0,0 0 0,1-1 0,0 2-23,-3-4 15,0 0 0,0 0-1,1 0 1,-1 0 0,0 1-1,0-1 1,0 0 0,0 1-1,-1-1 1,1 1 0,0-1-1,-1 1 1,1-1 0,-1 1-1,1 0 1,-1-1-15,13 15-155,8 23 267,-19-36-111,-1 0 0,0 0-1,0 0 1,0 0-1,0 0 1,0 0 0,-1 1-1,1-1 0,-1 1 2,1 0 0,0 0 0,0 0 0,0 0 0,1-1-1,0 3-1,2 1-7,0-1-1,-1 1 0,0 1 0,0-1 1,-1 0-1,1 1 0,-2-1 0,1 1 1,-1 0-1,0-1 0,-1 3 8,0-8-8,1-1 0,-1 1 0,0-1-1,1 1 1,-1-1 0,1 0 0,0 1 0,-1-1-1,1 0 1,0 1 0,0-1 0,0 0 0,0 0 0,0 0-1,1 1 9,3 4 48,15 10 208,-3-1-304,-4-4 38,5 2 202,-7-8-163,-9-4-25,-1 0-1,1 0 0,-1-1 0,1 1 0,0-1 0,-1 1 0,1-1 0,0 1 1,-1-1-1,1 0 0,1 0-3,0 1-6,0-1-1,0 1 1,0-1 0,0 1 0,0 0 0,0 0-1,0 1 7,15 3-90,-11-3 152,0 0-1,0 0 0,0 1 1,0 0-62,-1 0 17,1 0 0,0-1 1,0 0-1,0 0-17,-4-2-6,0 1-1,0 0 1,1 0-1,-1 0 1,0 0-1,-1 0 1,3 2 6,22 18 50,-19-14-28,-6-5-31,1-1 1,-1 1-1,1-1 0,0 0 1,0 1-1,0-1 1,1 0 8,7 3-42,-11-4 41,7 3 23,0 0 0,-1 0 0,1 1 0,-1-1 0,0 1 0,0 1 1,0-1-1,-1 1 0,4 4-22,-4-5 25,0 1 1,0-1 0,0 0-1,1 0 1,-1-1 0,1 1-1,0-1 1,0 0 0,0-1-1,1 0 1,-1 0 0,1 0-1,-1-1 1,1 0 0,-1 0-1,7 0-25,-10-1-7,0 1-1,0-1 0,0 1 1,0-1-1,0 1 0,-1 0 1,1 0-1,0 0 0,0 1 1,-1-1-1,1 1 0,-1-1 1,3 3 7,4 3-82,0 1-1,7 9 83,3 4 259,-14-16-269,0 0 1,0 0-1,-1 1 0,0 0 1,-1 0-1,1 0 0,-1 0 0,0 0 1,0 1-1,-1-1 0,0 3 10,20 37 112,-18-35-100,-1-1-31,0 0-1,0-1 1,1 1 0,1-1-1,4 7 20,-8-13-15,7 10 89,9 7-128,-10-15 55,-5-3 8,0 0-1,0 0 1,1 0-1,-1 0 1,1-1-1,0 1 1,-1-1-1,1 0 1,0 1-1,0-1 1,0-1-1,0 1 0,0 0 1,0-1-1,1 1-8,4-1-17,0 1 0,0 1 0,0-1 0,0 1 0,-1 1-1,1-1 18,31 9 71,-19-9 56,-12-2-148,0 1 0,0 0 0,-1 1 0,1 0 0,-1 0-1,1 1 22,35 11 0,0 2 70,-29-11-101,7 4-18,-19-7 49,9 1 0,-7-2 0,31 10 122,-22-7-123,0 1 0,0 0-1,-1 1 1,6 3 1,-6 3 187,-11-11-203,0 0-11,15 12 22,27 11 127,-24-17-117,-4-3 6,-11-2-5,0 0 0,0-1-1,0 0 1,0 0-1,3 0-5,21 6 186,1-2-368,-15 2 156,-12-6 26,7 3 165,32 14-224,-38-17 51,-1 1 0,0-1 0,0 0-1,0 1 1,1 0 0,-2-1 0,1 1-1,0 0 1,0 0 0,-1 0 0,2 3 8,-2-5-6,-1 1 97,0-1-22,10 22-223,-10 1 639,0-24-497,1 1 0,-1-1 1,0 1-1,1 0 0,-1-1 0,1 1 1,-1 0-1,1 0 0,-1-1 0,1 1 0,-1 0 1,1 0-1,-1 0 0,1 0 0,-1 0 0,1-1 1,-1 1-1,1 0 0,-1 0 12,8-2-117,-5 1 123,-1 0 0,1 0 0,-1 0 0,1 0 0,0 0 0,-1 1 1,1-1-1,0 1 0,-1 0 0,1 0 0,0 0 0,0 0 0,-1 0 0,1 1 0,0 0-6,23-1 47,-12-4-33,-12 4-33,0-1 0,0 0 0,0 1 0,0 0 0,0-1 0,0 1 0,0 0 0,0 0 0,0 0 0,0 0 0,0 0 0,0 1 0,0-1 0,0 1 0,0-1 0,0 1 0,1 0 19,3 1 33,0 0 1,0 0-1,0-1 0,0 0 1,3 0-34,-4 0 2,0 0-1,0-1 1,0 2 0,0-1 0,-1 0 0,1 1 0,0 0-1,2 2-1,13 11-17,-12-7 13,1-3-83,-8-5 85,0 0 1,0 1 0,-1-1 0,1 0 0,0 1 0,-1-1 0,1 1 0,0-1-1,-1 0 1,1 1 0,-1 0 0,1-1 0,-1 1 0,1-1 0,-1 1 0,1 0-1,-1-1 2,0 1 8,0-1-1,1 1 0,-1-1 1,0 0-1,0 1 0,1-1 1,-1 0-1,0 0 0,1 1 1,-1-1-1,0 0 0,1 1 1,-1-1-1,1 0 0,-1 0 1,0 0-1,1 0 1,-1 1-1,1-1 0,-1 0 1,0 0-1,1 0 0,-1 0 1,1 0-1,-1 0-7,1 0 0,-1 0 1,1 0-1,-1 0 1,1 0-1,-1 0 0,1 1 1,-1-1-1,1 0 1,-1 0-1,1 0 1,-1 1-1,1-1 0,-1 0 1,1 1-1,-1-1 1,0 0-1,1 1 1,-1-1-1,0 0 0,1 1 0,1 2 2,1 1-1,-1-1 1,1 0-1,0 0 1,0 0 0,0 0-1,3 1-1,-6-3 53,4 4-15,-4-3-44,1 1 0,-1-1 1,0 0-1,0 0 1,1 0-1,-1 0 0,0 0 1,-1 1-1,1-1 1,0 0-1,-1 0 0,1 0 1,-1 0-1,0 0 1,1 0-1,-1 0 0,-1 1 6,2-2 0,-1 1 9,-1 1 1,0 0 0,1-1 0,-1 0-1,0 1 1,0-1 0,-1 1-10,-11 15 60,10-12-75,1 0 0,1 0 0,-1 1 0,1-1 0,0 1 0,0-1 0,1 1-1,0 0 1,0-1 0,1 1 0,0 2 15,-5 71 139,5-79-134,0 0-69,0 6 27,1 0 32,0-5 19,0 1 0,-1 0 0,1 0 0,0 0 0,-1 0 1,0 0-1,0 0 0,0 0 0,0 0 0,0 0-14,0 3 40,0-5 13,-1 11 6,-1-6-98,0 2 55,-1-1-1,2 0 0,-1 1 1,1-1-1,0 1 0,1 0-15,-2-4 15,2-3-19,-1-1 0,1 0 0,0 1 1,0-1-1,-1 1 0,1-1 1,0 0-1,0 1 0,-1-1 1,1 1-1,0-1 0,0 1 1,0-1-1,0 0 0,-1 1 1,1-1-1,0 1 0,0-1 1,0 1-1,0-1 0,0 1 0,0-1 1,1 1-1,-1-1 0,0 1 1,0-1-1,0 1 4,0 3 5,1 0 0,-1 0 0,1 0 0,0 0-1,0 0 1,0 0 0,0 0 0,1 0 0,-1 0 0,1-1 0,0 1 0,2 1-5,-3-3 42,-1-2 33,6 6 821,-4-6-888,0 0 0,0 0-1,-1 0 1,1-1 0,0 1 0,0-1-1,0 1 1,0-1 0,0 1 0,-1-1-1,2-1-7,-2 2 48,12-16-197,-12 15 120,0 0 23,1 0-1,-1 0 0,0 0 1,1-1-1,-1 1 1,0 0-1,0 0 0,1-1 1,-1 1-1,0-1 0,-1 1 1,1-1-1,0 1 1,0-1-1,-1 0 0,1 1 1,-1-1-1,1 0 0,-1 0 7,0 2 48,-12-13 22,11 10-87,0 0 1,0 0 0,0 0-1,0-1 1,1 1 0,-1 0 0,1-1-1,0 1 1,0 0 0,0-1-1,0 1 1,1 0 0,-1-1 16,1-11-44,0-5-40,-1 18 78,0 1-1,0 0 1,1 0 0,-1 0 0,0 0 0,0 0 0,1 0 0,-1 0-1,1 0 1,-1 0 0,1 0 0,-1 0 0,1 0 0,-1 0 0,2 0 6,-2 0-43,18-4-186,-16 5 239,0 0 0,0 0 0,0-1-1,0 1 1,0-1 0,0 1 0,0-1 0,0 0 0,0 0 0,0 0 0,-1 0 0,1 0 0,0 0 0,-1-1 0,2 0-10,18-10 43,10-4-170,-23 12 153,0 0 1,1 0-1,-1 1 0,3-1-26,6-2-97,-15 5 85,0 0 1,0 0-1,0 1 0,1-1 0,-1 1 0,0-1 0,0 1 0,3 0 12,-4 0-26,-1 0 30,4-1 50,8 2 96,-10-1-113,-2 0 16,0 0-15,0 9-129,-1-8 85,-1 1 0,1 0-1,0-1 1,0 1 0,0-1 0,-1 0 0,1 1-1,-1-1 1,1 0 0,-1 0 0,0 1 6,1-2 84,0 1-86,1 0 1,-1-1-1,0 1 0,1 0 1,-1 0-1,0 0 0,1 0 0,-1 0 1,1 0-1,-1 0 0,1 0 1,0 0-1,-1 0 0,1 0 0,0 1 1,0-1-1,0 0 0,0 1 2,0 27-130,0-19 318,5 28-380,-2 57 122,2 62 124,-13-23-6,7-127-26,1 1 0,-2-1 1,1 1-1,-2 4-22,-2 10 81,-5 8 149,9-28-237,0 0 1,1 0 0,-1 0 0,0 0-1,0 0 1,0 0 0,0-1 0,-1 1-1,1 0 1,0-1 0,-1 1 0,1-1-1,-1 0 1,1 1 0,-2-1 6,-4 6-120,-2 5 186,1 1 0,0 0 0,-4 8-66,12 14-102,0 106 449,-2-134-318,1 0-1,-1 0 1,-1 0 0,1 0-1,-1-1 1,-1 1 0,1-1-1,-3 4-28,1 10-106,2-4 153,-3 4 28,4-16-86,1 1-1,0 0 0,0 0 0,0 0 1,0 0-1,1 0 0,0 0 0,0 0 1,0 0-1,1 1 0,-1-1 12,1 14 65,-1-2-119,0-9 38,-1 0 0,2 0 0,-1 0 1,1 0-1,0 0 0,2 4 16,0 0 19,-1 0-1,-1-1 1,0 1 0,0 0 0,-1 0-1,-1 5-18,0-1 34,1 0 0,1 0-1,1 2-33,-1 6-7,-1-19-1,0-1 1,0 0 0,0 0-1,0 0 1,1 0 0,0 0 0,0 0 7,1 3 47,0 1 0,-1-1 0,0 1-1,0-1 1,-1 4-47,3 20-149,0-16 305,1 5 8,6 73-15,-13-49-71,-1 0 1,-2-1-1,-7 20-78,4-17 69,-17 58 118,17-69-155,5-13-1,4-17-34,-1-1 0,0 1-1,0 0 1,0-1-1,-1 0 1,-1 4 3,2-5 2,0 0 1,0 0 0,0 0-1,1 0 1,-1-1 0,1 1 0,0 0-1,0 1-2,-3 16 37,-1-11-42,1 1 0,0 0-1,1 0 1,0 0 0,1 1-1,0-1 1,1 0 0,0 1-1,0-1 1,1 1 0,1-1 5,0 7 0,-2-13 0,1 1 0,0-1 0,0 1 0,0-1 0,1 2 0,3 8-12,-1 0 0,-1 0 0,-1 1 0,0-1 1,0 0-1,-2 4 12,1 0-10,1 0-1,1 0 1,4 14 10,10 56 144,-13-68-169,0 0 0,-2 0 25,5 23 66,-4-22-4,-1 0-1,-2 1 1,1-1 0,-2 2-62,0 14-28,0-30 7,1-1 0,-1 0 1,0 0-1,-1 0 0,0 0 21,1 0-1,-1 0-1,1 0 0,0 0 1,0 0-1,1 0 2,-1 5 17,0 1-1,0-1 1,-1 0-1,-2 2-16,2-2 45,-1 0 0,2-1 0,-1 1-1,2 3-44,-2 40-188,1-29 192,1 0 1,0 0-1,2 0 1,3 13-5,17 68-166,-20-75 284,-2-23-79,1 0-1,0-1 0,0 1 0,1 0 1,0 0-39,-1-3 0,0 1 0,0-1 0,-1 1 0,1-1 0,-1 1 0,0-1 0,-1 1 0,1-1 0,-1 2 0,-1 22 0,-4 20 181,-11 24 203,14-59-385,0 0 0,0-1 0,-3 5 1,-4 14 8,6-21 9,0 0-1,-1 0 1,0 0-1,-2 1-16,-7 16-194,11-21-248,0 0-1,0 0 0,-1-1 1,0 1-1,-1-1 0,0 0 1,1 0-1,-2 0 0,1-1 443,-8 1-4586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7:11.45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2226 0 320,'-1'0'112,"-1"0"-53,1 0 15,1 0 49,0 0 261,0 0-91,0 0 1,0 0-70,0 0 154,0 0-74,0 0 70,0 0-134,0 0-134,0 0-84,0 0-86,0 0 37,0 0 70,0 0-6,-4 5 779,3-4-758,1 0 0,-1 0 0,1 0 0,-1 0 1,0 0-1,1 0 0,-1 0 0,0-1 0,0 1 0,1 0 0,-1 0 1,0-1-1,0 1 0,0 0 0,0-1 0,0 1-58,-13 11 323,-5 9-203,12-14-110,0 0 0,1 0-1,-2 5-9,-21 31 299,-2-2 0,-25 27-299,44-57 99,-1 1 1,-1-2-1,0 1 1,0-2-1,-1 0 1,-6 2-100,-32 20 288,12-9-316,32-18 14,-1 1 0,1 0-1,0 1 1,-3 2 14,-30 15 117,37-21-28,0-1-1,1 1 1,-1-1-1,0 0 1,-1 0-89,18-2-11,-1-1 0,0 0 0,1-1 0,-1 0 0,0-1 0,-1 0 1,1-1-1,-1 0 0,6-4 11,22-13 102,-1-3 0,0-1-102,10-10 17,-15 10-50,10-4 33,-46 48 27,-2-7-26,0-1 0,0 0 1,-1-1-1,0 0 0,-1 0 0,0 0 0,0-1 1,-1 0-1,-8 6-1,-5 3 25,-2-1 0,0 0-1,-13 4-24,-115 44 6,136-56-19,1 1 1,-1 1-1,2 0 1,-1 1 0,2 0-1,-10 11 13,9-12 12,1 0 0,-1-1 0,-1 0 1,-7 3-13,2-1 58,-5 1-42,0-1 0,-1 0 0,-3-1-16,-48 19 21,3 6-69,0 3 0,2 4 48,33-12 112,4-3-224,29-21 102,-1-1-1,0 1 1,1 1-1,0 0 11,-21 19 133,18-17-172,0-1 0,1 1 0,-2 4 39,2-4-29,0 1 1,-1-2-1,-3 4 29,-8 8 86,17-16-68,0-1 0,0 1 0,-1-1 0,1 0 0,-4 2-18,2-2-17,0 0-1,1 1 1,0-1-1,-1 1 1,1 0-1,0 0 1,1 0-1,-1 0 1,1 0 0,0 1-1,-1 1 18,3-3 2,-1-1 1,1 1-1,-1-1 0,0 0 1,1 0-1,-1 0 0,0 0 1,0 0-1,0 0 0,-1 0-2,-7 6 52,8-6-63,-1-1 0,1 0 1,0 1-1,-1-1 0,1 0 1,0-1-1,-1 1 0,-1 0 11,-12 4 123,-14 13-91,23-13-37,0-1 1,0 0 0,0 0 0,-1-1 0,-4 2 4,-19 6-91,-11 4 6,18-8 141,0 1 0,1 1 0,-13 8-56,13-6-20,-1-1-1,0-1 0,-8 1 21,26-8 10,1 0-1,-1 1 0,1-1 1,-1 1-1,1 0 0,0 1 1,-4 3-10,-9 6 334,1-1-532,-10 6 103,20-13 89,-1 0 0,1 0 0,1 1 0,-1 0 0,1 0 0,0 1 0,0-1 0,-4 8 6,8-12 3,0 0 0,1 0-1,-1-1 1,0 1 0,0-1 0,0 0-1,0 1 1,-1-1 0,0 0-3,-11 8-100,11-7 116,0 0-1,0 1 1,1-1-1,-2-1 0,1 1 1,0 0-1,0-1 1,-1 1-1,-2 0-15,0 0-27,5-1 27,1-1 0,0 0 0,-1 0 1,1 1-1,-1-1 0,1 0 0,0 0 0,-1 0 1,1 0-1,-1 1 0,1-1 0,0 0 1,-1 0-1,1 0 0,-1 0 0,1 0 0,-1 0 1,1 0-1,-1 0 0,1 0 0,0 0 0,-1 0 1,1 0-1,-1-1 0,1 1 0,0 0 1,-1 0-1,1 0 0,-30 7 138,29-7-186,1 0-10,0 0 69,0 1 0,0-1 0,0 1 1,0-1-1,0 1 0,0-1 0,0 1 1,0-1-1,0 1 0,0-1 0,0 0 1,-1 1-1,1-1 0,0 1 0,0-1 0,0 1 1,-1-1-1,1 0 0,0 1 0,-1-1 1,1 0-1,0 1 0,-1-1 0,1 0 1,0 1-1,-1-1-11,-12 2 161,11-2-257,1 0 75,1 0 63,-12 12-20,10-4-137,2-8 125,0 0-1,0 0 0,0 0 0,0 0 1,0 0-1,0 0 0,0 1 1,0-1-1,0 0 0,0 0 0,0 0 1,0 0-1,0 1 0,0-1 0,0 0 1,0 0-1,0 0 0,0 0 0,0 0 1,0 1-1,0-1 0,0 0 1,0 0-1,0 0 0,0 0 0,0 0 1,0 1-1,0-1 0,0 0 0,0 0 1,0 0-1,0 0 0,1 0 0,-1 0 1,0 1-1,0-1 0,0 0 0,0 0 1,0 0-1,0 0 0,1 0 1,-1 0-1,0 0 0,0 0 0,0 0 1,0 0-1,0 0 0,1 0 0,-1 0 1,0 0-1,0 0 0,0 0 0,0 0 1,1 0-1,-1 0 0,0 0 0,0 0 1,0 0-1,0 0 0,0 0 1,1 0-1,-1 0 0,0 0-9,1 0-64,-1 0 21,0 0 107,0 0-10,0 0-70,0 0 10,3 23-154,-2-22 278,-1-1-44,0 0-36,-14 11 298,-15-3-166,13-5-217,17 0-36,8 2 11,-9-5 75,1 0 0,0 0 1,-1 1-1,1-1 0,0 0 0,0 0 1,-1 0-1,1 0 0,0 0 0,0 0 1,-1 0-1,1 0 0,0 0 0,0 0 1,-1-1-1,2 1-3,-1 0 5,1-1 0,0 1 0,-1 0 0,1 0 0,0 0 0,-1 0 0,1 0 0,0 0 0,0 0 0,-1 1 0,1-1 0,1 1-5,12 4-46,-14-3 6,0-2 14,0 1 68,0 1-34,0 0 1,0 0-1,0 0 0,0 0 0,0 0 0,0 1 0,-1-1 0,1 0 0,-1 0 0,0 0 0,0 0 0,0 1 0,0-1 0,0 0 0,0 0 0,0 0 1,-1 1-9,1-1 6,0-1 0,0 1 0,-1 0 0,1 0 0,1 0 0,-1 0 0,0 0 0,0 0 0,1 0 0,-1 0-6,1 2 15,0 1 1,0 0 0,-1-1-1,1 1 1,-1 3-16,0-4 5,0 0 0,0 0-1,1 0 1,-1 0 0,1 0 0,0 0 0,1 1-5,-1 0 12,0-1 0,1 1 0,-1 0 0,-1-1 0,1 1 0,-1 0-12,0 0-2,1-1 0,-1 1-1,1-1 1,0 1 0,1-1-1,0 2 3,8 30-39,-3-10 36,13 41 109,-19-65-175,-1-1 93,0 1 1,0 0-1,1 0 0,-1-1 0,1 1 1,-1 0-1,1-1 0,0 1 1,-1-1-1,2 2-24,-1-1 26,0 0 1,0-1-1,-1 1 1,1 0-1,0 0 0,-1 0 1,1 0-1,-1 0 1,0 0-1,1 0 0,-1 0-26,-1 13-45,1-9 39,0 0 1,0 1-1,1-1 0,0 1 1,0-1-1,0 1 0,1-1 1,1 5 5,8 15-40,-9-22 80,-1-1-1,0 0 1,0 1-1,0-1 1,0 1-1,0 2-39,8 41 85,-5-29-48,-1 0 1,-1 0-1,0 14-37,3 91 75,3-49 10,-8-65-52,0-4-22,0 1 1,0-1-1,0 1 0,1-1 1,0 1-1,0-1 0,1 4-11,11 34 192,-12-39-206,1 0 0,-1 0 0,0 0 0,0 0 0,0 1 0,-1-1 0,1 0 0,-1 3 14,0-2 52,1 1 0,0-1 0,0 1 0,1 4-52,-1-6 29,0 0 0,0 0-1,0 0 1,-1 1 0,1-1 0,-1 0-1,0 0 1,-1 0 0,1 0 0,-1 0-1,1 0 1,-1 0 0,-1 1-29,2 13-30,0-17 102,1 1 1,-1 0-1,0-1 1,0 1-1,0-1 1,0 1 0,0 0-1,0-1 1,-1 1-1,1-1 1,-1 2-73,-3 1 507,3-2-4230,9-1 885,12 0-372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17:23.85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 0 1248,'-6'2'295,"6"-2"-269,0 0 1,0 0 0,-1 0 0,1 0 0,0 0 0,0 0 0,0 0-1,0 0 1,0 0 0,0 0 0,0 0 0,-1 0 0,1 0-1,0 0 1,0 0 0,0 0 0,0 0 0,0 1 0,0-1 0,0 0-1,0 0 1,0 0 0,0 0 0,0 0 0,-1 0 0,1 0-1,0 1 1,0-1 0,0 0 0,0 0 0,0 0 0,0 0 0,0 0-1,0 0 1,0 0 0,0 1 0,0-1 0,0 0 0,0 0 0,0 0-1,0 0 1,0 0 0,0 0 0,1 1 0,-1-1 0,0 0-1,0 0 1,0 0 0,0 0 0,0 0-27,0 3 11,0-2 103,0 0-1,0 0 1,0-1 0,-1 1 0,1 0-1,0-1 1,0 1 0,-1 0 0,1-1-1,0 1 1,-1 0 0,1-1-1,0 1 1,-1 0 0,1-1 0,-1 1-1,1-1 1,-1 1 0,0-1 0,1 1-1,-1-1 1,1 0 0,-1 1 0,0-1-1,1 0 1,-1 1 0,0-1-1,0 0 1,0 0-114,-2 2 296,2-2-285,1 0-1,0 0 0,0 0 0,0 0 1,0 1-1,0-1 0,-1 0 0,1 0 0,0 0 1,0 0-1,0 0 0,0 0 0,-1 0 0,1 0 1,0 0-1,0 0 0,0 0 0,0 0 0,0-1 1,-1 1-1,1 0 0,0 0 0,0 0 1,0 0-1,0 0 0,0 0 0,-1 0 0,1 0 1,0 0-1,0 0 0,0-1 0,0 1 0,0 0 1,0 0-1,0 0 0,0 0 0,-1 0 1,1 0-1,0-1 0,0 1 0,0 0 0,0 0-10,-5-9 33,3 4-79,2 6 44,0-1 0,0 0 0,0 0 0,0 0 1,0 0-1,0 1 0,0-1 0,0 0 0,0 0 0,0 0 0,0 0 0,0 0 0,0 1 0,0-1 0,0 0 0,0 0 0,0 0 0,0 0 0,0 1 0,0-1 0,0 0 0,0 0 0,0 0 0,0 0 0,0 0 0,0 1 0,0-1 0,-1 0 0,1 0 0,0 0 0,0 0 0,0 0 0,0 0 0,0 1 0,0-1 0,-1 0 0,1 0 0,0 0 0,0 0 0,0 0 0,0 0 0,0 0 0,-1 0 0,1 0 0,0 0 0,0 0 0,0 0 0,0 0 0,-1 0 0,1 0 0,0 0 0,0 0 0,0 0 0,0 0 0,0 0 0,-1 0 0,1 0 0,0 0 0,0 0 0,0 0 0,0 0 0,0 0 0,-1-1 0,1 1 0,0 0 0,0 0 0,0 0 0,0 0 0,0 0 2,1 11-113,34 61 11,-29-61 100,0 1-1,0-1 0,1-1 1,0 1-1,1-1 0,3 3 3,-2-5-22,0 0 0,0 0-1,0-1 1,5 2 22,27 23 9,-41-32-7,14 14 36,1-2 1,-1 0 0,8 4-39,-16-12 0,0 1-1,0 0 1,0 1 0,1 1 0,-1-1 22,-5-4-113,-1-2 33,2 1 88,-1-1-25,-1 0 0,0 0 0,1 0 0,-1 0 0,1 0 0,-1 0 0,0 0 0,1 0 1,-1 0-1,0 0 0,1 0 0,-1 0 0,0 1 0,1-1 0,-1 0 0,0 0 0,1 0 0,-1 1 1,0-1-1,1 0 0,-1 0 0,0 1 0,0-1 0,1 0 0,-1 1 0,0-1 0,0 0 1,1 1-1,-1-1 0,0 0 0,0 1 0,0-1 0,0 1 0,0-1 0,0 0 0,0 1 0,0-1-5,1 2 102,-10-7 127,-3-3-163,1-1-1,0 0 0,0-1 1,0 0-1,-3-6-65,-16-20 329,1-2-329,9 11 21,17 24-70,0-1 0,1 1 0,0 0 0,0-1 0,0 1 0,0-1 0,0 0 0,1 1 0,0-1 0,-1-3 49,2 7-102,1 1 49,11 9 19,-2 0 1,0 1-1,0 1 0,1 2 34,-4-4 12,1 0 0,1-1 0,0 1-1,0-2 1,1 1 0,8 5-12,0-4-85,0-1 0,13 5 85,23 11 53,-37-17-56,0-1 1,1-1 0,-1 0-1,1-1 1,4-1 2,32 11 70,-51-15-59,0 1-1,0 0 0,0 1 0,0-1 0,0 0 0,0 1 0,-1 0 0,1 0 0,0 0 0,-1 0 0,1 0 0,-1 0 0,0 1 0,0-1 1,0 1-1,0-1 0,0 1 0,1 2-10,3 5-26,-5-9 30,0 0 0,-1 0 1,1 0-1,0 0 0,-1 0 0,1 1 1,-1-1-1,0 0 0,1 0 1,-1 0-1,0 0 0,1 0 1,-1 1-1,0-1 0,0 0 0,0 1-4,0 11 20,0-1 0,1 0-1,1 1 1,0-1-1,1 0 1,1 2-20,-1 8-176,-2-20 261,-1 5 22,5 0-81,-3-6-30,0 1 0,0 0-1,0 0 1,0 0-1,-1 0 1,1 0-1,-1 0 1,1 1-1,-1-1 1,1 2 4,5 8 130,0-4-189,-5-7 58,0 1 0,0 0 0,0-1 0,0 1 0,-1 0 0,1 0 0,-1 0 0,1 0 0,-1 0-1,1 1 2,-1-1 20,1 0-1,0 0 1,0 0-1,0 0 0,0 0 1,1 0-1,-1-1 1,2 2-20,14 11-22,7 19 78,-20-25-60,1 0 0,0-1 0,0 0 0,0 0 0,1-1 0,5 5 4,-7-8 14,-1 0 0,0 1 0,0-1 0,0 1 0,-1 0 0,1 0 0,-1 0 0,1 2-14,-1-2 9,0-1 1,0 0-1,0 0 0,0-1 1,0 1-1,1-1 0,-1 1 1,4 0-10,4 5 21,-2-3-21,-5-3 6,0 0 1,1 0-1,-1 0 0,0 1 1,0 0-1,0 0 1,-1 0-1,1 0 1,-1 1-1,1-1 0,-1 1 1,0 0-1,-1 0-6,6 7 34,26 34 197,-24-30-166,0-1-1,1 0 1,1 0 0,0-1 0,8 6-65,-10-11 135,21 18-67,1-2 1,2-2-69,-1 5-194,-6-4 201,-13-13 150,-10-6-165,0-1 0,0 0 0,0 0 0,1 0 0,2 1 8,-3-1 4,0 0 1,0 0-1,-1 1 0,1 0 0,-1 0 0,0 0 0,0 0 0,0 1 0,1 2-4,-3-6 1,-1 0 41,2 0-33,-2 0-6,0 0 1,1 0-1,-1 0 1,0 0-1,0 0 1,0 0-1,1 0 1,-1 0-1,1 0 1,-1 0-1,1-1 0,-1 1 1,1 0-1,-1 0 1,1 0-1,0 0-3,3 5 6,-3-5-1,-1-1 0,1 1 1,-1 0-1,1 0 0,-1 0 1,1 0-1,0 0 0,-1-1 0,1 1 1,0 0-1,0-1 0,0 1 1,0 0-1,-1-1 0,1 1 1,0-1-1,0 0 0,0 1 0,0-1 1,0 0-1,0 1 0,0-1 1,0 0-1,0 0 0,1 0-5,8 2 33,-9-1-46,14 0-102,-12 0 104,-1-1 0,1 0 0,0 1-1,0 0 1,0-1 0,0 1 0,0 0 0,-1 0 0,2 1 10,18 6 38,-8-4-8,-1 4-47,-7-6 5,0 1 0,0 1 0,-1-1 1,1 1-1,-1 0 0,1 0 0,-1 0 0,0 1 1,-1 0-1,5 5 13,5 5-104,-12-14 121,0 1 1,0 0-1,-1 0 1,1 0-1,0 0 1,-1 0-1,1 0 1,-1 0-1,1 2-17,20 37-103,-5-13 67,-7-13 145,6 16-196,-14-26 89,0-1 1,1 1 0,0 0-1,0 0 1,3 3-3,9 14-67,3 9 123,2-1-1,1-1 0,10 11-55,74 81-150,-71-92 257,22 23 0,-55-51-106,0 0 1,0 0-1,0 0 1,0 0-1,0 0 1,0 0-1,0 0 1,-1 1-1,1-1 1,0 0-1,-1 1 1,1-1-1,-1 0 1,1 1-1,-1-1 1,0 1-1,0-1 1,1 0-1,-1 1 1,0-1-1,0 1 1,-1-1-1,1 1-1,0 1-18,0-2-52,1 1 33,2 3 42,-2-4 15,-1 0 0,0 1 0,1-1 0,-1 0 0,0 0 0,0 1 0,0-1 0,0 0 0,0 1 0,0-1 0,-1 0 0,1 0-1,0 1 1,0-1 0,-1 0 0,1 0 0,-1 1-20,-2 10 40,8 33-291,3 10 155,-8-52 99,1 1-1,-1-1 1,1 0-1,0 0 0,0 0 1,0 0-1,0 0 1,1 0-1,-1 0-2,1 1 7,0 0 1,-1 0-1,1 0 1,-1 0-1,0 2-7,5 25-12,2 0 0,3 7 12,0-3-8,0 13 8,14 53 21,-24-96-13,-1 1-1,0-1 0,0 0 0,-1 1 1,1-1-1,-1 0 0,0 1 0,0-1 1,-1 0-1,-1 4-7,-2 8 23,4-15 25,0 1 0,0-1 0,-1 0 0,1 0 0,-1 0 0,1 0 0,-1 0 0,0 0-1,0 0 1,0 0 0,-2 1-48,3-2-1,0 0 0,0 0 0,0 0 0,-1 0 0,1-1 0,0 1-1,0 0 1,-1-1 0,1 1 0,-1-1 0,1 1 0,0-1 0,-1 1 0,1-1-1,-1 0 1,1 0 0,-1 0 0,0 0 1,-6-2 75,8 2-68,-1 0 0,1 0 0,0 0-1,-1 0 1,1 0 0,-1 0 0,1 0-1,0 0 1,-1-1 0,1 1 0,-1 0 0,1 0-1,0 0 1,-1-1 0,1 1 0,0 0 0,0 0-1,-1-1 1,1 1 0,0 0 0,-1-1 0,1 1-1,0 0 1,0-1 0,0 1 0,-1 0-1,1-1 1,0 1 0,0 0-7,-6-11 172,4 8-134,1 0-1,-1 1 1,1-1 0,0 0 0,0 0-1,0 1 1,0-1 0,1 0-1,-1 0 1,1 0 0,-1-1-38,-1-16 50,1 18-57,1-1 0,-1 1 0,1 0 0,0-1 0,-1 1 0,1 0 1,0-1-1,1 1 0,-1 0 0,0-1 0,1 1 0,-1 0 0,1 0 0,0-1 0,0 1 7,-1 2-8,0 0-1,0 0 0,0-1 1,0 1-1,0 0 1,0 0-1,0 0 0,0 0 1,0 0-1,1 0 0,-1 0 1,0 0-1,0 0 1,0 0-1,0 0 0,0 0 1,0 0-1,0 0 0,0 0 1,1 0-1,-1 0 1,0 0-1,0 0 0,0 0 1,0 0-1,0 0 0,0 0 1,0 0-1,0 0 1,1 0-1,-1 0 0,0 0 1,0 0-1,0 0 0,0 0 1,0 0-1,0 0 1,0 0-1,0 0 0,0 0 1,1 1-1,-1-1 0,0 0 1,0 0-1,0 0 1,0 0-1,0 0 0,0 0 1,0 0-1,0 0 0,0 0 9,5 10-188,1 11 27,-6-13 172,0 1-1,1-1 1,0 0 0,1 1-1,1 2-10,1 27 6,-3-34 3,0 1 1,0-1-1,-1 1 1,0-1-1,0 1 1,0-1-1,-1 2-9,0 11 14,-4 48-94,5-63 80,0 12-29,1 0 1,0 0-1,2 10 29,-2-14-11,0 0-1,0-1 1,-1 1-1,0 2 12,0-2-27,0 0 0,0 0-1,2 5 28,2 15 48,1 21-48,4 23 86,-1-15-12,7 19-260,-6-35 168,-7-33 59,0 0-1,0 1 0,0-1 1,-1 5-41,4 32-198,-5-44 207,0-1-1,1 1 1,0 0-1,-1 0 1,1 0-1,0 0 1,0-1-1,1 1 1,-1 0-1,1 0-8,-1 0 11,1-1 0,-1 1-1,0 0 1,1 0 0,-1 0-1,-1 0 1,1 0 0,0 0 0,-1 0-1,0 1-10,10 33-58,-10-36 100,-1 2-41,-2 8 339,3-11-337,0 0 0,0 0 0,0 1 0,-1-1 0,1 0 0,0 0 0,0 0 0,0 0 0,-1 0 0,1 0 0,0 1 0,0-1 0,0 0-1,-1 0 1,1 0 0,0 0 0,0 0 0,-1 0 0,1 0 0,0 0 0,0 0 0,-1 0 0,1 0 0,0 0 0,0 0 0,0 0 0,-1 0 0,1-1 0,0 1 0,0 0 0,-1 0 0,1 0 0,0 0 0,0 0 0,0 0 0,-1-1 0,1 1 0,0 0 0,0 0 0,0 0 0,0 0 0,0-1 0,-1 1-1,1 0 1,0 0 0,0 0 0,0-1-3,-3-2 32,1 0-1,0-1 0,0 1 1,0-1-1,0 0 1,1 1-1,-1-1 0,1 0 1,0 0-1,0 0-31,-10-25 49,-24-51 52,32 74-129,1-1 0,-1 1-1,1 0 1,0-1 0,1 1-1,-2-6 29,-7-26 112,9 33-123,0-1 0,0 1 0,0 0 1,0-1-1,1 1 0,0 0 0,0-1 1,0 0 10,1-7-234,-1 12 215,1 0 0,0 0 0,0 0 1,-1 0-1,1 0 0,0 0 0,0 0 0,0 0 1,0 1-1,0-1 0,0 0 0,1 1 1,-1-1-1,0 0 0,0 1 0,0 0 0,1-1 1,-1 1-1,0 0 0,0-1 0,1 1 1,-1 0-1,0 0 19,2 1-13,-1 0 0,0 0 0,0 0 0,0 0 0,0 0 0,0 0 0,0 1 1,0-1-1,0 1 0,0 0 0,0-1 0,-1 1 0,1 0 0,-1 0 0,0 0 0,1 0 0,-1 0 13,4 7-91,-1 0 0,-1 0-1,3 8 92,3 9-114,2 3 154,-2 0 0,0 1 1,-3 0-1,0 1 0,-2 1-40,4 16 81,-3 1-85,-4-34 73,0 0 0,1 0 0,1 1-69,-3-27 272,0-12-480,-4-19 208,-17-96 299,6 66-320,4 23-134,2-10 155,4 32-48,3 22 25,1-1-1,0 1 1,0-1 0,1 0 0,0 1 0,0-1 0,0 0 0,0 1 0,2-5 23,0 0-142,-2 7-80,2 6 12,2 7 112,13 35 134,-12-30-46,-4-9-8,0-1 0,0 1-1,0-1 1,0 1-1,-1 0 19,4 22 28,-1-15-38,0 0-1,-1 0 0,-1 0 1,0 1-1,-1-1 0,0 0 1,-2 9 10,-1 31 86,3-39-24,0-1 0,-1 1 0,-2 8-62,1-13 35,1 1 1,1 0-1,0 0 0,1 9-35,0 6 115,-1-24 2,0-1-85,0 0-85,0 0-118,0 0 86,0 0 138,0 0 0,4-12 315,4-91-261,-6 86-139,-2 13 62,0 1 1,1-1-1,-1 0 0,0 0 0,-1 1 0,0-4-30,-2-19 168,3 21-94,0-1 1,-1 1-1,0 0 0,0 0 0,-2-5-74,1 1 15,-1 0-1,2-1 1,-1-6-15,-3-12-1,1 8 8,1 9-36,1-1-1,0 0 0,0 0 0,1-1 30,0-61 208,-1 33-323,2 0-1,2 0 0,5-26 116,-1 48-6,-5 17 6,0-1 0,0 1 0,0 0 0,-1-1 1,1 0-1,-1 1 0,1-1 0,-1 0 0,1-3-164,2 6-101,2 10 128,7 44-16,-3 0 0,0 34 153,0-10-227,7 109 446,-15-171-171,-1-1 0,-1 1 0,0 2-48,-2 25 149,-5 19-144,8-59 14,0 1-1,-1-1 1,0 1-1,1-1 1,-1 0-1,-1 1 1,1-1-19,0 0-12,0 0 0,0 1 1,0-1-1,0 0 1,0 0-1,1 0 0,0 1 12,-4 19-2501,8-15-352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7:50.93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196 92 576,'-2'0'84,"0"0"1,0 0-1,0 0 1,0 0-1,0-1 1,0 1-1,0-1 1,0 1-1,0-1 1,0 0-1,0 0 1,1 0-1,-1 0 1,0 0-1,0-1-84,-6-3 301,1 1-65,0 1 0,0-1 0,0 1 1,-1 1-1,0-1 0,1 1 0,-6 0-236,-4-3 501,14 4-460,0 0 1,0 0-1,0 0 0,-1 0 0,1 1 0,0-1 1,-2 1-42,-38 0 464,43 0-441,0-1 0,-1 1 1,1 0-1,-1-1 0,1 1 1,0-1-1,-1 1 0,1-1 1,0 1-1,-1-1 0,1 1 1,0-1-1,0 1 0,-1-1 1,1 1-1,0-1 0,0 1 1,0-1-1,0 0 0,0 1 1,0-1-1,0 1 0,0-1 1,0 0-1,0 0-23,0-21 623,1 16-646,-1 5-62,0 1 165,0 0-21,0 0-97,0 0-84,0 0 68,0 0 118,17 5-138,-3 0 93,-12-4-20,0 0 0,0 0 0,0 0 0,0-1 0,1 1 0,-1-1 0,0 1-1,2-1 2,1 0 14,0 1 0,0 0 0,0 0 0,0 1-1,-1-1 1,1 1 0,1 0-14,23 8 21,-27-10-12,0 1 0,0 0 0,0 0 0,0 0 0,0 0 0,0 0 0,0 0 0,0 1 0,0-1 0,0 0 0,-1 1 0,1 0 0,-1-1 0,1 1 0,-1 0 0,0 0 0,1 0-1,-1 0 1,0 0-9,0-1 59,2 28 54,-2-27-96,0 1 0,0-1 0,-1 1 0,0-1 0,1 1 0,-1 0-1,0-1 1,0 1 0,-1 0 0,1-1 0,0 1 0,-1-1 0,0 1 0,1 0-1,-1-1 1,0 0 0,-2 3-17,-40 76 160,41-75-135,-1 0 0,0 1 0,1-1 0,1 1 0,-1-1-1,1 1 1,0 0 0,0-1 0,1 1 0,0 0 0,0 0 0,1-1 0,-1 1 0,1 0-1,1-1 1,0 1 0,0 0 0,2 4-25,13 50 224,6-2-133,5 12-145,-24-62 88,-1 0-1,0 0 0,1 8-33,5 13 50,-7-23-15,-1-1 0,0 1 0,0 0 0,0-1 0,-1 1 0,0 0 1,0 0-1,0-1 0,-1 1 0,0 0 0,-1-1 0,0 5-35,0-7-43,1 1 1,0 0-1,0 0 0,1-1 1,-1 1-1,1 2 43,-3 20 213,2-20-168,0 1-1,0-1 1,1 0-1,0 0 1,1 1-1,-1-1-44,1-2 32,0 1-1,-1-1 1,0 1-1,0-1 1,-1 1-1,0-1 1,1 1-1,-2-1 1,1 1-1,-1-1 1,0 1-32,-6 10 4,1 0 0,1 0 0,0 1 0,-1 8-4,4 4 123,2-22-100,0 0-1,0 0 1,0 0-1,-1 1-22,0 3 5,-1 0-1,2 0 1,0 1-1,0-1 1,1 10-5,0-6 3,-1-1 0,0 1 0,-1 0-3,1-1 45,-1 0-1,2-1 1,0 1-1,1 6-44,0 14-135,-1 48 220,1-77-96,0 0 0,0 0-1,0 0 1,1-1 0,-1 1-1,1 0 1,0-1 0,1 1 0,-1-1-1,3 3 12,4 10-20,-5-12 34,-1 0 0,0-1 0,1 0 1,0 1-1,0-1 0,0 0 0,5 2-14,-5-3 11,-1 0-1,1-1 1,-1 1-1,0 0 1,0 1-1,0-1 0,0 0 1,-1 1-1,1 0 1,-1-1-1,0 1 0,0 0 1,0 0-1,-1 0 1,1 1-11,2 13-32,-2-14 26,-1 1-1,0-1 1,-1 0 0,1 1 0,-1-1-1,1 1 7,-2 10 54,1 1-1,-2-1 0,0 0 1,-3 7-54,-16 85 197,17-89-214,1 1 0,0-1 0,2 1 0,0-1 0,1 6 17,-10 41-16,10-63 24,0 1 1,0-1-1,0 1 1,0 0-1,1-1 1,-1 1-1,1-1 1,-1 1 0,1-1-1,0 1 1,0-1-1,0 0 1,1 1-1,-1-1 1,0 0-9,2 9 64,-3-9-78,0-1-1,0 0 0,0 1 0,1-1 0,-1 0 1,0 1-1,1-1 0,-1 0 0,1 0 0,-1 1 0,1-1 1,0 0-1,0 0 15,1 2 1,0-1 1,0 1 0,0 0-1,0-1 1,0 1 0,-1 0-1,1 0 1,-1 0-1,0 1 1,0-1 0,0 0-1,0 0 1,0 3-2,-1-4 53,0 0 6,0 15 152,1-4-274,-1-1-1,-1 1 1,0-1-1,-2 7 64,3-17 10,-1 1-1,1-1 1,0 0-1,0 0 1,0 0-1,0 0 1,0 0-1,1 2-9,-1-2 18,1 1-1,-1 0 1,0-1-1,0 1 1,0-1-1,0 1 1,-1-1 0,1 1-1,-1 0 1,1-1-1,-1 0 1,0 1-1,-1 1-17,1-2-8,0 0 0,0 0-1,0 0 1,0 0 0,0 0 0,0-1-1,-1 1 1,1 0 0,-2 0 8,3-1 16,0-1 26,0 0 33,0 0-32,1-1-17,1 1-22,7-7 8,-9 7 36,18 0-197,-11 0 144,-1 0-1,1 1 1,0 0 0,-1 0-1,1 1 1,0-1 0,2 3 5,8 1-16,-4-4-65,-12-1 78,1 0 0,-1 0 1,0 0-1,1 0 1,-1 0-1,1 1 1,-1-1-1,0 0 0,1 1 1,-1-1-1,0 1 1,1 0 2,11 4 26,0 1 0,0-2 0,1 0 0,-1-1 0,1 0 0,0-1 1,0 0-1,0-1 0,0-1 0,6-1-26,31 6-111,-17-1 99,30 3 103,-19-5-68,3 2-23,-3-1 73,3-1-73,-31-2 43,0 0-1,0-2 1,0 0 0,-1-1-1,3-1-42,2-2 23,-1 2-1,1 0 1,0 2-1,0 0 0,7 1-22,2 1-12,-1 2-1,1 1 1,12 3 12,33 8 28,0-3 1,1-3-1,31-3-28,-81-4 172,-9-1-207,0 0 0,0 0 0,0-2 1,-1 0-1,1-1 0,6-2 35,-10 1 37,0 2-1,0-1 1,1 1 0,-1 1-1,1 0 1,-1 1 0,1 1-1,4 1-36,4 2-2,-14-2-12,1 0 0,-1-1 0,1 0 0,-1-1 14,2 1-9,0 0-1,0 0 1,0 1 0,0 1 0,-1 0 0,0 0 0,1 0 0,-1 1-1,0 1 1,0-1 0,-1 2 0,0-1 0,0 1 0,5 5 9,-6-5 23,0 0 1,1 0-1,-1-1 1,1 1-1,1-1-23,-8-5 9,0 1 0,0-1 1,0 1-1,0-1 0,0 0 0,0 0 0,0 1 1,0-1-1,0 0 0,0 0 0,0 0 0,0 0 1,0 0-1,0 0 0,0 0 0,0-1 0,0 1 1,0 0-1,0-1 0,0 1 0,0 0 1,0-1-1,0 1 0,0-1 0,0 1 0,-1-1 1,1 0-1,0 1 0,0-1 0,-1 0 0,1 0 1,0 1-1,-1-1 0,1 0 0,-1 0 0,1 0 1,0 0-10,2-5 9,0-1 0,0 1 0,-1-1 0,0 0 1,1-2-10,0-3-56,-1 6 25,0 0 1,0 0-1,1 0 1,0 1-1,0-1 1,1 1-1,3-5 31,-3 5 84,-2 3-79,-1 0-1,1 0 1,0 0-1,0 0 0,0 1 1,0-1-1,0 1 1,0 0-1,0-1 0,0 1-4,11-3-10,-12 4 16,0-1 0,0 1 0,0-1-1,0 1 1,0-1 0,0 0 0,-1 1 0,1-1 0,0 0 0,0 0 0,-1 0 0,1 1 0,-1-1 0,1 0 0,-1 0 0,1 0 0,-1 0 0,1 0 0,-1 0-6,6-22 91,-3 11-199,1-4 144,0 1 0,-2-1 0,1 0 0,-2 0 0,0 0 0,-1 0 0,-1 0 0,-1-8-36,-7-16-241,6 29 256,0 1 0,1-1 0,0 0 0,1 0 0,0 0-15,0-19 0,-5-21 0,3 22 128,0-22-128,3 31 33,-1-12-62,2 0-1,1 0 1,2 0-1,3-11 30,-1 18-69,0-2 50,0 1 0,-1-8 19,-4 25-24,2 1 1,-1-1-1,1 0 0,1-2 24,3-8 31,2-5-39,-6 17 14,-1-1 0,1 0 0,-1 1 0,0-1 0,0-6-6,5-28-21,-4 32 32,-1 0-1,-1-1 1,0 1-1,0-4-10,9-165-48,-10 41 16,-5 69-21,5 60-14,0-10 119,-1 0 0,-2-17-52,-10-72-53,11 85 88,1 1 1,1-1 0,1-7-36,0-14-113,0 27 183,1 0-1,1-9-69,1-2-80,0 11 45,0 0 1,1 1-1,0-1 0,7-12 35,-4 18 7,-7 11-7,-1-1 0,1 0 0,0 1 0,-1-1 0,1 0-1,-1 0 1,1 1 0,-1-1 0,1 0 0,-1 0 0,1 0 0,-1 0 0,0 0 0,1 0 0,1-4 0,0 0 0,1 0 0,0 0 1,0 0-1,0 0 0,1 1 1,-1-1-1,5-5 19,18-21-243,-4 3 272,-5 10-108,-9 10 56,-4 5 0,-3 2 13,0 0-1,0-1 1,0 1-1,0 0 1,0 0 0,0-1-1,0 1 1,-1 0-1,1-1 1,0 1 0,-1-1-9,-12 9-127,-1-1 1,1 2 0,-4 2 126,13-7 1,-1 0 0,0-1 0,-1 0 0,1 0 0,0 0 0,0 0 0,-1-1 0,1 0 0,-5 1-1,-45 4 85,8-2-14,-18 4 37,19-4-210,-36 3 65,44-5 5,-1 2-1,-25 6 33,-4 5 105,-11-2-105,50-9-4,0-2 1,-1-1-1,1-1 1,-7-2 3,12-1-155,-20-6 155,26 5-29,-1 1 0,1 0-1,-1 1 1,-1 1 29,-49-7 144,-67 3-187,104 6 8,13 0 51,0-1 1,-1-1-1,1 0 1,-1-2 0,1 0-1,-4-1-16,15 2 31,-1 0-1,0 1 0,0 0 0,-3 0-30,3 1 29,0-1 0,0 0 0,-6-2-29,-35-4-58,-24-1-17,60 6 37,0 1 1,-1 1-1,1 0 0,-5 1 38,-14 0 50,-184-1-2,121 8-75,8-3 75,78-5-72,-1 1 0,0 0 0,1 0 0,-5 2 24,3-3-32,10 0-85,1 2 114,1-1 0,0 1 0,-1-1 0,1 1 0,0-1 0,0 1 1,0-1-1,0 0 0,0 0 0,0 1 0,0-1 0,0 0 3,5 6-40,-2 0 2,-1 0 0,0 0 0,0 1-1,-1-1 1,1 1 38,1 4-38,1 10 61,0-1 1,-1 1 0,-1 0-1,0 15-23,3 23-94,-3-34 112,-1 0 0,-2 0 0,-1 13-18,-11 79 137,2-32-88,-14 94 63,24-179-92,0 1 0,0-1 1,0 1-1,0-1 0,0 1 1,0-1-1,1 1 0,-1-1 1,0 1-1,1-1-20,1 9 47,-2-9-36,0-1 128,0-14 58,0 7-196,1 1 0,0-1 0,0 1 0,0-1-1,1 1 1,0 0 0,0 0 0,1 0 0,-1 0 0,1 0 0,1 0 0,0 0-1,-1 3-5,-1 0 0,1 0 0,0 1 0,0-1 0,0 1 0,0 0 0,1 0 0,-1 0 0,1 0 0,-1 1 0,4-2 5,7-1-40,1 1 1,8-2 39,13-2 0,25-6-35,1 2 0,7 2 35,26-3 134,-86 10-121,255-46 97,-211 38-95,0 3 0,1 2 0,0 2 0,1 3 0,20 3-15,-49-1-32,-1 1 0,1 1 0,-1 1 0,19 6 32,-31-7 49,0-1-1,0-1 1,0 0 0,1-1 0,-1 0 0,3-1-49,-13 0 17,0-1-1,0 1 1,0-1-1,0 0 1,0 0-1,0 0 1,0 0-1,0-1 1,1 0-17,-2 1 5,1-1 1,0 1-1,0 0 0,0 0 1,-1 0-1,1 0 1,0 1-1,0-1 0,2 1-5,1 0-44,1 0 0,-1 0 0,0 0 0,0 1-1,0 0 1,1 1 0,-1 0 44,-4-1-16,-1 1 0,1-1 0,0 1 0,-1 0 0,1 0-1,-1-1 1,1 1 0,-1 0 0,0 0 0,0 1 0,0-1 0,0 0 16,-1-1-4,2 6-10,0 1 0,0-1 1,-1 1-1,0-1 1,0 1-1,-1 0 0,0 0 1,0 1 13,0 1-3,-3 55 3,-4 17 0,0-15 0,-6 52 60,5-49 45,-1 62-105,10-104 91,0-1-1,5 18-90,-2-9 48,-1 1 0,-2 21-48,-4-24 187,-2 12-246,6-46 62,-1 1 0,0-1 0,0 0 0,0 1-1,0-1 1,0 0 0,0 0 0,0 1 0,0-1-1,0 0 1,-1 0 0,1 1 0,0-1 0,0 0-1,0 1 1,0-1 0,0 0 0,0 0 0,0 1-1,-1-1 1,1 0 0,0 0 0,0 0 0,0 1-1,-1-1 1,1 0 0,0 0 0,0 0 0,0 0-1,-1 1 1,1-1 0,0 0 0,0 0 0,-1 0-3,-8-4 199,-8-12 88,-1-20-287,15 29 0,0-1 0,-1 1 0,1 1 0,-1-1 0,-1 0 0,1 1 0,-1 0 0,0 0 0,-1 0 0,1 1 0,-4-2 0,-4-3-15,8 6 0,0 0-1,-1 0 1,1 1 0,-1-1 0,0 1 0,1 0-1,-1 1 1,-1 0 0,1 0 0,0 0 0,0 1-1,-2-1 16,-196 0 222,107 4-332,94-2 96,-22 0 18,-1-1 1,1-2-5,17 2-16,0 0 0,1-1 0,-1 0 0,1 0 0,0-1 0,-1 0 0,1 0 0,-5-3 16,-40-32 0,44 34-17,0 1 1,-1 0-1,1 1 1,-1-1-1,0 2 1,1-1-1,-1 1 1,0 1-1,0-1 1,-5 2 16,-12 2-56,0 0 1,0 2 0,1 2 0,-1 0-1,1 1 1,-10 6 55,-2 3-1,0 1-1,0 3 1,-23 17 1,30-15-38,1 1 0,2 1 1,-9 11 37,29-29-21,5-5 17,0 0-1,0 0 0,1 0 1,-1 1-1,1-1 0,0 1 1,-1-1-1,1 1 0,0 0 1,0-1-1,1 1 0,-1 0 1,1 0-1,-1-1 0,1 1 1,0 1 4,1-3 3,-1 0 1,1-1-1,0 1 1,-1-1-1,1 0 1,0 1-1,0-1 1,0 0-1,-1 1 1,1-1-1,0 0 1,0 0-1,0 0 1,0 0-1,0 0 1,-1 0-1,1 0 1,0 0-1,1 0-3,-2 0-2,9-1-6,1 0 0,-1 0 0,0-1 0,5-1 8,14-4-16,64-3-97,-47 6 128,17-5-15,-47 7 48,-1-2-1,0 0 0,0-1 1,0 0-1,-1-1 0,4-2-47,104-65 22,-69 43-38,-37 20-11,1 1 0,0 0 1,0 1-1,1 1 0,15-4 27,-11 5-20,0 2 0,1 1 0,-1 0 0,0 2 0,1 0-1,0 1 1,-1 2 0,0 0 0,2 1 20,46 6 85,-1-3 1,57-2-86,-115-4-27,0 0 0,-1 1-1,1 0 1,-1 1 0,1 0 0,-1 0 0,0 1 0,0 1 0,0-1 0,0 1 0,0 1 0,-1 0 0,2 1 27,-1 0 60,-1-1 1,0 2 0,7 6-61,-8-7 4,2 2-1089,-8-6 600,0-1 0,1 0 0,-1 0 0,0 0 0,1 1 0,-1-2 0,1 1 0,0 0 0,1 1 485,0 1-3014,-1 3 2081,-1-4-64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8:04.71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597 35 576,'0'0'171,"-4"-1"522,5 1-663,-1 0 0,0-1 0,1 1 1,-1 0-1,0 0 0,0 0 0,1-1 0,-1 1 0,0 0 1,0 0-1,1-1 0,-1 1 0,0 0 0,0-1 0,0 1 1,1 0-1,-1 0 0,0-1 0,0 1 0,0-1 0,0 1 0,0 0 1,0-1-1,0 1 0,0 0 0,0-1 0,0 1 0,0 0 1,0-1-1,0 1 0,0 0 0,0-1 0,0 1 0,0 0 1,0-1-1,-1 1 0,1 0 0,0-1 0,0 1-30,-1-1 34,1 1 0,-1-1-1,1 1 1,-1-1 0,1 1 0,-1-1-1,0 1 1,1 0 0,-1-1-1,1 1 1,-1 0 0,0-1 0,0 1-1,1 0 1,-1 0 0,0 0-1,1 0 1,-1-1 0,0 1 0,0 0-34,-20-8 181,20 8-172,1 0 0,-1 0 0,0 0 0,0 0 0,1 0-1,-1 0 1,0-1 0,0 1 0,1 0 0,-1-1 0,0 1 0,1 0 0,-1-1 0,0 1-9,1-1 1,-1 1-1,1 0 1,0-1 0,-1 1 0,1 0-1,-1 0 1,1-1 0,-1 1 0,1 0-1,0 0 1,-1 0 0,1 0 0,-1 0 0,1 0-1,-1 0 1,1 0 0,-1 0 0,1 0-1,-1 0 1,1 0 0,-1 0 0,1 0-1,-1 0 1,1 0 0,0 1 0,-1-1-1,1 0 1,-1 0 0,1 0 0,-1 1-1,1-1 1,-1 0-1,-4 4-76,3-2 122,0-1 0,0 0 0,-1 1-1,1-1 1,0 0 0,-1 0 0,1 0-1,-1 0 1,0 0-46,3-1 96,0 0 54,0 0-44,0 0 44,0 0-22,0 0 117,0 0-90,-3 0 445,5-1-305,-1 0-265,0 0 1,9 3 26,-9-1-127,8 19 220,-8-17-135,1-1 0,-1 1 0,0 0 0,0 0 0,0 0 1,0-1-1,-1 1 0,1 0 0,-1 0 0,0 0 0,1 0 0,-1 0 0,-1 0 0,1 0 1,0 0-1,-1 0 0,0 0 0,1 0 0,-2 1-15,-2 7 114,-1-1 0,0 1 0,-1-1 0,-4 5-114,-9 17 254,10-2-72,7-24-148,1-1 1,-1 1-1,0-1 1,-3 5-35,-3 15-23,7-21 39,0 0 0,0 0 1,0 0-1,-1-1 0,1 1 1,-2 1-17,-6 17 211,7-17-181,0 0 0,0-1 1,0 1-1,-1 0 0,-2 3-30,-10 14 280,-8 9 347,22-30-621,1-1 1,0 1-1,-1-1 0,1 1 1,-1-1-1,1 1 1,-1-1-1,1 0 0,-1 1 1,1-1-1,-1 0 0,1 0 1,-1 1-1,1-1 0,-1 0 1,1 0-1,-1 0 0,1 0 1,-1 1-1,0-1 0,1 0 1,-1 0-1,1 0 1,-1 0-1,0 0-6,1-1 10,-1 1 0,1-1-1,-1 1 1,1-1 0,-1 1 0,1-1 0,-1 1-1,1-1 1,0 1 0,-1-1 0,1 1 0,0-1 0,0 0-1,-1 1 1,1-1 0,0 1 0,0-1 0,0 0 0,0 1-10,-1-7 57,0 1 0,1-1 0,0 1 0,0-2-57,0 5-9,3-89-81,-1 76 50,-1 15 33,-1-1 1,0 1 0,0-1 0,1 1-1,-1-1 1,0 0 0,0 1-1,-1-1 1,1 1 0,0-1 0,0 1-1,-1-1 1,1 1 0,-1-2 6,1 3 0,0-1 1,-1 1-1,1-1 0,0 0 1,0 1-1,0-1 1,0 0-1,0 1 1,0-1-1,0 0 0,0 1 1,1-1-1,-1 0 1,0 1-1,0-1 1,0 0-1,1 1 0,-1-1 1,1 0-1,1-7-46,-1 6-196,1 7 124,1 3 46,4 14 36,-6-17 35,0-1 0,0 0-1,1 0 1,-1 1 0,2 0 1,-2-3 4,-1 0 1,1 0 0,-1 0-1,1 0 1,-1 0-1,0 0 1,0-1 0,0 1-1,0 0 1,0 0 0,0 0-1,-1 1-4,-5 26 70,5-25-67,-9 38-35,-4 38 32,8-28 133,6-44-127,-1 0 0,-1-1 0,1 1 0,-1-1 0,0 1 0,-1-1 0,-1 2-6,1-2-4,0 0-1,1 1 1,0-1-1,0 0 1,1 1-1,0 0 1,0 2 4,1 4 180,-1-7-146,1 0 0,1 1 0,-1-1 0,1 0 0,0 0 0,1 1-34,-2-6-4,1 0 1,-1-1-1,0 1 1,0 0 0,0 0-1,-1 0 1,1 0-1,0-1 1,-1 1-1,1 0 1,-1 0 3,-1 10 107,2-11-104,0 0 1,0 0-1,0-1 0,0 1 0,-1 0 1,1 0-1,0 0 0,0 0 0,-1-1 1,1 1-1,0 0 0,-1 0 0,1-1 1,-1 1-1,1 0 0,-1-1 0,1 1 1,-1 0-1,0-1-3,1 1 0,-1-1 0,1 1-1,-1-1 1,1 1 0,-1-1 0,1 1 0,0 0-1,-1-1 1,1 1 0,0 0 0,-1-1 0,1 1 0,0 0-1,0-1 1,0 1 0,-1 0 0,1-1 0,0 2 0,0 0 6,-1 1 0,1-1 1,-1 1-1,0-1 0,0 0 1,0 1-1,0-1 1,-1 1-7,-3 8-89,3-9 96,0 0-1,1 0 0,-1 1 0,0-2 1,0 1-1,-1 0 0,0 0-6,-5 6 31,-35 41 54,32-39 82,10-9-168,-1 0 0,1 0 0,-1 0 1,1 1-1,0-1 0,0 0 0,0 1 1,-1-1-1,1 1 0,0-1 0,1 1 0,-1 0 1,0-1-1,0 1 0,1 0 0,-1-1 1,1 1-1,-1 0 0,1 0 0,0 0 0,0-1 1,0 3 0,3 127-150,2-52 268,-6-63-133,0 0 1,-1 0-1,0 0 1,-2-1-1,0 1 0,0-1 1,-2 0-1,0 0 1,0 0-1,-1-1 1,-6 8 14,-38 62 320,47-77-322,1 0 0,0 0 0,-1 7 2,2-7 7,-1 0 0,0 0-1,0 0 1,0 0-7,-1-1 20,1-1 0,1 1-1,-1 0 1,1-1 0,0 1 0,0 1 0,0 2-20,-8 47-23,2 0-1,3 0 1,1 28 23,5-34-10,0-18 34,-1 1 0,-4 25-24,3-51 14,1 1 1,0 0-1,0-1 0,1 5-14,1 14-255,3-15 421,-5-10-154,1 0-1,0 0 1,-1 0-1,1 0 1,-1 1 0,1-1-1,-1 0 1,0 0-1,0 0 1,1 1 0,-1-1-12,2 14-104,-2-13 109,1-1 0,-1 1 0,0 0 0,1 0 0,-1 0 0,0 0-1,0 0 1,0-1 0,0 1 0,0 0 0,0 0 0,-1 0 0,1 0 0,-1-1 0,1 1 0,-1 0 0,0 0 0,0-1 0,1 1 0,-1 0 0,0-1 0,-1 1-5,1 0-4,0-1 0,-1 0 0,1 1 1,0-1-1,0 1 0,1-1 0,-1 1 0,0 0 0,0-1 0,1 1 0,-1 0 1,1 0-1,0 0 0,-1-1 0,1 2 4,-1 31-76,1-23 141,0 250 127,-8-226 10,8-34-211,0-1 0,0 1 0,0 0-1,0-1 1,0 1 0,0 0 0,0-1-1,0 1 1,0 0 0,0-1 0,-1 1-1,1-1 1,0 1 0,-1 0 0,1-1 0,0 1-1,-1 0 10,0 0 0,0 1 0,0 0 0,0 0 0,1 0-1,-1 0 1,0 0 0,1 0 0,0 0 0,-1 0-1,1 0 1,0 0 0,0 0 0,0 0 0,0 0-1,1 2 1,-2 0 33,1-3-23,0 0 0,0-1 0,-1 1 0,1 0 0,0 0 0,0 0 0,0 0-1,1 0 1,-1 0 0,0 0 0,0 0 0,0-1 0,1 1 0,-1 0 0,0 0 0,1 0 0,-1 0-1,1-1 1,-1 1 0,1 0 0,-1-1 0,2 2-10,2 5-5,-1-4 15,-1-2 38,15-2-8,0 0 0,-1-1 0,1-1 0,-1-1 0,0 0 0,6-3-40,-4 1-14,1 1 0,0 1 0,5 0 14,26 2-50,-35 2 84,1 0 1,-1-2-1,2 0-34,-1 0-8,1 1 0,0 0 1,10 2 7,-2 0-20,27-6 138,47 2-124,-54 1 70,9-3-64,-36 3-21,40-1-50,25 3 71,-34 0 50,-32 0 3,0-2-1,4-1-52,1 0-9,13-4-103,-31 6 101,1 1 1,0-1 0,-1 0 0,1 0-1,-1 0 1,2-1 10,-1 0-7,-1 0 1,1 1-1,0 0 1,0 0-1,-1 1 0,3-1 7,36-4 107,10 2-246,-2-5 203,2 0 11,-32 8-47,-13-1-55,1 1 0,0 0 0,-1 0 1,1 1-1,0 0 0,3 2 27,0-1 17,0 0 0,0 0 1,1-1-1,-1-1 1,0 0-1,9-2-17,15 1 24,-17 2-35,-10-1-3,0 0 1,0 0 0,0 0 0,0-1-1,0-1 1,3 0 13,7-3 67,-15 5-42,0-1-1,0 0 1,0 0 0,-1 0 0,1-1-1,0 1 1,2-2-25,-4 1-1,1 1 1,0 0-1,0 0 1,0 0-1,0 0 0,0 0 1,0 1-1,2-1 1,-2 1-2,-1 0 0,1 0-1,-1-1 1,1 0 0,-1 1-1,1-1 1,-1 0 0,1 0-1,-1 0 1,0-1 0,0 1-1,1-1 1,-1 1 0,1-1 2,-2 0-12,1 1-1,-1 0 1,1 0 0,0-1 0,-1 1 0,1 1 0,0-1-1,0 0 1,1 0 12,13-8 78,-15 9-86,0-1 1,0 1-1,0-1 0,0 1 1,0-1-1,0 1 1,0 0-1,1-1 0,-1 1 1,0 0-1,0 0 1,0 0-1,0 0 1,1 0 7,-1 0-3,0 0 0,0 0 1,0 0-1,0-1 1,0 1-1,0 0 1,0 0-1,0 0 1,0-1-1,0 1 1,0-1-1,0 1 1,0-1-1,0 1 0,0-1 1,0 1-1,0-1 3,13-3-214,-7 3 263,27-7-70,-29 7 31,0-2 0,0 1 0,0 0 0,0-1 0,0 0-1,0 0 1,1-2-10,17-10 0,-21 14-6,-1 0 0,1 0 0,-1 1-1,0-1 1,1 0 0,-1 0 0,0 0 0,0-1 0,1 1-1,-1-1 8,7-6-9,-4 5-8,-3 0-81,1 2 113,10 1-389,-10 0 356,9 2 30,9 16-265,-11-12 446,-4-8 21,-2-7-277,-6 7 61,1-1-1,0 1 1,-1-1 0,1 1 0,-1 0-1,0 0 1,1 0 0,-1 0 0,-1 0 1,1 0 64,3 2-71,0 0 0,-1-1 0,1 1-1,0 0 1,0-1 0,0 1-1,-1-1 1,1 1 0,0 0 0,0-1-1,0 1 1,0 0 0,0-1 0,0 1-1,0-1 1,0 1 0,0 0-1,0-1 1,0 1 0,0-1 0,0 1-1,0 0 1,0-1 0,1 1 0,-1 0-1,0-1 1,0 1 0,0-1-1,0 1 1,1 0 0,-1 0 0,0-1-1,0 1 1,1 0 0,-1-1 0,0 1-1,1 0 1,-1 0 0,0-1-1,1 1 1,-1 0 0,0 0 0,1 0 7,15-12-107,-15 11 89,51-40 125,-49 38-101,0 0 0,0-1 0,0 0 0,-1 1 0,1-1 0,-1 0 1,0 0-1,0-1 0,1-1-6,6-11 121,-8 12-110,1 1 0,0-1 1,-1 1-1,0-1 0,0 0 0,0 0 1,-1 0-1,1 0 0,-1 1 1,-1-1-1,1 0 0,-1-4-11,0 3 7,1 0 0,-1 0 0,1 0 0,1 0 0,-1 0-1,1 0 1,0 0 0,0 1 0,1-2-7,7-17-49,-4 10 43,1 0-1,1 0 1,0 0-1,2-3 7,-5 10-30,0-1 0,0 1-1,-1-1 1,0 0-1,-1-2 31,9-18 8,-9 18 11,1-1-1,-1 1 1,-1 0-1,0-1 1,0 1-1,-1 0 0,-1-1 1,0-2-19,0-13-30,2-29 279,0 8-493,-3-21 244,-2 46 13,0-1 1,-2 1-1,0 1 1,-8-17-14,2 4-75,9 25 52,0 1 0,1 0 0,0-1 0,0 0 0,1 1 1,0-1-1,1-3 23,1-3-5,1 0 1,0 0-1,1 0 0,1 0 1,0 1-1,1-1 1,4-8 4,44-131-145,-33 94 114,20-82 345,-36 131-449,-2 6 102,0 1 1,-1 0-1,0 0 1,0 0-1,0-1 1,0-3 32,4-42-16,-5 45 13,1-1 1,0 1 0,0 1-1,0-1 1,0 0-1,1-1 3,3-9 41,-4 10-61,0-1 0,-1 0-1,0 0 1,0-5 20,1-15 49,5-60-49,-1 46 75,-4 24-150,1 0 1,2-7 74,8-20-182,-6 22 187,-1 1 1,0-1-1,-2 0 1,1-17-6,-3 22 35,1 1 1,0 0-1,2-5-35,-2 8 15,-1-1 0,0 1-1,-1-10-14,0 20 4,0 1-7,0 0-1,0 0 0,1 0 1,-1 0-1,0 0 0,0 0 0,1 0 1,-1 1-1,1-1 0,-1 0 1,1 0-1,-1 0 0,1 0 0,-1 1 1,1-1 3,0 0-9,0 0 0,-1 0 0,1 0 1,-1 0-1,1 1 0,-1-1 1,1 0-1,-1 0 0,1 0 0,-1 0 1,0 0-1,0 0 0,0 0 0,1 0 1,-1-1 8,0 0-3,1 0 1,-1 0 0,1 0 0,0 0-1,0 1 1,0-1 0,0 0-1,0 0 1,0 1 0,0-1 0,1 0-1,-1 1 1,1 0 0,-1-1-1,2 0 3,1-2-8,-2 3-21,-1 0 26,0 0-1,-1 0 0,1 0 0,0 0 1,0 0-1,0 0 0,0 0 0,-1 0 0,1 0 1,0 0-1,-1 0 0,1-1 0,-1 1 1,0 0-1,1 0 4,-1 0-43,0 1 0,1-2-269,-7 4 86,2 1 220,0-1-1,0 0 1,-1 0 0,1 0 0,0 0 0,-1-1-1,1 0 1,-1 0 0,0 0 0,1 0 0,-1-1 0,0 0-1,0 0 1,1 0 0,-1 0 6,-22 0-3,-68 5 104,63-3-108,-25-2 7,-13 1-89,2 3 15,-31 1 169,80-2-256,-5-1 322,-19 1-161,15-2-206,17-1 216,0 1-1,0-1 1,1-1-1,-1 0 1,0 0-1,-5-3-9,-40-7 171,47 9-170,0 0 1,0 1 0,0-1-1,0 2-1,0-1 23,0 0 0,-1 0-1,-7-4-22,6 3-32,1 0 1,-1 0-1,-8 0 32,-13-1-43,-24-1 107,29 2-81,-1 1 0,-18 3 17,-3-1-36,40-1 55,-1 2-1,0-1 0,1 1 0,-8 3-18,-23 3 77,-27-1-67,-60-2-10,10-8 272,50 6 144,66-3-416,1 0-138,0 0 58,0 0 133,0 0-10,0 0-11,-1 1-6,0 2-26,-1 0 0,1 0 0,0 0 0,0 0 0,0 0 0,1 0 0,-1 1 0,0 0-10,-3 9 11,0-1 0,-1 0 0,-3 6-1,4-11-14,-5 17 63,0 0 0,-4 21-49,-4 13 126,-16 56 41,14-49-233,-10 22 66,-10 26 128,18-49-133,9-23 38,2 1 0,-1 15-33,1-2 41,-5 22 107,-18 76-200,21-90-23,9-40 139,-1-1 0,-2 4-64,-2 4-11,2 0 0,0 15 11,-6 30 1,-7 59 191,10-71-168,1 17-24,1-9-174,3-46 401,-1 0 0,-2 5-227,5-22 26,-1-1-1,1 0 1,-1 0 0,-1 0 0,1 0 0,-1 0 0,-5 5-26,4-4 57,4-7-48,1 0-1,-1 0 0,1 0 0,-1 0 1,0 0-1,1-1 0,-1 1 1,0 0-1,0 0 0,0-1 1,1 1-1,-1-1 0,-1 1-8,-5 6 35,7-7-26,-1 0-1,1 1 0,0-1 0,0 0 0,-1 1 0,1-1 0,0 0 0,-1 1 0,1-1 0,-1 0 0,1 0 0,0 1 1,-1-1-1,1 0 0,-1 0 0,1 0 0,0 0 0,-1 0 0,1 1 0,-1-1 0,1 0 0,-1 0 0,1 0 1,-1 0-1,1 0 0,-1 0-8,1 0-43,21-3 6,1-1 19,0 0 0,-1-2 0,0-1 0,13-5 18,-10 3-15,0 1 0,0 1-1,16-2 16,52-11-32,187-33 96,-152 32-216,-9 1 144,149-27 110,-248 44-104,0 1 0,0 1 0,0 1 1,1 1-1,-1 0 0,9 3 2,-7 0-4,-11-3 2,0 1 1,1 0 0,-1 1 0,0 0-1,0 1 2,27 10 48,-36-13 0,-1-1-26,0 0-65,0 0 43,0 0 139,0 0 5,0 0 80,-8-78 250,8 20-475,4-154-78,-1 192 89,0-1 0,5-14-10,4-30-25,-10 47-8,11-96-115,-2-75 148,-6 24-112,8 22 10,-10 115-61,2-20-543,-5 47 701,0 1 0,0-1 0,0 1 0,0-1 0,0 1 0,0-1 0,0 1 0,-1-1 0,1 1 0,0-1 0,0 1 0,0 0 0,0-1 0,-1 1 0,1-1 0,0 1 0,0 0 0,-1-1 0,1 1 0,0-1 0,0 1 0,-1 0 0,1-1 0,-1 1 0,1 0 0,0 0 0,-1-1 0,1 1 0,-1 0 0,1 0 0,0 0 0,-1-1 0,1 1 0,-1 0 0,1 0 0,-1 0 0,1 0 0,-1 0 0,1 0 0,-1 0 0,1 0 0,-1 0 0,1 0 0,-1 0 0,1 0 0,0 0 0,-1 1 0,1-1-1,-1 0 1,1 0 5,-14 0 22,7-1-10,1 0 0,-1 0 0,1 1 0,-1 0 0,1 0 0,-1 1 0,1 0 0,-2 0-12,-19 2-16,-231 26-288,146-15 453,63-6-57,33-5-90,0 0 0,-1-2 0,1 1 0,0-2-1,-14-1-1,21 0 9,-1 1 0,0 1 0,1 0 0,-1 0-1,-3 2-8,-20 2-140,18-4 117,1 0 0,-1 2 0,1-1 0,-1 2 0,1 0 0,-1 2 23,10-4-6,1 0 0,0 1-1,0 0 1,0 0 0,0 0 0,0 1 0,1-1 0,-1 1 0,1 0 0,0 0 0,1 0 0,-1 0 0,0 0 0,1 1 0,0-1 0,0 1 0,1-1-1,-1 1 1,1 0 0,-1 4 6,-1 11 22,1 1 1,1-1-1,0 1 0,3 10-22,-2 5-37,1 22 24,0-15 16,-1 1 1,-2-1-1,-3 1 0,-3 10-3,3-37 82,0 0-1,-1-1 0,-1 0 1,-1 2-82,-16 37 106,23-50-99,-1-1 0,1 1 0,0-1 0,1 1 0,-1 2-7,1-6 1,0 0 1,0-1 0,0 1-1,0 0 1,0 0 0,0 0 0,0 0-1,0 0 1,0 0 0,0 0-1,1 0 1,-1 0 0,0 0-1,1 0 1,-1 0 0,1 0-1,-1-1 1,1 1 0,-1 0 0,1 0-1,0-1 1,-1 1 0,1 0-1,0-1 1,-1 1 0,1 0-1,0-1-1,6 2 36,-1 0 0,1-1-1,0 0 1,-1 0-1,1-1 1,0 0 0,-1 0-1,1 0 1,5-2-36,11 0 111,64-6-161,0-4-1,23-9 51,-19 1 123,-86 19-81,0-1 0,0 0 0,0 0 1,0 0-1,-1-1 0,1 0 0,-1 0 1,0 0-1,0 0 0,0-1 0,0 1 1,0-1-1,2-3-42,-5 5 9,0-1 1,0 1-1,0 0 0,-1 0 1,1 0-1,0-1 0,-1 1 1,1 0-1,-1-1 0,0 1 1,0 0-1,0-1 0,0 1 1,0-1-10,-7-35 101,3 20-56,-7-38-32,-2 1-1,-3 0 1,-13-28-13,15 53-274,13 28 196,0 0-1,-1 0 1,1 0 0,0 0-1,-1 0 1,0 1-1,1-1 1,-1 0 0,0 1-1,0-1 1,-1 0 78,3 2-57,-1 0-1,1 0 1,0 0 0,0 0 0,0 0 0,-1-1 0,1 1 0,0 0 0,0 0 0,-1 0 0,1 0-1,0 0 1,0 0 0,-1 1 0,1-1 0,0 0 0,0 0 0,-1 0 0,1 0 0,0 0 0,0 0-1,0 0 1,-1 0 0,1 1 0,0-1 0,0 0 0,0 0 0,-1 0 0,1 0 0,0 1-1,0-1 1,0 0 0,0 0 0,-1 0 0,1 1 0,0-1 0,0 0 0,0 0 0,0 0 0,0 1-1,0-1 1,0 0 0,0 0 0,0 1 0,0-1 0,0 0 0,0 0 0,0 1 0,0-1 57,0 12-1864,0-11 1741,0 0 0,0-1-1,1 1 1,-1 0-1,0 0 1,1 0-1,-1 0 1,1-1-1,-1 1 1,1 0-1,-1 0 1,1-1-1,0 1 124,14 10-2421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26.4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324 691 160,'-1'2'40,"1"-1"0,0 0 0,-1 1 0,0-1 0,1 0 0,-1 0 0,0 1 0,0-1 0,1 0-1,-1 0 1,0 0 0,0 0 0,0 0 0,0 0 0,-1 1-40,-7 6 1033,-2 5 935,10-12-1611,1-1-95,0 0 31,0 0-138,0 0-177,0 0-26,0 0-32,0 0 80,0 0 251,0 0-48,0 0-11,14-13 506,-5-6-565,-1-1 0,0 1 0,-1-2 0,-2 1 0,1-2-133,1-6 135,22-90 186,-13 49-140,3 0 0,12-21-181,-16 45 23,6-24-23,-19 60 35,0 4 0,-1 0-1,0 1 0,0-1 0,0 0 0,-1 0 1,0 0-1,0 1 0,0-1 0,0 0 0,-1 0 1,0 0-1,0 1 0,0-1 0,-1 0 0,1 1 1,-1-1-1,-2-3-34,4 7-2,-1 1-1,1-1 1,0 1 0,-1-1 0,1 1 0,0-1-1,-1 1 1,1 0 0,0-1 0,-1 1 0,1-1 0,-1 1-1,1 0 1,-1 0 0,1-1 0,-1 1 0,1 0-1,-1 0 1,1-1 0,-1 1 0,0 0 0,1 0 0,-1 0-1,1 0 1,-1 0 0,1 0 0,-1 0 0,0 0-1,1 0 1,-1 0 2,0 1 8,-1-1 1,1 1-1,-1-1 0,1 1 0,0 0 1,-1 0-1,1 0 0,0 0 0,0 0 1,0 0-1,-1 1-8,-4 5 52,1 0 0,0 0 0,-4 7-52,-9 16 76,2 0 0,1 0-1,1 2 1,2 0 0,-3 14-76,-17 93 151,10-40 188,-10 21-339,2-8 144,26-92-149,0 0 0,1 11 5,-4 29-96,-10 7 402,-6 11-306,10-36-88,6-21 161,-1-1 0,-4 7-73,-4 9 94,13-30-104,0 1-1,-1-1 1,0 1 0,-1-1-1,1 0 1,-1 0 10,-13 18 30,15-21 8,1-1 1,0 1-1,-1-1 0,1 1 0,-1-1 0,0 0 0,0 0 0,0 0 0,0-1 0,0 1 0,0-1-38,3 0-2,-1-1 0,0 0 1,1 1-1,-1-1 0,0 0 0,1 1 1,-1-1-1,1 0 0,-1 0 0,0 0 0,0 0 1,1 0-1,-1 0 0,0 0 0,1 0 0,-1 0 1,0 0-1,1 0 0,-1 0 0,0 0 0,1 0 1,-1-1-1,0 1 0,1 0 0,-1-1 0,1 1 1,-1 0-1,0-1 0,1 1 0,-1-1 0,1 1 1,-1 0-1,1-1 0,0 1 0,-1-1 0,1 0 1,-1 1-1,1-1 0,0 1 0,-1-1 0,1 0 1,0 1-1,0-1 0,0 0 0,-1 1 1,1-1-1,0 0 0,0 1 0,0-1 0,0 0 1,0 1-1,0-1 0,0 0 0,0 1 0,1-1 2,-1-8-31,1 1-1,0 0 1,1 0-1,0 0 1,0 0-1,0 0 0,1 0 1,1 1-1,-1-1 1,1 1-1,0 0 1,3-4 31,13-18-10,0 1 1,1 0 0,2 2-1,1 0 1,1 2 0,1 0-1,1 2 1,19-12 9,-18 14-161,-18 12 183,0 0-1,0 1 1,1 1-1,3-2-21,-7 4 18,0 0 0,0-1 1,0 0-1,-1 0 0,0-1 0,3-2-18,18-16 14,-3 5-22,-2-1 0,0-1 0,-2-1 0,6-8 8,-17 19 37,-1 0-1,0-1 1,-1 0 0,0-1-1,-1 0 1,0 0 0,-1 0-1,1-7-36,-4 6-141,-2 11 75,-2 9 39,0 3 13,-1 0 0,0 0 0,0 0 0,-1-1 0,-2 5 14,-10 22 48,-12 31-77,17-40-74,0 0 1,-4 20 102,13-39 0,1 1 1,1-1-1,-1 1 0,1 0 1,0 0-1,0 2 8,0-10-7,0 1 0,1-1 0,-1 1 0,0-1 0,0 1 0,0-1 0,0 0 0,0 1 0,1-1 0,-1 1 0,0-1 0,0 0 0,1 1 0,-1-1 0,0 0 0,0 1 0,1-1 0,-1 0 0,0 0 0,1 1 0,-1-1 0,1 0 0,-1 0 0,0 1 0,1-1 0,-1 0 0,1 0 0,-1 0 0,1 0 0,-1 0 0,0 0 0,1 0 0,-1 0 0,1 0 0,-1 0-1,1 0 1,-1 0 0,0 0 0,1 0 0,-1 0 0,1 0 0,-1 0 0,1 0 0,-1-1 0,0 1 0,1 0-1,23-9 39,-21 7-37,7-3 30,0-1 1,-1 1 0,0-2-1,1 0-32,16-11 83,-11 6-69,0 0 0,0-1 0,-1-1-1,-1 0 1,4-6-14,10-10 6,11-20-230,-37 48 293,8-9 152,-9 11-223,0 0 0,0 0 0,0-1-1,0 1 1,0 0 0,0 0 0,0 0-1,1 0 1,-1-1 0,0 1-1,0 0 1,0 0 0,0 0 0,0-1-1,0 1 1,0 0 0,0 0 0,0 0-1,0-1 1,0 1 0,0 0 0,0 0-1,0 0 1,0 0 0,-1-1-1,1 1 1,0 0 0,0 0 0,0 0-1,0-1 1,0 1 0,0 0 0,0 0-1,-1 0 1,1 0 0,0 0 0,0-1-1,0 1 1,0 0 0,0 0-1,-1 0 1,1 0 0,0 0 0,0 0-1,0 0 1,0 0 0,-1 0 0,1 0-1,0 0 1,0 0 0,0 0 0,-1 0-1,1 0 1,0 0 0,0 0-1,0 0 1,-1 0 0,1 0 0,0 0-1,0 0 3,-2 0 22,1 0 0,0 1 0,-1-1 0,1 1 0,0 0 0,0-1 0,0 1-1,-1 0 1,1-1 0,0 1 0,0 0 0,0 0 0,0 0 0,0 0 0,0 0 0,0 0-1,1 0-21,-15 21-52,-9 26 139,10-15-30,13-32-56,0 1 0,0 0 0,0 0 0,1 0 1,-1 0-1,1 0 0,0 0 0,0 0 0,-1 0 0,1 0 0,0 0 0,1 0 0,-1 0 0,0 0 0,1 0 0,-1 0 0,1 0 0,-1-1 0,1 1 0,0 0 0,0 0 0,0 0 0,0 0-1,1 2-15,1-1 0,0 1 0,1 0 0,-1-1 0,1 1 0,-1-1 0,1 0-1,0 0 1,2 0 15,14 11 145,-10-7-140,0 0 0,0-1 0,5 1-5,-12-5 18,0-1 1,0 0-1,0 0 0,0 0 0,0-1 0,0 1 0,0-1 0,0 1 0,0-1 1,1 0-1,-1 0 0,0-1 0,0 1 0,0-1 0,0 1 0,0-1 0,3-1-18,2-2-14,1 0-1,-1-1 1,0 0-1,0 0 1,1-2 14,0 1-44,-3 0 93,0 1-1,-1-1 0,1 1 1,-1-2-1,0 1 0,4-7-48,17-21 41,-14 16-169,-9 14 130,-1 1 0,1-1 0,-1 1 1,1-1-1,2-1-2,4-5-20,-9 8 17,1 1 1,0-1-1,0 1 1,0 0 0,0 0-1,0 0 1,0 0-1,0-1 1,0 1 0,1 1-1,-1-1 1,0 0-1,1 0 1,-1 0 0,1 1-1,-1-1 1,1 1-1,-1-1 1,1 1 0,-1-1-1,1 1 1,-1 0-1,1 0 1,-1 0 0,2 0 2,-2 0 0,-1 0 0,1 0 0,0 0 0,-1 0 0,1 0 0,0 0 0,-1 0 0,1 0 0,-1 0 0,1 0 0,0 1 0,-1-1 0,1 0 0,-1 0 0,1 1 0,-1-1 0,1 0 0,0 1 0,-1-1 0,0 1 0,1-1 0,-1 0 0,1 1 0,-1-1 0,1 1 0,-1 0 0,0-1 0,0 1 0,1-1 0,-1 1 0,0-1 0,0 1 0,1 0 0,-1-1 0,0 1 0,0 0 0,0 1 0,2 5 5,0 0 1,0 0 0,-1 0 0,0 0 0,-1 0-1,0 0 1,0 1 0,0-1 0,-2 3-6,1 15 76,1-16 19,1-7-84,-1 0 0,0 0 0,0 1 0,0-1 1,0 0-1,-1 0 0,1 0 0,-1 1 0,1-1 1,-1 0-1,0 0 0,0 0-11,1 0-60,4-5 77,4-6 106,-3 2-135,0 0-1,-1 0 1,0 0-1,4-9 13,-5 9-4,1 0 0,-1 0 0,2 0 1,-1 0-1,3-2 4,23-27-88,-21 24 115,0 0 0,1 1 0,1 1 0,-1-1 0,2 2 0,5-5-27,-16 14 7,-1-1 0,1 1 0,0-1 1,0 1-1,0-1 0,0 1 0,0 0 0,0-1 0,0 1 0,0 0 0,0 0 0,0-1 0,1 1-7,-1 0-2,-1 1-1,0-1 1,1 0-1,-1 0 1,0 0 0,1 0-1,-1 0 1,1 0 0,-1 1-1,0-1 1,1 0-1,-1 0 1,0 1 0,0-1-1,1 0 1,-1 0-1,0 1 1,1-1 0,-1 0-1,0 1 1,0-1 0,0 0-1,0 1 1,1-1 2,0 4 6,-1-1 1,1 0-1,0 1 1,-1-1-1,0 0 1,0 1-1,0 1-6,0 2 18,-1 0 0,0-1 0,0 1 0,-1-1-1,1 1 1,-1-1 0,-1 1-18,1-2 14,-1 11 104,-2 5-97,4-17-14,0 0 0,0 0 0,0 0 0,0 1 1,1-1-1,-1 0 0,1 0 0,0 1 0,1-1 0,-1 0-7,0 8-77,1-9 102,1 0 0,-1-1-1,0 1 1,1-1 0,-1 1-1,1-1 1,0 1 0,0 0-25,2 0 2,0 0 0,1 1 0,-1-2 0,1 1 1,-1 0-1,1-1 0,0 0 0,4 1-2,2 2-49,-5-3 76,1-1-1,-1 1 1,0-1 0,1-1 0,-1 1 0,1-1 0,-1 0 0,1-1 0,0 1-27,14-1 104,-16 0-110,0 1 0,-1-1 0,1 0 0,0 0 0,-1 0 0,1 0 0,-1-1 0,0 0-1,1 0 7,37-23 239,-18 11-220,11-7-24,-2-1-1,0-1 1,-1-2 5,-29 23-12,-1 0 1,1 0-1,0 0 1,0 0-1,0 1 1,0 0-1,0-1 1,0 1-1,0 0 0,0 0 1,0 1-1,0-1 1,1 1-1,-1 0 1,0-1-1,0 1 1,1 1-1,-1-1 0,0 0 1,0 1-1,1 0 1,-1 0-1,0-1 1,0 2 11,-1-2 16,-2 0-59,1 2 11,4 3 48,-3-4 80,-2-1-16,0 0 5,0 0 1,0 0 42,0 0-54,0 0-36,-5 0-51,1-1 0,0 1 0,-1 0 0,1 1 1,0-1-1,0 1 0,-1 0 0,1 0 0,0 0 1,0 0-1,0 1 0,0 0 0,0 0 0,0 0 1,-2 2 12,-6 4 45,0-1 1,-8 4-46,11-6 22,0 0 1,-1 0-1,2 1 0,-1 0 0,-5 6-22,13-11 5,0 0-1,1 0 1,-1 0-1,0 0 1,0 0-1,1 0 0,-1 0 1,1 1-1,-1-1 1,1 0-1,0 0 1,-1 0-1,1 1 1,0-1-1,0 0 0,0 1 1,-1-1-1,2 0 1,-1 2-5,0 0 3,1-1 1,-1 1-1,1 0 1,0 0-1,0 0 0,1 0 1,-1 0-1,2 2-3,1 1 19,0 0-1,0-1 0,1 1 0,0-1 1,0 0-1,0 0 0,4 2-18,-4-3 8,1-1-1,-1 0 0,1-1 0,0 1 1,0-1-1,-1 0 0,7 1-7,-8-2 2,0 0 0,0-1 0,-1 1 0,1-1-1,0 0 1,0 0 0,0 0 0,0-1 0,-1 1-1,1-1 1,0 0 0,-1 0 0,4-1-2,101-47-37,-97 44 24,32-16-73,-1-1 0,21-16 86,-50 29-29,0-1 1,-1 0-1,0-1 0,-1 0 1,0-1-1,0 0 0,-1-1 1,-1 0-1,5-8 29,8-23 9,-2-1 1,-2 0-1,-1-1 0,5-29-9,-3-14 114,-12 53-105,-3 7 25,-1 0 1,-1 0-1,-2-24-34,0 28 25,0 20-19,0 0-1,0 0 1,-1 0 0,0 0 0,0 0-1,0 1 1,0-1 0,-1 0 0,1 0-1,-1 1 1,-1-1 0,1 1 0,0 0-6,1 3-12,1 1 0,0 0 0,0-1 0,-1 1 0,1 0 0,0-1 0,0 1 0,-1 0 0,1-1 0,0 1 0,-1 0 1,1 0-1,-1-1 0,1 1 0,0 0 0,-1 0 0,1 0 0,-1 0 0,1-1 0,0 1 0,-1 0 0,1 0 0,-1 0 0,1 0 0,-1 0 1,1 0-1,0 0 0,-1 0 0,1 0 0,-1 0 0,1 0 0,0 1 0,-1-1 0,1 0 0,-1 0 0,1 0 0,0 0 0,-1 1 1,1-1-1,-1 0 0,1 0 0,0 1 0,-1-1 0,1 0 0,0 1 0,0-1 12,-14 20 27,11-15-7,-5 8-15,0 0 1,1 0-1,1 1 0,1-1 0,0 1 0,0 1 0,1 0-5,-6 33-121,-1 25 121,-3 10 0,-37 196 85,48-248 70,0 1 0,3 0 0,1 9-155,-1 7 95,1-47-99,-1 0 1,0-1-1,1 1 0,-1 0 0,1 0 1,-1 0-1,1 0 0,-1-1 0,1 1 0,-1 0 1,1 0-1,0-1 0,-1 1 0,1-1 1,0 1-1,0 0 0,0-1 0,-1 0 0,1 1 1,0-1-1,0 1 0,0-1 0,1 0 4,20 7-83,-12-6 103,0-1 1,0 0 0,0 0-1,0 0 1,0-2 0,0 1-1,0-1 1,0-1-21,51-24-85,-57 26 109,1-1 1,-1 0-1,0 0 1,0-1-1,0 1 1,0-1-1,0 0-24,-2 2-2,-1 0 1,1-1-1,-1 1 0,0 0 0,1-1 0,-1 1 0,0-1 1,0 1-1,0-1 0,0 1 0,0-1 0,0 0 0,0 0 1,-1 1-1,1-1 0,-1 0 0,1 0 0,-1-1 2,0-1 24,0 0 0,1 0 0,-1 1 0,1-1 0,0 0 0,0 0 0,0 1 0,0-1 0,1 1 0,-1-1 0,1 1 0,0-1 0,0 1 0,1-1-24,1-9 114,-3 12-107,-1 0 1,0 0-1,0-1 1,1 1-1,-1 0 1,1 0-1,-1 0 1,1 0-1,-1 0 1,1 0-1,0 0 1,-1 0-1,1 0 1,0 0-8,0-1-24,6-4-156,-3 9 95,0 9 49,-5 21 10,-1-13-7,2-14 17,-1 1 0,0 0 1,-1 0-1,1-1 0,-1 1 1,0-1-1,-1 2 16,0-2 11,1 0 0,0 1 0,0-1 0,0 1 1,1 0-1,0-1 0,1 2-11,0-6 1,0-1 0,0 0 0,0 1 0,0-1 0,0 0 0,1 0 0,-1 1 0,0-1 0,1 0 0,-1 0 0,1 0 0,-1 1 0,1-1 0,0 0 0,0 0 0,-1 0 0,1 0 0,0 0 0,0 0 1,1 0-3,0 1-5,0-1-1,0 0 0,1 0 0,-1 0 0,1 0 0,-1 0 1,1 0-1,-1 0 0,1-1 0,0 1 7,0-1 0,1 1 1,0-1-1,0 1 1,-1-1-1,1 0 0,0-1 1,-1 1-1,1-1 1,0 1-1,-1-1 0,1 0 1,-1 0-1,1-1 0,-1 1 1,1-1-1,-1 0 1,0 0-1,0 0 0,0 0 1,0 0-1,0-1 1,0 1-1,-1-1 0,1 0 1,-1 0-1,0 0 1,1 0-1,-1-1-27,6-5-395,-7 9 407,-1-1 1,0 1-1,1 0 1,-1 0-1,1 0 1,-1 0-1,1 0 1,-1 0-1,1 0 1,-1 0-1,1 0 1,-1 0-1,1 0 1,-1 0-1,1 0 1,-1 0-1,0 0 1,1 0-1,-1 1 1,1-1-1,-1 0 1,1 0 14,6 3-12,0 0 0,0-1 1,1 0-1,-1-1 0,0 1 1,1-1-1,0-1 1,-1 0-1,1 0 0,-1 0 1,2-1 11,11-2-43,0-1 0,0 0 1,10-5 42,-26 8 12,-1-1 0,1 1 0,-1 0 0,1-1 0,-1 0 0,0 0 0,2-1-12,-5 2 2,1 1 0,-1 0 0,1-1 1,-1 1-1,1-1 0,-1 1 0,1-1 1,-1 1-1,1-1 0,-1 0 0,0 1 1,1-1-1,-1 1 0,0-1 0,0 0 1,1 1-1,-1-1 0,0 0 0,0 1 1,0-1-1,0 0 0,0 1 0,0-1 1,0 0-1,0 0 0,0 1 0,0-1 0,0 0 1,0 1-1,-1-1 0,1 0 0,0 1 1,0-1-1,-1 1 0,1-1 0,0 0 1,-1 1-1,1-1 0,-1 1 0,1-1 1,-1 1-3,-7-11-11,7 9 1,-1 0 0,1 0 0,0 0 0,-1 1 0,1-1 0,-1 0 1,0 1-1,0-1 0,1 1 0,-1 0 0,0 0 0,0-1 0,0 1 0,-2 0 10,-2-1-41,1 0 28,1 0 0,-1 1 0,0-1 1,0 1-1,0 1 0,0-1 0,0 1 0,-2-1 13,-9 1 42,11-1-46,1 1 0,-1 0 0,0 0 0,1 0 0,-1 0 0,0 1 0,1 0 1,-1 0-1,1 0 0,-1 0 0,1 1 0,-1 0 4,4-2 0,1 0 1,-1 1-1,1-1 1,-1 0-1,1 0 1,-1 1-1,1-1 1,-1 0-1,1 1 1,-1-1-1,1 0 1,0 1-1,-1-1 1,1 0-1,0 1 1,-1-1-1,1 1 1,0-1-1,-1 1 1,1-1-1,0 1 1,0-1-1,0 1 1,-1 0-1,2-1 5,0 1 1,0 0 0,0-1-1,0 1 1,0-1 0,0 1-1,0-1 1,0 0 0,0 1-1,0-1 1,0 0 0,0 0-1,0 0-5,4 2 21,0-2 0,0 1-1,0-1 1,0 0 0,0 0 0,0 0-1,0 0 1,0-1 0,0 0-1,2-1-20,11-3 18,0-1 0,4-3-18,10-3 163,40-9-139,-41 13 217,0-2 0,-1-1-1,2-2-240,-30 12 11,0 0 0,0 0 0,0 0 0,0 0 0,1 1 0,-1-1 0,0 1 0,0-1 0,0 1 0,1 0 0,-1-1 0,0 1 0,1 0 0,-1 1 0,0-1 0,0 0 0,1 1 0,-1-1-11,-1 1 2,1 0 1,-1-1-1,0 1 1,0 0-1,0 0 1,0 0-1,0 0 1,0 0 0,0 0-1,0 0 1,0 0-1,-1 0 1,1 1-1,0-1 1,-1 0-1,1 0 1,-1 1-1,1-1 1,-1 0 0,1 1-1,-1-1 1,0 1-1,0 0-2,1 0 0,0 7 22,0 0-1,-1 0 1,0 0-1,-1 7-21,0 4 133,1-20-121,0 0 0,0 0 1,0 1-1,0-1 0,0 0 0,0 0 1,0 0-1,0 1 0,0-1 0,0 0 1,0 0-1,0 0 0,0 0 1,0 1-1,0-1 0,1 0 0,-1 0 1,0 0-1,0 0 0,0 1 0,0-1 1,0 0-1,0 0 0,0 0 0,0 0 1,1 0-1,-1 1 0,0-1 0,0 0 1,0 0-1,0 0 0,1 0 0,-1 0 1,0 0-1,0 0 0,0 0 0,0 0-12,7-3 109,6-12-175,-6 5 40,1 0 1,-1 0-1,2 1 0,2-4 26,0 2-31,-1-1 0,8-10 31,-13 14-14,0 1 0,0-1 0,1 1 0,0 1 0,1-1 0,-1 1 0,1 0 0,1 0 14,-8 6 6,1 0 0,-1 0 0,0 0 0,0 0 0,1 0 1,-1 0-1,0 0 0,1 0 0,-1 0 0,0 0 0,0 0 0,1 0 1,-1 0-1,0 0 0,0 0 0,1 0 0,-1 0 0,0 0 1,0 0-1,1 1 0,-1-1 0,0 0 0,0 0 0,1 0 1,-1 0-1,0 1 0,0-1 0,0 0 0,1 0 0,-1 0 1,0 1-1,0-1 0,0 0 0,0 0 0,0 1 0,0-1 0,0 0 1,1 0-1,-1 1 0,0-1 0,0 0 0,0 1 0,0-1 1,0 0-1,0 0 0,0 1 0,0-1 0,0 0-6,1 16-23,-1-1 97,1 0 0,0 0 0,1-1 0,1 1 0,0 0 0,1-1 0,1 0 0,2 5-74,-5-16 81,-1 0 1,1-1 0,0 1 0,0-1 0,0 0 0,0 0 0,0 1 0,0-1 0,1 0 0,-1-1 0,1 1-1,-1 0 1,1-1 0,0 0 0,0 1 0,0-1-82,5 2 122,1-1 0,-1 1 0,1-1 0,-1-1-1,1 0-121,0-1-202,-1 0 0,0-1 0,0 0-1,0 0 1,0-1 0,0 0-1,0 0 1,-1-1 0,1 0-1,1-1 203,-5 2-664,-3 1-462,-1 1 1043,0 0 1,1 0-1,-1 0 0,0 0 0,0 0 0,0 0 0,0 0 1,0 0-1,0 0 0,0 0 0,0-1 0,0 1 0,0 0 0,0 0 1,0 0-1,0 0 0,0 0 0,0 0 0,0 0 0,0 0 1,0 0-1,0-1 0,0 1 0,0 0 0,-1 0 0,1 0 1,0 0-1,0 0 0,0 0 0,0 0 0,0 0 0,0 0 0,0 0 1,0 0-1,0 0 0,0 0 0,0-1 0,0 1 0,0 0 1,-1 0-1,1 0 0,0 0 0,0 0 0,0 0 0,0 0 83,-7 3-3066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8:05.98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213 0 736,'-5'0'256,"0"0"-192,2 0 0,3 0-192,-5 3 64,0-3 96,2 3 0,-7-3 64,-2 8-64,-6 0-160,-2 4 64,-3 3 96,-2 5 0,-1-1-96,1 3 32,-2 2-320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8:19.80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510 101 736,'1'-1'34,"-1"1"0,0-1 1,0 0-1,0 1 0,0-1 1,1 1-1,-1-1 0,0 1 0,1-1 1,-1 1-1,0 0 0,1-1 0,-1 1 1,0-1-1,1 1 0,-1 0 0,1-1 1,-1 1-1,1 0-34,-1-1 66,1 1 0,-1 0 0,1-1 0,-1 1 0,0-1 0,1 1-1,-1 0 1,1-1 0,-1 1 0,0-1 0,1 1 0,-1-1 0,0 1 0,0-1 0,1 1 0,-1-1 0,0 0 0,0 1 0,0-1-66,0 1 331,-1-9-102,-20-6 150,20 14-311,0 1 1,0-1 0,1 1 0,-1-1 0,0 0 0,0 1 0,1-1 0,-1 0 0,0 1 0,1-1 0,-1 0 0,1 0 0,-1 1-1,1-1 1,-1 0 0,1 0 0,-1 0 0,1 0 0,0 0 0,0 0 0,-1 0 0,1 0 0,0 0 0,0 0 0,0 0 0,0 0-69,0 0 74,-55-7 1371,54 8-1509,-3 5 11,4-5 58,-1 1 0,1 0 1,0-1-1,0 1 0,0-1 0,0 1 0,-1-1 0,1 1 0,0-1 0,0 1 1,-1-1-1,1 1 0,0-1 0,-1 1 0,1-1 0,-1 1 0,0-1-5,1 1-11,-1 0 0,0-1-1,1 1 1,-1 0 0,1-1-1,-1 1 1,1 0 0,-1 0-1,1 0 1,-1-1 0,1 1-1,0 0 1,0 0 0,-1 0-1,1 0 1,0 0 0,0 0-1,0 0 1,0 0 11,0-1 10,0 1-1,0-1 0,1 0 1,-1 1-1,0-1 0,0 1 1,1-1-1,-1 0 1,0 1-1,1-1 0,-1 1 1,0-1-1,1 0 0,-1 0 1,1 1-1,-1-1 1,0 0-1,1 0 0,-1 1 1,1-1-1,-1 0 0,1 0 1,-1 0-1,1 0 1,-1 0-1,1 0 0,-1 0 1,1 0-1,-1 0 1,1 0-1,-1 0-9,19 1-5,-15-1 44,33 0 228,-36 0-245,-1 0 0,1-1-1,0 1 1,-1 0 0,1 0-1,-1 0 1,1 0 0,-1-1 0,1 1-1,-1 0 1,1 0 0,-1-1 0,0 1-1,1 0 1,-1-1 0,1 1 0,-1-1-1,0 1 1,1 0 0,-1-1-1,0 1 1,1-1 0,-1 1 0,0-1-1,0 1 1,0-1 0,1 1 0,-1-1-1,0 1 1,0-1-22,2-15 356,-2 14-346,-1 1 0,1-1 0,0 0-1,-1 1 1,1-1 0,-1 1 0,0-1 0,0 1-1,1-1 1,-1 1 0,0 0 0,0-1 0,0 1 0,0 0-1,0 0 1,-1-1 0,1 1 0,0 0 0,-1 0-10,-1-4-28,3 5 21,0 0 0,0 0 0,0-1-1,0 1 1,0 0 0,0 0 0,0-1 0,0 1 0,0 0 0,0 0-1,0-1 1,-1 1 0,1 0 0,0 0 0,0 0 0,0-1 0,0 1 0,0 0-1,-1 0 1,1 0 0,0-1 0,0 1 0,0 0 0,-1 0 0,1 0 0,0 0-1,0 0 1,-1 0 0,1 0 0,0-1 0,0 1 0,-1 0 7,0 0-128,1 0 64,0 1 61,0 0 1,0-1 0,0 1-1,0 0 1,0 0-1,0-1 1,0 1 0,0 0-1,0 0 1,0-1-1,0 1 1,0 0 0,0 0-1,0-1 1,1 1-1,-1 0 1,0-1 0,1 1-1,-1 0 1,0-1-1,1 1 1,-1 0 0,1-1-1,0 1 3,14 14 121,-10-11-46,-4-2-88,1 0 1,-1 0-1,1 1 0,-1-1 0,1 0 0,-1 1 0,0-1 0,0 2 13,0-2 39,0-1 25,-1-1-26,0 0-1,0 0 16,0 0 6,0 0 64,0 0-59,0 0-80,0 0 10,0 0 97,-4-7 42,2 6-142,-1 0 1,1 1-1,-1-1 0,0 1 0,1 0 0,-1-1 0,1 1 0,-1 0 0,0 1 0,1-1 0,-1 0 0,1 1 0,-1-1 0,1 1 0,-1 0 0,1 0 0,-1 0 0,1 0 0,0 1 0,-1-1 1,0 1 8,-23 9-181,13-4 168,-5 4 16,18-11-3,-1 0 1,1 0 0,0 0 0,0 0 1,-1 0-1,1 0 0,0 1 0,0-1 0,-1 0 0,1 0 1,0 0-1,0 0 0,-1 0 0,1 0 0,0 1 0,0-1 1,0 0-1,-1 0 0,1 0 0,0 1 0,0-1 0,0 0 1,0 0-1,-1 0 0,1 1 0,0-1 0,0 0 0,0 0 1,0 1-1,0-1 0,0 0 0,0 1 0,0-1 1,0 0-1,0 0 0,0 1 0,0-1 0,0 0 0,0 0 1,0 1-1,0-1 0,0 0 0,0 1 0,0-1 0,0 0 1,0 0-1,0 0 0,1 1 0,-1-1 0,0 0 0,0 0-1,1 2 48,-1-2 27,0 0-73,0 0 0,1 1 0,-1-1 0,1 0 0,-1 1 0,0-1 0,0 0 0,1 1 0,-1-1 0,0 0 0,1 1 0,-1-1 0,0 1 0,0-1 0,0 1 0,0-1 0,1 0 0,-1 1 0,0-1 0,0 1 0,0-1 0,0 1 0,0-1 0,0 1 0,0-1 0,0 1 0,0-1 0,0 1 0,0-1 1,-1 1-1,1-1 0,0 0 0,0 1 0,0-1-2,-5 19 55,5-18-46,-2 8-18,1-6 13,1-1-1,-1 0 0,0 0 1,0 1-1,1-1 1,-1 0-1,-1 0 0,1 0 1,-1 1-4,-2 3-15,1 1-1,-1 0 1,1 0 0,1 0 0,-1 1 15,-4 10 54,-5 39 21,8-45-37,1 0 0,0 0-1,0 4-37,-1 5 116,3-13-91,0-1 0,1 0 0,0 1 0,0-1 1,1 1-1,0-1 0,0 1 0,1-1 0,0 0 0,0 0 0,1 0 0,0 0 0,1 2-25,-1-1 10,10 18 33,-11-23-14,-1-1 0,1 1 0,-1 0 1,0 0-1,0 0 0,0 0 0,-1 0 0,1 0 0,-1 0 0,1 0 1,-1 2-30,0 3 85,0 1 0,-1-1 0,0 7-85,-1-11-6,1 1 0,-1 0 0,0-1-1,-1 1 1,1-1 0,-2 2 6,-1 3-16,-2 3-18,4-4 27,-1-1 0,0 0 0,-1-1 1,1 1-1,-1-1 0,-6 6 7,5-5 21,0 0-1,0 0 1,1 1 0,0 0 0,-1 2-21,1-1-157,5-7 167,-1 0 0,1 0 0,-1 0 1,1 0-1,0 0 0,0 0 1,0 0-1,0 0 0,0 0 0,0 0 1,1 2-11,0 6 31,-1-7-24,0-1 0,0 1 0,0-1 0,0 1 0,0-1 0,0 1 0,-1-1 1,1 1-1,-1-1 0,0 0 0,0 1 0,0-1 0,0 0 0,0 1 0,0-1 0,-1 0 1,1 0-1,-1 0-7,-28 41 186,15-19-338,4-5 139,6-10-27,0 1 0,0 0 1,1 0-1,0 0 0,1 1 0,0 0 1,-1 6 39,-1 5 177,3-15-160,1 1-1,-1-1 1,2 1 0,-1-1 0,1 1 0,0-1 0,1 1 0,0-1 0,0 1 0,0-1-1,1 0 1,1 4-17,-1-7 16,-1 0 0,-1 1-1,1-1 1,-1 1-1,1-1 1,-1 3-16,-1-3-6,1 0 0,1 0 1,-1 0-1,1 0 0,-1 0 0,1 0 1,1 3 5,0-4-2,-2 0 1,1 1-1,0-1 1,-1 0-1,1 1 1,-1 2 1,3 14 19,2 11 99,-5-30-109,1 0 0,-1 0 0,0 0 0,1 0 0,-1 0 0,0 0 0,0-1 0,0 1 0,0 0 0,0 0 0,0 0 0,0 0 1,0 0-1,0 0 0,0 0 0,-1 1-9,1 5 111,2 2-28,-2-7-95,0 1 0,1-1 0,0 1 0,-1-1 0,1 1 0,0-1 0,0 1-1,0-1 1,1 1 0,0 1 12,-1-2 18,1 1 0,-1-1-1,0 0 1,0 1 0,-1 0-1,1-1 1,0 1-1,-1-1 1,0 1 0,1 0-1,-1-1 1,0 1 0,-1 2-18,-2 40-112,-2 56 64,4-88 66,-1-1 1,0 1 0,-1 0 0,0-1 0,-1 0-1,-2 4-18,-8 27 154,-7 18-116,16-38-58,1-12-7,2 1 0,-1 0 0,2 0 0,-1 10 27,-3 62-144,5-68 81,1-5 119,-1 0-1,-1 1 1,0-1 0,-2 8-56,-5 1 54,7-17-59,-1 1-1,1-1 1,0 0-1,0 0 1,0 0-1,1 0 1,-1 1-1,1-1 1,-1 2 5,-3 41 0,-4-12 405,7-29-407,0-1-1,0 0 0,0 1 0,-1-1 0,1 0 1,-1 0-1,0 0 0,-1 2 3,-6 11 76,3 1-8,1-1 1,0 5-69,-9 25-153,12-38 164,0-1 1,1 0-1,0 0 1,0 1-1,0 0-11,-3 29 71,3-20-179,2-16 117,-1 0 0,0-1-1,0 1 1,0 0 0,0-1-1,0 1 1,-1 0-1,1-1 1,0 1 0,-1 0-1,1-1 1,-1 1 0,0-1-1,1 1 1,-1-1-1,0 1 1,0-1 0,0 1-9,0-2 85,-2 16-32,3-14-37,0-2-12,0 1 1,0-1 0,0 0 0,0 1 0,0-1-1,0 0 1,0 1 0,-1-1 0,1 0 0,0 1-1,0-1 1,0 0 0,0 1 0,0-1 0,-1 0-1,1 1 1,0-1 0,0 0 0,0 0 0,-1 1 0,1-1-1,0 0 1,0 0 0,-1 1 0,1-1 0,0 0-1,-1 0 1,1 0 0,0 0-5,-1 1 197,1-1-79,0 0-120,0 0 1,0 0-1,0 0 1,0 0-1,0 0 1,1 0-1,-1 0 1,0 0-1,0 0 1,0 0-1,0 0 1,0-1-1,0 1 1,0 0-1,0 0 1,0 0 0,0 0-1,0 0 1,0 0-1,0 0 1,0 0-1,0 0 1,0-1-1,0 1 1,0 0-1,0 0 1,0 0-1,0 0 1,0 0-1,0 0 1,0 0-1,0 0 1,0 0-1,0-1 1,0 1-1,0 0 1,0 0-1,0 0 1,0 0 0,0 0-1,0 0 1,0 0-1,0 0 1,0 0-1,0 0 1,0-1-1,0 1 1,0 0-1,-1 0 1,1 0-1,0 0 1,0 0-1,0 0 1,0 0-1,0 0 1,0 0 1,9-6-14,-8 6 25,13-5 36,0 0 0,0-1-1,-1 0 1,6-4-47,36-17 21,-11 13 153,11-1-174,26-9 82,-59 18-111,0 2 0,0 0-1,0 1 1,0 1 0,1 1-1,-1 1 30,-5 1 38,0 1-1,-1 1 0,10 2-37,-3 0-90,-3-1 72,-9-2 51,1 0-1,-1 0 0,1-1 1,1 0-33,494-1-38,-502 0 52,0 1 0,-1 0 0,1 0 0,0 0 0,-1 1 0,3 1-14,10 3-30,-9-4-20,0 1 0,-1 1 0,1-1-1,2 3 51,14 6 142,-22-10-127,0-1-1,7 7 48,-8-7-61,0 0 1,0-1-1,0 1 1,0-1-1,0 1 1,1-1 0,-1 1-1,0-1 1,0 1-1,0-1 1,1 0-1,-1 0 1,0 0 0,0 0-1,1 1 1,-1-2-1,0 1 1,0 0-1,1 0 1,-1 0 0,0-1-1,0 1 1,0 0-1,1-1 1,-1 0-2,4-1 21,-1 0 0,0-1 0,0 1 0,0-1 0,3-3-21,-5 5 10,0 0 1,0-1 0,-1 1-1,1-1 1,-1 1 0,1-1-1,-1 0 1,0 1 0,1-1-1,-1 0 1,0 0 0,0 0-1,-1 0 1,1 0 0,0 0-1,-1 0 1,1 0 0,-1 0-1,1 0 1,-1-1 0,0 1-1,0 0 1,0 0 0,0 0-11,-1-25 102,0 16-109,1 0-1,0 1 0,1-1 0,0 0 0,1 0 0,0 1 1,2-7 7,6-25 47,-10 35-55,2 0 0,-1 0 1,1 0-1,0 0 1,0 0-1,1 1 0,0-1 1,0 1-1,4-5 8,1 0 50,-3 6-37,-1-1 1,0 0 0,0 1-1,-1-1 1,2-5-14,8-15 55,-11 23-66,0-1 0,-1 1 1,1 0-1,-1-1 0,1 1 0,-1-1 0,0 1 0,0-1 0,-1 0 0,1 1 1,-1-2 10,1-1-16,0-1 1,0 1-1,0 0 1,1-3 15,1-3-18,6-26-148,7-16 166,-11 39-36,0 0 0,1 1 0,1 0 0,0-1 36,9-14 179,5-19-179,-6 14 19,15-50-35,-22 63 96,-1 0 0,3-14-80,-8 22 48,-1 0 1,0 0 0,-1-1 0,-2-7-49,1-11 2,1 19-77,0 1 61,0 1-1,1-1 0,0 0 1,1-1 14,1-5-62,-3 14 56,0 0 1,1 0-1,0 0 0,0 1 0,0-1 1,1-2 5,0 2-19,-1-1 1,0 0 0,1 0-1,-2 0 1,1 0-1,0-3 19,4-23-87,-3 20 104,0 0 0,0 0 0,-1 0 0,0 0 0,-1-4-17,1 0 8,0-1 1,2-6-9,0-5-20,0 1 0,-2-3 20,2-16-62,-3 5 320,0 26-264,0 1 0,1-1 0,1 0 6,5-3-8,-6 16-4,0-1 0,0 1 0,0-1 0,-1 0-1,1 1 1,0-1 0,-1 0 0,1 0 0,-1 0 12,3-12-10,0 1 0,1 0 0,1 0 0,0 0 0,2-2 10,8-23-174,-2-1 105,-5 17 245,-4 14-214,0 0 1,0 0 0,-1 0-1,0 0 1,1-7 37,0-19-69,4-1 115,-7 27-104,1 0 0,0 0 0,2-6 58,0-1 22,2-4-55,-3 13 13,0 0 0,-1 0 0,0 0-1,-1 0 1,1-1 0,-1 1 0,0-1 0,-1 1 0,1-3 20,3-18 122,-3 25-117,-1-1 0,0 1 0,1 0 0,-1-1 0,1 1-1,0 0 1,0-2-5,4-14-284,-5 17 264,0-1 0,0 1 1,1 0-1,-1 0 0,0-1 1,0 1-1,1 0 0,-1 0 1,1 0-1,-1 0 0,1 0 1,0 0-1,-1 0 0,1 0 1,0 0-1,0 0 20,-9-3-149,-105 8 245,23-4-59,-74 11-37,91-5-49,0-3 0,-4-4 49,20 1 130,28-2-144,0 0 0,-2-2 14,1 0 19,0 1 1,-3 2-20,-5 1-41,-17 0-94,-15-3 135,33-2 255,23 2-300,0 1 0,-11 0 45,19 2 15,1-1 1,-1 0-1,1-1 1,0 1-1,-1-1 0,1 0 1,0-1-1,0 1 1,-2-2-16,-15-7-64,21 10 53,1 1 0,-1 0 1,0 0-1,1-1 0,-1 1 1,1 0-1,-1 0 0,0 0 1,1 0-1,-1-1 0,1 1 1,-1 0-1,0 0 0,1 0 1,-1 0-1,1 1 0,-1-1 1,0 0-1,1 0 0,-1 0 1,1 0-1,-1 1 0,0-1 1,1 0-1,-1 0 0,1 1 1,-1-1-1,1 0 0,-1 1 1,1-1-1,-1 1 0,1-1 1,0 1-1,-1-1 0,1 1 1,0-1-1,-1 1 0,1-1 1,0 1-1,-1-1 0,1 1 1,0 0-1,0-1 0,0 1 1,0-1-1,0 1 0,0 0 1,-1-1-1,1 1 0,1 0 1,-1 0 10,-8 42-112,7 30 21,4 183-138,-2-94 124,-12 51 105,9-179-45,-9 143 237,-11 14-192,1 6 96,15-135-154,-1 41 874,6 25-816,14-141 556,-9 10-510,1-4-34,0 0 0,-1-1-1,1 1 1,-2-1 0,1 0-1,-1 0 1,0 0 0,0-5-12,6-12 8,0 2 3,1 0 0,0 0 0,2 1 0,1 1 1,0 0-1,2 0 0,0 2 0,2 0 0,0 0 1,19-15-12,30-16-157,2 3 0,67-35 157,-94 58 15,38-29-227,-30 18 120,-18 13 98,9-10-6,-22 17 4,0 0 0,1 2 0,0 0 0,1 1 1,2 0-5,-21 12 6,0-1 1,1 0 0,-1 0 0,0 1-1,0-1 1,0 0 0,1 0-1,-1 0 1,0 0 0,0 0 0,-1-1-1,1 1 1,0 0 0,0 0-1,0-1 1,-1 1 0,1 0 0,-1-1-1,1 1 1,-1 0 0,0-1 0,1 0-7,-1-4 38,1 0 1,-1 0 0,0 0 0,-1 1 0,0-3-39,0-13-70,0 16 52,1 1 0,-1-1 1,1 1-1,-1 0 1,0-1-1,-1 1 0,1 0 1,-1 0-1,-2-4 18,-22-33-45,12 21 41,11 16-6,-1 0 0,1 0 0,-1 0 0,0 0 0,0 1 0,0 0 1,-1 0-1,1 0 0,-1 0 0,0 0 0,0 1 0,0 0 0,0 0 1,0 1-1,-1-1 10,-15-3-24,1 1 1,0 2 0,-8-1 23,23 3-17,-41-5 60,-56-4-17,-16 4-26,109 5-90,1-1 0,-1 0 0,-6-2 90,7 1-210,-1 0-1,1 1 1,-8 0 210,13 0-1064,7 0 68,14-2-784,-10 4 899,-1-1 0,1 1 0,-1 1 0,1-1 0,2 2 881,14 5-1552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8:44.061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589 292 1568,'0'-12'581,"0"0"0,-1 0 0,0 0 0,-4-10-581,4 17 126,-1-1 1,0 2 0,0-1 0,0 0 0,0 0-1,-1 1 1,0-1 0,0 1 0,0 0 0,0 0-1,-1 0 1,-1-2-127,-9-7 431,1-2 0,-1-1-431,-26-28 429,31 35-457,6 6 64,1 0 0,-1 1 0,0-1 0,0 1 0,0 0 0,0 0 0,-4-2-36,-18-12 268,22 13-203,-1 0 1,1 1-1,-1-1 0,1 1 1,-1 0-1,0 0 0,-1 1-65,-3-2 3,-1 1 1,1 1-1,-1 0 0,1 0 1,-1 1-1,0 0 0,1 0 0,-1 1 1,0 0-1,1 0 0,-1 1 0,1 1 1,-3 0-4,7-1 35,-1 0 0,1 0 0,-1 1 0,1-1 0,0 1-1,-1 0-34,2 0 36,-1 0-1,-1-1 0,1 1 1,0-1-1,0 0 0,-4 1-35,4-2 58,-1 1 0,1 0 0,0 1 0,-1-1 0,1 1 0,0-1 0,1 1 0,-1 0 0,0 1-58,-20 13-47,17-11 107,6-5-54,1-1-1,-1 1 0,1-1 0,-1 1 0,1-1 1,-1 1-1,0-1 0,1 0 0,-1 1 0,1-1 1,-1 0-1,0 0 0,1 0 0,-1 1 0,0-1-5,0 0 150,1 0-33,0 0-5,0 0 0,0 0 112,0 0-85,0 0-102,0 0-42,9-9 346,-6 1-249,0 0 0,0-1 0,0 1 0,-1-1 0,-1 0 0,1 1 0,-2-1 0,1-2-92,-1 10-91,0 1 1,0 0-44,0 0 38,0 0 43,7 16-64,-5-7 117,0 0 0,-1 0 0,0 0 0,-1 8 0,-5 159-208,4-161 259,0 1 0,-3 10-51,1-10 55,1-1 1,0 13-56,2-19 43,-1 0 0,-1 0-1,1 0 1,-3 7-43,-1 4-139,-8 15 16,-1 3 182,12-32-40,-1 0 0,1 0 1,0 0-1,0 0 1,1 0-1,-1 1 0,1-1 1,1 3-20,-4 8 0,4-15 0,-1 0 0,1 0 0,-1 0 0,1 0 0,0 0 0,-1 0 0,1 0 0,0 0 0,1 0 0,-1 2 0,5 66-235,0-9 395,0-19-147,-2 0 1,-2 0-1,-1 5-13,-1-10 61,2-11-69,1 0 0,2 0 0,0 0 0,6 19 8,-9-40-8,0 1-1,-1-1 1,1 0-1,-1 0 1,-1 2 8,3 25-80,-1-27 112,-1 0 0,0 0 1,0 0-1,-1 0 1,1 0-1,-2 4-32,0 14-130,1 19 44,-5 39 86,7-55-78,0-21 84,0 0 0,-1 0 0,0 0 0,0 0 0,0 1-6,-8 132 70,11-69-156,-14 84 193,10-128 15,1-19-129,0 0-1,-1 1 1,1-1 0,-1 0-1,-1 3 8,0-4-23,1 0-1,1 0 1,-1 0-1,1 0 1,0 2 23,0-3 29,0 0-1,0 0 1,-1 0 0,1 0-1,-1 0 1,0 0 0,0 0-1,0 0-28,-2 3 13,1-1-1,0 1 1,0-1 0,0 7-13,0-5 56,1-1 1,-1 1 0,-1-1 0,0 1-57,1 0-29,0 0 0,0 0 0,0 0 0,1-1 0,0 2 0,0 4 29,1-3 39,-1-1-1,0 1 0,-3 8-38,3-12-3,-1 1 0,1 0 1,1-1-1,-1 1 0,2 5 3,-1-6-10,0 1 0,-1 0 0,1 0 1,-2 4 9,2 16 176,-6-3-67,5-18-156,0-1 0,0 1 1,-1-1-1,0 1 1,0-1-1,-2 4 47,3-6 16,0 0 0,-1 0 0,1 0 0,1 0 0,-1 0 0,0 1 0,1-1 0,-1 0 0,1 0 0,0 3-16,0-5 139,0-1-54,9 1-181,-5 0 94,0 0-1,1 0 1,0 0 0,-1-1 0,1 0-1,-1 0 1,1 0 0,-1 0 0,1-1-1,0 1 1,-1-1 2,20-2 84,57 8-52,-49-4-57,-20 0 14,-1-1 0,1 0-1,-1 0 1,9-3 11,98-14 214,-46 7-236,10-5 22,13-9-4,43-9 14,-133 33-23,1-1 0,-1 1 0,1 0 0,-1 0 1,0 1-1,1-1 0,-1 1 0,0 1 0,1-1 1,-1 1-1,0 0 0,0 0 0,0 0 0,0 1 1,1 1 12,3 1-6,-1 0 0,1-1 0,0 1 0,0-2 0,1 1 0,-1-1 0,4 0 6,9 2 8,2-1-1,11 0-7,15-1-2,40-4 2,-23 0 87,10-2-65,-75 1-19,0 1 0,0 0 0,0 0 0,0-1 0,0 1 0,0-1 0,0 0 0,1-1-3,2-2 77,-4 4-73,0-1 0,0 1-1,0 0 1,0 0 0,0-1 0,-1 1 0,1 0-1,0-1 1,-1 1 0,1-1 0,-1 1-1,0-1 1,1 1 0,-1-2-4,5-13 214,11-23-342,-7 13 51,-4 7 26,16-35-77,-18 45 147,-1 1 0,-1-1 1,1 1-1,-1-1 0,-1 0 0,0 1 1,0-1-1,-1-3-19,1-8 32,-3-106 128,-2 58-90,0 18-33,-1-6-173,3 34 151,1 0-1,1-1-14,-7-167 38,7 70-108,2 67 129,1 2-25,0 37-38,-1 1 0,-1-1 0,0 0 1,-1 1-1,0-1 0,-2-6 4,-9-36 48,4-1 1,-2-43-49,-4-33-97,11 115 10,1 0 1,1 0-1,1 0 1,0 0 0,1-2 86,1-1 93,-1 0 1,-2-21-94,0 4 26,0-5 17,3 25-81,-2 0 0,0-14 38,-1 16 7,1 0 1,1 0-1,2-11-7,2-7-74,0-1-1,-3 1 0,-1-7 75,1 29-7,-2 11-1,1 1 0,-1-1 0,0 0 0,0 0 0,0 1 0,0-1 0,1 0 0,-1 0 0,0 0 0,0 1 0,0-1 0,-1 0 0,1 0 0,0 0 0,0 1 0,0-1 0,0 0 0,-1 0 0,1 1 0,0-1 0,-1 0 0,1 1-1,-1-1 1,1 0 0,-1 1 0,1-1 0,-1 0 0,1 1 0,-1-1 0,0 1 0,1-1 8,-2 0 9,1 0 0,0-1 0,0 1 0,0-1 0,0 1-1,0-1 1,0 0 0,0 1 0,0-1 0,1 0 0,-1 1-1,1-1 1,-1 0 0,1 0 0,0 0-9,-1 0 0,1 0-1,0-1 1,-1 1 0,0 0-1,0 0 1,1 0-1,-1 0 1,0 0 0,0 0-1,-1 1 1,1-1 0,0 0-1,-1 0 1,-2-1-30,0-1-1,0 1 0,0 0 0,0 0 1,-1 1-1,1-1 0,-1 1 0,0 0 1,0 0-1,0 1 0,1-1 0,-2 1 1,1 0-1,0 0 0,0 1 0,0 0 1,-2 0 30,-66-1 446,-86 2-263,138 1-161,1 1 0,-11 3-22,-5 1 20,-154 24 241,167-28-461,14-2 170,0 0 0,-1 1-1,1 0 1,0 1 0,0-1-1,0 2 1,1-1 0,-4 3 30,11-6 3,0 1 0,0 0-1,1-1 1,-1 1 0,0-1 0,1 1 0,-1 0 0,0 0 0,1 0 0,-1-1 0,1 1 0,-1 0 0,1 0 0,0 0 0,-1 0 0,1 0-1,0 0 1,0 0 0,-1 0 0,1-1 0,0 1 0,0 0 0,0 0 0,0 0 0,0 0 0,1 0 0,-1 0 0,0 0 0,0 0 0,1 0-3,0 5 13,1-1 0,1 1 0,-1 0 0,4 4-13,4 11-140,-7-6 142,0-1 1,-1 1-1,-1 0 0,0-1 1,-1 1-1,-1 0 1,0 0-1,-1-1 0,0 1 1,-1-1-1,-1 1-2,2-9-1,-1 7-17,-1 0 0,-1-1-1,0 1 1,-7 10 18,-8 12 19,-4 4 58,2 1 0,2 0 0,-10 29-77,-87 275-437,83-261 602,18-44-93,1 0 0,1 4-72,-50 226 147,48-195-54,12-58-42,-1 8-52,0 1-1,1 4 2,4-23 47,-1-1 1,0 1-1,-1 0 0,1 0 0,-1 0 0,-2 3-47,3-8 267,14-18 245,-1 1-506,-2-1 1,0-1 0,5-12-7,17-30-20,-13 30-36,2 1 0,0 1 1,2 1-1,2 0 1,0 2-1,1 1 0,7-3 56,186-127-149,-166 114 146,55-38 54,-69 51-60,0-1 1,-2-1-1,-2-3 0,0-1 1,-3-1-1,0-2 0,-3-1 1,23-36 8,-21 14 63,-18 34 103,13-22-166,16-18-336,-39 59 49,-3 6 134,-2 16-159,1 14 113,-2 0-1,-1 1 1,-5 15 199,1-1-138,-8 33 127,-4-1 1,-15 38 10,-63 149 334,46-130 68,17-51 614,-44 74-1016,25-54 253,52-99-242,0 0 40,0 1 0,0-1 0,0 0 0,0 1 0,1-1 0,-1 1-1,1-1 1,1 1 0,-1 0-51,1-4 75,0-1-22,0 0 22,0 0-22,19 2 234,-16-1-292,-1 0 1,0-1-1,1 0 1,-1 0-1,0 1 1,1-2-1,-1 1 1,0 0 0,1 0-1,-1-1 1,0 1-1,1-1 1,-1 0-1,2 0 5,10-5-1354,0 0-1,1 1 0,7-1 1355,-5 2-2538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08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1900 3505 1152,'-3'-4'111,"3"3"-70,-1 0 1,1 0-1,-1 0 0,0-1 0,0 1 0,0 0 1,0 0-1,0 0 0,0 0 0,0 0 0,0 1 1,0-1-1,0 0 0,0 0-41,-1 1 443,0-1-227,-1 0 1,1 1 0,0-1-1,0 0 1,0 0 0,0-1-1,-2 0-216,-2-2 404,-59-30 913,52 28-1162,10 4-99,1 0 0,-1 1 1,0-1-1,0 1 0,0 0 0,0 0 1,0 0-1,0 0 0,-1 0-56,-6 0 166,9 0-168,1 1 0,-1 0 0,0 0 0,1 0 0,-1-1 0,1 1 0,-1 0 0,0 0 0,1 0 0,-1 0 0,0 0 0,1 0 0,-1 0 0,0 1 0,1-1 0,-1 0 0,0 0 0,1 0 0,-1 1 0,1-1 0,-1 0 0,0 1-1,1-1 1,-1 1 2,-11 8 38,0 0 0,1 1 0,-7 7-38,10-9 4,-54 57 207,-26 38-211,-14 16 135,56-62 57,29-34-90,-11 10-102,18-23-167,12-15 35,15-18 100,171-213 149,-166 212-92,1 1 0,2 0 0,2 1-25,4-5 112,-26 25-59,-7 7-61,-5 8-21,-60 79 144,-29 28-115,-1-1-19,95-116-8,0 0-1,0 0 1,1 0-1,-1 0 1,1 0 0,-1 0-1,1 2 28,15-8-37,8-5 6,-1 0 0,0-1 1,0-2-1,-1 0 1,-1-1-1,13-10 31,27-24-91,19-20 91,-73 61 3,59-52-81,4-5 406,45-29-328,-97 79 70,-6 4-90,0 0 1,1 1 0,0 1 0,1 0 0,3-2 19,-15 9 12,1 0 0,-1 0 1,0-1-1,0 1 0,1 0 1,-1-1-1,0 1 0,0 0 1,0 0-1,0 0 0,0-1 1,0 1-1,0 0 0,0 0 1,0-1-1,-1 1-12,-2 14 67,0-1 0,-2 0 0,0 0 0,-1 0 1,0-1-1,-8 13-67,6-10-14,-4 8 2,2-3 11,0-2 0,-1 1 0,-1-2 0,-2 1 1,7-10-16,-3 4 86,0-1 1,-1 0-1,-9 7-70,17-16-5,1-1 1,-1 0-1,0 0 1,0 0-1,0 0 0,0-1 1,0 1-1,0-1 0,0 0 1,-1 1-1,1-2 1,0 1-1,-1 0 0,1-1 1,-1 1-1,1-1 0,0 0 1,-1 0-1,-2-1 5,4 1-22,0-1-1,1 1 1,-1-1-1,1 0 1,0 0-1,-1 0 1,1 0-1,-1 0 1,1 0-1,0 0 1,0 0-1,0 0 1,0-1-1,0 1 1,0 0-1,0-1 1,0 1-1,0-1 1,1 1-1,-1-1 1,0 1 22,-2-8-51,1 1 1,-1 0 0,0-6 50,1 2-6,-1 2-34,2 4 19,0 1 0,-1-1-1,0 0 1,0 1 0,-3-5 21,4 8 2,0 0 1,-1 0 0,1 1 0,0-1 0,-1 0 0,0 1 0,1-1 0,-1 1 0,0 0 0,0-1 0,0 1 0,0 0 0,0 0 0,0 0 0,0 1 0,0-1 0,-2 0-3,-3 0 32,-1 0 0,1 0-1,-1 1 1,1 0 0,-3 0-32,4 1 50,-1-1-1,1 0 1,0-1 0,-1 1-1,1-1 1,0 0-1,-5-2-49,10 3 4,0-1 0,1 1 0,-1 0 0,0-1-1,0 1 1,1-1 0,-1 1 0,0-1 0,1 1-1,-1-1 1,0 0 0,1 1 0,-1-1 0,1 0-1,-1 1 1,1-1 0,-1 0 0,1 0 0,0 0-1,-1 1 1,1-1 0,0 0 0,0 0 0,-1 0-1,1 0 1,0 0 0,0 0 0,0 1 0,0-1-1,0 0 1,0 0 0,0 0 0,1 0 0,-1 0-1,0 1 1,1-2-4,0-3-5,1 0 0,0 0 1,1 0-1,-1 0 0,3-2 5,-3 4-6,5-8 6,0 1 0,0 0 0,1 1 0,1-1-1,6-5 1,10-6-90,16-10 90,-30 22 106,0 0-1,0 0 0,-1-2 1,8-8-106,-18 19 0,0 0 1,0 0 0,1 0 0,-1-1-1,0 1 1,0 0 0,0 0-1,1 0 1,-1-1 0,0 1 0,0 0-1,0 0 1,0-1 0,0 1-1,1 0 1,-1 0 0,0-1 0,0 1-1,0 0 1,0-1 0,0 1-1,0 0 1,0 0 0,0-1 0,0 1-1,0 0 1,0-1 0,0 1-1,0 0 1,0 0 0,0-1 0,0 1-1,0 0 1,-1-1 0,1 1-1,0 0 1,0 0 0,0-1 0,0 1-1,0 0 1,-1 0 0,1 0-1,0-1 1,0 1 0,-1 0 0,1 0-1,0 0 1,0 0 0,-1-1-1,0 1-5,0 0 0,0 0 1,0-1-1,0 1 0,0 0 1,0 0-1,0 0 0,0 0 1,0 0-1,0 0 0,0 0 0,-1 1 5,-17 4 123,0 1 0,1 0 0,-1 2 0,-13 7-123,-5 6 420,-23 18-420,22-10 101,2 1 0,1 2 0,2 2 0,0 2-101,-16 16 28,31-33-23,4-4-5,0-1 1,-9 6-1,23-20-3,-1 1 0,0 0 0,1-1 0,-1 1 1,0 0-1,0-1 0,1 1 0,-1-1 0,0 1 0,0-1 1,0 0-1,0 1 0,1-1 0,-1 0 0,0 0 1,0 1-1,0-1 0,0 0 0,0 0 0,0 0 0,-1 0 3,2-1-7,0 1 0,-1-1 0,1 1 0,0-1 0,-1 1-1,1-1 1,0 1 0,0-1 0,0 1 0,-1-1 0,1 0 0,0 1-1,0-1 1,0 1 0,0-1 0,0 0 0,0 1 0,0-1-1,0 1 1,0-1 0,1 0 0,-1 1 0,0-1 7,3-10-110,0 1 1,1-1-1,1-1 110,-4 8-18,13-32-15,2 0 0,1 0 0,2 1 1,1 2-1,2 0 0,7-6 33,10-9 90,-37 43-73,-5 6 30,-9 7 44,0 3-34,-1 0 0,2 1 0,-1 0 0,-5 10-57,-37 57 364,15-21-364,-12 9 107,-31 29-107,70-84-16,12-12 13,0 0-1,0 0 1,0 0 0,0 0 0,0-1 0,0 1 0,0 0 0,0 0-1,0 0 1,0 0 0,0 0 0,0 0 0,0 0 0,0 0-1,0 0 1,0 0 0,-1 0 0,1 0 0,0-1 0,0 1 0,0 0-1,0 0 1,0 0 0,0 0 0,0 0 0,0 0 0,0 0 0,0 0-1,0 0 1,0 0 0,0 0 0,0 0 0,-1 0 0,1 0 0,0 0-1,0 0 1,0 0 0,0 0 0,0 0 0,0 0 0,0 0-1,0 0 1,0 0 0,0 0 0,-1 0 0,1 0 3,6-10-149,11-16-28,-2 0-1,7-16 178,13-23-23,-4 15 45,2 1 1,3 2 0,1 1-1,24-21-22,-54 59 107,-19 20 5,11-11-117,-50 60 239,-29 47-234,20-13-170,57-92-3,4-8 84,6-11 4,14-16-30,1 0-1,2 2 1,9-9 115,-20 25-13,1 1 1,0 0 0,1 1 0,1 0 0,0 1-1,1 1 1,10-4 12,-15 8-22,16-8-104,0 2 1,5 0 125,-26 9 10,0 1 1,1 0-1,-1 0 0,1 1 0,0 0 1,-1 0-1,1 1 0,0 0 1,-1 0-1,1 1 0,0 0-10,-7-1 6,0 1-1,0-1 1,0 0 0,-1 0 0,1 0-1,0 1 1,0-1 0,-1 0-1,1 1 1,0-1 0,0 1-1,-1-1 1,1 1 0,0-1-1,-1 1 1,1-1 0,-1 1 0,1 0-1,-1-1 1,1 1 0,-1 0-1,1-1 1,-1 1 0,0 0-1,1 0 1,-1-1 0,0 1-1,0 0 1,1 0 0,-1 0 0,0 0-1,0-1 1,0 1 0,0 0-1,0 0 1,0 0 0,0 0-1,0 0-5,-2 3 14,1 1 0,-1 0 0,1 0 0,-1-1 1,-1 1-1,0 0-14,-3 10-18,4-9-15,0 0-1,1-1 1,-1 1 0,1 0 0,1 0 0,-1 0 33,1-5-3,0-1 1,0 1 0,0 0 0,0 0-1,0-1 1,0 1 0,0 0-1,0 0 1,1-1 0,-1 1-1,0 0 1,0 0 0,1-1-1,-1 1 1,0 0 0,1-1-1,-1 1 1,1 0 0,-1-1 0,1 1-1,-1-1 1,1 1 0,-1 0-1,1-1 1,0 0 0,-1 1-1,1-1 1,0 1 0,-1-1-1,1 0 1,0 1 0,-1-1-1,1 0 1,0 0 0,0 0-1,-1 1 1,1-1 0,0 0 0,0 0-1,0 0 1,-1 0 0,1 0-1,0-1 1,0 1 0,-1 0-1,1 0 1,0 0 0,0-1-1,-1 1 1,1-1 2,11-3 48,-2-1 0,1-1 0,0 0 0,-1 0 0,0-1 0,-1 0 0,0-1 0,3-2-48,16-18-41,-26 26 48,1-1-1,-1 1 0,0-1 0,-1 0 0,1 0 1,0 0-1,-1 0 0,0 0 0,0-1 0,1 1-6,-2 2 5,0 0 0,0 0-1,0 0 1,0 0-1,0 0 1,0 1-1,0-1 1,0 0 0,0 0-1,-1 0 1,1 0-1,0 0 1,0 0-1,-1 1 1,1-1 0,-1 0-1,1 0 1,-1 0-1,1 1 1,-1-1 0,1 0-1,-1 1 1,0-1-1,1 0 1,-1 1-1,0-1 1,1 1 0,-1-1-1,0 1 1,0 0-1,0-1 1,1 1-1,-1 0 1,0-1 0,0 1-1,-1 0-4,-2-1 7,0 0 0,0 0 0,0 1 0,0 0 0,0-1 0,0 1 0,-2 1-7,-22 3 146,1 1 0,0 1-146,-24 5 161,19-4-52,1 0-1,0 2 0,-25 10-108,-105 43 448,144-57-403,0-1 0,-1 0-1,1-1 1,-1-1-1,-4-1-44,-93 0 202,55-2-147,-43 1 329,100 0-386,1 0-1,-1 0 0,0 0 1,1-1-1,-1 1 0,0-1 1,1 0-1,-1 1 0,1-1 1,-1 0-1,1 0 0,-1-1 3,2 1 10,-1 0-1,1 1 1,0-1-1,-1 0 0,1 1 1,-1-1-1,1 1 1,0-1-1,-1 1 1,1 0-1,-2-1-9,-9-3-120,10 4 129,0-1 0,0 1-1,-1-1 1,1 1-1,0 0 1,0 0-1,0 0 1,0 0 0,0 0-1,-2 1-8,-7 0 85,-31 3 11,36-3-64,0 0 0,0 0-1,0 0 1,0-1-1,0 0 1,0 0-1,0-1 1,0 1-1,0-1 1,0-1-1,0 1 1,-4-2-32,5 1 27,-1 0 1,0 1-1,0 0 1,0 0-1,0 0 1,-1 1-28,-93-3 5,79 2 260,0-1 0,-5-1-265,7 0-50,6 1 177,1-1 0,-1-1 1,-8-3-128,11 3 3,0 1 0,0 0 0,0 1 0,-1 0 0,1 1 0,-7-1-3,-1 2-130,1 1 0,-6 1 130,17-1-7,0 0 0,0 0 0,1 1 1,-1 0-1,0 0 0,1 0 0,0 1 1,-4 2 6,5-3 5,1 0 0,-1 0 1,1 0-1,-1-1 0,0 1 1,0-1-1,0 0 0,0 0 1,0 0-1,0 0 0,0-1 1,-2 0-6,-4 2 42,5-1-48,11-4-41,8-2-34,-1 1 1,1 0-1,0 1 0,6 0 81,5-2 3,210-40-259,-173 34 32,-62 11 220,1 0 0,0-1 1,0 1-1,-1 0 0,1 0 0,0 0 0,-1 0 0,1 0 1,0 0-1,0 0 0,-1 1 0,1-1 0,0 0 0,-1 0 1,1 1-1,0-1 4,-1 0-2,0 0 1,1 0 0,-1 1-1,0-1 1,0 0 0,0 0-1,0 0 1,1 0-1,-1 1 1,0-1 0,0 0-1,0 0 1,0 1 0,0-1-1,0 0 1,0 0 0,0 1-1,0-1 1,0 0-1,1 0 1,-1 1 0,0-1-1,0 0 1,-1 0 0,1 1-1,0-1 1,0 0 0,0 0-1,0 0 1,0 1-1,0-1 1,0 0 0,0 0-1,0 1 1,0-1 0,-1 0-1,1 0 1,0 0-1,0 1 1,0-1 0,0 0-1,-1 0 1,1 0 0,0 0-1,0 1 2,-5 3 9,0 1 0,0-1-1,-1 0 1,0 0-1,1 0 1,-1-1 0,0 0-1,0 0 1,-1 0 0,1-1-1,-1 0 1,1-1-1,-1 1 1,0-1 0,1 0-1,-1-1 1,0 1 0,0-1-1,0-1 1,1 1 0,-1-1-1,0-1 1,1 1-1,-1-1 1,1 0 0,-1 0-1,1-1 1,0 0 0,0 0-1,0-1 1,0 1-1,1-1 1,-1-1 0,-1-1-9,5 3 4,0 1 0,0-1 1,1 1-1,-1-1 1,1 0-1,0 1 0,0-1 1,0 0-1,0 0 1,0 0-1,0 0 0,1 0 1,0 0-1,-1 0 1,1 0-1,0-1-4,1-5 18,-1 1 0,1 0 0,1 0 0,-1 1 0,2-5-18,15-32 75,-12 34-87,-1-2-1,-1 1 0,1-4 13,7-22 121,-8 27-143,-1 0 0,0 0 0,0 0 0,-1 0 0,0-6 22,0-35 314,-2-4-314,-1 7 0,0 37-3,0 0 0,0 1 0,-1-1 0,-3-6 3,-3-22 247,-7-7-540,4 8 373,8 25-139,2 9 61,0 0 0,0 0 0,1 0 1,-1 0-1,1 0 0,0 0 0,0 0 0,0 0 0,0 0 0,1 0-2,3-21 6,-2 1 0,0-1 0,-2 0 0,-1-4-6,1-4-18,-1 22 14,0-1 1,-1 2-1,0-1 1,-1 0-1,0-1 4,-6-21 50,3 5-93,1 7 95,1-1 0,1 1 0,0-1 0,2-1-52,0 6 10,-1 1 0,0 0-1,-2 0 1,0 0 0,0 0 0,-4-8-10,4 10-2,1-1 1,-1-8 1,3 11 35,-4-33-53,2 1 0,3-41 18,1 24-7,-4-7 7,-1 14 43,3 0-1,3-9-42,5 8-70,-1 22-52,-2 9 172,2 0 0,1 1-1,6-15-49,-4 12-88,-1-1 1,4-19 87,-10 27-37,-1 0 1,-1 0-1,-1-15 37,-1-9-45,2-378 360,0 413-331,-1 1 0,-1-1 0,1 0 0,-1 0 0,-1 1 0,-1-3 16,-17-29-123,16 12 246,4 24-129,1 0 0,-1 0 1,1 0-1,0 0 0,-1 0 0,1 0 1,0 0-1,1 0 0,0-3 6,-1-7 46,1 2-38,1 0 0,0 0 0,0 1 0,1-1-1,1-2-7,5-20-28,1-17-110,22-83 57,-27 115 70,-4 13 23,1-1 0,-1 0 0,1 1-1,1 0 1,1-5-12,0 1-4,1 0 0,-2 0-1,0-1 1,0 1-1,0-1 1,-1 0 0,-1 0-1,0 0 1,0 0 0,-1 0-1,0-6 5,0 14-17,1 0-1,-1 1 1,1-1 0,0 1-1,0-1 1,0 1-1,0-1 1,0 1 0,0 0-1,0-1 1,0 1-1,0 0 1,0 0 0,2-1 17,8-9 57,-9 8-69,0 0 0,0 1-1,1 0 1,-1-1 0,1 1 0,-1 0 0,1 0 0,1 0 12,15-13 139,7-3-208,-23 17 39,-1 0-1,0 0 1,0 0 0,0 0 0,1 0-1,-1 1 1,0-1 0,0 1-1,2 0 31,2-1 54,-1 0-48,12-7 36,-14 7-46,0 0-1,-1 0 1,1 0-1,0 0 1,0 0-1,0 1 1,0-1-1,0 1 1,0 0-1,0 0 1,0 0-1,1 1 5,4-1 12,-7 0-12,-1 0-112,0 0 26,0 0 1,0 0 48,0 0 122,0 0-5,0 0 5,0 1-21,0 3-58,0-3-118,0-1 26,0 0 1,0 0 48,0 0 122,0 0-26,0 0-75,0 0 10,-3 13 44,47-13-92,-42 0-74,-2 0 80,0 0 219,25 0-283,-24 0 116,-1 0 0,0 0 0,0 0 0,0 0 0,1 0 0,-1 0 0,0 1 0,0-1 0,1 0 0,-1 0 0,0 0 0,0 0 0,0 0 0,1 0 0,-1 0 0,0 0 0,0 0 0,1 0 0,-1 0 0,0 0 0,0 0 0,1 0 0,-1 0 0,0-1 0,0 1 0,0 0 0,1 0 0,-1 0 0,0 0 0,0 0 0,0 0-4,5-1 55,-8 5-5,1-1-36,0-1-1,-1 0 0,1 0 1,0 0-1,-1 0 0,1 0 1,-1 0-1,1-1 0,-1 1 1,0-1-1,0 0 0,0 0 1,0 0-1,0 0 0,0 0 1,-2 0-14,1-1 10,-1 0 1,1 0-1,0 0 0,-1 1 1,1 0-1,0 0 1,-1 0-11,3 0-8,0 0 1,0 0 0,1 0-1,-1 0 1,0 0 0,0 1-1,1-1 1,-1 1-1,1-1 1,-1 1 0,1-1-1,-1 1 1,1 0 0,0 0-1,0 0 8,-29 47-112,10-19 179,16-24-95,-1 0 0,1 1-1,1-1 1,-1 1 0,1 1 28,-4 9-9,1 2 0,1-1 0,1 1 0,0-1 0,2 1 0,-1 11 9,3-14 68,-2-1 0,-1 7-68,-2 18-29,-4 28 6,2-17 89,3-24-115,-1 15-46,3-10 69,-1 0 0,-2 0 0,-7 26 26,3-20 14,-13 73-146,-41 179 397,54-263-250,-1 0 0,-1-1 1,-2 0-1,0-1 0,-14 19-15,3-5 79,17-25-97,0 0 0,1 0 0,1 1 0,0-1 0,1 1 1,0 4 17,-5 32 113,1 12-113,6-48 20,-10 119-142,7-75 102,4-30 70,-2-1 0,-1 1-50,-2 0 226,0-1 1,-2-1 0,0 1-1,-12 22-226,14-37 132,1-1-1,0 1 1,0 1-1,2-1 1,0 1 0,-1 6-132,-2 5 231,5-21-178,-1 1 0,1 0 0,0 0 0,0 1 0,1 1-53,0-6-7,1 1-6,-9 7 22,7-8 87,1-1-37,0 0-75,-6-8 42,6 7-44,-1 1 1,1-1-1,-1 1 0,1 0 0,-1-1 0,1 0 0,-1 1 0,1-1 1,0 1-1,-1-1 0,1 1 0,0-1 0,-1 0 0,1 1 1,0-1-1,0 0 0,0 1 0,-1-1 0,1 0 0,0 1 0,0-1 1,0 0-1,0 0 0,0 1 0,0-1 0,1 0 18,9-6 158,-9 6-185,1 0 1,0 0-1,-1-1 1,1 1 0,-1 0-1,0-1 1,1 1-1,-1-1 1,0 1 0,0-1 26,1 1-20,-2 1 19,1 0 1,-1-1-1,0 1 0,1 0 1,-1-1-1,0 1 1,1 0-1,-1-1 1,0 1-1,1-1 0,-1 1 1,0 0-1,0-1 1,1 1-1,-1-1 0,0 1 1,0-1-1,0 1 1,0-1-1,0 1 1,1-1 0,-1 0-11,0 1-149,0 0 48,0 0 75,13-4 47,-13 3-84,9-17-552,-9 18 624,0 0-1,0-1 1,0 1 0,1 0-1,-1-1 1,0 1-1,0 0 1,0-1-1,0 1 1,0 0 0,0-1-1,0 1 1,0 0-1,0-1 1,0 1-1,0-1 1,0 1 0,-1 0-1,1-1 1,0 1-1,0 0 1,0-1-1,0 1 1,-1 0 0,1 0-1,0-1 1,0 1-1,0 0 1,-1-1-1,1 1 1,0 0 0,-1 0-1,1 0 1,0-1-1,0 1 1,-1 0-1,1 0 1,0 0 0,-1 0-1,1 0 1,0-1-1,-1 1 1,1 0 0,-1 0-1,1 0 1,0 0-1,-1 0 1,1 0-1,0 0 1,-1 0 2,-9-4-9,5 2-331,6 7 204,1-4 156,-1 1 1,1-1 0,0 0 0,0 0-1,0 0 1,0 0 0,0-1 0,0 1-1,1 0-20,-1 0 23,0 1-1,0-1 1,0 1-1,0-1 1,0 1 0,0 0-1,0 0 1,-1 0-23,5 4-207,-5-5 223,-1-1 16,0 0 5,0 0 16,0 0-5,0 0 27,0 0-22,0 0 22,0 0-70,19 0-591,-13 0 574,1 0 1,0 0 0,0-1 0,0 0 0,0 0-1,-1-1 1,1 0 0,-1 0 0,1 0 0,2-2 11,-5 2-7,-1 1-6,0-1 0,0 1 0,0-1 0,-1 0-1,1 0 1,1-1 13,-3 2-26,-1 1 68,0 0 6,0 0 27,0 0-48,-2 0-26,0 0-1,0 0 1,0 0 0,0-1 0,0 1 0,0-1 0,0 1 0,0-1 0,0 0 0,1 0-1,-1 1 1,0-1 0,-1-2-1,-8-3-91,1 4 122,9 2-28,1 0 0,-1 0-1,1 0 1,-1 0-1,0 0 1,1 0-1,-1-1 1,1 1 0,0 0-1,-1 0 1,1 0-1,-1 0 1,1-1-1,-1 1 1,1 0 0,-1 0-1,1-1 1,0 1-1,-1 0 1,1-1-1,-1 1 1,1 0 0,0-1-1,-1 1 1,1-1-3,0 1-112,0 0 0,0 0-86,0 0 81,0 0 10,0 0-117,0 0 75,0 0 48,0 0 15,0 0 38,-1 0-10,-15 19-22,11-15-391,5-3-1805,7 3 985,5 8-186,4 2-1056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09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4 64,'-5'-3'32,"10"3"-32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14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1827 12 160,'0'-1'77,"0"1"-44,0-1-1,0 1 0,0 0 1,0-1-1,0 1 0,0 0 1,0-1-1,0 1 0,0 0 1,0-1-1,0 1 0,0-1 0,0 1 1,-1 0-1,1-1 0,0 1 1,0 0-1,0-1 0,-1 1 1,1 0-1,0 0 0,0-1 1,-1 1-1,1 0 0,0 0 1,0-1-1,-1 1 0,1 0 1,0 0-1,-1 0 0,1-1 1,0 1-1,-1 0 0,1 0 1,0 0-1,-1 0 0,1 0 1,0 0-1,-1 0 0,1 0 1,-1 0-33,0 0 90,1 0 28,0 0 127,0 0-90,0 0-135,-1-1 0,1 1 0,-1 0 0,1 0 0,-1 0 0,1 0 0,-1 0 0,1 1 0,-1-1 0,1 0 0,-1 0 0,1 0 0,0 0 0,-1 0 0,1 1 0,-1-1 0,1 0 0,-1 0 0,1 1 0,0-1 0,-1 1-20,-1 0-63,-23 36-1441,15-21 1311,9-14 188,0 0-1,1 0 0,-1 0 0,-1-1 0,1 1 1,0 0-1,0-1 0,-1 1 0,1-1 0,-1 1 6,-5 5-1,7-6 11,0 0 0,-1-1-1,1 1 1,-1-1-1,1 1 1,-1-1 0,1 1-1,-1-1 1,1 1-1,-1-1 1,1 0 0,-1 1-1,1-1 1,-1 0-1,0 1 1,1-1-1,-1 0 1,0 0 0,1 1-1,-1-1 1,0 0-1,1 0 1,-1 0 0,0 0-10,-1 1 79,0-1-1,0 1 1,0 0 0,-1 0 0,1 0 0,1 0 0,-1 1 0,0-1 0,0 0 0,0 1 0,1-1 0,-1 1 0,1 0 0,-1-1 0,1 1-1,0 0 1,-1 1-79,-5 6 675,6-9-638,-14 17 687,0 1-1,1 1 1,-1 3-724,13-19 118,0 0 0,-1 0 1,0 0-1,1 0 1,-4 2-119,4-3 123,0 0 0,-1 0 0,1 0 1,0 1-1,0-1 0,0 1 0,1-1 1,-1 1-1,-1 2-123,3 2 74,0-6-10,2-1-16,-1 0-1,1 1 0,0-1 1,0 0-1,0 1 0,0-1 1,0 1-1,1 0-47,2 1 27,1-1 0,-1-1 1,0 1-1,1-1 0,-1 0 0,1 0 0,-1 0 0,4-2-27,16 1 172,16 1-177,-39 0 101,-2 0-16,0 0 5,0 0-41,-6 5-52,6-5 23,0 1 1,0-1-1,-1 0 1,1 0-1,0 0 1,0 0-1,0 0 1,0 0-1,0 0 1,0 1-1,-1-1 1,1 0-1,0 0 1,0 0-1,0 0 1,0 0-1,0 1 1,0-1-1,0 0 1,0 0-1,0 0 1,0 0-1,0 1 1,0-1-1,-1 0 1,1 0-1,0 0 1,0 0-1,0 1 1,1-1-1,-1 0 1,0 0-1,0 0 1,0 1-1,0-1 1,0 0-1,0 0 1,0 0-1,0 0-15,4 1 24,1 0 0,-1-1 0,1 1 0,-1-1 0,1 0-1,-1-1 1,0 1 0,1-1 0,-1 0 0,1 0-24,27-3-25,-27 4 17,15 0-30,1 0 0,-1 2 0,0 0 0,6 2 38,-12-1-33,-10-2 25,1-1 0,0 1 0,-1 1 0,1-1 1,-1 1-1,2 0 8,0 0 70,1 0 1,0 0 0,-1-1 0,1 0 0,0 0-1,0-1 1,0 0 0,0 0 0,0 0-1,0-1 1,0 0 0,-1-1 0,1 1-1,0-1 1,0-1-71,26-8 69,-29 9-82,1 0 0,0 0 0,0 0-1,-1 0 1,1 1 0,1-1-1,0 1 14,15-4-99,69-14 334,-83 18-193,-1-1 1,0 2-1,1-1 1,-1 1-1,3-1-42,23-1 7,-31 2-5,1-1 0,0 1 0,-1 0 1,1 1-1,-1-1 0,1 0 0,0 0 1,-1 1-1,1-1 0,-1 1 0,1-1 1,-1 1-1,0 0 0,1 0 0,-1-1 1,0 1-1,1 0 0,-1 0 0,1 1-2,-1 0 48,-2-2-52,1 0 0,-1 1 0,0-1 0,1 0 0,-1 1 0,1-1 0,-1 1 0,1-1 0,-1 1 0,1-1 0,0 1 0,-1 0-1,1-1 1,-1 1 0,1 0 0,0-1 0,0 1 0,-1 0 0,1-1 4,-5 8 13,-93 72 430,94-76-410,1 0 0,-1 1-1,1-1 1,0 0 0,0 1 0,1 0 0,-1 0-1,1 0 1,-1 5-33,-4 10 269,-3 20-269,5-17 12,-9 47 133,-4 51-145,-6 33 10,16-117 43,2-13 235,-3 26-288,4-28 182,3-18-142,1-1 0,0 1-1,0 0 1,0-1 0,1 1 0,-1 2-40,1-2 7,-1 0-1,1 0 1,-1 0-1,0 0 1,0 0-1,0 0 0,-2 3-6,1-4 13,0 1 0,1 0-1,0 0 1,0 0-1,0 0 1,0 0 0,1 4-13,-3 98 133,2-87-39,-1-1 0,-2 7-94,1-6 15,1 0 1,1 8-16,0-15 8,1-8 34,0 0 1,-1 0-1,2 0 0,-1 0 0,0 0 1,1 0-1,0 0 0,0 3-42,0-7 13,-1 0 0,0 0 0,0 0-1,1 0 1,-1 0 0,0 0 0,1 0-1,-1 0 1,0 0 0,0 0 0,0 0-1,1-1 1,-1 1 0,0 0 0,0 0-1,1 0 1,-1 0 0,0-1 0,0 1 0,0 0-1,0 0 1,1 0 0,-1-1 0,0 1-1,0 0 1,0 0 0,0-1 0,0 1-13,5-8 77,-1-1 1,-1 1 0,0-1-1,0 0 1,0 0 0,-1-1 0,0-1-78,3-13 64,20-61 227,19-37-291,11-38-211,35-142-301,-59 167-11,-26 109-266,-5 25 447,0 17-266,-11 255 110,4-138 548,-14 143 169,17-228-214,-2-1-1,-2 0 1,-3 0 0,-1-1-1,-2-1 1,-3 0 0,-1-1-1,-22 37-4,21-42 86,1 1 0,2 1 1,-11 43-87,-23 130 440,22-86-248,1 3-32,-3 79-160,10-59 149,-12 20-149,10-84 74,-3 17-25,-9 56 127,20-96-102,-19 54-74,7-26 11,14-52 48,3-10 58,-4 25-117,-18 84 0,29-122-10,0 1-1,0-1 0,2 1 1,0-1-1,1 1 0,1-1 1,1 1-1,0-1 0,1 0 1,1 0-1,1-1 0,0 1 1,1-1-1,5 8 11,-7-14-10,0 0-1,-1 0 1,2 8 10,7 17-150,5 6-165,-18-40 289,0-1 1,1 1-1,-1-1 0,1 1 0,-1-1 1,1 1-1,-1-1 0,1 1 1,-1-1-1,1 0 0,-1 1 0,1-1 1,0 0-1,-1 1 0,1-1 1,-1 0-1,1 0 0,0 0 0,-1 0 1,1 1-1,0-1 0,-1 0 0,1 0 1,0 0-1,-1 0 0,1 0 1,0-1-1,-1 1 0,1 0 0,0 0 1,-1 0-1,1-1 0,-1 1 1,1 0-1,0 0 0,-1-1 0,1 1 1,-1-1-1,1 1 0,-1-1 1,1 1-1,-1-1 26,3-1-27,0 0 0,-1 0 0,0-1 0,1 1 0,-1-1 0,0 1 0,1-3 27,3-8-142,-1 0 1,0 0 0,-1-1-1,0 1 1,1-12 141,0 2-157,10-48-78,0-32 235,-14 95-37,-1-1 0,0 1-1,-1 0 1,0-9 37,-2-14 10,3 24-53,-1 0 0,0 0 0,-1 0-1,0-3 44,0 3-15,0 0 0,1 0-1,0-1 1,0-3 15,1-213 442,5 201-911,-1 69 417,-2-32 53,-1 1 1,-1-1-1,0 7-1,-19 131 887,17-139-910,-19 91 68,12-63 27,5-21 1,-2 1-1,-1-1 0,0-1 1,-1 1-1,-1-1 0,-1 0 1,-1 0-73,4-9 25,0 0-1,-1 0 1,0 0 0,0-1 0,-1 0 0,0-1 0,-1 0 0,0 0 0,0-1 0,-1 0 0,1-1 0,-6 2-25,-6 2 108,0-1 0,0-1 0,-1-1 0,0-1 0,0-1 0,-1-1 0,1-1 0,-22 0-108,26-3 108,1-1 1,-6-1-109,17 1 37,0-1 1,0 0-1,0 0 1,1 0 0,-1-1-1,0 0 1,-1-1-38,-5-4 51,0 0 0,1-1 1,-5-6-52,-28-18-154,39 29 161,0 1 0,-1 0 1,1 1-1,-1 0 0,0 0 1,0 0-1,0 1 0,0 0 1,0 0-1,0 1-7,-21-1 564,-27 3-564,39-1 141,-39 5 65,1 2-1,-44 13-205,87-19 37,-42 13 272,-17 7-309,7-1 214,34-13-150,-11 5 112,-16 1-176,-15 4 122,-9 1-15,33-10-164,11-4-31,0 2-1,1 2 1,0 1 0,-4 3 88,6 0-256,0-2 0,-13 3 256,40-14-214,0 1 1,0-1 0,0 0-1,-4-1 214,58-17-901,1 8 554,1 2-1,30 0 348,101 1-532,-127 6 398,74-3-260,-51 1 227,25 4 167,-15 0-179,55 7 1037,-186-15-207,-59-8-192,-30-11-459,-4-1 616,-1 6-616,11 3 93,-46-17-93,164 33-32,-1-1 0,1 0 1,1-1-1,-2 0 32,7 3-13,1 0 0,0 0 0,0 0 0,0-1-1,0 1 1,0-1 0,0 1 0,1-1 0,-1 0 0,0 0 0,1 0 0,-1 0 0,1 0 0,0 0 0,0 0-1,0 0 1,0 0 0,-1-2 13,2 3-10,0 0-1,0 1 1,0-1-1,0 0 1,0 0-1,0 1 1,0-1-1,0 0 1,0 0-1,0 1 0,0-1 1,0 0-1,1 0 1,-1 1-1,0-1 1,0 0-1,1 1 1,-1-1-1,1 1 1,-1-1-1,0 0 1,1 0 10,1 0-23,-1 0 1,1-1-1,0 1 1,-1 0 0,1 0-1,0 0 1,0 0-1,0 0 1,0 0 22,5-1-40,0 0 1,1 0-1,-1 0 0,4 1 40,26-4-92,0 3 1,1 1-1,-1 1 0,0 2 0,0 2 0,0 2 0,0 1 1,-1 1-1,25 10 92,45 16 26,7-4-26,-52-17 107,0-2 0,40 1-107,-5-8 32,93-8-32,-143 0 221,1-1 0,16-5-221,-62 10 13,-1 0-1,1-1 1,0 1-1,-1 0 0,1 0 1,0 0-1,-1 0 1,1-1-1,0 1 1,-1 0-1,1-1 1,0 1-1,-1 0 0,1-1 1,-1 1-1,1-1 1,0 1-1,-1-1 1,1 1-1,-1-1 0,0 0 1,1 1-1,-1-1 1,1 1-1,-1-1 1,0 0-13,0 1-3,0-1 0,0 0 1,0 1-1,0-1 0,-1 1 0,1-1 1,0 0-1,0 1 0,-1-1 1,1 1-1,0-1 0,-1 1 1,1-1-1,-1 1 0,1-1 1,-1 1-1,1 0 0,-1-1 0,1 1 1,-1 0-1,1-1 0,-1 1 1,1 0-1,-1-1 0,1 1 1,-1 0-1,0 0 3,-30-15-139,1 0 1,1-2-1,-4-4 139,31 19-28,1 0-1,-1 0 1,0 0-1,1 0 1,-1 0-1,1 0 1,0-1-1,-1 1 1,1 0-1,0-1 1,1 1 0,-1 0-1,0-1 1,1 1-1,-1-1 1,1 0-1,0 1 1,0-1-1,0-1 29,0-5-46,0 1-1,1-1 1,0 1-1,1-1 1,0-1 46,2-3-37,1 1 0,0 1 1,0-1-1,1 1 0,1 0 1,0 0-1,0 1 1,1 0-1,0 0 0,5-4 37,3-1-12,0 1 0,0 0 0,1 2 0,1 0 0,17-9 12,157-68-180,-65 32 317,-81 34-102,-1-1 0,26-20-35,-39 25 0,-23 14 46,0 0-1,-1-1 1,1 0 0,-1 0-1,0-1 1,-1 0 0,3-3-46,-8 6-24,1-1 1,-2 1-1,1-1 1,0 1-1,-1-1 1,0 0-1,0 1 1,-1-1-1,1 0 1,-1 0-1,0 0 1,0 1-1,-1-2 24,1 3-4,-3-66-515,-11-62 519,9 95 7,3 17-80,-1 0 1,-1 1-1,-4-14 73,8 31-8,0 1 0,-1 0 0,1-1 0,0 1 0,0-1 0,0 1 0,0 0 0,-1-1 0,1 1 0,0-1-1,0 1 1,-1 0 0,1-1 0,0 1 0,-1 0 0,1-1 0,0 1 0,-1 0 0,1 0 0,0-1 0,-1 1 0,1 0 0,-1 0 0,1 0 0,-1 0 0,1 0 0,0-1 0,-1 1 0,1 0 8,-1 0-5,0 1 0,0-1 0,0 0 0,0 0 0,1 1 0,-1-1 0,0 0 0,0 1 0,1-1 0,-1 1 0,0-1-1,0 1 1,1-1 0,-1 1 5,-18 23 10,-4 15 126,2 1-1,2 2 1,-11 32-136,11-26 287,-1-1 1,-25 40-288,-52 60 271,-4 6 382,80-116-596,1 1-1,1 1 0,-1 9-56,18-43-5,-7 21-86,0 0 0,1 3 91,6-21-28,1 1 0,0 0 0,0 0 0,0 0 0,1 0 0,1 0 0,0 0 0,0 3 28,2 6-19,-2-12 25,0 0 1,0 0 0,0 0-1,1 0 1,0 0-1,0 0 1,2 2-7,-3-7 0,-2 0 13,0-1 1,0 1-1,0-1 1,0 1-1,0-1 1,0 0-1,0 1 1,0-1-1,0 0 0,0 0 1,0 0-1,0 0 1,0 0-1,0 0 1,0 0-1,-1 0-13,2 0 9,-34-1-4,16 0 1,0 1 1,0 1 0,0 0 0,-12 3-7,5 0-353,17-4-56,15-4-557,22-8 726,-1-2-1,-1 0 1,0-2 0,8-7 240,8-5-196,31-20 143,-3-3 1,7-11 52,128-122 174,-186 166-128,-2-2 0,-1 0 0,0-1 0,-1-1 0,-2 0 0,0-1 0,-1-1 0,-2 0 0,2-6-46,-6 11 65,0 0 0,-2 0 0,0-1 0,-2 1 0,0-1 0,-1 0 0,-1 0 0,0 0 0,-2 0 1,0 0-1,-2 0 0,-3-12-65,5 25 32,-1 0-1,-1 0 1,1 1 0,-1-1 0,0 1 0,-1 0 0,1 0 0,-1 0 0,-1 0 0,1 1 0,-1-1-1,0 1 1,-4-3-32,2 2 0,0 1 1,-1 0-1,1 0 0,-1 1 0,-1 0 0,1 0 0,0 1 0,-1 0 1,0 0-1,-3 0 0,-62-11-136,0 2 0,-9 4 136,65 4-319,-4 1-173,22 2 458,-1 1-1,0 0 1,0 0 0,1 1-1,-1-1 1,0 0-1,0 0 1,0 0-1,1 0 1,-1 1 0,0-1-1,1 0 1,-1 1-1,0-1 1,1 0-1,-1 1 1,0-1-1,1 1 1,-1-1 0,1 1-1,-1 0 1,0-1 34,1 1-47,0-1 0,0 1 0,0-1 0,0 0 0,0 1-1,0-1 1,0 1 0,0-1 0,0 0 0,0 1 0,0-1 0,0 1 0,0-1 0,0 0 0,0 1 0,0-1 0,0 1 0,0-1 0,1 0 0,-1 1 0,0-1 0,0 1 0,1-1 0,-1 0 0,0 1 0,0-1-1,1 0 1,-1 1 47,10 7-1306,2 2 117,5 4-1014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29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4 2720,'-10'-2'1458,"9"2"-1402,0 0-1,0-1 0,0 1 1,0 0-1,1 0 0,-1 0 0,0 0 1,0 0-1,0 0 0,0 0 0,0 0 1,0 1-1,1-1 0,-1 0 0,0 0 1,0 1-1,0-1 0,1 0 1,-1 1-1,0-1 0,0 1 0,1-1 1,-1 1-1,0-1 0,1 1 0,-1 0 1,1-1-1,-1 1 0,0 0-55,-1 1 81,0 0-1,0-1 0,-1 1 1,1-1-1,-1 1 0,1-1 1,-1 0-1,0 0 1,1 0-1,-1 0 0,-2 0-80,-32 2 1692,34-3-1594,0-1 0,0 1 0,0-1 0,0 0 0,0 0 0,0 0 0,0 0 0,0 0 0,0-2-98,0 2 40,0 0-1,1-1 1,-1 1-1,0 0 0,0 0 1,0 1-1,0-1 1,0 0-1,-1 1-39,-20-3 35,21 3-67,1-1 0,-1 1 0,1-1 0,-1 1 0,1 0-1,0 0 1,-1 0 0,1 0 0,-1 0 0,1 1 0,-1-1 0,1 1-1,-1-1 1,1 1 0,0 0 0,-1 0 0,1 0 0,0 0-1,-2 2 33,0 0-635,0 0-1,-1 0 1,1 1-1,1-1 1,-1 1-1,-1 3 636,-5 4-2773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29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73 1472,'-1'-2'78,"0"-1"1,1 0 0,-1 0-1,1 1 1,0-1-1,-1 0 1,1 0-1,1 0-78,-1 0 137,0 0 1,0 0-1,0 1 0,-1-1 1,1 0-1,-1 0 0,0-1-137,0 2 129,0 0-1,0 1 0,0-1 0,0 1 1,-1-1-1,1 1 0,-1 0 1,1-1-1,-1 1 0,1 0 0,-1 0 1,0 0-1,0 0 0,1 0 0,-1 1 1,0-1-1,0 0 0,0 1 1,0 0-1,0-1 0,0 1 0,0 0 1,0 0-1,0 0 0,0 0 1,1 0-1,-2 1-128,-3-1 96,1 0 1,0 1-1,0 0 0,-1 0 0,1 1 1,0-1-1,0 1 0,0 0 1,-3 3-97,0 0-50,0 0 0,0 1 0,1 0 1,0 1-1,0-1 0,-3 6 50,7-8-473,0 1 1,0-1-1,0 0 0,1 1 1,0-1-1,0 1 1,0 0-1,0 2 473,-3 9-1808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0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11 3392,'-8'-11'1248,"12"11"-960,-4 0-64,4 7-224,-4 5-32,0 3 96,0 4-32,4 5-96,-4 3 32,-4-2 96,0 7-32,0-2-96,-1 1 32,0-1 32,-3 2 0,0-2-288,-1 0 160,1-3-1568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2080,'-2'-5'855,"8"12"-157,7 17-27,-9-6-389,0 1-1,-2-1 1,0 1 0,-1 12-282,3 26-156,-1 35-3391,-2-59 2555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26.9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 4384,'0'-14'1632,"5"9"-1248,-10 2-128,5 3 288,0 0-352,0 0 544,0 0-416,0 0-64,10 3-160,-10-3-288,8 8 96,1-3-672,-1-2 448,0-3-1376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1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3072,'0'-6'1120,"-3"1"-864,-2 2-64,5 3 736,0 0-544,0 0-160,8 0-128,2 0-192,-2 8 64,-4-2 160,1 7-64,-2 2-96,-3 8 0,5 8 96,0 7-32,-5 8-288,-5 0 128,10 4-864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2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15 2496,'-7'-5'466,"6"4"-390,0 0 0,0 0 1,0 1-1,0-1 0,0 0 1,0 1-1,0-1 1,0 0-1,0 1 0,0 0 1,0-1-1,0 1 1,0 0-1,-1-1 0,1 1 1,0 0-1,0 0 0,0 0 1,0 0-1,-1 0 1,1 0-1,0 0 0,0 0 1,0 1-1,0-1 0,-1 0 1,1 1-77,0 0 47,-1 0 1,1 0 0,-1 0-1,1 0 1,0 0-1,0 0 1,-1 1 0,1-1-1,0 1 1,0-1 0,0 0-1,1 1 1,-1 0-1,0-1 1,0 1 0,1 0-48,-8 32 167,4-13-216,-1 1 257,1 1 1,0 12-209,0-2 57,3-2-361,1-15-714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4224,'5'-11'1568,"2"6"-1216,21-6-96,-13 7-64,3 0-160,9 0-96,-1 0 32,-1-3 32,-3 3 0,4 0-160,-1 4 96,-2 0 96,-3 4 0,-2 3-448,-1-3 224,1 4-1184,-2 0 768,1 0-1504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2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2976,'13'-3'1120,"-1"-1"-896,14 4-32,-9 0-256,9 0 0,-1 0 32,6 0 32,4 0 64,0 0-32,3 0-736,-3 0 416,3 0-1600,-8 0 1056,1 4 352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3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4384,'8'0'1632,"-3"-3"-1248,3-2-128,5 5 480,9-3-448,8-2 96,4 2-224,6-1-224,7-4 0,0 0-96,5 5 64,-9-5-288,0 4 224,-5 0-1504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6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1728,'0'0'24,"0"0"0,0 0 1,0 0-1,0 0 0,0 0 0,0-1 0,0 1 1,0 0-1,0 0 0,0 0 0,0 0 1,0 0-1,0 0 0,0 0 0,0 0 0,0-1 1,0 1-1,0 0 0,0 0 0,0 0 0,0 0 1,0 0-1,1 0 0,-1 0 0,0 0 1,0 0-1,0 0 0,0 0 0,0 0 0,0 0 1,0-1-1,0 1 0,0 0 0,1 0 1,-1 0-1,0 0 0,0 0 0,0 0 0,0 0 1,0 0-1,0 0 0,0 0 0,0 0 0,1 0 1,-1 0-1,0 0 0,0 0 0,0 0 1,0 1-1,0-1 0,0 0 0,0 0 0,0 0 1,1 0-1,-1 0 0,0 0 0,0 0 0,0 0 1,0 0-25,7 5 1027,-6-4-1003,9 4 571,-1 0 0,1-1 1,0-1-1,8 3-595,-1-1 216,0 0-171,0-1 1,0-1-1,1 0 1,-1-1-1,4-1-45,51 0-3891,-69-1 3660,-1 0-1,1 0 0,0 0 1,-1 0-1,1-1 1,-1 1-1,2-2 232,-1 1-168,-1 0 0,1-1 0,-1 1 0,0-1 0,1 0 0,1-2 168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6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3808,'0'-6'1408,"0"9"-1088,-3 0-96,3-3-96,8 5-128,5-2 0,-1 2 0,1-2-96,5 5 64,-1-4-128,1 4 96,2-5-1088,3 1 608,-3 0-1568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6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 4064,'-10'-3'1504,"10"9"-1184,-4 7-64,8-7-224,-4 10-64,10 3-384,-7 8 192,7 12-224,-2 10 256,-4 8-192,0 5 224,0-4-192,-4-4 192,0-2-896,5-5 576,-5-1-768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7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3808,'0'6'1408,"4"7"-1088,9 1-96,-5-1-96,5 1-128,0 2-448,1 3 256,-6 4-1024,0 7 640,-3 10-1184,-1 4 960,-4 10 256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 5984,'-18'-5'2208,"18"10"-1728,0 1-128,0-6-96,0 16-224,0 3-224,0 8 96,0 1-448,0 5 288,-5 13-576,1 0 480,0 4-544,0-4 512,-4-3-1152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27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50 3072,'-18'-14'1584,"18"14"-1344,0 0-80,0 0 64,2 0 16,48 16 1147,-32-10-1229,0 0-1,1-2 0,-1 0 0,5 0-157,-1-3-200,0-1-1,0 0 1,0-2 0,0 0-1,21-6 201,9-5-3819,46-19 3819,-39 13-1531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4992,'-3'15'1824,"6"-3"-1408,6 11-128,-1-3-1184,2 5 416,3 7-1664,-5 6 1216,1 4-832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20 5408,'-9'-8'1984,"1"8"-1536,-5-3-128,3 3 32,-5 0-256,-3-5-608,-7 2 288,-6 3-64,-12 0 160,-9 3-128,-9 2 160,-2 1-320,-3 7 256,6 1-1344,4-3 832,4 5-1760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8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15 6304,'-42'-11'2336,"24"11"-1824,-12-3-128,12 3-480,-2 0-32,-3 0-1792,-2 3 1056,-1 1-1600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9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16 4320,'-40'-15'1600,"24"19"-1248,-14-8-96,17 4 224,-9 0-320,-1 0-224,-5 0 32,-3 0-224,-4 0 160,0 4 32,5 0 64,0-1-96,0 5 64,4 0-672,-4 3 384,0-3-1088,4 0 800,-4 0-1344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9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30 4736,'-27'-14'1760,"6"14"-1376,-1 0-96,9-5-96,-7 5-160,-6-3 64,-9-2-64,0 2 256,5 6-160,-8-3-448,-1 0 128,4 8-416,0 0 352,5 0-1152,5 0 800,4 3-1920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5408,'8'-16'1984,"-3"8"-1536,7-3-128,-4 7 320,2 0-416,3-3-288,4-1 0,-4 3-64,5 5 64,-6 0-640,1 5 384,5-2-1024,-1 2 768,-4 2-1888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4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36 3328,'-2'-6'512,"-2"-8"507,4 14-1030,0-1 1,0 1-1,0-1 0,0 1 1,0-1-1,0 1 0,0 0 0,0-1 1,1 1-1,-1-1 0,0 1 1,0 0-1,0-1 0,0 1 1,1 0-1,-1-1 0,0 1 1,0 0-1,1-1 0,-1 1 1,0 0-1,1-1 0,-1 1 1,0 0-1,1 0 0,-1-1 1,0 1-1,1 0 11,5-4-534,-4 3 451,-4 6 325,0-1-75,-20 40 446,2 1 0,2 1 1,-7 29-614,18-51 186,2-11-121,2 0 0,-1 1 0,2 1-65,1-12 17,1 0 0,-1 0 0,1 1 1,0-1-1,0 0 0,1 0 1,-1 1-1,1-1 0,0 0 0,-1 0 1,1 0-1,1 0 0,-1 0 1,0 0-1,1 0-17,2 3 12,-1-1 1,2 0 0,-1 0-1,0 0 1,1 0 0,0-1-1,0 0 1,0 0 0,1 0-1,0 0 1,-1-1 0,1 0-1,0-1 1,0 1 0,1-1-1,-1 0 1,0 0 0,1-1-1,-1 0 1,1 0 0,0-1-1,-1 0 1,1 0 0,4 0-13,-3-2 67,0 0 0,-1 0-1,1 0 1,-1-1 0,1 0 0,-1-1 0,0 1 0,0-1 0,0-1 0,-1 1 0,1-1-1,-1 0 1,0-1 0,-1 0 0,1 0 0,-1 0 0,-1 0 0,1-1 0,-1 1 0,0-1 0,0-1-1,-1 1 1,0 0 0,0-1 0,-1 1 0,0-1 0,0 0 0,-1 0 0,0 0 0,0 0-1,-1 0 1,0 0 0,0 0 0,-1 0 0,-1-5-67,0 0 63,-1-1 0,0 1 0,-1 0 0,-1 0 0,0 1 0,-1-1-1,-5-7-62,7 13-9,0 1-1,-1 0 0,0 0 0,0 0 1,0 1-1,-1 0 0,0 0 0,0 0 1,0 1-1,0 0 0,-1 0 1,0 0-1,0 1 0,-4-2 10,0 2-177,1-1-1,-1 1 1,0 1 0,0 0-1,0 0 1,0 2 0,-1-1 0,-7 1 177,12 1-248,1 0 1,-1 0 0,0 0 0,1 1 0,-1 0 0,1 0 0,-1 1 0,1-1 0,0 1-1,0 1 1,0-1 0,1 1 0,-1 0 0,1 1 0,-1-1 247,-25 32-2512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44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289 210 2720,'-16'-11'1440,"16"11"-1157,0 0-134,0 0-112,0 0-5,-1-1 234,0 0 0,0 0 1,-1 0-1,1 1 0,0-1 0,0 0 0,-1 1 0,1-1 0,0 1 0,-2-1-266,-1 3 176,1-1-1,-1 0 1,1 1-1,0 0 0,-1 0 1,1 0-1,0 0 1,0 1-1,-2 1-175,-10 8 32,21-22-33,0 0-1,-2-1 1,1 1 0,-1-2 1,-3 8-14,11-44 247,-12 44-138,1 0 0,-1 0 0,0 0 0,0 0 0,0 0 0,0 0 0,-1 0 0,1 1 0,-1-1 0,0 0 0,-1 0-95,2 3 4,0 1 1,0-1 0,0 1 0,0 0-1,-1-1 1,1 1 0,0-1 0,0 1-1,-1 0 1,1-1 0,0 1 0,0-1-1,-1 1 1,1 0 0,-1-1 0,1 1-1,0 0 1,-1 0 0,1-1 0,-1 1-1,1 0 1,0 0 0,-1 0 0,1 0 0,-1-1-1,1 1 1,-1 0-5,0 0 4,0 1 0,0-1 0,0 0 0,1 0-1,-1 1 1,0-1 0,0 0 0,1 1 0,-1-1 0,0 1 0,0-1 0,1 1 0,-1-1-1,1 1 1,-1 0-4,-3 3 3,0 1 0,0 1 0,0-1 0,0 2-3,2-5-1,-11 20 22,0 0 1,1 0-1,1 1 0,1 1 1,1 0-22,9-23 3,-1 1 0,1-1 0,0 0 0,-1 0 0,1 0 0,0 1 0,0-1 1,0 0-1,0 1 0,0-1 0,0 0 0,1 0 0,-1 1 0,0-1 0,0 0 0,1 0 1,-1 0-1,1 1 0,-1-1 0,1 0 0,0 0 0,-1 0 0,1 0 0,0 0-3,0 0 4,0-1-1,0 1 1,0-1-1,-1 0 1,1 1-1,0-1 0,0 0 1,0 0-1,0 1 1,0-1-1,0 0 1,0 0-1,0 0 1,0 0-1,0 0 0,0 0 1,0-1-1,0 1 1,0 0-1,0 0 1,0-1-1,0 1 0,0-1 1,0 1-1,0-1 1,-1 1-1,1-1 1,0 1-1,0-1 1,0 0-1,-1 0-3,6-3 57,-1-1 1,0 0-1,0 0 0,-1 0 0,1 0 1,-1-1-1,-1 0 0,1 0 0,0-1-57,7-15 327,7-24-327,-6 16 54,-10 25-54,3-6 2,0-1-1,-1 0 1,0 1-1,-1-1 1,-1-1-1,0 1 1,1-10-2,-11 38-208,0 6 177,1 0 0,2 0 0,-1 7 31,-3 12 98,8-38-91,-13 64 162,13-59-128,0 0 0,1-1 0,0 1 0,0 0 1,1 0-1,0 0 0,1 3-41,-2-10 5,0 0 0,0 0 0,1 0 0,-1 0 0,0 0 0,1 0 0,-1 0 0,0-1 0,1 1 0,-1 0 0,1 0 0,0 0 0,-1-1 0,1 1 0,0 0 0,-1-1 0,1 1 0,0 0 0,-1-1 0,1 1 0,0-1 0,0 1 0,0-1 0,0 0 0,0 1 0,-1-1 0,1 0 0,0 0-1,0 1 1,0-1 0,0 0 0,0 0 0,0 0 0,0 0 0,0 0 0,0 0 0,0-1-5,1 1 12,0-1 0,0 1 0,0-1-1,0 0 1,-1 0 0,1 0 0,0 0-1,0 0 1,-1 0 0,1 0 0,-1-1-1,1 1 1,-1-1 0,0 1-1,1-1 1,-1 1 0,1-3-12,2-4 23,0-1 1,0 0-1,-1-1 1,0 1-1,-1-1 0,0 1 1,0-1-1,-1 0 1,-1 1-1,1-1 0,-2 0 1,1 0-1,-1 0 1,-1 1-1,0-1 0,0 1 1,-1-1-1,0 0-23,3 9-7,0 1-1,0-1 1,-1 0-1,1 0 1,0 1-1,-1-1 1,1 0-1,-1 0 1,1 1-1,-1-1 1,1 0-1,-1 1 1,1-1-1,-1 1 1,1-1-1,-1 1 1,0-1-1,0 1 1,1-1-1,-1 1 1,0-1-1,1 1 1,-1 0-1,0 0 1,0-1 7,0 1-7,0 1 0,0-1 0,0 0 0,0 0 0,0 1 0,0-1 0,0 0 1,0 1-1,0-1 0,0 1 0,1 0 0,-1-1 0,0 1 0,0-1 0,1 1 0,-1 0 0,0 0 7,-4 6-40,0-1 0,1 0-1,0 1 1,0 0 0,1 0 40,-29 70-191,22-50 152,7-17 26,-1-1-1,1 1 0,1-1 1,0 1-1,0 0 1,1 0-1,0 0 0,1 0 1,1 10 13,-1-19 7,0 1 1,1-1 0,-1 1-1,0-1 1,1 1 0,0-1 0,-1 0-1,1 1 1,0-1 0,-1 0-1,1 1 1,0-1 0,0 0 0,0 0-1,0 0 1,0 0 0,1 0-1,-1 0 1,0 0 0,0 0 0,0-1-1,1 1 1,-1 0 0,1-1-1,-1 1 1,0-1 0,1 0 0,-1 1-1,1-1 1,-1 0 0,1 0-1,-1 0 1,1 0 0,-1 0 0,1 0-1,-1 0 1,1 0 0,-1-1-1,1 1 1,0-1-8,3 0 31,0-1 0,0 0 0,0 0 1,0 0-1,-1-1 0,1 0 0,-1 1 0,1-1 0,-1-1 0,0 1 0,1-2-31,3-6 50,0 1 0,0-2 0,-1 1-1,0-1 1,-1 0 0,-1 0 0,0 0-1,0-1 1,-1 0 0,-1 0 0,0 0 0,0-13-50,-2 0 86,-1 24-87,0 0 1,-1 1-1,1-1 1,0 0 0,0 1-1,-1-1 1,1 1-1,-1-1 1,0 1-1,1-1 1,-1 1-1,0 0 1,0-1 0,0 1 0,1 1-7,0 0 0,0 0 0,-1-1 0,1 1 1,0 0-1,0 0 0,0 0 0,0 0 0,0 0 0,0 0 1,-1 0-1,1 0 0,0 0 0,0 0 0,0 0 1,0 0-1,0 0 0,-1 0 0,1 0 0,0 0 1,0 0-1,0 0 0,0 0 0,0 0 0,-1 0 0,1 0 1,0 0-1,0 0 0,0 0 0,0 0 0,0 1 1,0-1-1,-1 0 0,1 0 0,0 0 0,0 0 1,0 0-1,0 0 0,0 0 0,0 1 0,0-1 0,0 0 1,0 0-1,0 0 0,0 0 0,0 0 0,-1 1 7,-2 8-110,2-8 87,-32 77-101,19-49 453,2 1 0,-8 28-329,18-39 21,2-17 118,2-3 15,2-1-104,-1 0-1,1 0 0,-1-1 1,1 1-1,-1-1 0,0 0 1,0 0-1,0 0 0,0 0 1,-1 0-1,1-1 0,-1 1 1,0-1-1,1-3-49,0 3 32,-1-1 0,0 1-1,-1-1 1,1 0 0,-1 1 0,0-1 0,0 0-1,-1 0 1,1 1 0,-1-1 0,0 0-1,0 0 1,-1 0-32,1 2 18,-1 1-1,0-1 1,0 1-1,0-1 0,0 1 1,0-1-1,-1 1 1,1 0-1,-1 0 1,1-1-1,-2 1-17,2 0-2,0 1 0,0 0 0,0 0 0,0 0 0,0 1 0,0-1 0,0 0 0,0 0 0,-1 1 0,1-1 0,0 0 0,-1 1 0,1-1 0,0 1 0,-1 0 0,1 0 0,-1-1 0,1 1 0,-1 0 0,1 0 0,-1 0 2,0 1 4,-1-1 0,1 1 1,0 0-1,0 0 1,0 0-1,0 0 1,0 0-1,0 0 1,0 0-1,0 1 1,0-1-1,0 1 1,1-1-1,-1 1 1,1 0-1,-1 0 1,1 0-1,-2 1-4,1 1 16,1-3 4,0 0 1,-1 0 0,1 0 0,0 0 0,0 0 0,0 0 0,-1 0-1,1 0 1,0-1 0,-1 1 0,1-1 0,-1 1 0,1 0-21,0-1 2,1 0 0,-1 0-1,1 0 1,0 0 0,-1 0 0,1 0 0,-1 0 0,1 0 0,0 0 0,-1 0 0,1 0 0,-1 0-1,1-1 1,0 1 0,-1 0 0,1 0 0,0 0 0,-1 0 0,1-1 0,-1 1 0,1 0 0,0 0 0,0-1-1,-1 1 1,1 0 0,0-1 0,-1 1 0,1 0 0,0-1 0,0 1 0,0 0 0,-1-1 0,1 1 0,0 0-1,0-1 1,0 1 0,0-1 0,0 1 0,0 0 0,0-1 0,0 1 0,0-1 0,0 1 0,0 0-1,0-1 1,0 1 0,0-1 0,0 1-2,1-16-11,0 0 0,2 0-1,1-6 12,-1 7 36,-1-1 1,0 0-1,-1-5-36,4-13 160,-6 32-226,-2 6-40,-2 10-10,2 8 99,1 0 1,1 0 0,1 0-1,1 5 17,0 17 55,-1-44-50,0 1-1,0 0 1,0 0 0,0-1-1,0 1 1,0 0 0,0 0-1,0-1 1,1 1-1,-1 0 1,0 0 0,0-1-1,1 1 1,-1 0-1,0-1 1,1 1 0,-1 0-1,0-1 1,1 1 0,-1-1-5,1 1 3,-1-1 0,0 0 1,1 0-1,-1 0 1,1 0-1,-1 0 1,0 0-1,1 0 1,-1-1-1,0 1 1,1 0-1,-1 0 0,0 0 1,1 0-1,-1 0 1,0 0-1,1-1 1,-1 1-1,0 0 1,1 0-1,-1 0 1,0-1-1,1 1 0,-1 0 1,0-1-1,0 1-3,3-3 24,0 0 0,-1 0 0,0-1 0,0 1 0,0 0 0,1-4-24,2-7 83,-2 0 0,1-1 1,-2 1-1,0-1 0,-1 1 1,0-1-1,-2 1 0,0-9-83,1 18-1,-1-1 0,0 0-1,0 1 1,-1-1 0,1 1-1,-2-2 2,2 5-26,0-1 0,0 0-1,-1 1 1,1-1-1,-1 1 1,1 0-1,-1-1 1,0 1-1,0 0 1,0 0-1,0 0 1,0 0-1,-1 1 27,2 0-13,0 1 0,1-1 0,-1 1 0,0 0 0,0 0 0,0-1 0,0 1 0,0 0 0,0 0 0,0 0 0,0 0 0,0 0 0,0 0 0,0 0 0,0 0 0,1 0 0,-1 1 0,0-1 0,0 0 0,0 1 0,0-1 0,0 0 0,0 1 0,1-1 0,-1 1 0,0-1 0,0 1 0,0 0 13,-20 21-246,20-20 238,-10 13-33,2 1 1,0 0 0,0 1 0,2-1-1,0 1 1,1 1 0,1 0 0,0-1-1,1 1 1,2 1 0,-1 1 40,3-17 3,0-1 1,0 1 0,0 0-1,0-1 1,0 1-1,0-1 1,1 1-1,-1-1 1,1 1-1,0-1 1,-1 1 0,1-1-1,1 0 1,-1 1-1,0-1 1,0 0-1,1 0 1,-1 0-1,1 0 1,0 0 0,0 0-1,0 0 1,0-1-1,0 1 1,0 0-4,0-1 10,1 0 1,-1 0-1,1 0 1,-1 0-1,1-1 1,-1 1-1,1-1 1,0 1-1,-1-1 1,1 0-1,-1 0 1,1 0 0,0 0-1,-1-1 1,1 1-1,-1-1 1,1 0-1,-1 1 1,1-1-1,-1 0 1,1 0-1,-1-1 1,0 1-1,2-2-10,1 0 24,0-1-1,-1 0 1,1 0-1,-1-1 1,0 1 0,-1-1-1,1 0 1,-1 0-1,0 0 1,1-2-24,1-3 32,0 0-1,-1 0 1,-1 0 0,0 0 0,1-6-32,-1 2 82,0 0 0,-1-1 0,-1-11-82,-1 21 4,0 1 0,0 0 0,-1 0 0,1-1 0,-1 1-1,0 0 1,-1 0 0,1 0 0,-1 0 0,1 0 0,-1 0-1,0 1 1,-1-1 0,1 1 0,-1-1-4,2 2-2,0 1 1,0 0 0,-1 0-1,1 0 1,0 0 0,0 0-1,-1 0 1,1 0-1,0 0 1,-1 1 0,1-1-1,-1 0 1,1 1-1,-1-1 1,0 1 0,1 0-1,-1-1 1,1 1-1,-1 0 1,-1 0 1,0 0-10,0 1-1,0-1 1,0 1 0,0 0-1,0 0 1,1 0 0,-1 0-1,0 0 1,0 1 0,-1 1 10,-6 3-51,1 2 0,0-1 1,0 1-1,1 0 1,-3 4 50,-16 18-347,-20 31 347,40-50-31,0 0-1,0 0 1,1 1 0,0 0 0,1 0 0,1 0 0,-3 12 31,6-21-46,1-1 1,-1 0 0,1 1 0,0-1-1,0 0 1,0 0 0,0 1 0,0-1 0,1 0-1,-1 1 1,1-1 0,-1 0 0,1 0 0,0 1-1,0-1 1,0 0 0,0 0 0,0 0-1,0 0 1,1 0 0,-1-1 0,1 1 0,-1 0-1,1 0 1,0-1 0,-1 1 45,3 0-302,0 1-1,1-1 1,-1 0-1,0 0 1,1 0-1,-1 0 1,1-1-1,-1 0 1,1 0-1,0 0 1,-1-1-1,3 1 303,46 0-1930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39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30 4160,'-25'-6'1536,"12"1"-1216,-5 10-64,9-10 128,1 2-256,0-2-384,-2 2 128,2 0-832,-4-2 544,2 10-1280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40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82 2912,'-2'-1'96,"0"1"-1,1 0 1,-1-1 0,0 1 0,0 0-1,0 0 1,0 0 0,0 0-1,0 0 1,0 1 0,0-1 0,0 0-1,0 1 1,1 0 0,-1-1 0,0 1-1,0 0 1,1 0 0,-1 0-1,0 0 1,0 0-96,-6 6 387,0-1 1,1 1-1,-7 6-387,-7 7 593,18-16-559,-1-1 0,1 1 0,0 0 0,0 0 0,0 0 0,0 1 0,0 0-34,-11 17 114,13-21-96,-1 1 1,1 0-1,0 0 0,0 0 0,0 1 1,0-1-1,1 0 0,-1 0 1,1 0-1,-1 1 0,1-1 0,0 0 1,0 1-1,0-1 0,0 0 1,0 0-1,0 1 0,1-1 0,-1 0 1,1 0-1,-1 1 0,1-1 0,0 0 1,0 0-1,0 0 0,0 0 1,0 0-1,1 0 0,-1 0 0,1 0-18,1 2 1,1 1 0,0-1-1,0 0 1,0 0-1,0-1 1,1 1-1,-1-1 1,1 0 0,0 0-1,0 0 1,4 1-1,-3-1 119,1-1-1,-1 0 1,0-1 0,3 1-119,-6-2 72,0 0-1,-1 0 1,1 0 0,0 0 0,0-1-1,-1 1 1,1-1 0,0 0-1,-1 1 1,1-1 0,0-1-72,2 0 72,0 0 1,0-1 0,0 0 0,0 0-1,0 0 1,-1 0 0,0-1 0,1 0-1,-1 0 1,-1 0 0,1 0-1,-1-1 1,1 1 0,-1-1 0,-1 0-1,1 0 1,-1 0 0,1 0 0,-1 0-1,-1-1 1,1 1 0,-1-2-73,2-4 49,-1 0 1,0 0-1,-1-1 0,0 1 1,-1 0-1,0-1 1,-1 1-1,0-1 0,-1 1 1,0 0-1,0 0 1,-2 0-1,1 0 1,-1 0-1,-3-4-49,6 13-26,0 0 0,-1 0 1,1 0-1,0 0 0,0 0 0,-1 0 0,0 1 1,1-1-1,-1 0 0,0 1 0,1 0 0,-1-1 0,0 1 1,0 0-1,0 0 0,0 0 0,0 0 0,-1 0 1,1 1-1,0-1 0,0 1 0,0-1 0,-1 1 1,1 0-1,0 0 0,-1 0 0,1 0 0,-2 0 26,-1 1-269,-1 0-1,1 1 1,0-1-1,0 1 1,0 0-1,1 1 0,-1-1 1,0 1-1,1 0 1,0 0-1,-1 0 1,-1 3 269,-16 16-1088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29.2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102 529 1728,'0'-10'356,"0"-12"960,0 21-1225,0 0 0,0 1 0,0-1 0,0 0 1,0 1-1,-1-1 0,1 0 0,0 1 0,-1-1 1,1 0-1,0 1 0,-1-1 0,1 0 1,0 1-1,-1-1 0,1 1 0,-1-1 0,1 1 1,-1-1-1,0 1 0,1 0 0,-1-1 0,1 1 1,-1 0-1,0-1-91,0 1 64,-1-1 0,1 1 0,-1 0 0,1 0 0,-1 0 0,1 0 0,-1 0 1,1 0-1,-1 0 0,1 0 0,0 0 0,-1 1 0,1-1 0,-1 1 0,1-1 0,0 1 0,-1-1 1,1 1-1,0 0 0,0 0 0,-1-1 0,1 1 0,0 0 0,0 0 0,0 0 0,0 1 0,0-1 0,0 0 1,0 0-1,0 1-64,-3 6 107,-1-1 1,1 1-1,1 1 1,-3 7-108,0-3 143,-1 5 65,2 0 0,-1 0 0,2 1-208,4-17 0,-1 0 1,1-1-1,0 1 1,0 0-1,0 0 1,0-1-1,0 1 1,0 0-1,1-1 1,-1 1-1,1 0 1,-1-1-1,1 1 1,-1 0-1,1-1 1,0 1-1,0-1 1,0 1-1,0-1 1,0 0-1,0 1 1,0-1-1,0 0 1,0 0-1,1 0 1,-1 0-1,1 0 1,-1 0-1,0 0 1,1 0-1,0 0 1,-1-1-1,1 1 1,-1-1 0,1 1-1,0-1 1,-1 1-1,1-1 1,0 0-1,0 0 1,-1 0-1,1 0 1,0 0-1,-1 0 1,1-1-1,0 1 1,-1-1-1,1 1 1,0-1-1,-1 1 1,1-1-1,-1 0 1,1 0-1,-1 0 1,1 0-1,-1 0 1,0 0-1,1 0 1,-1 0-1,0 0 1,0-1-1,0 1 1,1-2-1,0 0 14,0 0 0,-1-1 0,1 1 0,-1-1 0,0 1 0,0-1 0,0 0 0,0 1 0,-1-1 0,1 0 0,-1 0 0,0 1 0,0-1 0,-1 0 0,1 0 0,-1 1 1,0-1-16,-2-9 38,0 0-1,-2 0 0,0 1 1,0-1-37,5 13 0,-2-3-2,-2-6-67,6 11-65,14 26-173,-13-25 309,1 1 0,-1-1 0,1 1 0,0-1 0,0 0 0,0-1 0,0 1 0,4 1-2,-6-3 5,0 0 1,1-1 0,-1 1-1,0 0 1,1-1-1,-1 0 1,0 0 0,1 0-1,-1 0 1,0 0-1,1 0 1,-1 0 0,0-1-1,1 1 1,-1-1-1,0 0 1,0 0 0,1 1-1,-1-1 1,0-1-6,3-1 90,0 0 0,0-1 0,0 0 0,-1 0 0,0 0 0,1 0 0,-2-1 0,1 1 0,0-1 0,-1 0 0,0 0 0,0-1 0,-1 1 0,1-1-1,-1 1 1,0-1 0,0-4-90,4-13 298,-2-1-1,0 0 1,-1-19-298,-2 25-65,4-93 655,-5 65-394,3 1 0,1-1 1,5-13-197,-7 48-139,-1 0 0,0 0 1,0-4 138,-1 13-160,0 2 69,0 13 128,-1 8-3,-2-1-1,0 1 1,-2 7-34,-4 21 6,-15 130-109,-25 150 9,28-191-661,2 49 755,16-146-104,-4 8-368,-13 46 472,20-93-8,0-1 14,0 1 0,-1 0 0,1-1-1,0 1 1,-1-1 0,1 1 0,-1-1 0,0 1 0,1-1 0,-1 1 0,0-1-1,0 1 1,0-1 0,0 0 0,0 1 0,0-1 0,0 0 0,-1 0-1,1 0 1,-1 1-6,1-2 3,1 0 0,0 0 0,-1 0-1,1 0 1,-1 0 0,1 0 0,0 0-1,-1 0 1,1 0 0,0 0 0,-1 0-1,1 0 1,0 0 0,-1 0 0,1 0-1,0-1 1,-1 1 0,1 0 0,0 0-1,-1 0 1,1 0 0,0-1 0,0 1-1,-1 0 1,1 0 0,0-1-1,0 1 1,-1 0 0,1-1 0,0 1-1,0 0 1,0-1 0,-1 1 0,1 0-1,0-1 1,0 1 0,0 0 0,0-1-1,0 1 1,0 0-3,-2-15 40,2-3-72,1 0 0,1 0 0,0 0 0,2 1 0,0-1 32,-1 7 84,1 0 1,0 1 0,0-1-1,1 1 1,0 0 0,1 0-1,0 1 1,4-5-85,-5 9 55,-1 0 1,2 0-1,-1 0 0,0 1 0,1 0 1,0 0-1,0 0 0,0 1 0,0 0 1,0 0-1,1 0 0,0 1 1,-1 0-1,1 1 0,0-1 0,0 1 1,0 0-1,2 1-55,-4 0-3,0 0 0,1 0 0,-1 0 0,0 1 0,0 0 0,0 0 0,0 1 0,0-1 0,-1 1 0,1 0 0,0 0 0,-1 0 0,1 1 0,-1 0 0,0 0 0,0 0 0,0 0 0,0 1 0,0-1 0,-1 1 0,0 0 0,0 0 0,0 0 0,3 5 3,-5-5-393,1 0 0,-1 0 1,0 1-1,0-1 1,0 0-1,0 5 393,-1-6-653,1 0-1,-1 0 1,1 0-1,0 0 0,0 0 1,0 0-1,0 0 1,1 1 653,-2-9-2512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42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82 3136,'-27'0'1675,"23"-3"-1025,3 3-639,1 0-1,0-1 1,0 1-1,0 0 1,0 0-1,-1 0 1,1-1-1,0 1 1,0 0-1,-1 0 1,1 0-1,0 0 1,0 0-1,0 0 1,-1 0-1,1 0 1,0-1-1,0 1 1,-1 0-1,1 0 1,0 0 0,-1 0-1,1 0 1,0 0-1,0 0 1,-1 1-1,1-1 1,0 0-1,0 0 1,0 0-1,-1 0 1,1 0-1,0 0 1,0 0-1,-1 1-10,-4 3 110,-1 0 1,1 0-1,0 1 0,0 0 0,1 0 0,0 0 1,0 1-1,0 0 0,0-1 0,1 1 1,0 1-1,0-1-110,2-4 28,0-1 0,1 1 0,-1-1 1,0 1-1,1 0 0,-1-1 0,1 1 0,0 0 0,0-1 1,-1 1-1,1 0 0,0 0 0,1-1 0,-1 1 1,0 0-1,0 0 0,1-1 0,-1 1 0,1 0 1,-1-1-1,1 2-28,1-3 64,-1-1-1,0 1 1,0 0 0,1-1 0,-1 1 0,0-1-1,0 1 1,0-1 0,0 0 0,0 1 0,1-1 0,-1 0-1,-1 0 1,2 0-64,-1 0 77,4-2-50,-1-1 0,-1 1 0,1 0 0,0-1 0,-1 0 0,0 0 0,0 0 0,0 0 0,0-1-1,-1 1 1,0-1 0,0 0 0,0 1 0,0-1 0,-1 0 0,1 0 0,-1 0 0,-1 0 0,1 0 0,-1 0-1,0 0 1,0-3-27,0 7 1,0 1 0,0-1 0,0 0 0,0 1 0,0-1-1,0 0 1,0 0 0,0 1 0,-1-1 0,1 0 0,0 1 0,0-1-1,-1 0 1,1 1 0,-1-1 0,1 0 0,0 1 0,-1-1 0,1 1-1,-1-1 1,1 1 0,-1-1 0,0 1 0,1-1 0,-1 1-1,1 0 1,-1-1 0,0 1 0,1 0 0,-1 0 0,0-1 0,1 1-1,-1 0 1,0 0 0,0 0 0,1 0 0,-1 0 0,0 0 0,1 0-1,-1 0 1,0 0 0,0 0 0,1 0 0,-1 0 0,0 1 0,1-1-1,-1 0 1,0 0 0,1 1 0,-1-1 0,0 0 0,1 1-1,-1-1 0,-6 4 112,0 1 0,1-1 0,-1 1 0,-4 5-112,4-4 217,-2 4-1,9-10-202,0 0 1,0 0 0,0 0-1,0 0 1,0 0 0,0 0 0,0 1-1,0-1 1,0 0 0,0 0-1,0 0 1,0 0 0,0 0-1,1 0 1,-1 0 0,0 0 0,0 0-1,0 0 1,0 0 0,0 0-1,0 0 1,0 0 0,0 1 0,1-1-1,-1 0 1,0 0 0,0 0-1,0 0 1,0 0 0,0 0 0,0 0-1,0 0 1,1 0 0,-1-1-1,0 1 1,0 0 0,0 0-1,0 0 1,0 0 0,0 0 0,0 0-1,1 0 1,-1 0 0,0 0-1,0 0 1,0 0 0,0 0-15,3-1 132,0 0-1,-1 0 1,1-1 0,-1 1 0,1-1-1,-1 1 1,1-2-132,2-1 81,-1-1 0,0 0 0,-1 0 0,0 0 1,1-1-1,-1 1 0,-1-1 0,1 0 0,-1 0 0,1-5-81,6-12 544,-9 22-359,0 3-24,-4 7 97,-5 12 119,7-14-289,-1 0 0,1 0 0,0-1 0,1 1 0,-1 0 0,1 0 0,1 0 0,-1 3-88,3 2 281,-1-12-268,-1 0-1,0 0 1,0 0 0,0 0 0,0 0 0,0 0 0,1 0 0,-1 0 0,0 0 0,0 0-1,0 0 1,0 0 0,0 0 0,1 0 0,-1 0 0,0 0 0,0 0 0,0 0 0,0 0 0,0 0-1,1-1 1,-1 1 0,0 0 0,0 0 0,0 0 0,0 0 0,0 0 0,0 0 0,0 0 0,0-1-1,0 1 1,1 0 0,-1 0 0,0 0 0,0 0 0,0 0 0,0-1-13,6-15 245,-6 16-379,0 0 28,0 0 87,0 0 0,-1 0 1,1 1-1,0-1 1,0 0-1,-1 0 1,1 1-1,0-1 1,0 0-1,-1 1 0,1-1 1,0 0-1,0 1 1,0-1-1,0 1 1,0-1-1,0 0 1,0 1-1,0-1 1,0 0-1,0 1 0,0-1 1,0 1-1,0-1 1,0 0-1,0 1 1,0-1-1,0 0 1,0 1-1,0-1 0,1 1 1,-1-1-1,0 0 1,0 1-1,0-1 1,1 0-1,-1 0 1,0 1-1,0-1 1,1 0-1,-1 1 0,0-1 1,1 0-1,-1 0 1,0 0-1,1 1 19,1 0-15,0 0-1,1 0 0,-1-1 1,0 1-1,1-1 1,-1 1-1,1-1 0,-1 0 1,0 1-1,1-1 0,-1 0 1,1-1-1,-1 1 1,3-1 15,8-1-115,-12 2 104,0 0 1,-1 0-1,1 0 0,0 0 1,0 0-1,-1 0 1,1 0-1,0 0 0,-1 0 1,1 0-1,0-1 1,-1 1-1,1 0 0,0 0 1,-1-1-1,1 1 1,0 0-1,-1-1 0,1 1 1,-1-1-1,1 1 1,0 0-1,-1-1 0,0 0 1,1 1-1,-1-1 1,1 1-1,-1-1 0,1 1 1,-1-1-1,0 0 1,0 1-1,1-1 0,-1 0 1,0 1-1,0-1 1,0 0-1,0 0 0,0 1 1,0-1-1,0 0 1,0 0 10,0-2-285,2 2-4006,6 1-605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29:46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478 316 4224,'0'-1'105,"0"-1"0,-1 1 0,1 0 0,0 0 0,0-1 0,0 1 0,0 0 1,1-1-1,-1 1 0,0 0 0,0 0 0,1-1 0,-1 1 0,1 0 0,-1 0 0,1 0 0,-1 0 0,1-1 0,0 1 1,-1 0-1,1 0 0,0 0-105,0 0 2,1-1 0,-1 1 1,0-1-1,-1 0 1,1 1-1,0-1 0,0 0 1,-1 0-1,1 1 0,-1-1 1,1 0-1,-1 0 0,0 0 1,0 0-1,0 0 0,0 0 1,0-1-3,-1-1 246,0-1 1,-1 0-1,1 1 1,-1-1 0,0 1-1,0 0 1,0-1-1,-1 1 1,1 0-1,-2 0-246,3 3 42,0 0-1,0 0 1,0 0-1,0 0 1,0 0-1,0 0 1,0 0-1,-1 1 1,1-1 0,0 0-1,-1 1 1,1-1-1,0 1 1,-1 0-1,1-1 1,0 1-1,-1 0 1,1 0-1,-1 0 1,1 0-1,-1 0 1,1 0-1,0 0 1,-1 0-1,1 1 1,-1-1-1,1 0 1,0 1-1,-1 0 1,1-1-1,0 1 1,-1 0-1,1-1 1,-1 2-42,-19 13-70,1 0 0,1 1 0,-9 11 70,-10 7 274,21-19-151,1-2 65,1 1 1,-7 8-189,18-18-17,1 1 0,-1-1 0,1 1 1,0 0-1,0-1 0,1 1 0,-1 0 0,1 1 0,0-1 1,1 0-1,-1 4 17,2-9 3,-1 1-1,1 0 1,0-1 0,0 1 0,0 0 0,0 0 0,0 0 0,0-1 0,0 1-1,0 0 1,0 0 0,0-1 0,1 1 0,-1 0 0,0-1 0,0 1-1,1 0 1,-1 0 0,0-1 0,1 1 0,-1-1 0,1 1 0,-1 0 0,1-1-1,-1 1 1,1-1 0,-1 1 0,1-1 0,0 1 0,-1-1 0,1 0 0,0 1-1,-1-1 1,1 0 0,0 1 0,-1-1 0,1 0 0,0 0 0,0 0 0,0 1-3,2-1 79,0 0 1,0 0 0,0 0-1,0 0 1,0-1 0,0 1 0,-1-1-1,1 1 1,0-1 0,1 0-80,-1-1 48,1 0 1,0-1 0,0 1 0,-1-1 0,1 1 0,-1-1 0,0 0-1,0 0 1,0 0 0,0-1 0,0 1 0,-1-1 0,0 0 0,1 0-1,-2 1 1,1-1 0,0 0 0,-1-1 0,1 1 0,-1 0 0,0 0-1,0-4-48,0-2 71,1-1 0,-2 1 0,1-1 0,-1 1-1,-1-1 1,0 0 0,0 1 0,-1 0 0,-1-2-71,2 8 17,0 0 0,-1 0 0,1 1 0,-1-1 0,1 1 0,-1-1 0,0 1 0,-1-1 0,1 1 0,-1 0 0,1 0 0,-1 0 0,0 1 0,0-1 0,0 1 0,0-1 0,-1 1 0,1 0 0,0 0 0,-1 1 0,0-1 0,1 1 0,-1-1 0,0 1 0,0 0 0,0 1 0,0-1 0,0 1 0,0-1 0,0 1 0,0 1 0,0-1 0,1 0 0,-1 1 0,0 0 0,0 0 0,-3 1-17,-5 3-41,1 1 1,0 0-1,1 1 1,-1 0-1,1 1 1,1 0-1,-1 1 1,1 0-1,1 0 1,-6 8 40,13-16-13,0 1 0,0-1 0,0 1 0,0-1 0,0 1 0,1-1 1,-1 1-1,1-1 0,-1 1 0,1 0 0,-1-1 0,1 1 0,0 1 13,0-3-3,0 1-1,0 0 0,0 0 0,1 0 0,-1 0 0,0 0 0,0 0 0,1 0 0,-1 0 1,1-1-1,-1 1 0,0 0 0,1 0 0,0-1 0,-1 1 0,1 0 0,-1-1 0,1 1 4,1 1 13,1-1-1,-1 0 0,0 1 0,0-1 0,1 0 0,-1 0 1,0-1-1,1 1 0,-1 0 0,1-1 0,-1 0 0,1 1 0,-1-1 1,1 0-1,-1 0 0,1-1-12,8 1 51,-1-1 0,1-1 0,-1 0 0,0-1-1,1 0 1,-1 0 0,-1-1 0,1 0 0,-1-1 0,1 0 0,-1 0 0,0-1 0,-1 0 0,0-1 0,0 0-1,0 0 1,-1-1 0,0 0 0,0 0 0,-1 0 0,0-1 0,0-2-51,3-5 70,-2 0 1,0 0-1,-1-1 0,-1 1 1,1-4-71,-5 14 30,1 0 0,-1-1 0,0 1 1,-1 0-1,1-1 0,-1 1 0,-1 0 1,1-1-1,-1 1 0,0 0 0,0 0 1,-1-1-1,0 1 0,0 0 0,-3-4-30,5 9-4,-1 0 0,1 0 0,-1 0 0,1 0 0,-1 0 0,0 1 0,1-1 0,-1 0 0,0 1 0,0-1 0,0 0 0,0 1 0,1-1 0,-1 1 0,0-1 0,0 1-1,0-1 1,0 1 0,0 0 0,0 0 0,0-1 0,0 1 0,0 0 0,0 0 0,0 0 0,0 0 0,0 0 0,0 0 0,0 0 0,0 1 0,0-1 0,0 0 0,0 0 0,0 1 0,0-1 0,0 1 0,0-1 0,0 1 0,0 0 4,-5 2-31,1 0 0,1 1 1,-1 0-1,0 0 0,1 1 1,-1 1 30,-9 12-63,0 0 0,2 1 0,0 1-1,1 0 1,1 1 0,-6 21 63,13-36 24,0 1 0,1 0 1,0 0-1,0 0 0,1 0 0,0 1 0,0-1 0,1 0 0,0 7-24,0-9-6,1-1 0,0 0 1,0 0-1,0 1 0,0-1 0,1 0 0,0 0 0,0 0 0,0-1 1,0 1-1,0 0 0,1-1 0,0 0 0,-1 1 0,1-1 0,1 0 1,0 0 5,0 1 21,1 0 1,0-1 0,0 0 0,1 0-1,-1 0 1,0 0 0,1-1 0,0 0-1,-1 0 1,1-1 0,0 0 0,0 0 0,0 0-1,0 0 1,0-1 0,0 0 0,0-1-1,0 1 1,0-1 0,0 0 0,0-1-1,0 1 1,-1-1 0,1 0 0,0-1 0,-1 1-1,0-1 1,1 0 0,-1 0 0,0-1-1,-1 0 1,1 0 0,-1 0 0,0 0-1,0-1 1,0 1 0,0-1 0,-1 0-1,1 0 1,-2 0 0,1-1 0,0 1 0,-1-1-1,0 1 1,0-1 0,-1 0 0,0 0-1,0 0 1,0-4-22,0-3 48,-1 0-1,-1 0 0,0 0 1,0 0-1,-2 0 1,1 0-1,-2 1 1,0-1-1,-3-6-47,5 14-14,-1-1-1,0 1 1,0 0-1,-1 0 1,1 0-1,-1 0 1,0 0-1,0 1 1,-1 0 0,0 0 14,2 1-16,0 1 0,-1 0 1,1 0-1,-1 0 0,0 0 1,0 0-1,0 1 1,0 0-1,0 0 0,0 0 1,0 0-1,0 1 0,0 0 1,0-1-1,-2 2 16,-4 0-10,-1 0-1,1 2 1,1-1-1,-1 1 0,0 0 1,1 1-1,-1 0 1,1 1-1,0 0 1,1 0-1,-1 1 0,0 1 11,-15 11-114,1 2 0,1 1 0,-9 10 114,19-18-12,1 0 1,0 1 0,1 0-1,0 0 1,1 2 11,6-12-5,1 1 0,1-1 0,-1 0 1,1 1-1,-1-1 0,1 1 0,0-1 0,1 1 1,-1-1-1,1 2 5,0-4-2,0 0 1,1 1-1,-1-1 1,0 0-1,1 1 1,0-1-1,0 0 1,-1 0-1,1 1 1,1-1-1,-1 0 1,0 0-1,0 0 1,1 0-1,-1 0 1,1-1-1,0 1 1,-1 0 0,3 0 1,1 2 7,0-1 1,0 0-1,1 0 1,-1 0 0,1-1-1,0 0 1,-1 0-1,1-1 1,0 1 0,0-1-1,1 0 1,-1-1-1,0 0 1,0 0 0,1 0-8,8-1 71,-1 0 1,0-2 0,1 1-1,-1-2 1,0 0 0,-1 0-72,0-1 44,-1 0 1,0 0-1,0-1 1,-1-1-1,0 0 1,8-7-45,-12 9 32,-1-1 1,0 0-1,0 0 1,0-1-1,-1 1 1,0-1-1,0-1 1,-1 1-1,0 0 0,3-9-32,-3 5 64,0 0 0,-1 0 0,-1 0 0,1 0 0,-2-1 0,1-11-64,-2 16 36,0-1 0,0 1 0,-1-1 0,0 1 0,-1-1 0,0 1 0,0 0-1,0 0 1,-1-1 0,0 2 0,-1-2-36,3 6 1,0 0 1,0 0-1,0 1 0,0-1 0,-1 1 1,1-1-1,-1 1 0,1-1 0,-1 1 1,1 0-1,-1-1 0,0 1 0,0 0 1,1 0-1,-1 0 0,0 1 0,0-1 1,-1 0-2,0 1-11,0-1 1,-1 1 0,1 0-1,0 0 1,0 0 0,-1 0-1,1 0 1,0 1 0,0-1-1,0 1 1,-1 0 10,-6 3-40,0 0 0,0 1 0,0 0 0,1 0 0,0 1 0,-5 4 40,-5 4-28,2 1 0,0 1-1,1 1 1,0 0-1,2 1 1,0 1-1,1 0 1,0 1-1,-2 7 29,12-22-40,1 1 0,0 0-1,0 0 1,0 0 0,0 0-1,1 0 1,0 0 0,0 3 40,1-7-89,0 1 1,0 0-1,0 0 1,1 0-1,-1-1 0,1 1 1,-1 0-1,1-1 1,0 1-1,0 0 1,0-1-1,1 1 1,-1-1-1,1 0 0,-1 1 1,1-1-1,0 0 1,0 0-1,1 1 89,1 1-323,0-1-1,-1 0 0,1-1 0,1 1 1,-1-1-1,0 0 0,1 0 1,-1 0-1,1-1 0,-1 1 1,1-1-1,0 0 0,4 0 324,41 1-1978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31:07.573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636 1 832,'-3'0'127,"1"1"0,0 0-1,0-1 1,0 1 0,0 0 0,0 0 0,0 1-1,0-1 1,0 0 0,-1 1-127,0 0 183,3-1-151,-2 2 114,8 10 44,-5-11-146,0 1-1,0-1 1,0 1 0,0-1 0,0 1 0,-1-1 0,0 1 0,1-1 0,-1 1 0,0 0 0,0 2-44,-5 32 794,2-22-615,-1 35 142,1 13-321,1-22 143,-1 0 1,-5 19-144,1-6 41,4-32 149,0 0 0,-6 15-190,3-11 40,-2 18-40,-2 12 211,5-2-195,3-40 8,1 0 0,0 0 0,2 1 0,0 4-24,0 15 367,-1-32-362,0-1-1,1 1 0,-1 0 0,0-1 0,0 1 0,-1 0 0,1-1 0,0 1 1,-1-1-1,1 1 0,-1 0 0,1-1 0,-1 1 0,1-1 0,-1 0 0,0 1 1,0-1-1,0 1 0,0-1 0,0 0 0,0 0 0,-1 1-4,1-1-48,-2 0 99,1-5 96,3 1-137,3-35 203,-3 24-216,1 0-1,0 0 1,0-1-1,3-4 4,5-31-108,3-5-15,-9 39 123,0-1 0,-1 1 0,0-6 0,-2 8-21,1 1 0,1 0 0,2-6 21,4-17 106,-7 17-260,-2 15 143,1 1-1,-1-1 1,1 1 0,-1-1 0,1 1-1,0-1 1,0 1 0,1 0-1,-1-1 1,1 1 11,2 11 85,2 72-69,-4-64-10,0 1-1,-1 14-5,2 22-80,1-16 111,-3 0 0,-1 15-31,0-17 285,-2-4-365,1-25 71,0 1 0,1-1-1,0 1 1,0-1 0,1 1 0,0-1 0,0 2 9,0 19 48,-1-26 122,-1-1-153,1 0 0,-1 0 0,0 0-1,1 0 1,-1-1 0,1 1 0,-1 0-1,1 0 1,-1 0 0,1-1 0,-1 1-1,1 0 1,-1-1 0,1 1 0,-1 0-1,1-1 1,-1 1 0,1 0 0,0-1-1,-1 1 1,1-1 0,-1 1 0,1-1-1,0 0-16,-6-15-3,2 4 159,2 8-116,0 1 0,0-1 0,0 0 0,0 0 0,0 1-1,-1-1 1,0 1 0,1 0 0,-1 0 0,-1 0 0,-1-2-40,0 2 43,0 0 0,0 0 1,-1 0-1,1 1 0,-1 0 0,0 0 0,-5-1-43,-13-4 29,-1 2 0,0 0 0,-1 2 0,1 0 0,0 2 0,-1 1 0,0 1-29,16 0-14,-3-1 28,1 2 0,-1 0 0,1 0 1,-7 3-15,-23 6-5,23-6 189,-1 0-1,-7 5-183,22-8 5,1 0-1,-1 1 1,1 0-1,-1 0 1,1 0 0,0 1-1,0 0 1,0-1-1,1 1 1,-4 5-5,-3 6 68,-1 1 1,-2 8-69,2-5 159,4-7-43,1-2-44,0 0-1,-1 0 0,-5 6-71,11-15-5,0 1-1,1-1 0,-1 1 0,0-1 0,1 1 0,-1-1 1,1 1-1,-1-1 0,1 1 0,0 0 0,-1-1 1,1 1-1,0-1 0,0 1 0,0 0 0,0-1 0,1 1 1,-1 1 5,1 14-72,6-32 307,-1-30 0,-4 30-228,0 0 0,0 1 0,-2-1 0,0-6-7,1-17 4,1-36-59,-5-12 55,1 21-89,5-48 89,-1 58-73,-2 31 140,3-19-67,-2 0-107,-2 33 168,1 1 1,1 0-1,0 0 1,1-10-62,4-5-560,-5 23 560,0 0-1,0-1 0,-1 1 1,1 0-1,0 0 1,0-1-1,0 1 1,0 0-1,1 0 0,-1 0 1,0 0-1,0 1 1,0-1-1,1 0 1,-1 0-1,1 1 1,-1-1-1,0 1 0,2-1 1,-2 1-10,1 2-30,-1-1 1,0 1 0,1-1-1,-1 1 1,1-1-1,-1 0 1,1 1 0,1 0 39,-1-1-21,9 8 52,5 5 7,-15-11-49,2 0-2,10 4 10,-9-6 23,0 1 0,1-1-1,-1 1 1,1-2-1,-1 1 1,1 0 0,-1-1-1,1 0 1,0 0-1,-1 0 1,5-1-20,30 0 126,-37 1-89,-2 0 16,0 0-53,0 0-1,1 1 0,-1-1 0,1 0 1,-1 0-1,0 0 0,1 0 1,-1 0-1,1-1 0,-1 1 0,0 0 1,1 0-1,-1 0 0,0 0 0,1 0 1,-1 0-1,1-1 0,-1 1 1,0 0-1,1 0 0,-1 0 0,0-1 1,0 1-1,1 0 0,-1-1 0,0 1 1,1 0-1,-1-1 0,0 1 1,7-10 80,-7 8-33,-1-10 68,0 12-130,1 0 0,-1 0 0,1-1 0,0 1 0,-1 0 0,1 0 0,-1-1 0,1 1 0,-1 0 0,1 0 0,-1 0 0,1 0 0,-1 0 0,1 0 0,-1 0 0,1 0 0,-1 0 0,1 0 0,-1 0 15,12 1-42,-1-1-1,1 2 0,10 2 43,-8-2 15,0 0-1,0-1 0,0-1 0,9-1-14,-2 1 375,-19 0-385,-1 0-6,0 0 58,4-2 2,-4 1-41,1 1 1,-1 0 0,0 0 0,1-1-1,-1 1 1,1 0 0,-1-1 0,0 1-1,0 0 1,1-1 0,-1 1 0,0 0 0,1-1-1,-1 1 1,0-1 0,0 1 0,0 0-1,0-1 1,1 1 0,-1-1 0,0 1-1,0-1 1,0 1 0,0-1 0,0 1 0,0-1-1,0 1 1,0 0 0,0-1 0,0 1-1,0-1-3,3-30 0,-3 31 0,0-1-1,0 1 0,0-1 0,0 1 0,0 0 0,0-1 0,0 1 1,0-1-1,0 1 0,1-1 0,-1 1 0,0 0 0,0-1 1,1 1-1,-1 0 0,0-1 0,0 1 0,1-1 0,-1 1 1,0 0-1,1 0 0,-1-1 0,0 1 0,1 0 0,-1 0 1,1-1-1,-1 1 0,0 0 0,1 0 0,-1 0 0,1 0 0,-1 0 1,1-1-1,-1 1 0,0 0 0,1 0 0,-1 0 0,1 0 1,19 3 7,-13-1-40,-5-2 177,-2 0-16,0 0 32,0 0-59,0 0-58,0 0-33,0 0-74,0 0 0,0 0-58,3 19-1660,2-5-260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31:20.183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212 61 480,'-6'11'487,"6"-10"-403,0 0 0,0 0 0,-1 0 0,1-1 0,0 1 0,0 0 1,-1 0-1,1-1 0,-1 1 0,1 0 0,-1-1 0,1 1 0,-1 0 0,1-1 0,-1 1 0,1-1 1,-1 1-1,0-1 0,1 1 0,-1-1 0,0 1 0,0-1 0,0 0-84,-4 3 242,-1 0 0,1 0 0,-1 0 0,1 0 0,-2 3-242,-24 12 102,26-15 1,4-2-65,1-1 0,-1 1 0,0-1 0,0 1 0,0-1 0,0 1 1,0-1-1,0 0 0,0 1 0,0-1 0,0 0 0,0 0 0,0 0 0,0 1 0,0-1 0,0 0 0,0-1 0,-1 1 0,1 0 0,0 0 0,0 0 0,0-1 0,0 1 0,0 0 0,0-1 0,0 1 0,1-1 0,-1 1-38,-1-1 26,0 0 0,1 0 1,-1 0-1,0 0 0,0 0 0,0 1 0,0-1 0,0 1 1,1 0-1,-2-1-26,-11-3 165,7 2-228,0-1-127,7 3 201,0-1 1,0 1 0,0-1-1,0 1 1,-1-1-1,1 0 1,0 1-1,0-1 1,1 1 0,-1-1-1,0 1 1,0-1-1,0 1 1,0-1 0,0 1-1,0-1 1,1 1-1,-1-1 1,0 1-1,1-1-11,0-3 84,0-1-1,0 0 0,0 1 1,-1-1-1,0 0 0,0 1 0,0-1 1,0-2-84,0-6 171,-2 10-151,0 0 1,0 1 0,0-1-1,0 0 1,-1 1 0,1-1-1,-1 1 1,1 0 0,-1 0 0,0 0-1,0 0-20,-3-3 114,2 1-92,3 3-24,1 1 1,-1-1-1,1 1 1,0-1-1,-1 1 1,1-1-1,-1 1 1,1-1-1,-1 1 1,0 0 0,1-1-1,-1 1 1,1 0-1,-1-1 1,0 1-1,1 0 1,-1 0-1,0 0 1,1 0-1,-1-1 1,0 1-1,0 0 2,2 1-20,-1 0-1,1 0 0,-1 0 0,1 0 0,-1 0 1,1 0-1,-1 0 0,0 0 0,1 0 1,-1 0-1,0 0 0,0 0 0,0 0 21,1 1-23,-1 0 21,8 11 31,-6-11-28,0 0 0,0 0 0,0-1-1,0 1 1,0 0 0,0-1 0,1 1 0,-1-1 0,1 0 0,-1 0 0,1 0 0,-1 0 0,1 0 0,1 0-1,2 0 17,1 2 1,-1-1 0,0 1-1,0 0 1,3 2-18,-7-4-5,-1 1-1,0-1 1,0 1-1,0-1 1,0 1-1,0-1 1,0 1-1,0 0 1,0-1-1,0 1 1,-1 0-1,1 0 1,-1-1-1,1 3 6,-1-4 4,0 1 0,0-1 0,1 1 0,-1 0 0,0-1 0,0 1 0,0-1 0,0 1-1,0 0 1,0-1 0,0 1 0,0-1 0,0 1 0,0 0 0,0-1 0,0 1 0,-1 0 0,1-1 0,0 1 0,0-1 0,-1 1 0,1-1 0,0 1-1,-1-1 1,1 1 0,0-1 0,-1 1 0,1-1 0,-1 1 0,1-1 0,-1 0 0,1 1 0,-1-1 0,1 0 0,-1 1 0,1-1 0,-1 0 0,0 0-1,1 1 1,-1-1 0,1 0 0,-1 0 0,0 0 0,1 0-4,-2 0 6,1 1 0,0-1 0,0 1 0,0-1 0,0 1 0,0-1 0,0 1 0,0 0 0,0 0 0,0-1 0,0 1 0,0 0 0,0 0 0,1 0-6,-8 5-63,7-4 68,-1-1 0,1 0-1,-1 0 1,1 1 0,0-1-1,0 1 1,-1-1 0,1 1-1,0 0 1,0 0-5,-2 3-9,1-3 5,1 0 1,-2 1-1,1-1 1,0 0-1,0 0 0,-1 0 1,1-1-1,-1 1 4,0 0 40,1 0-1,-1 0 1,0 0-1,1 0 0,0 0 1,-2 2-40,3-2 9,0-1 1,0 1-1,0 0 0,0-1 1,0 1-1,1 0 0,-1-1 1,1 1-1,-1 0 1,1 0-1,-1 0 0,1-1 1,0 1-1,0 0 1,0 0-1,0 0 0,0 0 1,1-1-1,-1 1 1,0 0-1,1 0 0,-1-1 1,1 1-1,0 0 0,0 1-9,0-1 16,0 1-1,0-1 0,0 0 0,-1 1 0,1-1 0,-1 0 0,0 1 0,1-1-15,1 11 98,3 25-103,-2 1 101,-2-22-101,0 0-1,-1 0 1,-1 2 5,1 10 5,4 8 0,-4-5 113,0 13-209,0-44 48,0-1-15,17 18 202,-16-17-187,89 4 43,49-5 85,-136 0-94,0-1-1,0 0 1,0 0 0,1 0-1,-1 0 1,0 0-1,0 0 1,0-1-1,1-1 10,15-2 12,-17 5-8,-1 0 0,1 0 0,0 0 0,-1-1 0,1 1 0,0-1-1,-1 1 1,1-1 0,-1 0 0,1 0 0,-1 1 0,1-2-4,0 1-2,-2 0 0,0 1 1,1 0-1,-1-1 0,1 1 0,-1 0 1,1 0-1,-1 0 0,1-1 0,-1 1 1,1 0-1,-1 0 0,1 0 0,-1 0 1,1 0-1,-1 0 0,1 0 1,-1 0-1,1 0 0,-1 0 0,1 0 1,-1 1-1,1-1 0,-1 0 2,6 0-12,-6 0 20,1 0-1,-1 0 0,1 0 1,-1 0-1,0 0 0,1 0 1,-1 0-1,1 0 0,-1 1 1,1-1-1,-1 0 0,0 0 1,1 0-1,-1 0 0,0 1 1,1-1-1,-1 0 0,0 1 1,1-1-1,-1 0 0,0 0 1,1 1-1,-1-1-7,1 2 3,-1-1 0,1 1 0,-1-1 0,1 1 0,-1 0 1,0-1-1,1 1 0,-1-1 0,0 1 0,0 0 0,0 0-3,5 8-17,-4-8 9,-1-1 0,1 0 0,0 0 0,0 0 0,-1 0 0,1 1-1,-1-1 1,1 0 0,-1 1 0,1-1 0,-1 0 0,0 1-1,0 0 9,1 1-32,-1-3 29,0 1 1,0 0-1,1 0 0,-1 0 1,0 0-1,0 0 1,0 0-1,0 0 0,0-1 1,-1 1-1,1 0 0,0 0 1,0 0-1,-1 0 0,1 0 1,0-1-1,-1 1 0,1 0 1,0 0-1,-1 0 0,0-1 1,0 2 2,1-2 1,0 0 0,0 0 1,0 0-1,0 1 0,0-1 0,-1 0 1,1 0-1,0 0 0,0 1 0,0-1 1,0 0-1,0 0 0,0 1 1,0-1-1,0 0 0,0 0 0,0 0 1,0 1-1,0-1 0,0 0 0,0 0 1,0 1-1,0-1 0,0 0 1,0 0-1,0 1 0,0-1 0,1 0 1,-1 0-1,0 0 0,0 1 0,0-1 1,0 0-1,0 0 0,1 0 1,-1 0-1,0 1 0,0-1 0,0 0 1,0 0-1,1 0 0,-1 0 0,0 0 1,0 0-1,1 0 0,-1 1 1,0-1-1,0 0 0,0 0 0,1 0 1,-1 0-1,0 0 0,0 0 0,1 0 1,-1 0-1,0 0 0,0 0 1,1 0-1,-1 0 0,0-1-1,0 1 30,2 0 18,-2 0 0,0 0 27,0 0-48,0 0-70,-13 8-64,7-6 168,1 0 0,-1-1 0,1 1 0,-1-1 0,-2 0-61,-15 4-107,20-4 101,1 0 1,-1 0 0,0-1-1,0 0 1,1 1 0,-1-1-1,0 0 1,-1 0 5,3 0-5,0 1-38,1-1 43,0 0-1,0 0 1,0 0 0,0 0-1,0 0 1,0 1-1,0-1 1,-1 0 0,1 0-1,0 0 1,0 0-1,0 0 1,0 0 0,0 1-1,0-1 1,0 0 0,0 0-1,0 0 1,1 0-1,-1 0 1,0 1 0,0-1-1,0 0 1,0 0-1,0 0 1,0 0 0,0 0-1,0 0 1,0 1-1,0-1 1,0 0 0,0 0-1,0 0 1,1 0 0,-1 0-1,0 0 1,0 0-1,0 0 1,0 0 0,0 0-1,0 0 1,1 1-1,-1-1 1,0 0 0,0 0-1,0 0 1,0 0 0,0 0-1,1 0 1,-1 0-1,0 0 1,0 0 0,0 0-1,0 0 1,0 0-1,0 0 1,1-1 0,-1 1-1,0 0 1,0 0 0,0 0-1,0 0 1,0 0-1,0 0 1,1 0 0,8-1 153,-9 0-156,1 1 0,-1-1-1,1 0 1,0 1 0,-1-1 0,1 1-1,0-1 1,0 1 0,-1 0 0,1-1 0,0 1-1,0 0 1,0-1 0,-1 1 0,1 0-1,0 0 1,0 0 0,0 0 3,18-3-6,-10-1-89,-9 3 97,0 1 0,0 0 1,1 0-1,-1 0 0,0-1 0,0 1 0,0 0 0,1 0 0,-1 0 0,0 0 0,0-1 0,1 1 1,-1 0-1,0 0 0,1 0 0,-1 0 0,0 0 0,0 0 0,1 0 0,-1 0 0,0 0 0,1 0 1,-1 0-1,0 0 0,1 0 0,-1 0 0,0 0 0,0 0 0,1 0 0,-1 0 0,0 1 0,0-1 1,1 0-1,-1 0 0,0 0-2,1 1-43,-1-1-16,0 0-63,1 1 47,2 0 92,-1 0-1,0 1 1,0-1-1,0 1 1,0 0-1,0-1 1,0 1 0,0 1-17,-2-3 16,1 1 1,-1-1-1,0 1 1,0-1-1,1 1 0,-1-1 1,0 1-1,0-1 1,0 1-1,1-1 1,-1 1-1,0 0 1,0-1-1,0 1 1,0-1-1,0 1 1,0 0-1,0-1 1,0 1-1,-1-1 1,1 1-1,0-1 1,0 1-1,0 0-16,1-7 11,1 1 1,-1 0-1,-1-1 0,1 1 0,0-1 1,-1 1-1,-1-6-11,1 3-3,0 1 0,1-1-1,1-8 4,2-8 66,-1 1 0,-1-1-1,-1-2-65,3-33-58,-4 52 40,1-1 0,1 1 0,-1 0 0,1-1-1,3-5 19,-4-1-125,-1 13 127,-1 0 0,1 0 0,0 1 0,0-1 0,0 0 0,0 1 0,0-1 0,0 0 0,0 0 0,0 1 0,0-1 0,0 0 0,1 1 0,-1-1 0,0 0 0,0 1 0,1-1 0,-1 0-1,0 1 1,1-1 0,-1 0 0,1 1 0,-1-1-2,1 1 2,-1-1 0,1 0 0,-1 1 0,1-1-1,-1 0 1,1 0 0,-1 1 0,0-1 0,1 0-1,-1 0 1,0 0 0,0 1 0,1-1 0,-1-1-2,4-8 12,1 1-22,-1 0-1,0 0 1,0-1 0,-1 1 0,0-1-1,1-5 11,12-33-40,-13 39 39,-1 0-1,0 0 1,0 0-1,0 0 1,-1 0-1,-1-1 1,0-6 1,8-77-38,-8 93 39,0 0-1,0 0 1,0-1-1,0 1 0,0 0 1,0 0-1,0 0 1,0 0-1,0-1 0,0 1 1,0 0-1,0 0 1,0 0-1,0-1 0,0 1 1,-1 0-1,1 0 1,0 0-1,0 0 0,0-1 1,0 1-1,0 0 1,-1 0-1,1 0 0,0 0 1,0 0-1,0 0 1,0 0-1,-1-1 0,1 1 1,0 0-1,0 0 1,0 0-1,-1 0 0,1 0 1,0 0-1,0 0 1,0 0-1,-1 0 0,1 0 1,0 0-1,0 0 1,0 0-1,-1 0 0,1 0 1,0 0-1,0 1 1,0-1-1,0 0 0,-1 0 1,1 0-1,0 0 0,-9 5 49,9-5-60,-22 26-96,1-10 169,15-12-40,0 0 1,0 1 0,1-1-1,-1 1 1,1 1 0,-4 4-23,6-5-9,1 0 0,0-1 0,0 1-1,0 1 1,0-1 0,1 0 0,0 0 0,0 1 0,0-1 0,1 5 9,0-5-31,1 0 1,0 0-1,0 0 0,1 0 0,0 0 1,0 0-1,0 0 0,0-1 0,1 2 31,6 13-80,7 14 187,-11-23-105,0 0-1,0 1 1,-1 1-2,-2-6 3,1-1 0,0 1 0,0 0 0,0-1 0,1 1 0,0-1 0,0 0 0,0 0 0,0-1 0,1 1 0,0-1 0,0 0 0,0 0 0,4 2-3,-3-3-7,0 0-1,-1 1 0,0 0 1,0 0-1,0 0 0,-1 0 0,1 1 1,-1 0-1,4 4 8,-7-7 37,-2 16 209,-1-11-276,-1-1 0,1 0 0,-1 0 0,0-1 0,-2 4 30,1-4-1,1 0 0,0 1 0,1-1 0,-1 1 0,1 2 1,0-4 18,0 1 0,0 0 0,0-1 0,-1 0 0,-2 4-18,3-5-17,0 0-1,0 0 1,0 0-1,0 1 0,1-1 1,0 0-1,-1 0 1,1 1-1,0-1 1,0 4 17,17 20 250,-6-15-219,-9-11-41,1 1 1,-1-1 0,0 1-1,0-1 1,0 0 0,0 1 0,0 0-1,-1-1 1,1 1 0,0 0-1,-1-1 1,1 1 0,-1 0-1,0 0 1,1-1 0,-1 1-1,0 0 1,0 0 0,0 0-1,0-1 1,-1 2 9,9 43 48,-7-42-149,4 8 277,5 4-188,-1-3-136,-8-12 94,10 2 337,-8-5-246,1 0-1,-1 0 0,0-1 1,0 1-1,0-1 1,1-1-37,-3 3 58,-1 1-207,0 0 85,-1-10 53,-2-5-163,3 14 44,0 0 0,0-1 0,0 1 1,0 0-1,0 0 0,-1 0 0,1 0 0,0-1 0,-1 1 0,1 0 0,-1 0 0,0 0 130,1 0-453,-1 1 284,1 0 1,-1 0 0,1 0-1,-1 0 1,1 0-1,-1 0 1,1 0-1,-1 0 1,1 0 0,-1 0-1,1 1 1,-1-1-1,1 0 1,-1 0 0,1 0-1,0 1 1,-1-1-1,1 0 1,-1 1 168,-4 10-1323,-2-3 310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31:41.27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370 196 736,'-1'-2'86,"0"0"0,-1 0 1,1 0-1,0 0 0,-1 0 0,0 0 1,1 0-1,-2-1-86,1 1 95,0 1 0,0-1 0,0 0 0,0-1 0,1 1 0,-1 0 1,1 0-1,-1-2-95,-8-20 426,-2 0 1,0 1 0,-5-5-427,9 6 300,8 21-293,0-1 0,0 1 0,0-1 0,-1 1 0,1-1 0,-1 1 0,1-1 0,-1 1-1,0-1 1,1 1 0,-1-1 0,0 1 0,0 0 0,0 0 0,0-1 0,0 1 0,0 0 0,0 0 0,-1 0-7,-5-1 280,0 0 1,0 0-1,0 1 1,0 0-1,-4 0-280,9 1-22,0 1-1,0-1 1,0 0-1,0 1 0,0-1 1,1 1-1,-1-1 1,0 1-1,0 0 1,0 0-1,1 0 1,-1 0-1,0 1 23,0-1 2,1 0 1,-1 0-1,0 0 1,0 0-1,1 0 1,-1 0-1,0-1 1,0 1-1,0-1 1,0 1-1,0-1 0,0 0 1,-1 0-3,0 1 5,1-1 0,-1 1 1,0 0-1,1 0 0,-1 0 0,1 0 0,-1 0 1,1 1-1,0-1 0,-1 1 0,1 0 1,0 0-6,-17 10-31,13-9 44,0 1 0,0-1 0,0 2 0,1-1 0,0 0-1,0 1 1,-3 4-13,0-1-213,-2 0 363,10-7-214,0-1 16,0 0-11,0 2 59,1 0 1,-1 1-1,1-1 1,0 0-1,0 0 1,0 0-1,0 0 1,1 0-1,-1 0 1,0 0-1,1 0 1,0 0-1,-1 0 1,1-1-1,0 1 1,0-1-1,0 1 1,0-1-1,0 0 1,0 0-1,0 0 1,0 0-1,0 0 80,-2 0-79,1-1 0,-1 1 1,1-1-1,-1 1 1,1-1-1,0 0 1,-1 1-1,1-1 0,-1 1 1,1-1-1,0 0 1,-1 0-1,1 1 1,0-1-1,0 0 0,-1 0 1,1 0-1,0 0-1,1 1-2,-1-1 0,0 0-1,0 0 1,0 1 0,0-1-1,0 1 1,0-1 0,0 1-1,0 0 1,0-1 0,1 1 2,-1 2 12,0-1 0,0 0 0,0 1 0,0-1 0,-1 1 0,1-1 0,-1 1 0,0-1 0,0 1 0,0-1 0,0 1 0,0-1 0,0 3-12,-9 35-139,4-21 250,3-14-74,0 0 1,0 1 0,0-1 0,0 0 0,-3 2-38,3-3 13,-1 1-1,1-1 1,0 1-1,0-1 1,1 1-1,-1-1 1,1 4-13,-1 5 130,1-10-141,0 0 0,1 0-1,-1 0 1,1 1 0,0-1 0,0 0 0,0 0 0,0 0-1,1 1 1,-1-1 0,1 0 0,0 0 0,0 0 0,0 0 0,1 2 11,0 0 7,0 0 0,0 0 0,-1 0 0,0 0 1,0 0-1,0 0 0,-1 1 0,0-1 1,0 0-1,0 0 0,0 0 0,-1 1 1,0-1-1,-1 4-7,-3 25-229,1-21 225,-5 12 98,0-10-32,6-12-61,0 1 0,1 0-1,-1 0 1,1 0 0,0 1 0,1-1-1,-1 0 1,1 1 0,-1-1 0,1 2-1,1-4-4,0 1 1,-1-1 0,1 0 0,-1 0 0,0 0 0,1 0 0,-1 0 0,0 0 0,0 0 0,-1 2 3,0-2 15,1 0 1,0 0-1,0 0 0,0 0 1,0 0-1,1 0 0,-1 1 1,1-1-1,-1 0 0,1 2-15,-1 0-10,1-1-1,-1 1 1,1-1-1,-1 1 1,0-1 0,0 1-1,-2 2 11,-1 5 41,0 26-30,4-34 31,0 13 97,0-14-230,0-2 33,4 15 218,-3-12-154,0-1 1,1 0 0,-1 0-1,1 0 1,0-1 0,-1 1-1,1 0 1,0 0 0,0-1-1,0 0 1,0 1 0,1-1-1,-1 0 1,0 0 0,0 0-1,1 0 1,-1 0 0,1-1-1,-1 1 1,0-1 0,1 1-1,1-1-6,5 0 48,0-1 0,0 0-1,-1 0 1,1 0-1,6-3-47,15-2 48,-18 4-54,-3 1-9,-1-1 0,0 1 0,0-1 0,0-1 0,-1 1 0,2-2 15,86-29-262,-83 28 146,-3 0 84,0 1 0,1 0-1,-1 1 1,1 0 0,-1 0 0,1 1 0,0 1 0,9-1 32,-12 2 132,-5 0-122,0 0 1,1 0-1,-1 0 1,0 0-1,1 0 0,-1 0 1,0-1-1,0 1 0,1-1 1,-1 0-1,0 0 0,0 0 1,1 0-11,-2-1 20,0 0 1,0 1-1,-1-1 1,1 0-1,-1 0 1,1 0-1,-1 0 1,0 0-1,1 0 1,-1 0-1,0 1 0,0-1 1,-1 0-1,1 0 1,-1-2-21,1-4-94,0 6 93,0 0 1,-1 0-1,1 0 0,-1 0 0,1 0 1,-1 0-1,0 0 0,0 0 0,0-1 1,0 2 1,0-1-1,0 0 0,0 0 0,0-1 0,1 1 0,-1 0 1,1 0-1,0 0 0,-1-1 0,-7-58-374,0 16 364,4 10-118,4 32 127,-4-10-14,3 12 5,1 0 1,0 0-1,-1-1 1,1 1-1,0 0 0,0-1 1,0 1-1,0 0 1,0-1-1,0 1 0,0 0 1,1-1-1,-1 1 1,0 0-1,1 0 1,-1-1-1,1 1 0,-1 0 1,1 0-1,0 0 1,0-1 9,3-11-39,-4 12 39,1 1 0,-1-1 0,0 0 0,0 1 0,0-1 0,0 0 0,0 1 0,1-1 0,-1 0 0,0 1 0,1-1 0,-1 1 0,0-1 0,1 0 0,0 1 0,2-10 0,2-71 197,-5 79-179,0 0 0,-1 0 0,1 0 0,-1 0-1,1 1 1,-1-1 0,0 0 0,0 0 0,0-1-18,-5-11 84,5 8-69,-3-27 328,4 30-367,0 3 24,0-1-1,0 1 1,0 0 0,0 0-1,0-1 1,0 1 0,0 0 0,0-1-1,-1 1 1,1 0 0,0 0-1,0-1 1,0 1 0,0 0 0,-1 0-1,1-1 1,0 1 0,0 0-1,-1 0 1,1 0 0,0-1 0,0 1-1,-1 0 1,1 0 0,0 0-1,0 0 1,-1 0 0,1 0 0,-4-1-16,0-11 245,3 11-207,0 0 0,0 0 0,-1 1 0,1-1 0,0 1 0,0-1 0,0 1 0,-1-1 0,1 1 0,0 0 0,0-1 0,-1 1 0,1 0 0,0 0 0,-1 0 0,0 0-22,2 0-112,4-4 43,3 2 66,-6 1 5,3-4 9,10-7 101,-12 11-114,-2 1-12,0-1 0,0 1 0,1 0 1,-1 0-1,1 0 0,-1-1 0,0 1 1,1 0-1,-1 0 0,0 0 0,1 0 1,-1 0-1,1-1 0,-1 1 0,0 0 0,1 0 1,-1 0-1,1 0 0,-1 0 0,0 0 1,1 1-1,-1-1 0,1 0 14,9 0-75,-8 0 5,-1 2 69,0-1 0,0 1 0,0-1 0,0 1 0,-1-1 0,1 1 0,0-1 0,-1 1 0,1 0 0,-1-1 0,0 1 0,1 0 0,-1-1 0,0 1 0,0 0 1,-1 26 57,0-18-104,1 39-107,0 22-454,4 23 608,-1-46-88,-2-24 96,3 19-8,1 18 37,1-10-106,-3-36-3,-1 0 1,-1 0 0,0 4 71,-1-18 32,0-1 22,0 0-6,2 1 26,3 2-31,-4-2-54,-1-1-149,0 0 48,1 0 54,2 2 20,-2-1-79,-1-1 5,0 0-85,0 0 47,0 0-58,0 0-186,0 0-961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31:52.99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311 349 480,'-8'3'109,"1"0"0,0 0 1,-1 0-1,1-1 0,-1-1 0,0 1 1,1-1-1,-8 0-109,10-1 66,1 0-1,0 0 1,-1 0 0,1-1-1,0 0 1,-1 0 0,1 0 0,0 0-1,0-1 1,0 1 0,0-1-1,0 0 1,0-1 0,0 1 0,1 0-1,-3-3-65,-4-4 87,8 8-61,0 0 1,0-1-1,0 1 1,0-1 0,1 0-1,-1 0 1,0 1-1,1-1 1,-1-2-27,-4-7 60,0 0 1,1-1 0,1 1 0,-1-1 0,-1-11-61,1 3 22,3 11-22,0 0 0,0 0-1,1 1 1,0-10 0,-1 5-83,2 11 63,0 0-1,-1 1 1,1-1 0,0 0 0,0 0-1,0 0 1,0 1 0,0-1-1,0 0 1,1 0 0,-1 0 0,1 1-1,-1-1 21,1 0 39,-1 0-1,1 1 1,-1-1 0,1 0-1,-1 0 1,0 0-1,0 1 1,0-1 0,0 0-1,0 0 1,-1-1-39,1 1 37,0 0-1,0 0 1,0 1 0,0-1-1,0 0 1,0 0 0,0 0-1,0 1 1,1-1 0,-1 0-1,1 0 1,-1 1 0,2-2-37,0-2 0,1 0 0,-1 1 0,0-1 0,0 0 0,-1 0 0,1 0 0,-1 0 0,0-1 0,-1 1 0,1-2 0,3-3 61,-1 1 671,-5 8-496,-2 4-273,3-3-22,1 0 16,0 0 81,-5 20 20,-15 3 428,20-23-652,0 0 54,0 0 86,0 0 159,0 0-26,0 0-43,0 0-22,0 0 12,0 0-6,0 0 26,0 0-20,0 0 20,0 0-31,0 0-43,0 0-112,0 0 48,0 2 75,1-1 0,-1 0 0,1 1 0,-1-1-1,1 0 1,-1 1 0,0-1 0,0 1 0,0-1 0,0 0 0,0 1 0,0-1 0,0 2-11,0-2-25,0 0 25,0-1 139,-3 17 431,2-13-620,1-1 27,0 0 0,0 0 0,1 0 0,-1 0 0,1 0 0,-1 0 0,1-1 0,1 3 23,-1 3 42,-1-6-31,1 0 0,-1 0 1,0 0-1,1 0 0,-1-1 0,1 1 0,-1 0 1,1 0-1,0-1 0,0 1 0,0 0-11,0 1-10,-1-1-1,0 0 1,1 1 0,-1-1-1,0 1 1,-1-1 0,1 3 10,-1 1-51,0 13 141,0-16-63,1 1 1,-1-1-1,1 1 1,0 0-1,1-1 1,-1 1-1,0-1 1,2 3-28,-2-1-28,1 0 1,0 0 0,-1 0-1,0-1 1,0 1 0,0 0-1,-1 3 28,0-3 36,0 0-1,1 1 1,0-1-1,0 0 1,1 1-1,0 2-35,1 2 1,0 0 1,-1 1-1,-1-1 0,0 0 1,0 1-1,-1-1 0,0 0 1,-2 6-2,1-2 11,-1 7 36,-9 29 23,11-44-97,1-4-90,0-2 115,0 1-1,0-1 1,0 1 0,0-1-1,0 1 1,0-1 0,0 0-1,0 1 1,0-1 0,0 1-1,0-1 1,0 1 0,-1-1 0,1 1-1,0-1 1,0 1 0,0-1-1,-1 0 1,1 1 0,0-1-1,-1 1 3,-1 4 161,2 2-135,0 1-20,0 14-153,1-19 189,-1 0 1,0 0-1,0 0 0,0 0 1,-1 0-1,1 0 1,-1 0-1,1-1 0,-2 3-42,2-4-64,-3 6 54,3-4 278,-3-10-126,-2-6-88,4 10-55,0 0-1,0 0 1,0 0 0,0 0-1,1 0 1,-1 0 0,1 0-1,-1-1 2,1-2-56,-1 0 1,0 0-1,0-1 1,0 1-1,-1 0 56,0 0-53,1 0 0,0 0-1,0 0 1,0 0 0,1 0 53,-1-4-13,0 0-1,-1 1 1,0-1 0,0 1-1,-2-3 14,2 3-75,-1-1 0,1 1 0,0 0 0,1-1-1,0-2 76,-3-115-80,3 118 97,1 7-54,0 0-1,0 0 1,0 0 0,0 0-1,0 1 1,0-1 0,0 0-1,1 0 1,-1 0-1,0 0 1,1 0 0,0 0-1,0 1 1,-1-1 0,1 0-1,0 0 1,0 1 0,1-2 37,-1 2-214,0 3 209,1-1 0,-1 0 1,0 1-1,0-1 0,1 1 0,-1 0 0,-1-1 0,1 1 1,0 0-1,0-1 0,0 3 5,5 10-102,-2-4 104,0 0 1,0 0-1,-1 0 0,0 1 1,0 0-1,-1 0 1,-1 0-3,3 16-39,-3-23 62,0-1-1,0 1 1,-1 0 0,1 0 0,-1-1 0,0 1 0,0 0 0,0 0-23,-3 24 38,2-19-4,0 1 1,-1 0-1,0 0 1,-1 4-35,-2 4 11,2 0 1,0 0-1,1 0 1,1 0-1,0 0 1,2 13-12,0-2 80,-1-27-64,0 0 1,0 0 0,1 1-1,-1-1 1,1 0-1,0 0 1,0 0-1,-1 0 1,2 1-17,-1-1-13,0-1 1,0 1 0,0 0-1,-1 0 1,1 0-1,-1 0 1,1 0 0,-1 0-1,0 1 13,0 9 31,1-1 0,0 0 0,0 0 0,1 0 0,2 7-31,-3-15 59,0 1 0,-1-1 0,0 1 0,1 0 0,-1-1 0,0 1 0,-1-1 0,1 1 1,-1 0-1,1-1 0,-1 1 0,0-1 0,-2 4-59,2-6 8,0-1-7,1 1 0,-1-1 0,1 1 0,0-1 0,-1 1 0,1-1 0,0 1 0,0-1 0,-1 1-1,1-1 1,0 1 0,0 0 0,0-1 0,0 1 0,0-1 0,0 1 0,0 0 0,0-1 0,0 1 0,0-1 0,0 1 0,0-1 0,0 1 0,0 0 0,0-1-1,0 1 6,0 0 0,1 0 1,-2-1-1,1 1 0,0 0 0,0 0 1,0 0-1,0 0 0,0-1 0,-1 1 1,1 0-1,0 0 0,-1-1 0,1 1 1,0 0-1,-1 0 0,1-1 0,-1 1 0,1-1 1,-1 1-1,0 0 0,1-1 0,-1 1 1,1-1-1,-1 1 0,0-1 0,0 1 1,1-1-1,-1 0 0,0 1 0,0-1-6,-3 2-7,4-1 22,-1-1-1,1 1 0,-1 0 0,1-1 0,-1 1 1,1 0-1,0-1 0,-1 1 0,1 0 0,0 0 1,0-1-1,0 1 0,-1 0 0,1 0 0,0 0-14,-4 11-42,-8 10-120,8-16 210,1 1 1,-1-1-1,-1 0 1,1 0-1,-1 0-48,5-4-9,-1-1-1,1 1 1,0-1-1,0 1 1,-1-1-1,1 1 1,0 0-1,1-1 1,-1 1-1,0-1 1,0 1-1,1-1 1,-1 1-1,1-1 1,-1 1 9,2 5 41,0 4 356,2-9-139,10-13 21,-13 9-253,0 1-26,0 0 0,0-1 0,0 1 0,0-1 0,0 1 0,-1-1 1,1 1-1,-1-1 0,1 0 0,-1 0 0,6-12-17,1 2-4,-6 10 12,1-1-1,-1 1 1,1-1 0,-1 1 0,1 0-1,0 0 1,0 0 0,0 0 0,0 0-1,0 1 1,2-2 9,30-27-219,-24 22 234,-6 4-21,1 1 0,-1-1 0,-1 0 0,1 0 0,-1 0 0,3-4 6,-2 4 7,0-1-1,-1 1 1,1 0 0,1 0-1,-1 1 1,1-1 0,0 1-7,17-15 1,-12 8-16,-6 5 9,1 0 0,0 0 0,0 0 0,0 1 0,1 0 0,-1 0 0,1 1 0,0-1 0,6-1 6,-3 0-19,-7 4 15,1 0 0,-1 0-1,1 0 1,-1 1 0,0-1 0,1 0 0,-1 1-1,1 0 1,-1-1 0,1 1 0,0 0-1,1 1 5,-2-1 3,1 0-1,-1 0 1,1 0-1,-1 0 0,0 0 1,1 0-1,-1-1 1,1 1-1,-1-1 0,0 0 1,1 0-1,-1 0 1,0 0-1,0 0 0,0 0 1,0 0-1,0-1 0,0 1 1,0-1-1,0 1 1,0-1-1,-1 0 0,1 0 1,-1 0-1,1 0 1,-1 0-1,0 0 0,0 0 1,1-2-3,15-19 346,-15 17-386,1 0 0,1 0-1,-1 0 1,1 0-1,0 0 1,0 1-1,1 0 1,-1 0-1,1 0 1,2-1 40,0-1-86,-6 6 16,-1 1 22,0 0-10,9-10-1,6 7-115,-13 3 190,-1-1-1,1 1 0,0 0 0,-1-1 0,1 1 0,0-1 0,-1 1 1,1-1-1,1-1-15,11-3 77,-13 4-76,1 1 0,-1-1 0,1 1 1,-1-1-1,1 0 0,-1 1 0,1-1 1,-1 0-1,0 0 0,1 0 0,-1-1-1,11-7-31,-11 8 44,0 1-1,0-1 0,0 0 0,0 0 1,-1 1-1,1-1 0,0 0 1,0 0-1,0 0 0,-1 0 0,1 0 1,0 0-1,-1 0 0,1 0 0,-1-1 1,1 1-1,-1 0 0,0 0 1,1 0-1,-1 0 0,0-1 0,0 1 1,0 0-1,0 0 0,0-1 0,0 0-12,0 0 3,0-1-1,0 0 0,-1 0 0,1 1 0,-1-1 1,1 0-1,-1 1 0,0-1 0,0 0 0,0 1 1,0-1-1,-1 1 0,1 0 0,0-1 0,-1 1 1,0 0-1,-1-1-2,-2-5-21,0 1 1,1-1-1,0 0 1,0 0 0,0 0-1,-1-6 21,-5-3 55,9 16-46,-1-1-1,1 0 0,0 0 1,-1 0-1,1 0 1,0 0-1,0 0 1,1 0-9,-13-71-235,10 63 223,1 1 1,1-1-1,-1 1 0,1-1 0,1-8 12,0 14 12,-1 0 0,0 0-1,0 0 1,0 0 0,0 0-1,0 0 1,-1 0-1,0 0 1,0 0 0,0 1-1,0-1 1,0 1 0,-1-1-1,0 1 1,0 0-12,-5-7 4,-2 1 1,1 1-1,-1-1 0,-4-1-4,9 7-22,0 0-1,-1 1 1,1-1 0,-1 1-1,1 1 1,-1-1-1,0 1 1,0 0-1,0 0 1,0 0-1,0 1 1,0 0-1,0 0 1,0 1 22,6-2-8,-1 1 0,1 0 1,0 0-1,-1 0 0,1 0 0,-1 0 0,1 0 1,0 0-1,-1 0 0,1 0 0,-1 0 1,1 0-1,-1 0 0,1 0 0,0 0 1,-1 1-1,1-1 0,-1 0 0,1 0 1,0 0-1,-1 1 0,1-1 0,0 0 1,-1 0-1,1 1 0,0-1 0,-1 0 0,1 1 1,0-1-1,0 0 0,-1 1 0,1-1 1,0 0-1,0 1 0,0-1 0,0 1 1,-1-1-1,1 0 0,0 1 0,0-1 1,0 1-1,0-1 0,0 0 0,0 1 1,0-1-1,0 1 0,0-1 0,0 1 0,0-1 1,0 0-1,1 1 0,-1-1 0,0 1 1,0-1-1,0 0 0,0 1 0,1-1 1,-1 0-1,0 1 0,0-1 0,1 0 1,-1 1-1,0-1 0,1 0 8,17 22-319,-12-18 306,-1 0 0,0 0 0,1-1 0,0 0 1,0 0-1,0 0 0,0-1 0,1 1 0,-1-1 0,6 0 13,12 2 28,0 0 0,9-2-28,-8 0-77,26 1 282,-30-2-269,-1 0-1,1 2 1,-1 0-1,19 6 65,-36-8-20,0 0 0,-1 0 0,1 1 0,-1-1 0,1 1-1,-1 0 1,1-1 0,-1 1 0,0 0 0,0 0 0,0 1 0,0-1 0,-1 0 0,1 1-1,0-1 1,-1 1 0,0-1 0,0 1 0,1 0 0,-1 0 0,-1-1 0,1 1-1,0 0 1,-1 0 0,0 0 0,1 0 0,-1 1 20,0 10-107,0 1 0,-1 0 0,0 0 1,-3 12 106,0-5-112,-3 20 90,2 0 1,0 35 21,5-72 4,1 1 1,0-1-1,0 1 0,1-1 1,-1 1-1,1-1 1,0 0-1,1 0 0,0 1-4,0 0-8,0 1 1,-1-1-1,1 1 0,-1-1 0,0 3 8,1 6-1,1 8 23,-5-2 405,0 1-1,-4 19-426,3-3 27,2-33-23,1 0 0,-1-1-1,-1 1 1,1 0 0,-1-1 0,1 1-1,-1 0 1,-1-1 0,1 1-1,-2 3-3,-9 21 774,11-27-790,-1 3 108,-8 7 56,9-10-186,-3 4-126,5-3-2850,7 4 1222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32:05.54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121 317 320,'0'-1'21,"0"1"0,0 0 1,0-1-1,-1 1 0,1 0 0,0-1 0,0 1 1,0-1-1,0 1 0,0 0 0,0-1 0,0 1 1,0 0-1,0-1 0,0 1 0,0-1 0,0 1 1,0 0-1,0-1 0,0 1 0,0-1 0,0 1 1,0 0-1,0-1 0,1 1 0,-1 0 0,0-1 1,0 1-1,0 0 0,1-1 0,-1 1 0,0 0 1,1-1-22,2-7 431,6-14 203,13-35-298,-21 53-277,0 1 0,-1-1 0,1 1 0,-1-1 0,0 1-1,0-1 1,0 1 0,-1-1 0,1 1 0,-1-1 0,0 1-1,0-1 1,0 1 0,0 0 0,-1-1 0,1 1 0,-1 0 0,0 0-1,0 0 1,0 0 0,0 0 0,0 1 0,-1-1 0,1 1-1,-1-1 1,0 1 0,0 0 0,0 0 0,-1-1-59,-35-11 96,29 10 245,7 4-293,0-1 0,1 0-1,-1 0 1,0 0 0,1 0-1,-1-1 1,1 1 0,-1-1 0,1 0-1,-1 1 1,1-1 0,0 0 0,0 0-1,0-1 1,0 1 0,1 0-1,-1-1 1,0 1 0,1-1-48,-2-3 29,2 5-27,1 0-1,-1 0 1,1 0 0,-1 0-1,1 0 1,0 0-1,0-1 1,-1 1 0,1 0-1,0 0 1,0 0-1,0-1 1,1 1 0,-1 0-1,0 0-1,0 0-5,0 1-1,0 0 1,-1-1-1,1 1 1,0 0 0,0-1-1,0 1 1,0 0-1,0-1 1,0 1-1,0 0 1,0-1 0,0 1-1,0-1 1,1 1-1,-1 0 1,0-1-1,0 1 1,0 0 0,0-1-1,0 1 1,1 0-1,-1-1 1,0 1-1,0 0 1,0 0 0,1-1-1,-1 1 1,0 0-1,1 0 1,-1-1-1,0 1 1,0 0 0,1 0-1,-1 0 1,0 0-1,1-1 1,-1 1-1,1 0 1,-1 0 5,3 1-38,0 0 0,-1 0-1,1 0 1,0 1 0,0-1 0,-1 1 0,1-1 0,-1 1 38,2 2-4,0 0 1,0 0-1,0 1 1,-1-1 0,0 1-1,0-1 1,0 1-1,-1 0 1,0 0 0,0 0 3,7 13 124,-7-13-135,-1-1 0,1 1 1,-2 0-1,1 0 0,0-1 0,-1 1 0,0 0 0,0 0 0,0 0 0,-1-1 0,0 1 1,1 0-1,-2 0 11,-1 25 136,3-26-120,-1 0 0,1 0 0,-1 0-1,0 0 1,0-1 0,-1 3-16,0-2-14,1-1 0,0 1 0,0 0 0,1 0 0,-1 0 0,0 2 14,1-4-15,0 0 1,0 0-1,-1 0 1,1 0-1,-1 0 1,0 0-1,0 0 1,0 0-1,0 0 15,0 0-6,0 0-1,0 0 0,1 0 0,-1 0 0,0 0 0,1 0 0,-1 0 0,1 0 1,0 1 6,-1 1 10,1 1 0,-1-1 1,0 1-1,-1-1 0,1 0 1,-1 0-1,0 1-10,-6 22 136,0 21-62,3-11-154,5-35 83,0 1-1,-1-1 1,1 0-1,-1 1 1,0-1-1,0 0 1,0 0-1,0 1 1,0-1-1,-1 0 1,1 0-1,-1 0 1,1 0 0,-1-1-1,1 1 1,-1 0-1,0-1 1,0 1-1,-2 0-2,2 2-32,2-3 32,0-1 1,0 1 0,0-1 0,0 1-1,0-1 1,-1 1 0,1-1 0,0 1-1,0-1 1,0 1 0,-1-1 0,1 1-1,0-1 1,0 1 0,-1-1 0,1 1-1,-1-1 1,1 0 0,0 1 0,-1-1-1,1 0 1,-1 1-1,0 0 96,1 4-176,1 3 67,8 9 112,1-1-214,10 21 108,-19-34-7,0 0 0,0 0-1,0 0 1,-1 0 0,1 1 0,-1-1 0,0 0 0,0 2 14,8 19 112,-7-2-180,-1-13 83,1-1 0,-1 1 0,-1-1 0,0 1 0,0-1 0,0 1 0,-2 1-15,2-4 30,0 0-1,-1 0 0,2-1 1,-1 7-30,-1 7-112,-2 23 89,-2 7 83,5-41-44,1-1 0,-1 1 0,1 0 0,0 0 0,1-1 0,0 1 0,0 0 0,2 2-16,-3-4-78,-1-5 67,1 0 1,0 0-1,0 0 1,0 0-1,0-1 1,0 1-1,1 0 1,-1 0-1,0 0 1,0-1-1,0 1 1,1 0-1,-1 0 1,0 0-1,1-1 1,-1 1-1,1 0 1,-1-1-1,1 1 1,-1 0-1,1 0 11,7 13 160,-8-13-74,0-1-60,1 1-159,11 10 67,-11-10 76,-1-1 0,1 1 1,-1 0-1,1-1 0,0 1 1,-1-1-1,1 1 0,0-1 1,-1 0-1,1 1 0,0-1 1,-1 0-1,1 1 0,0-1 1,0 0-1,-1 0 0,1 0 1,0 1-1,0-1 0,-1 0 1,1 0-1,0 0 0,0 0 1,0 0-1,0-1-10,9 1 35,0 0 0,1-1 1,-1 0-1,0-1 0,0 0 1,0 0-1,-1-1 0,1 0 0,-1-1 1,1 0-1,-1-1 0,0 0 0,0-1-35,25-23 66,-25 21-79,0 0 0,0 1 0,1 0 0,0 1-1,1-1 14,16-4-92,-20 9 76,0-1 1,0 1-1,0-2 1,2-1 15,-6 4 15,-1 0 0,1 0 1,-1 0-1,1 0 0,-1 0 1,1 0-1,0 1 0,0-1-15,-2 1-85,-1 0 58,6 1 65,-4-1-34,-1 1 0,0-1 0,1 1 0,-1-1 1,1 0-1,-1 0 0,0 0 0,1 0 0,-1 0 0,1 0 0,-1 0 1,1 0-1,-1-1 0,0 1 0,1-1 0,-1 1 0,0-1 0,1 1 1,-1-1-1,0 0 0,0 1 0,1-1 0,-1 0 0,0 0 0,0 0 1,0 0-1,0 0 0,0-1-4,3-2 8,-1-1 1,-1 0 0,1 1-1,-1-1 1,0 0-1,0 0 1,0-2-9,1-4 58,-1-1-1,0 1 1,-1-1 0,0 1 0,-1-1 0,-1-7-58,2-35 165,0 16-254,-1 28 69,0 0 0,0 0-1,3-10 21,2-21 166,-4 37-90,0-2-82,1 0 1,0 0-1,0 1 0,0-1 1,1 0 5,-1 2-36,-1-1 0,1 1 1,-1 0-1,0 0 0,0-3 36,-1 3-35,1 0-1,0 0 1,0 0 0,0 0-1,1 0 1,-1 0-1,2-1 36,10-19 83,-2 0-1,8-21-82,-16 36 11,-1 0-1,-1-1 0,1 0 1,-1 1-1,-1-1 0,0 0 0,-1-8-10,1-3 275,-8-29 178,8 45-463,-1 1-1,0-1 1,0 1-1,0-1 0,0 1 1,-1-1-1,0 1 11,0-1 6,1 1 0,-1-1 0,1 1 0,0-1 0,0 0 0,1 1 0,-1-1-6,1 0 29,-1-1-1,1 1 1,-1 0-1,-1 0 1,0-3-29,0 3 47,1 0 0,0 0 0,0-1 1,0 1-1,1-3-47,-8-35 235,8 42-225,-1 0 1,1 1-1,0-1 1,0 0 0,0 1-1,-1-1 1,1 0-1,0 1 1,-1-1-1,1 0 1,0 1 0,-1-1-1,1 1 1,-1-1-1,0 0-10,-3-7 60,-13 7 154,-4 1-150,-9 7 251,20-5-239,0 1 0,-1-2 0,1 1-1,-10-1-75,15-1-3,0 1-1,1 0 0,-1-1 0,0 1 1,0 1-1,1-1 0,-1 1 1,1 0-1,-1 0 0,1 0 0,0 0 1,0 1-1,0 0 0,0 0 0,0 0 1,1 0-1,-1 1 0,1-1 0,0 1 1,-3 4 3,3-2-21,0 1 1,0-1-1,0 1 1,1 0-1,0 0 1,0 0-1,1 0 1,0 0-1,0 0 1,0 0-1,1 1 1,1-1-1,-1 3 21,8 20-144,-8-23 128,1-1 0,0 1 0,1 0 1,-1 0-1,1-1 0,2 5 16,-1-5-14,-1 0 1,-1 0 0,1 0-1,-1 1 1,0-1-1,0 4 14,-1-6-96,0 1-1,1-1 1,-1 0 0,1 1-1,0-1 1,0 0-1,1 0 1,-1 0 0,1 1-1,0-1 1,0-1 0,0 1-1,0 0 1,2 0 96,4 5-2336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32:47.42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651 50 736,'0'0'224,"-17"-9"949,3 5-999,10 3-139,1 1 1,-1-1 0,1-1 0,0 1 0,-1 0 0,1-1 0,0 0-1,0 0 1,-1 0-36,0 0 41,0 0 1,0 0-1,0 0 0,0 0 0,0 1 1,-1 0-1,1 0 0,-1 0 0,1 1 0,-1-1 1,-3 1-42,-36-5 181,39 5-145,0 0 0,0 0 0,0 0 0,0 1 0,0 0 0,0 0 0,0 0 1,0 0-1,0 1 0,0 0 0,1 0 0,-1 0 0,1 0 0,-1 1 0,1 0 0,0 0 0,-1 0-36,-30 25-85,-25 21 288,21-11-465,26-18 404,12-18-152,0 0 0,0 1 0,-1-1 1,1 0-1,-1 0 0,1 0 0,-1 0 0,0 0 0,1-1 0,-2 1 10,-11 10 10,12-10 15,0 0 0,0 0 1,-1-1-1,1 1 0,-1 0 0,0-1 1,0 1-26,0 0-13,0-1 0,0 1 1,0 0-1,0 0 1,0 0-1,0 1 1,0 0 12,-17 12 173,19-15-184,0 1 0,0 0 0,0-1 0,1 1 0,-1 0 0,0 0 0,0 0 0,0 0 0,1 0 0,-1 0 0,0 0 0,1 0 0,-1 0 0,1 0 0,-1 0 0,1 1 0,0-1 0,-1 0 0,1 0 0,0 0 0,0 2 11,0 30-96,1-16 71,1 7-77,-1-19 86,0 0 0,-1 1 0,1-1 0,-1 0 1,0 0-1,-1 5 16,-5 39 13,2-1 0,2 42-13,-8-17 59,10-49-44,-1-7 12,2 1 0,0 0 0,3 17-27,-1-17-133,-1-1 1,-1 5 132,1-4 84,-1 0 1,3 3-85,-1-6-18,0 0 0,2-1 1,0 3 17,2 12-5,0 0-49,-4-21 51,-1 0 0,0 0 0,0 0 0,0 1 0,-1-1 0,-1 0 0,1 3 3,3 48 112,1 13-59,-4-68-55,-1 1 1,-1 0-1,1 0 0,-1 0 1,1-1-1,-1 1 1,-1 0-1,1-1 0,-1 1 1,0 1 1,0-1 17,0 0 0,0 0 1,1 0-1,0 1 0,-1 3-17,0 3 31,0-3 66,1 0 0,1 1-1,0 4-96,-2 20 254,2-31-266,0 0 0,0 0-1,0 0 1,0 1 0,1-1 0,-1 0-1,1 0 1,0 0 0,0 0 12,0 1 7,0 0 0,0 0 0,0 0 0,-1 1 1,1 1-8,7 98 293,-8-86-287,-1-3 5,1-1-1,1 0 0,0 1 1,2 0-11,-2-10 29,-1 1 1,1-1-1,-1 0 1,0 0 0,0 1-1,0-1 1,-1 0-1,0 0 1,0 1-1,0-1 1,0 0-1,-1 0 1,-1 2-30,-3 4 151,1-2-27,-1-1-1,1 1 0,-2-1 0,1 0 1,-3 1-124,0 6 104,8-13-101,0-1 0,0 1-1,0-1 1,0 1 0,0 0-1,0-1 1,0 0-1,0 1 1,-1-1 0,1 0-1,0 0 1,-1 1-1,0-1-2,1 0 30,-1 0 0,0 0 0,0 1 0,0-1 0,1 1 0,-1 0 0,0-1 0,1 1 0,-1 0-30,1 0 48,0 0-1,0-1 1,0 1 0,-1-1 0,1 1 0,0-1-1,-1 0 1,0 0 0,1 0 0,-1 1 0,0-1 0,1-1-1,-1 1 1,0 0 0,-2 0-48,2 0 8,0-1 1,0 1-1,-1-1 0,1 1 1,0 0-1,0 0 0,0 0 0,0 0 1,0 1-1,0-1 0,0 0 1,0 1-1,1 0 0,-2 0-8,-17 12 263,12-9-245,7-4-9,1-1 1,-1 1 0,0-1-1,0 1 1,0-1 0,0 1 0,0-1-1,0 0 1,0 1 0,0-1-1,0 0 1,0 0 0,0 1-10,0-1-38,1 0-20,0 0 15,0 0 80,0 0 11,2 0-18,-1 1-1,0 0 0,1-1 0,-1 1 0,0-1 0,1 1 0,-1-1 0,1 0 0,-1 0 0,1 0 0,0 0-29,56 3 82,-35-1-187,0-1-1,0-2 1,1 0 105,23-2-5,16 2 5,-58 1-33,19-1 180,-19 0-177,-1 0 1,0 1-1,1 0 0,-1 0 1,1 0-1,-1 1 0,0-1 1,2 2 29,20 6-227,-17-5 301,1 0 0,-1 0-1,8 0-73,-9-1-40,0 0-1,0 0 0,0 1 0,7 4 41,-7-4 7,-1 0 0,1 0 0,0-1 0,0 0 0,8 1-7,7 0-20,0 0 0,1 1 0,-1 2-1,-1 0 1,18 8 20,54 20-341,-52-21 422,-26-8-42,-1-1-1,0 2 1,1 0-39,21 16-126,-30-17 93,0-1 1,0 0-1,0 0 0,1 0 0,-1-1 1,1 0-1,0 0 0,0-1 1,0 0-1,1-1 33,46 2-36,-11-1-190,25 6 226,-21-3-288,0-1-1,31-3 289,17 1-20,-30 3 101,54 1-546,-78-4 242,0 2 0,0 2-1,6 3 224,31 4-210,31-2-299,-68-9 508,0 3 0,-1 1 0,29 9 1,-36-4 68,-20-6-24,0-1 0,0 0 0,1-1-1,-1 0 1,1-1 0,4-1-44,-15-1 0,62 0 59,55-7-59,-73 1 99,112-16 111,-121 15-271,0-3 1,-1 0 0,3-4 60,-3-2-62,-1-1 1,13-9 61,-35 18 53,1 1 1,0 1-1,0 1 1,1 0-1,-1 1 0,9 0-53,32-4 131,16 2-131,3 0-94,99-20 105,17-2 432,-129 21-330,-17 1-129,0 2-1,0 2 1,0 2 0,12 3 16,-8 3 58,0 3 1,9 3-59,-20-3 50,0-2 0,30 2-50,80 0 187,-47-4-16,260 10-75,7-19 38,-303 2-105,1-3 0,33-7-29,47-14 6,-116 23 11,-1 1 1,10 1-18,39-2 2,50-15 89,-92 15-571,13 1 480,-49 2 85,-1 0-37,0 0-112,0 0-21,0 0-48,0 0 37,-15 0-272,13-1 354,-1 0 0,1 0 0,-1 0 0,1 0 1,0 0-1,0 0 0,-1-1 0,1 1 1,0-1-1,0 0 0,0 1 0,0-1 0,1 0 1,-1 0-1,0 0 0,1-1 0,0 1 1,-1 0-1,1 0 0,0-1 0,0 1 0,0-1 1,0 1-1,1-1 0,-1 1 0,1-1 1,-1 1-1,1-1 0,0 0 0,0 1 0,0-1 1,1 1-1,-1-1 0,0 0 0,1 1 1,0-2 13,3-8-66,-3 9 48,1 0 1,-1 0 0,0-1 0,1 1-1,-1 0 1,1 0 0,1 0 17,1-4-26,1 0 0,-1 0 1,-1-1-1,1 1 0,-1-1 1,1-3 25,0 0 69,0-11-28,-3 18-29,-1 1 1,1-1-1,0 1 0,-1-1 1,2 1-1,-1 0 1,2-4-13,2-4-47,0 0 1,-1-1-1,0 0 1,-1 0-1,-1 0 1,1-1-1,-2 1 1,1-8 46,3-26-338,6-48 339,-6 51 145,1-1 1,2 0-147,15-89-28,-12 62 205,-8 49 56,-1-1 0,-1-1-233,2-22 3,-1 2 14,-2-30-17,-1 20 117,-9-184 1141,15 138-1279,-6 89 58,0 0 1,-1 0-1,0-4-37,-1 4 43,1-1-1,1 1 1,0-5-43,0-3 86,-1 1 0,-1-1 1,-3-10-87,1 2 61,-6-23-605,-8-22 544,18 68-41,1 0 1,-1 1 0,1-1-1,-1 0 1,1 0 0,1-3 40,-2-17-36,0 21 21,1 0 0,0 0 0,0 0 0,0 0 0,0 0 0,1 0 0,0-1 15,0-12-428,-1 15 422,0 1-1,0 0 0,0-1 1,1 1-1,-1-1 1,0 1-1,0 0 1,0-1-1,0 1 1,0-1-1,1 1 0,-1 0 1,0-1-1,0 1 1,1 0-1,-1-1 1,0 1-1,0 0 0,1 0 1,-1-1-1,1 1 7,-1 0-2,0-1 0,1 1-1,-1-1 1,1 1 0,-1-1-1,0 1 1,1 0 0,-1-1-1,0 1 1,1-1 0,-1 0-1,0 1 1,0-1 0,0 1-1,1-1 1,-1 1 0,0-1-1,0 1 1,0-1 0,0 0 0,0 0 2,0 0-2,0 0 0,0 1 0,0-1 0,0 0 0,0 0 0,0 0 1,0 0-1,0 0 0,-1 0 0,1 0 0,0 1 0,-1-1 1,1 0-1,0 0 0,-1 0 0,1 1 0,-1-1 0,1 0 0,-1 0 1,0 1-1,1-1 0,-1 1 0,0-1 0,1 0 0,-1 1 1,0-1-1,0 1 0,1 0 0,-1-1 0,0 1 2,-3-1-11,0 0-1,0 1 1,0-1 0,1 1-1,-1 0 1,0 1 0,-1-1 11,-11 1-9,-17-3 223,0-1 0,-3-2-214,3 1 111,-1 0 0,-4 3-111,-155 1-170,164 2 265,24-1-69,1-1-1,-1 1 1,0-1 0,1 0-1,-1 0 1,0 0 0,1-1-1,-1 0 1,1 0-1,-3 0-25,-1-2 74,-1 0 0,0 0 0,0 1 0,0 1-1,0-1 1,-8 1-74,-26-7 277,21 8-4287,18 0 3018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30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77 1984,'24'-14'7971,"46"-21"-6897,-57 29-852,1 2 0,-1-1 0,1 2 0,0 0 0,-1 0 0,1 1 0,4 1-222,-12 1 8,0 0-1,1 0 1,-1 1-1,0 0 1,0 0 0,0 1-1,-1-1 1,1 1-1,0 1 1,-1-1 0,1 1-1,-1 0 1,0 0-1,1 0 1,-2 1-1,1 0 1,0 0 0,-1 0-8,2 2 0,0 0 1,-1 0 0,0 1 0,0 0 0,0-1 0,-1 2-1,0-1 1,-1 0 0,1 1 0,-1 0 0,-1-1-1,0 1 1,1 5-1,1 9 121,-1 1-1,-1 16-120,-1-15 111,1-8-69,0 0-1,1 0 1,2 3-42,3 20 115,-4-26-378,-1-1 0,1 0 0,1-1 0,0 1 0,1-1 0,6 9 263,-11-18-2107,-1-2 123,0 0-1893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2:31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669 87 832,'-2'0'229,"3"0"-118,4-2-67,-4 1-129,-1 1 37,3 16 1594,-2-11-1510,-1-1 1,0 1-1,-1 0 0,1 0 0,-1-1 0,0 1 1,0 0-1,0-1 0,-1 1 0,0-1 0,0 1 1,0-1-1,0 0 0,-1 1-36,-2 4 142,0 0-1,1 1 1,0 0 0,1 0 0,-1 2-142,-9 26 32,11-33 10,1 0 1,0 0-1,0 0 0,0 0 0,1 0 0,-1 0 1,1 2-43,-2 21 387,-2 3-373,2 1 1,1 0 0,3 19-15,-1 5 95,4 40-95,-5-68-32,0-18 139,0-8 111,0-8-95,-5-25-118,0-79 192,5-44-394,0 151 197,-4 19 59,-9 53-102,-7 14 160,19-79-107,0 1 0,1 0 0,0-1 0,0 1 0,1 2-10,-1 4-204,0-10 305,0 8 26,0-7-25,0-9-32,1-1-69,-1 1 0,2 0 0,-1-1 0,2-2-1,4-19 11,-5 1 9,2 1 0,1-1-1,2 1 1,0 0-1,2 1 1,3-6-20,2-3-20,-11 24 27,1 0-1,1 1 1,3-7-7,6-4 112,-9 14-47,-1 1 1,1-1 0,1-5-66,-6 12 48,-9 30 96,-2 16-144,6-17 106,-2 11-156,2 1-1,0 34 51,-3 58-240,8-118 211,-1-3 59,1 1 0,1 0-1,0-1 1,1 1 0,0-1 0,1 1-30,-1-3 6,0 0 0,0 1 0,-2-1 0,1 0 0,-1 1 0,0-1 0,-1 0 0,-1 4-6,-9 30-1,8-31 52,-1 0 0,0 13-51,-12 111 203,14-120-203,1 0 0,1 0 0,1 4 0,0-4-34,-1 0 0,-1 0 0,-1 3 34,1-4 79,0 0 0,1 0 0,1 1-79,0 13-151,7 20 129,-8 44 124,0-93-145,0-1 80,4 9-90,-4-3 58,0-5 43,0-1-46,0-1 0,0 1-1,-1 0 1,1 0 0,0 0-1,-1-1 1,1 1 0,0 0-1,0-1 1,-1 1 0,1 0-1,0 0 1,0-1-1,0 1 1,-1-1 0,1 1-1,0 0 1,0-1 0,0 1-1,0 0 1,0-1 0,0 1-1,0 0 1,0-1-1,0 1 1,0-1-2,1-8-139,0 1 0,0-1-1,1 0 1,0 1 0,3-6 139,5-20-163,-8 18 176,0 0-1,-1 1 0,0-1 1,-1 0-1,-1 0 0,-1 1 0,0-1 1,-1 1-1,0-1 0,-2 1-12,0-7-37,1 0-1,0 0 1,2 0 0,0-16 37,-1-92-32,3 128 25,-1-1 0,1 1 1,0 0-1,-1-1 0,0 1 1,1 0-1,-1 0 0,0-1 7,-4-14 32,-1 34-429,1 0 0,-1 9 397,-15 95 176,8-50-48,1-21-198,7-30-41,-3 20 111,7-30 82,-1 0 0,0 0 0,-2 5-82,3-12 1,0 0 0,0-1-1,0 1 1,-1 0 0,1-1-1,-1 1 1,0-1 0,0 1-1,0-1 1,0 0 0,0 1-1,0-1 1,0 0 0,-2 0-1,2 0 4,-1 0 0,0 0 0,0 0 0,1 0 1,-1 0-1,1 1 0,0-1 0,0 1 0,0-1 1,0 1-1,0 0 0,0 0 0,1 0 0,0 0 1,-1 0-1,1 0 0,0 0 0,0 1 1,1 0-5,-1-2 47,1-1 1,0 0-1,0 0 1,0 0-1,-1 0 1,1 0 0,0 0-1,-1 0 1,1 0-1,-1 0 1,1 0 0,-1 0-1,0 0-47,1 0 2,-1-1-1,1 1 1,-1 0-1,1-1 1,-1 1-1,1-1 1,-1 1 0,1 0-1,-1-1 1,0 1-1,1-1 1,-1 0-1,0 1 1,0-1-2,-1 0-115,5-3 117,-2 3 1,-1 0 0,1-1 0,0 1 0,-1-1 0,1 1 0,-1-1 0,1 1 0,-1-1 0,0 0-1,1 1 1,-1-1 0,0 0 0,1 1 0,-1-1 0,0 0 0,0 1 0,1-1 0,-1 0 0,0 1-1,0-1 1,0 0 0,0 1 0,0-1 0,0 0 0,0 0 0,0 1 0,0-1 0,0 0 0,-1 1-1,1-1 1,0 0 0,0 1 0,-1-1 0,1 0 0,0 1 0,-1-1 0,1 1 0,-1-1 0,1 0-1,-1 1 1,1-1 0,-1 1 0,1-1 0,-1 1 0,1 0 0,-2-1-3,2 0-3,0 1 0,-1-1 1,1 0-1,0 1 0,0-1 1,-1 0-1,1 1 0,0-1 1,0 0-1,0 0 0,0 1 1,0-1-1,0 0 0,0 0 1,0 1-1,0-1 0,0 0 1,1 1-1,-1-1 0,0 0 1,0 0-1,1 1 0,-1-1 1,0 1-1,1-1 0,-1 0 1,1 0 2,11-22 11,-12 23-9,13-23-94,-2 0-1,0-1 1,5-17 92,-12-5 26,-2 39-3,-1 0 0,0 0 0,0 0 0,-1 0 0,-1-4-23,1 3 61,1 1-64,1 7-4,-1 1 1,-1 1 1,0-1 0,1 0-1,-1 0 1,0 0 0,0 0-1,0 0 1,0 0 0,0 0-1,0 0 1,0 0 0,0 0-1,-1 1 6,-6 28-2,-2 0 0,-1 0 0,-13 24 2,21-49-31,-15 26 80,13-25-39,0 0 1,0 0-1,1 1 1,0-1-1,0 3-10,-6 9-69,8-16 69,0 1 0,-1-1 0,1 0 0,0 1 0,0-1 0,1 0 0,-1 1 0,0-1 0,1 1 0,-8 9 149,2-8-68,5-4-73,1 1-1,-1-1 1,0 0-1,1 1 0,-1-1 1,0 0-1,1 1 0,-1-1 1,1 1-1,-1-1 1,1 1-1,-1-1 0,1 1 1,-1-1-1,1 1 1,-1 0-1,1-1 0,0 1 1,-1-1-1,1 1 0,0 0 1,0-1-1,-1 2-7,12-8-112,-5 2 108,1-1-1,-1 0 1,0 0-1,0 0 1,0-1-1,-1 0 1,1 0-1,-2-1 1,1 1-1,0-3 5,10-16 16,-2-1 0,2-7-16,-5 10 120,-1 3-76,-1 0 1,-1-1-1,-1 0 1,-1 0-1,-1 0 0,1-8-44,-4 20-54,1 0 0,1 0 0,-1 0-1,2-1 55,-1 3 6,-1 0 0,0 0 0,0 0 0,-1-1 0,1 1 0,-1-4-6,-1 6-10,1 1 1,-1 0-1,1 0 0,0 0 0,0 0 0,1 0 1,0-3 9,0 3 62,0 0 0,-1 0 1,0 0-1,0 0 0,0-1 1,0 1-1,-1-3-62,0 2 3,1 1 0,-1-1 0,1 0 0,0 1 0,0-1 0,1-1-3,0 1-2,-1-1 33,0-1-1,-1 0 0,0 1 1,0-1-1,0 1 1,-1-4-31,0-10-98,1 20 100,0-1 0,1 1 0,-1-1-1,0 1 1,0-1 0,0 1-1,0-1 1,0 1 0,-1-1-1,1 1 1,0-1 0,0 1 0,0-1-1,0 1 1,0-1 0,-1 1-1,1-1 1,0 1 0,0-1-1,-1 1 1,1 0 0,0-1-1,-1 1 1,1-1 0,0 1 0,-1 0-1,1 0 1,-1-1 0,1 1-1,-1 0 1,1-1 0,0 1-1,-1 0 1,1 0 0,-1 0 0,1 0-1,-1 0 1,1-1 0,-1 1-1,1 0 1,-1 0 0,1 0-1,-1 0 1,0 0-2,1 0-4,0 0-1,0 0 1,-1 0-1,1 0 1,0 0-1,0 0 1,-1 0-1,1 0 1,0 0 0,0-1-1,-1 1 1,1 0-1,0 0 1,0 0-1,-1 0 1,1-1-1,0 1 1,0 0-1,0 0 1,0-1 0,-1 1-1,1 0 1,0 0-1,0-1 1,0 1-1,0 0 1,0 0-1,0-1 1,0 1-1,0 0 1,0 0-1,0-1 5,0 1 2,-1 0 0,1-1 0,0 1 0,0 0-1,0-1 1,0 1 0,0 0 0,0 0 0,0-1-1,0 1 1,0 0 0,-1 0 0,1-1 0,0 1-1,0 0 1,0 0 0,-1 0 0,1-1 0,0 1-1,0 0 1,0 0 0,-1 0 0,1 0-1,0-1 1,0 1 0,-1 0 0,1 0 0,0 0-1,0 0 1,-1 0 0,1 0 0,0 0-2,-1-15 192,1 14-198,0 0 0,-1 0 0,1 1 1,0-1-1,0 0 0,0 0 0,-1 1 0,1-1 0,0 0 1,-1 1-1,1-1 0,-1 0 0,1 1 0,-1-1 1,1 1-1,-1-1 6,0 0 0,1 0 1,-1 1-1,0-1 1,1 0-1,-1 0 1,1 1-1,-1-1 0,1 0 1,0 0-1,-1 0 1,1 0-1,0 0 1,-1 0-1,1 1 1,0-1-1,0 0 0,0 0 0,0-2 57,0 2-71,0 1-1,-1-1 1,1 0 0,1 0-1,-1 0 1,0 0 0,0 0 0,0 0-1,0 0 1,1 0 0,-1 1-1,0-1 1,1 0 0,-1 0-1,0 0 1,1 0 0,0 0 14,0-9 96,-1 9-107,-11 8-197,10-5 226,0 1 0,0-1 1,0 0-1,1 0 0,-1 1 0,0-1 0,1 0 0,0 1 0,-1-1 0,1 1-18,0-2-138,0-1 58,0 30 64,0-29-27,1 1 46,-1-1-1,1 0 1,-1 0 0,1 1-1,-1-1 1,0 0-1,1 0 1,-1 1 0,0-1-1,0 0 1,0 1-1,0-1 1,0 0 0,0 1-1,-1-1-2,1 2-66,2 7 55,-2-8 11,0-1 0,0 1 0,1-1 0,-1 1 0,0 0 0,0-1 1,-1 1-1,1-1 0,0 1 0,-1 1 0,1-1 14,0 1 0,-1 0 0,1-1 1,0 1-1,0-1 0,1 1 0,-1-1 0,1 1 0,0 1-14,1 15 38,-2 3-92,1-6 75,-1 1 1,-1-1 0,-3 13-22,3-21-1,1 1 1,-1-1 0,2 1-1,-1-1 1,1 0-1,0 1 1,2 2 0,-1 2 41,-1-1 1,1 11-42,3 40 0,-3-31 5,-1-24-11,0 1 0,-1-1 0,0 1 0,-1-1 0,1 0 0,-1 1-1,-2 2 7,-3 27 104,2-14-250,2-9 86,-8 35-104,5-31 252,3-12-183,1 0-1,-1 0 1,-1 0-1,-1 3 96,1 2-300,3-11 286,0 0-1,0 0 0,0 1 1,0-1-1,-1 0 0,1 0 1,0 0-1,-1 0 0,1 0 1,-1 0-1,1 0 0,-1 0 1,0 1 14,-4 4 16,2-3 1,0 1 0,0-1 0,0 1 0,-1-1 0,-1 1-17,1-1 2,-1-1-1,0 1 0,0-1 1,0 1-1,0-2 1,0 1-1,0 0 1,0-1-1,-1 0 0,1 0 1,0-1-1,-1 1 1,1-1-1,-1 0 0,0-1-1,-14 3 155,16-1-170,0-1 0,1 0 1,-1 1-1,0-1 0,0-1 0,1 1 0,-1 0 1,0-1-1,-2 0 15,-10-5 13,2 1 2,-1 1 1,1 0 0,-1 1-1,0 1 1,1 0-1,-7 0-15,16 2 8,-6 0-4,0 0 1,1 0-1,-1 1 1,0 0-1,0 1 1,1 0-1,-1 1 1,1 0-1,-3 1-4,-4 5 232,0 0-1,1 1 0,-14 11-231,4-1 128,18-13-150,7-6 70,10 15-106,-4 0 66,1 5-82,-6-20 71,1-1 0,-1 1 0,1 0 0,-1 0 0,1-1 0,-1 1 0,1 0 0,0-1 0,-1 1 1,1-1-1,0 1 0,-1-1 0,1 1 0,0-1 0,0 1 0,0-1 0,-1 0 0,1 1 0,0-1 0,0 0 0,1 0 3,8 1 0,0-1 0,0-1 0,0 0 0,0 0 0,0-1 1,0 0-1,0-1 0,7-3 0,23-4-177,-5 4 184,-26 5 5,0 0 1,0 0-1,0-1 1,-1-1-1,1 1 1,-1-1-1,1-1 0,1-1-12,-9 5 5,0 0-1,-1 0 1,1-1-1,-1 1 1,0 0-1,1 0 1,-1-1-1,1 1 1,-1 0-1,1-1 1,-1 1-1,0 0 0,1-1 1,-1 1-1,1-1 1,-1 1-1,0 0 1,0-1-1,1 1 1,-1-1-1,0 1 1,0-1-1,0 1 0,1-1 1,-1 1-1,0-1 1,0 0-1,0 1 1,0-1-1,0 1 1,0-1-1,0 1 1,0-1-1,0 1 1,0-1-1,0 1 0,-1-1 1,1 1-1,0-1 1,0 1-1,0-1 1,-1 1-1,1-1 1,0 1-1,-1-1 1,1 1-1,0 0 0,-1-1 1,1 1-1,0 0 1,-1-1-5,-1 0 20,0-1 1,0 1-1,0 0 1,0 0 0,0 0-1,0 0 1,0 0-1,0 1 1,-1-1-1,1 0 1,-2 1-21,-19-1 209,1 1 0,-1 2 0,0 0 0,0 1 0,0 2 0,-17 5-209,37-9-22,0-1 15,-14 2 20,17-2-14,-1 0 0,1-1 0,0 1 0,-1 0 1,1 0-1,-1-1 0,1 1 0,0 0 0,-1-1 0,1 1 0,0-1 0,0 1 0,-1-1 0,1 1 0,0 0 0,0-1 0,0 1 1,-1-1-1,1 1 0,0-1 0,0 1 0,0-1 0,0 1 0,0-1 0,0 1 0,0-1 0,0 1 0,0-1 0,0 1 0,0-1 1,0 0 11,0 1-12,0 0 0,0 0 1,0 0-1,0 0 0,0 0 0,1 0 0,-1 0 0,0 0 0,0 0 1,0 0-1,0 0 0,0-1 0,0 1 0,0 0 0,0 0 1,0 0-1,0 0 0,0 0 0,0 0 0,1 0 0,-1 0 0,0 0 1,0 0-1,0 0 0,0 0 0,0 0 0,0 0 0,0 0 1,0 0-1,0 0 0,0 0 0,1 0 0,-1 0 0,0 0 0,0 0 1,0 0-1,0 0 0,0 0 0,0 0 0,0 0 0,0 0 1,0 0-1,0 0 0,1 0 0,-1 1 0,0-1 0,0 0 0,0 0 1,0 0-1,0 0 0,0 0 0,0 0 0,0 0 0,0 0 1,0 0-1,0 0 0,0 0 0,0 1 0,0-1 0,0 0 0,0 0 1,0 0-1,0 0 1,-1 2 17,0-1 1,0 1-1,0 0 1,0-1-1,-1 1 1,1-1-1,-1 1 1,1-1-1,-1 0 1,1 0-1,-1 0 1,0 0-1,-1 1-17,0-1-22,1 1 1,0-1-1,0 1 0,0-1 1,0 1-1,0 0 0,0-1 0,1 1 1,-2 2 21,2-2-25,-1 0 1,1 0-1,0 1 0,0-1 1,0 0-1,1 1 0,-1-1 1,1 1-1,-1-1 1,1 1-1,0-1 0,-1 1 1,2 0 24,-1-2-70,5 5 28,-2-3 9,1 0 0,-1-1 0,1 0 0,-1 1 1,1-1-1,0-1 0,0 1 0,-1 0 0,1-1 0,1 0 1,-1 0-1,0 0 0,0-1 0,0 1 0,0-1 0,1 0 1,-1 0-1,0 0 0,0-1 0,0 0 0,0 1 0,4-3 33,11-2-8,-1-1 0,0-1-1,-1-1 1,8-4 8,-22 10-7,41-20 4,-5 1 59,42-15-56,90-28-58,-167 63 58,0 0 0,1 0 0,-1 0 0,0 0 0,3 1 0,17-4 0,-19 3-26,0 0 1,0 0 0,1 0-1,-1 0 1,4 1 25,13-2 159,-6-1-90,1 1 0,-1 1 1,3 0-70,-20 2 22,-1 0 0,1 0-1,0 1 1,0-1 0,-1 1 0,1-1 0,0 1 0,0-1 0,0 1 0,1 0-1,-2 1-21,-1 4 10,-1-1-90,2-3 87,0 0 0,0 1 0,-1-1-1,1 0 1,-1 0 0,0 0 0,1 0 0,-1-1-1,0 1 1,-1-1 0,-2 2-7,1-1-46,0 0 0,0 0-1,0 0 1,-3 4 46,6-5 15,-1 0-1,1 0 1,-1 0-1,0 0 0,1 0 1,-1 0-1,0-1 1,-1 1-1,1-1 1,0 0-1,0 0 1,0 0-1,-1 0 1,1-1-1,-2 1-14,-47 3-117,43-2-48,13 0-567,-2-1 703,-1-1 0,1 0 0,0 0 0,-1 1 0,1-1 0,0 0 0,0 0 0,-1-1 0,1 1 0,0 0 0,1-1 29,0 0-33,-2 1 36,-1 0 0,1 0-1,-1 0 1,1 0 0,0-1-1,-1 1 1,1 0 0,-1-1 0,1 1-1,-1 0 1,1-1 0,-1 1-1,1-1 1,-1 1 0,1-1-1,-1 1 1,0-1 0,1 0-3,0 1 10,-1 0-74,0 0 38,0 1 68,0 4-4,0-3-28,-1 0 0,1 0 0,0-1 0,-1 1 0,1 0 0,-1-1 0,1 1 0,-1 0 0,0-1 0,0 1 0,0-1 0,-1 2-10,-4 10 88,4-10 2,1-2-122,1-1-90,0 0 58,0 0 80,0 0 16,0 0-32,0 0-112,0 0 48,0 0 80,0 0 16,0 0 16,0 0 53,0 0-32,0 0-31,0 0-49,0 0-176,4 7 201,-4-6-15,1-1 0,-1 0 1,0 0-1,0 0 0,0 0 1,0 0-1,1 0 0,-1 0 0,0 1 1,0-1-1,0 0 0,1 0 1,-1 0-1,0 0 0,0 0 0,0 0 1,1 0-1,-1 0 0,0 0 1,0 0-1,1 0 0,-1 0 1,0-1-1,0 1 0,0 0 0,1 0 1,-1 0-1,0 0 0,0 0 1,0 0-1,0 0 0,1 0 0,-1-1 1,0 1-1,0 0 0,0 0 1,0 0-1,0 0 0,0-1 1,1 1-1,-1 0 0,0 0 0,0 0 1,0 0-1,0-1 0,0 1 1,0 0-1,0 0 0,0-1 1,1-2 16,-1 2 80,0 1-48,0 0-112,0 0-11,0 0-10,0 0 74,0 0 209,0 0-97,2 7-115,-2-7 2,1 1 1,-1 0-1,1 0 1,-1-1-1,0 1 1,0 0-1,1 0 1,-1 0-1,0-1 1,0 1-1,0 0 1,0 0-1,0 0 1,0-1-1,0 1 1,0 0-1,0 0 1,0 0 0,-1 0-1,1-1 1,0 1-1,0 0 1,-1 0-1,1-1 1,0 1-1,-1 0 1,1-1-1,-1 2 12,0-2 96,1 0-48,0 0-112,0 0 0,0 0 16,0 0-27,0 0 11,0 0-58,0 0 84,0 0 166,0 0-21,0 0 48,0 0-65,0 0-100,5-12-145,-2 5 144,-1 0-1,1-1 1,1 1-1,-1 0 0,2 0 12,-1-1 47,0 0-1,0 1 1,0-2-1,-1 1-46,-1 2-15,1 1 0,0-1 0,0 1 0,0 0 0,1 0 0,0 0 0,0 1 0,0-1 0,3-1 15,5-7-84,-6 7 84,-5 6 23,0-1-1,0 0 1,0 0-1,0 1 1,-1-1-1,1 0 0,0 0 1,0 0-1,-1 0 1,1 0-1,0 0 1,-1 0-1,1 0 1,-1 0-1,0-1 1,1 1-1,-1 0 1,0 0-1,0-1-22,1 2-11,-1-1 0,0 1 0,1-1-1,-1 1 1,1-1 0,-1 1 0,1-1 0,-1 1 0,0-1-1,1 1 1,0 0 0,-1-1 0,1 1 0,-1 0-1,1-1 1,-1 1 0,1 0 11,3-2 57,2-4 11,0 1 0,0-1 0,-1-1 0,0 1 0,0-1 0,0 0 0,-1 0 0,0 0 0,0-1 0,-1 0 0,0 1 0,2-8-68,-1 6 8,0-1 1,0 1-1,1 0 1,1 0 0,0 1-1,5-7-8,-2 3-17,-1-1 0,0 0 0,1-2 17,4-13 45,0 4 4,-2-1 1,6-19-50,-4 3 12,3 0 0,0 2 0,3 0 0,5-5-12,-20 37 25,-1 0 0,1 0-1,-1-1 1,-1 1 0,1-1 0,-1 1 0,-1-1 0,1 0 0,-1 0 0,-1 0 0,1 1-1,-1-3-24,1-11 101,0 17-100,-1 1 0,0 0-1,1 0 1,-1-1 0,0 1 0,0 0 0,-1-1 0,1 1 0,-1 0 0,0 0 0,1 0 0,-1-1-1,-1 1 1,1 0 0,0 0 0,-1 0 0,0 1 0,1-1 0,-2 0-1,0-1 25,1 1-20,0 1 0,0 0 1,0 0-1,0 0 0,0 1 1,0-1-1,-2-1-5,3 3-14,0 0-1,0-1 1,-1 1-1,1 0 1,0-1-1,0 1 1,0 0 0,-1 0-1,1 0 1,0 0-1,0 1 1,-1-1 0,1 0-1,0 0 1,0 1-1,0-1 1,0 0-1,-1 1 15,-6 2-85,6-2 94,0-1 0,0 1 0,-1 0 0,1 0 0,0 0 0,0 0 0,0 0 1,0 1-1,0-1 0,0 1 0,1-1 0,-1 1 0,0 0 0,1 0 1,-1 0-1,1-1 0,0 2-9,-6 9-21,1 0 1,0 1-1,1 0 1,1 0 0,0 0-1,0 3 21,-3 24-29,2 1 1,1-1-1,1 18 29,0-1-79,2 49 215,2-63-64,-1-35-73,1 0-1,0 0 1,0 0 0,1 0 0,0 0 0,0 0-1,1-1 1,0 1 0,4 6 1,-7-13 2,1 0-1,0 0 0,-1 0 1,1-1-1,0 1 1,-1 0-1,1 0 1,0 0-1,0-1 1,0 1-1,0 0 1,0-1-1,0 1 1,0 0-1,0-1 0,0 1 1,0-1-1,0 0 1,0 1-1,0-1 1,0 0-1,0 0 1,0 0-1,0 0 1,0 0-1,1 0 1,-1 0-1,0 0 0,0 0 1,0 0-1,0 0 1,0-1-1,0 1 1,0-1-1,0 1 1,0-1-1,0 1 1,0-1-1,0 1 1,0-1-2,5-3 29,0 1 1,0-1 0,-1 0 0,0-1 0,5-4-30,-1-1 59,0 0 1,-1-1-1,0 0 0,-1 0 0,1-4-59,31-63 28,-7 11-144,1 6 239,30-39-123,-60 95-11,18-23 112,10-12-101,-30 39 5,0 0-1,0 0 1,1 0-1,-1 1 0,0-1 1,1 0-1,-1 0 1,0 1-1,1-1 0,0 0-4,4-1 79,-18 56-10,-61 293 129,65-322-184,6-20-20,1 0 0,-1 0 0,1 0 0,0 0 0,0 0 0,0 0 6,3-2-69,-2-3 71,1 1-1,-1 0 1,1-1-1,-1 1 0,1-1 1,0 1-1,-1-1 1,1 1-1,0-1 1,-1 1-1,1-1 1,0 0-1,0 1 1,-1-1-1,1 0 1,0 0-1,0 0 1,0 1-1,-1-1 1,1 0-1,0 0 1,0 0-1,0 0 0,0 0 1,-1-1-1,1 1 1,0 0-1,0 0 1,-1 0-1,1-1 1,0 1-1,0 0 1,-1-1-1,1 1 1,0-1-1,0 1 1,-1-1-1,1 1 1,-1-1-1,1 1 1,0-1-1,-1 1 0,1-1 1,-1 0-2,1 0-1,19-23-54,-2-1 0,0-1 0,10-22 55,8-12 10,-32 54 107,4-5-179,-7 11 52,-1 1 0,0 0 0,1-1-1,-1 1 1,0 0 0,0 0 0,0-1 0,1 1-1,-1 0 1,0 0 0,0-1 0,0 1-1,0 0 1,-1-1 0,1 1 0,0 0-1,0 0 1,0-1 0,-1 1 0,1 0-1,0 0 11,-7 31-9,-1-1-1,-2 1 0,0-1 0,-15 27 10,8-18-3,13-31-3,2-2 69,-1 0 0,0 0-1,-1-1 1,-1 3-63,-1 4-75,8-12 171,2-8-128,-1 0-41,0 0 0,-1-1-1,1-6 74,4-10-78,69-183 8,-56 163 50,1 1 0,2 1 0,2 1 0,20-23 20,-34 50 94,0-1 0,1 2 0,0 0 0,1 0 0,6-3-94,-3 6-1,-13 8 3,0 0 0,1 0 0,-2 0 0,1 0 0,0 0-1,2-3-1,29-29 101,-18 19-5,0-1 1,4-7-97,0 0 44,1 1 1,23-18-45,-15 14-137,8-12 137,40-42 181,-63 64-144,-9 11 2,1-1 0,-1 0-1,-1-1 1,1 0-39,-5 7 1,0 0 0,0 1 0,0-1-1,0 0 1,0 0 0,0 0 0,0 0 0,0 0 0,0 0 0,0 0-1,0 0 1,1 0 0,-1 0 0,0 0 0,0 0 0,0 0-1,0 0 1,0 0 0,0 0 0,0 0 0,0 0 0,0 0 0,0 0-1,0 0 1,0 0 0,0 0 0,0 0 0,0 0 0,0 0-1,1 0 1,-1 0 0,0 0 0,0 0 0,0 0 0,0 0 0,0 0-1,0 0 1,0 0 0,0 0 0,0 0 0,0 0 0,0 0-1,0 0 1,0 0 0,0 0 0,0 0 0,0 0 0,0 0-1,0-1 1,0 1 0,0 0 0,1 0 0,-1 0 0,0 0 0,0 0-1,0 0 1,0 0 0,0 0 0,0 0 0,0 0 0,0 0-1,0 0 1,0 0 0,0 0 0,0 0 0,0 0 0,0-1 0,0 1-1,0 0 1,0 0-1,0 7 16,-3 16 58,2-18 28,-1 1-95,1-1 0,-1 0 0,0 0 0,0 0 1,0 0-1,-1 0 0,0 0 0,0 0-7,-11 20 39,5-8-59,-1 0 0,-1-1 0,0-1 1,-12 13 19,-16 22-28,24-29-43,-1-2-1,0 0 1,-2 0-1,0-2 1,-7 4 71,25-21-12,-1 1 0,0-1 0,1 1 1,-1-1-1,1 1 0,-1-1 0,1 1 0,-1-1 1,1 1-1,-1-1 0,1 1 0,0 0 1,-1-1-1,1 1 0,0 0 0,0-1 0,-1 1 1,1 0 11,0-1-19,0 1 0,0-1 0,1 0 0,-1 0 0,0 1 0,0-1 1,0 0-1,0 0 0,1 1 0,-1-1 0,0 0 0,0 0 1,0 0-1,1 1 0,-1-1 0,0 0 0,0 0 0,1 0 0,-1 0 1,0 0-1,1 0 0,-1 1 0,0-1 0,0 0 0,1 0 0,-1 0 1,0 0-1,1 0 19,3 0-111,0 0-1,0 0 1,0 0 0,0 0 0,3-1 111,-5 1 10,1-1 1,-1 0 0,0 1-1,0-1 1,0 0 0,-1 0-1,1 0 1,0-1-1,0 1 1,0 0 0,0-1-11,13-8-5,-14 10 10,-1-1 0,1 1 0,-1 0 0,1-1-1,-1 1 1,1 0 0,-1-1 0,0 1 0,1-1 0,-1 1 0,1-1 0,-1 1 0,0-1 0,1 1 0,-1-1 0,0 0 0,0 1 0,0-1 0,1 1 0,-1-1 0,0 1 0,0-1-1,0 0 1,0 1 0,0-1 0,0 0 0,0 1 0,0-1 0,0 1 0,0-1 0,-1 0 0,1 1 0,0-1 0,0 1 0,0-1 0,-1 1 0,1-1 0,0 0 0,-1 1-1,1-1 1,-1 1-5,1-1 9,0 1-1,-1 0 0,1-1 0,0 1 0,-1 0 0,1-1 1,-1 1-1,1 0 0,0 0 0,-1-1 0,1 1 0,-1 0 1,1 0-1,-1 0 0,1 0 0,-1 0 0,1-1 1,-1 1-1,1 0 0,-1 0 0,1 0 0,0 0 0,-1 0 1,1 1-1,-1-1-8,-14 4 12,11-3-101,-6 2 90,0 0 1,0 0-1,0 1 0,1 0 0,0 1 0,0 0 0,0 0 0,1 1 0,-1 0 0,1 0 0,1 1 0,-1 0 0,1 1 0,1 0 0,-3 2-1,7-7 9,0-1-1,-1 0 0,0 1 0,1-1 1,-1-1-1,0 1 0,0 0 0,0-1 1,0 1-1,0-1 0,-1 0-8,3 0-2,0-1 0,0 1 0,1-1 0,-1 1-1,0-1 1,0 1 0,1-1 0,-1 1 0,0 0 0,0-1 0,1 1-1,-1 0 1,0 0 2,1 0-2,0-1 0,0 0 0,0 0 0,0 0 0,0 1 0,0-1 0,0 0 0,0 0 0,0 0 0,0 1 0,0-1 0,0 0 0,0 0 0,0 0 0,0 1 0,0-1 0,0 0 0,0 0 0,0 0 0,0 1 0,0-1 0,0 0 0,0 0 0,1 0 0,-1 1 0,0-1 0,0 0 0,0 0 0,0 0 0,0 0 0,1 1 0,-1-1 0,0 0 0,0 0 0,0 0 0,0 0 0,1 0 0,-1 0 0,0 0 0,0 0 0,0 0 0,1 1 0,-1-1 0,0 0 0,0 0 0,1 0 0,-1 0 0,0 0 0,0 0 0,0 0 0,1 0 0,-1-1 0,0 1 0,0 0 0,0 0 0,1 0 0,-1 0 0,0 0 2,8 0-406,0-1 0,0 0 1,0-1-1,0 1 0,-1-1 0,1-1 0,-1 0 0,1 0 0,-1 0 1,1-2 405,-7 5 14,-1 0 1,1-1-1,0 1 1,-1 0-1,1-1 1,-1 1-1,1 0 1,-1-1-1,0 1 1,1-1-1,-1 1 1,1-1 0,-1 1-1,0-1 1,1 0-1,-1 1 1,0-1-1,0 1 1,1-1-1,-1 0 1,0 1-1,0-1 1,0 1-1,0-1 1,0 0-15,0 1 55,0-1 0,-1 0 0,1 1-1,0-1 1,-1 0 0,1 1 0,0-1 0,-1 1-1,1-1 1,-1 1 0,1-1 0,-1 1 0,0 0 0,1-1-1,-1 1 1,1 0 0,-1-1 0,0 1 0,1 0-55,-4-2 218,0 1 0,1 0 1,-1-1-1,0 2 0,0-1 1,0 0-1,-3 1-218,4 0 75,-20-2 6,23 2-86,-1 0 1,1 0 0,-1 0-1,0-1 1,1 1 0,-1 0-1,1 0 1,-1 0 0,1-1-1,-1 1 1,1 0 0,-1-1-1,1 1 1,-1-1 0,1 1-1,-1 0 1,1-1 0,0 1-1,-1-1 1,1 1 0,0-1-1,-1 1 1,1-1 0,0 0-1,0 1 1,-1-1 0,1 1-1,0-1 1,0 0-1,0 1 1,0-1 4,0 0 13,-1 1 0,1-1 0,0 1 0,0-1 0,-1 1 0,1-1 0,0 1-1,-1 0 1,1-1 0,0 1 0,-1 0 0,1-1 0,-1 1 0,1 0 0,-1-1 0,1 1 0,-1 0 0,1 0 0,-1-1 0,1 1-1,-1 0 1,1 0-13,-1 0 20,1 0-1,-1 0 0,1-1 0,-1 1 0,1 0 1,0 0-1,-1 0 0,1-1 0,-1 1 1,1 0-1,-1-1 0,1 1 0,0 0 1,-1-1-1,1 1 0,0 0 0,-1-1 0,1 1 1,0-1-1,0 1 0,-1-1-19,1 1 5,0 0-69,21 0-538,-14-1 332,8 2-197,-15 2 368,-9 1 60,-12 3-8,0 0 238,20-6-154,1-1-149,0 0 0,0 0 0,0 0 80,0 0 166,0 0 52,0 0 236,0 0-102,2 3 117,-1-2-431,-1-1 1,1 1-1,-1 0 1,1 0 0,0-1-1,-1 1 1,1-1 0,-1 1-1,1 0 1,0-1-1,0 1 1,-1-1 0,1 1-1,0-1 1,0 0-1,0 1 1,0-1-7,11 2 13,-1 0-1,1-1 0,2 0-12,-14-1 7,0 0-1,1 0 1,-1 0-1,1 0 0,-1 0 1,0-1-1,1 1 0,-1 0 1,0 0-1,1 0 0,-1 0 1,0-1-1,0 1 0,1 0 1,-1 0-1,0 0 0,1-1 1,-1 1-1,0 0 0,0-1 1,0 1-1,1 0 1,-1-1-1,0 1 0,0 0 1,0-1-1,0 1 0,0 0 1,1-1-1,-1 1 0,0 0 1,0-1-1,0 1 0,0 0 1,0-1-1,0 1 0,0 0 1,0-1-1,0 1 1,-1-1-1,1 1 0,0 0 1,0-1-1,0 1-6,0 0 2,0-1 1,0 1-1,-1 0 1,1-1 0,0 1-1,0 0 1,0-1-1,0 1 1,0 0-1,0-1 1,0 1-1,0 0 1,1-1-1,-1 1 1,0 0-1,0-1 1,0 1-1,0 0 1,0-1-1,0 1 1,1 0-1,-1-1 1,0 1-1,0 0 1,0 0-1,1-1 1,-1 1-1,0 0 1,0 0-1,1-1 1,-1 1-3,1 0 9,0 0 1,0 0 0,0 0 0,-1 0-1,1-1 1,0 1 0,0 0-1,0 0 1,0-1 0,-1 1 0,1-1-1,0 1 1,0-1 0,-1 1-1,1-1 1,0 1 0,-1-1-1,1 0 1,0 1 0,-1-1-10,-1 0 118,-1 6-148,-9 0 230,4-2-720,5-2 514,0 1-1,0-1 0,0 1 1,0-1-1,-1 0 0,1 1 1,0-1-1,-1-1 0,1 1 1,-1 0-1,1 0 0,-1-1 1,0 0-1,1 1 0,-1-1 1,-1 0 6,4 0-70,0 0 54,0 0 107,-18 3-86,-29 5-21,42-9 41,-1 0-1,2 0 0,-1 0 1,0-1-1,0 0 0,0 0 1,1 0-1,-1 0 0,0-2-24,-20-8 331,-7 4-63,24 6-273,1 0 0,0 0 1,-1 0-1,1-1 0,0 0 1,-3-2 4,-2-2 0,9 5 0,0 1 0,0-1 0,0 1 0,1-1 0,-1 0 0,1 0 0,-2-2 0,-69-70-192,17 6 442,47 56-417,0-1-1,-4-8 168,-3-6-65,7 12 141,0 0-1,-3-12-75,6 14-23,0 1 1,0 0-1,-1 0 0,-1 0 1,-3-3 22,-10-9 44,0 1 0,-5-2-44,15 15-8,0 1 0,-1 0 0,-1 1 0,1 0 0,-10-3 8,10 4-30,0 0 1,0-1 0,-8-7 29,1 2 18,10 7-1,-1 1-1,0 0 0,-1 1 0,-9-4-16,-13-4-118,15 7 81,16 5 45,0-1 0,0 1 0,0 0 0,1-1 0,-1 0 0,0 1 0,0-1 0,0 0 0,1 0 0,-3-1-8,3 2 1,-1-1 1,0 1 0,1 0-1,-1-1 1,0 1 0,1 0-1,-1 0 1,0 1-1,0-1 1,1 0 0,-1 0-1,0 1 1,-1 0-2,-19 2-256,9-2 218,12-1 55,-1 1-1,1-1 0,0 0 0,-1 0 1,1 1-1,-1-1 0,1 0 1,-1 0-1,1-1 0,-1 1 0,1 0 1,0 0-1,-1-1 0,1 1 1,-1-1-1,1 1 0,0-1 1,-1 0-1,1 1 0,-1-2-16,-14-7-111,14 8 92,0 0 0,-1 0-1,1 0 1,0 0 0,0-1 0,0 1 0,-2-2 19,3 2 2,0 1 1,0-1 0,0 0-1,0 1 1,0 0 0,-1-1 0,1 1-1,0-1 1,0 1 0,0 0-1,-1 0 1,1 0 0,0 0-1,0 0-2,-13-2-37,-28-25 149,37 25-105,0 1 0,0-1 0,0 1 1,-1 0-1,1 1 0,0-1 0,0 1 1,-2 0-8,2 0 10,0 0 0,0 0 0,-1-1 0,1 0 0,0 0 0,0 0 0,0 0 0,0-1-10,0 0 42,1 1 0,-1 0 0,0 0 0,1 1 0,-1-1 0,1 1 0,-1 0 0,-4 0-42,3 1 9,0-1 1,1 0 0,-1-1 0,0 1-1,-2-2-9,3 1-92,-13-5 22,18 6 68,0 0-1,0 0 0,-1-1 1,1 1-1,0 0 0,0 0 0,0-1 1,-1 1-1,1 0 0,0-1 0,0 1 1,0 0-1,0 0 0,0-1 0,0 1 1,-1 0-1,1-1 0,0 1 0,0 0 1,0-1-1,0 1 0,0 0 1,0-1-1,0 1 0,0 0 0,1-1 1,-1 1-1,0 0 0,0-1 0,0 1 1,0 0-1,0 0 0,0-1 0,1 1 1,-1 0-1,0-1 0,0 1 1,0 0-1,1 0 0,-1 0 0,0-1 1,0 1-1,1 0 0,-1 0 0,0 0 1,1-1-1,-1 1 0,0 0 0,0 0 1,1 0 2,5-3 6,0 0 0,0 0-1,0 0 1,0 1 0,1 0 0,-1 0 0,1 1-6,3-2-63,-7 2 60,7-2-18,0 1 0,0 0 0,3 0 21,-10 1-8,1 1-1,-1 0 0,1 0 1,-1 1-1,1-1 0,-1 1 0,1-1 1,-1 1-1,0 0 0,0 0 0,1 1 1,-1-1 8,24 11 0,-16-7 0,1 0 0,-1 1 0,-1 0 0,1 1 0,-1-1 3,-8-6 7,-1 0-1,0 1 1,0 0-1,1-1 1,-1 1 0,0-1-1,0 1 1,0 0-1,0 0 1,0 0 0,0 0-1,0 0 1,0 0-1,0 0 1,0 0 0,0 0-1,-1 0 1,1 0-10,-1 0 90,1 7-164,0-5 54,2 5 125,-3-7-9,0-1-59,0 0-149,0 0 59,0 0 202,0 0-42,0-1-85,-1 0-17,11-1-181,-7 1 169,0 1 1,0-1 0,0 0 0,1 0-1,-1 0 1,0 0 0,0-1-1,0 1 1,-1-1 0,1 1-1,1-2 7,-3 2 2,1 0 0,-1 0-1,0 1 1,0-1-1,1 0 1,-1 1-1,0-1 1,1 1-1,-1-1 1,0 1-1,1 0 1,-1 0 0,1-1-1,-1 1 1,1 0-2,0 0-4,0 0 1,0 0-1,0-1 0,0 1 1,0-1-1,-1 1 1,1-1-1,1 0 4,0-1 15,1 0-18,0 0-1,0 0 1,0 0 0,0 0-1,0 1 1,2-1 3,5-1 54,-10 2-57,1 1-1,-1-1 1,0 0 0,1 1-1,-1 0 1,1-1 0,-1 1-1,1 0 1,-1 0 0,1 0-1,-1 0 1,1 0 0,-1 0-1,1 0 1,-1 1 0,0-1-1,1 0 1,-1 1-1,1-1 1,-1 1 0,1 0 3,2 1-32,0 0 1,0 0-1,0-1 1,0 0 0,2 1 31,16 6 103,-17-6-127,1 0 0,-1 0 0,0-1 0,1 0 0,0 0-1,-1 0 1,6 0 24,22 4 25,23 6-83,-43-7 73,-1-1 1,1-1-1,-1-1 0,1 1 1,0-2-1,0 0 0,1 0-15,3 0 21,-8 0-22,-1 1-1,0 1 1,1 0 0,-1 0 0,7 3 1,-4-1-39,-1-1 0,1-1 0,4 1 39,13-1 110,17-1-110,-37-1 66,-7 0-50,8 0-155,-6 0 155,1 0-1,-1 1 0,0 0 0,0 0 0,1 0 0,-1 0 0,1 1-15,-3-2-4,4 1-123,-4-1 139,1 0 0,-1 0-1,0 0 1,0 0 0,0 0 0,0 1 0,0-1 0,0 0 0,0 1 0,0-1 0,0 1 0,1 0-12,0 0 3,4 1 49,2-1 106,-7-1-158,0 0-1,0 0 1,0 0 0,-1 0 0,1 0-1,0 1 1,0-1 0,0 0-1,0 0 1,0 1 0,-1-1-1,1 0 1,0 1 0,0-1-1,-1 1 1,1-1 0,0 1 0,2 1 0,-2-1 11,0-1 1,0 0-1,0 1 0,0 0 1,-1-1-1,1 1 1,0-1-1,0 1 0,0 0 1,0 0-1,-1-1 1,1 1-1,0 1-11,0 5 92,-1-6-87,0 1-106,4 5 138,3-4 6,-6-2-31,0-1 0,0 1 0,0 0 0,0 0 0,0 0 0,0-1 0,0 1 0,0 0 0,-1 0-1,1 0 1,0 1 0,0-1 0,-1 0 0,1 0 0,-1 0 0,1 0 0,-1 1 0,0-1 0,1 0 0,-1 0 0,0 2-12,0 30-358,-1-17 299,1 3 83,-1-1 0,0 1 0,-2-1 0,0 1-24,-3 9 104,2 0 0,-1 11-104,-2 56-224,7-61 240,-1 0 0,-2 1 0,-2 1-16,2-21 26,2-10-31,-1-1 0,2 1 0,-1 0 0,0 0 0,1 0 0,0 0 0,0 0 5,1-3-8,-1-1 0,0 1 1,1-1-1,-1 0 0,1 1 0,-1-1 1,1 1-1,0-1 0,-1 0 1,1 0-1,0 1 0,0-1 0,0 0 1,0 0-1,0 0 0,0 0 0,1 0 1,-1 0-1,0 0 0,0-1 1,1 1-1,-1 0 0,0-1 0,1 1 1,1 0 7,15 4-108,0 0 0,18 2 108,-2-1 34,-11-1-64,-10-3 48,-1 1-1,1 0 1,-1 1 0,0 0-1,0 1-17,-9-4 9,0 1 0,1 0 0,-2-1 0,1 1 0,0 1-1,0-1 1,-1 0 0,1 1 0,-1-1 0,0 1 0,0 0-1,0 0 1,0-1 0,0 2 0,0-1 0,-1 0 0,1 0-1,-1 0 1,0 1 0,0 1-9,0-3-6,1 5 4,0 0 1,-1 0-1,0 1 0,0-1 0,0 0 0,-1 0 0,0 0 0,-1 1 0,1-1 0,-1 0 0,-1 3 2,-3 9 66,4-15-91,0 1-1,-1 0 1,1-1-1,-1 1 0,0-1 1,0 1-1,0-1 1,-2 2 25,-7 9 174,2-1 0,-1 2 1,-1 5-175,8-14-16,0 0 0,0 0 0,1 0 0,0 1 0,0-1 0,1 1-1,-1-1 1,2 1 0,-1 0 16,1-6 43,0-2-107,3 0 67,-1-1 0,1 1 0,-1 0 0,1-1 0,-1 0 0,0 1 0,1-1 0,-1 0 1,0 0-1,0 0 0,1-1 0,-1 1 0,0 0 0,0-1 0,0 0 0,-1 1 0,1-1 0,0 0 0,-1 0 0,1 0 0,0-1-3,0 2-180,0-1-1,1 0 1,-1 1-1,1 0 1,-1-1-1,1 1 1,0 0 0,-1 0-1,1 1 1,0-1-1,0 0 1,1 1 180,8-1-2224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30.7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526 0 1408,'-1'1'217,"0"-1"0,-1 1-1,1-1 1,0 1 0,0-1 0,0 1-1,0 0 1,0-1 0,0 1 0,0 0-1,0 0 1,1 0 0,-1 0 0,0 0 0,0 0-1,1 0 1,-1 0 0,0 0 0,1 1-217,-7 8 1769,6-10-905,1 2-771,-1 0 0,0 0 0,0 0 0,0 0 0,0-1 0,-1 1 0,1 0 0,0-1 0,-1 1-1,1-1 1,-1 1 0,1-1 0,-1 0 0,-1 1-93,-3 4 400,-19 19 625,-22 22 430,-50 39-1455,62-59 129,1 2 0,1 2 0,1 1 0,2 1 0,-7 13-129,-44 70-1024,67-101-1168,14-15 2124,0 0-1,-1 0 1,1 0-1,0 0 0,-1 1 1,1-1-1,-1 0 1,1 0-1,0 0 0,-1 0 1,1 0-1,0 0 1,-1 0-1,1 0 1,0 0-1,-1 0 0,1 0 1,-1 0-1,1-1 1,0 1-1,-1 0 0,1 0 1,0 0 68,0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34.8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10629 1510 1664,'-1'-2'268,"1"0"1,0 1-1,-1-1 1,1 0-1,-1 1 1,0-1-1,0 0 1,0 1-1,1-1 1,-1 1-1,-1-1 0,1 0-268,-7-9 315,6 7-207,1 0 0,-1 0-1,1 0 1,-1-1 0,1 1 0,1 0 0,-1-4-108,-6-20 413,-15-42-213,3 0 0,2-10-200,15 72 37,-3-15 165,-1 0-1,-1 0 1,-1 1 0,-2 0-1,0 1 1,-1 0-1,-1 0 1,0 1-1,-2 1 1,-4-4-202,3 6 137,0-2-74,0 1 0,-2 0 1,0 2-1,-1 0 1,-1 0-1,-11-6-63,-105-53 11,-134-53-11,228 107 143,1-1 1,-18-15-144,21 13-210,-2 2 0,-27-12 210,20 17 20,0 2 0,-1 2 0,-29-4-20,-60-16-57,111 26 87,1-2 0,0-1-1,1 0 1,-11-8-30,13 6-2,-4-4-28,-1 1 0,-1 2 0,0 1 0,-16-5 30,-83-19-64,-2 6 0,-23 1 64,54 16-136,-48 2 136,-98 5-240,78 4 146,-207-27-43,-25 0-739,-39 21 497,257 2 371,-111-1 182,160 12-233,0 5 0,-9 8 59,-356 52 38,341-46-97,-119 1 59,-164 6 335,-43 1-195,369-27 28,-46 1-214,127-6 34,-145 1 323,-7 8-311,65-4-10,-7 1-145,-175 21 304,239-19-208,1 2-1,-51 17 60,-32 5 167,-95 18 145,167-32-191,0 3 1,-20 12-122,-104 39-16,-4-9 0,-9-7 16,149-39 129,23-6-136,-33 5 7,-5-8-122,56-6 161,-1-1 1,0 0-1,-11-1-39,9-1 37,0 2 0,-17 2-37,-12 2 152,-16-1-152,-27 2 13,63-1-272,-26 7 259,26-5 77,-21 2-77,40-7 11,1-2 0,-1 1 0,0-1-1,0-1 1,0 0 0,0 0-1,-1-1-10,5 1 5,-1 0-1,0 0 0,0 1 0,0 0 1,0 0-1,1 1 0,-8 1-4,-4 2-71,0 1 0,-5 2 71,5 0-44,1 0 0,-12 8 44,-10 5-50,0-5 87,22-7-218,64-16 293,-37 6-105,0-2 0,-1 1-1,1-1 1,-1-1 0,8-4-7,44-31 0,-49 31 8,2-1 8,-1 0-1,0-1 0,-1-1 1,0 0-1,-1-1 0,0 0 1,-1 0-1,6-11-15,-8 11 44,1 1 0,8-8-44,-8 9 87,-1 0-1,5-7-86,-12 13 44,-1 5-42,0 0 1,0 0-1,0 0 1,0 0-1,0 0 1,0 0-1,0 1 1,0-1-1,0 0 1,0 0-1,0 0 1,0 0-1,0 0 1,0 0-1,0 0 1,0 0-1,0 0 1,0 0-1,0 1 1,0-1-1,0 0 1,0 0-1,0 0 1,-1 0-1,1 0 1,0 0-1,0 0 1,0 0-1,0 0 1,0 0-1,0 0 1,0 0-1,0 0 1,0 0-1,-1 0 1,1 0-1,0 0 1,0 0-1,0 0 1,0 0-1,0 0 1,0 0-1,0 0 1,0 0-1,0 0 1,-1 0-1,1 0 1,0 0-1,0 0 1,0 0-1,0 0 1,0 0-1,0 0 1,0 0-1,0 0 1,0-1-1,0 1 1,0 0-1,0 0 1,0 0-1,-1 0 1,1 0-1,0 0 1,0 0-1,0 0 1,0 0-1,0 0 1,0-1-3,0-21 21,3 16 131,-8 14-258,1-2 135,-12 19 199,5-7-222,-1-1 0,-4 4-6,5-8 12,-55 61-31,54-62 26,-1 0 0,0-2 0,-1 1 0,-12 6-7,-202 109 85,182-102 174,19-9 321,0-2 0,-2-1-580,24-11 299,6-3-203,7-4-112,28-5 42,1 2 1,1 1 0,18-1-27,-31 7 13,0 1 0,-1 1 0,7 1-13,15 0-50,-13 1 55,-1 0 1,0 3-1,22 5-5,-48-8 44,1 0 1,-1 0-1,0 1 1,0 0-1,1 0-44,-3 0 56,0-1 0,0 0 1,0-1-1,0 1 0,0-1 0,1 0 0,-1 0 1,0 0-1,1 0 0,0-1-56,-3 0 224,-2 0-5,-1-4 490,-4-9-605,-1-1 1,-1 1-1,0 0 0,0 1 1,-1 0-1,-1 0 1,-2-1-105,-7-9-1250,7 7-2764,10 14-802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40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84 416,'0'0'2,"0"-1"1,0 1-1,-1 0 1,1 0-1,0 0 1,0 0-1,0 0 1,0 0 0,0 0-1,-1 0 1,1 0-1,0 0 1,0 0-1,0 0 1,0 0-1,0 0 1,-1 0-1,1 0 1,0 0-1,0 0 1,0 0-1,0 0 1,0 0-1,-1 0 1,1 0-1,0 0 1,0 0-1,0 0 1,0 0-1,0 0 1,0 0-1,-1 0 1,1 0-1,0 1 1,0-1-1,0 0 1,0 0-1,0 0 1,0 0-1,0 0 1,0 0-1,0 0 1,-1 1-1,1-1 1,0 0-1,0 0 1,0 0-1,0 0 1,0 0-1,0 1 1,0-1-1,0 0-2,-2 6 147,2-6-104,-3-1 276,3 1-288,0 0-1,0 0 0,0 0 1,0 0-1,0 0 0,-1 0 0,1 0 1,0 0-1,0 0 0,0 0 1,0 0-1,0 0 0,0 0 1,0 0-1,0-1 0,0 1 0,0 0 1,-1 0-1,1 0 0,0 0 1,0 0-1,0 0 0,0 0 1,0 0-1,0 0 0,0 0 0,0 0 1,0 0-1,0 0 0,0 0 1,0-1-1,0 1 0,0 0 1,0 0-1,0 0 0,0 0 0,0 0 1,0 0-1,0 0 0,0 0 1,0 0-1,0 0 0,0-1 1,0 1-1,0 0 0,0 0 0,0 0 1,0 0-1,0 0 0,0 0 1,0 0-1,0 0 0,0 0-30,0-1 390,0 1 63,-8 0 1515,43-2-1036,1-1 0,22-7-932,-2 2 285,72-11 419,-57 6 283,54-16-987,-124 28-94,1 1-1,0-1 1,-1 1 0,1 0 0,-1 0 0,1 0 0,0 0 0,-1 0 0,1 0-1,-1 0 1,1 1 0,0-1 0,-1 0 0,1 1 0,-1-1 0,1 1 0,-1 0-1,1-1 1,-1 1 0,1 0 94,7 6-1029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5:41.2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1 150 1472,'0'-2'203,"0"1"0,1 0 0,-1-1 0,1 1 0,-1-1-1,1 1 1,0 0 0,0 0 0,-1-1 0,1 1 0,0 0 0,0 0 0,0 0 0,0 0 0,1 0 0,-1 0 0,0 0-1,0 0 1,0 0 0,1 1 0,0-1-203,36-18 1471,-22 13-1123,19-10-60,1 1 0,1 3 0,0 1 0,1 1 0,29-2-288,-56 10-124,79-10-414,-26 8-3264,-16 4 1642,0-6 624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06:46.63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866 45 1408,'-2'0'58,"1"0"0,-1 0 0,1 0 0,-1 0 0,1 1 0,-1-1 0,1 1 0,-1-1-1,1 1 1,0-1 0,-1 1 0,1 0 0,0-1 0,-1 1 0,1 0 0,0 0 0,-1 1-58,-26 23 641,17-14-550,-1 1 75,0-1 0,1 2-1,0 0-165,6-7 106,2-1-1,-1 1 0,0 0 0,1 0 0,0 0 1,1 0-1,-1 0 0,0 6-105,2-11 61,1 0 0,0-1-1,0 1 1,0 0 0,0-1 0,-1 1 0,1 0 0,0 0 0,0-1 0,0 1 0,0 0-1,1 0 1,-1-1 0,0 1 0,0 0 0,0 0 0,1-1 0,-1 1 0,0 0-1,1-1-60,-1 1 25,0-1-1,1 0 1,-1 0-1,0 0 1,1 0-1,-1 0 1,1 1-1,-1-1 0,1 0 1,-1 0-1,0 0 1,1 0-1,-1 0 1,1 0-1,-1 0 1,0 0-1,1 0 1,-1-1-1,1 1 0,-1 0 1,0 0-1,1 0 1,-1 0-1,1-1 1,-1 1-25,7-3 66,-1-1 0,0 0 0,0-1 1,1 0-67,5-4 87,134-75-194,-129 78 205,-15 6-89,-1-1 0,1 1 1,-1 0-1,1-1 0,-1 0 1,1 1-1,-1-1 0,1 0 1,-1 1-1,1-1 0,-1 0 1,0 0-1,1-1-9,-2 2 22,0 0-1,1 0 0,-1-1 1,0 1-1,0 0 1,1 0-1,-1 0 1,0 0-1,0 0 0,1 0 1,-1 0-1,0-1 1,0 1-1,1 0 1,-1 0-1,0 0 0,0 0 1,1 0-1,-1 0 1,0 0-1,0 0 1,1 0-1,-1 1 0,0-1 1,0 0-1,1 0 1,-1 0-1,0 0 1,0 0-1,1 0 0,-1 0 1,0 1-1,0-1 1,0 0-1,1 0 1,-1 0-1,0 1 0,0-1 1,0 0-1,0 0 1,0 0-1,1 1 1,-1-1-1,0 0 0,0 0 1,0 1-1,0-1 1,0 0-1,0 0 1,0 1-1,0-1 0,0 0 1,0 0-1,0 1 1,0-1-1,0 0-21,1 26-35,1 0-1,1 0 0,4 10 36,2 51-32,5-4 262,0 37-230,-13-104-10,-1 0 0,-1 0 0,-1 0 0,0 0 0,-1 0 0,-1 0 0,-1 3 10,3-14 33,1 0 0,0-1 0,0 1-1,0 0 1,0 0 0,1 0 0,0 0 0,0 0-1,0 0 1,1 0 0,0 0 0,0-1-1,0 1 1,2 4-33,0 0 50,-1 0 0,0 0-1,-1 1 1,1-1 0,-2 0 0,1 0 0,-1 0-1,-1 1 1,-1 6-50,-5 20-38,-2-1 0,-2 4 38,0-4-53,2 1 1,1 1 52,-5 34 52,-5 35 104,15-86-55,-2 1 1,-1 0-1,-3 8-101,-10 33-64,16-48 20,-13 52-72,-5 53 116,15-43 131,4-39 36,-2 0 0,-2 0 0,-1-1 1,-1 1-168,-8 25 197,3 0 0,-2 48-197,6-37 240,1 73-240,8-78 89,1 81 249,1-128-204,2 0-1,5 19-133,-5-23-59,0 0 1,-1 1-1,-1 0 0,0 6 59,6 83 53,-8-37 21,1 16 12,-11 84-86,-3-95-12,4-31-50,-6 20 143,10-46-38,0 1 1,2 0 0,0 1 0,-1 16-44,1 121 304,-6-178-368,0-29 162,1 0 0,2-20-98,-2-16-42,-15-185 92,0 4 215,-1-80-267,13 151-273,5-136-29,5 128 394,2 71 0,0 40-153,4-81-150,3 0-102,-8 148 293,-4-144-335,-5 89 107,6 58 233,-1 1 0,0-1 1,-2 1-1,-2-2 17,0-3 9,2-1 1,-2-11-10,-2-39-342,3 0 1,3-14 341,4 92-14,0-1-1,0 1 1,0-1-1,0 1 1,0 0-1,0-1 1,0 1-1,0 0 1,0-1-1,0 1 1,0-1-1,0 1 1,0 0-1,0-1 1,0 1-1,0 0 1,0-1-1,1 1 1,-1 0 0,0-1-1,0 1 1,0 0-1,1 0 1,-1-1-1,0 1 1,1 0-1,-1 0 1,0-1 14,0 2-9,1-1 1,-1 0 0,1 1 0,-1-1-1,0 0 1,0 1 0,1-1 0,-1 1 0,0-1-1,0 1 1,1-1 0,-1 0 0,0 1-1,0-1 1,0 1 0,0-1 0,0 1-1,0-1 1,0 1 0,0-1 0,0 1-1,0 0 9,5 59 71,-3 1 1,-3 0-1,-4 21-71,-5 122 11,7-115 20,-44 595 252,-19-226 319,58-409-489,-9 42 65,-4-2 1,-18 44-179,6-40-4,7-19 205,-13 58-201,12-25 108,-16 73 264,15-46-441,-30 170 26,-3 105 1206,61-407-1141,0-2-18,0 1 1,0 0-1,0-1 1,-1 1 0,1-1-1,0 1 1,0-1-1,0 1 1,-1-1 0,1 1-1,0-1 1,0 1-1,-1-1 1,1 1-1,-1-1 1,1 1 0,0-1-1,-1 0 1,1 1-1,-1-1 1,1 0 0,-1 1-5,1-1 0,-1-13-22,-1 5 74,1-1-1,1 0 1,0 0-1,0 1 1,0-1 0,2-1-52,0-23-102,5-220 172,3 86 383,-2-8-282,0-244-390,-8 397 154,5-179 66,0 52-83,-1 21 105,-1-5 58,2-20-28,2 29-91,4-45-74,16-27-218,-6 61-588,-5-22 918,-6-89 35,-10 156-182,-10-67 147,1 44 27,5 46-366,2 0 1,8-65 338,-6 93 60,0 26-92,0 1-1,1 0 1,0 0-1,3-11 33,-4 23-8,0 0 1,0 0-1,0 0 0,0 1 0,0-1 0,0 0 0,0 0 0,0 0 0,0 0 0,0 0 0,1 0 0,-1 0 0,0 0 1,0 1-1,0-1 0,0 0 0,0 0 0,0 0 0,0 0 0,0 0 0,1 0 0,-1 0 0,0 0 0,0 0 1,0 0-1,0 0 0,0 0 0,1 0 0,-1 0 0,0 0 0,0 0 0,0 0 0,0 0 0,0 0 0,0 0 1,1 0-1,-1 0 0,0 0 0,0 0 0,0 0 0,0 0 0,0 0 0,0 0 0,1 0 0,-1 0 0,0 0 0,0-1 1,0 1-1,0 0 0,0 0 0,0 0 0,0 0 0,0 0 0,0 0 0,0 0 0,1 0 0,-1-1 0,0 1 1,0 0-1,0 0 0,0 0 0,0 0 0,0 0 0,0 0 0,0-1 0,0 1 0,0 0 0,0 0 0,0 0 1,0 0 7,6 10-60,-2 3 47,0-1 1,0 1-1,-1-1 0,-1 1 0,0 0 1,0 3 12,3 25-9,23 96-28,12 87 68,43 312-276,-22-163 144,-28-159 85,-14-77 266,-5 0 1,-4 98-251,-6 12 133,1 38 75,-4-220-262,0-3 60,-3 10-6,-1-28 7,1 2 53,-2 0 0,-3-1-1,-1 0 1,-3 2-60,4-14 28,0 0 1,1 5-29,1-3 17,-17 139 250,19-153-297,1-4 74,0-1 1,-2 0-1,0 0 1,-1 0-1,-1 2-44,-4 4 251,1 0 357,-6 18-608,14-39-2,1 0 0,0 0-1,-1 0 1,1 0 0,0 0 0,0 0 0,0 0 0,0 1 0,0-1 0,0 0 0,0 0 0,0 0 0,0 0 0,1 0 0,-1 0 0,0 0 0,0 0 0,1 0 0,-1-1 0,1 1 0,-1 0 0,1 0 0,0 0-1,-1 0 1,1 0 0,0-1 0,-1 1 0,1 0 0,0-1 0,0 1 0,-1 0 0,1-1 0,0 1 0,0-1 0,0 1 0,0-1 0,0 0 0,0 1 0,0-1 0,0 0 0,0 0 0,0 0 2,7 2-20,0-1 1,0-1-1,0 1 0,-1-1 1,5-1 19,-1 1-8,89 6 88,-85-6-82,0 2 1,-1-1 0,1 2-1,12 3 2,14-5-96,-38-2 86,1 0 0,-1 0 0,0 0-1,0 0 1,0 0 0,0 0 0,0-1-1,0 1 1,0-1 0,2-2 10,1 0 44,-5 3-21,1 0 1,-1 0 0,1-1 0,-1 1 0,0-1-1,1 1 1,-1-1 0,0 1 0,0-1 0,0 0-1,0 0 1,-1 1 0,1-1 0,0 0 0,-1 0 0,1 0-1,-1 0 1,0 0-24,2-8 28,-2 1 0,1 0 0,-2-6-28,2-8 101,6-132-36,2-24-23,-3 87-262,-6-67 220,-1 67-26,-1-13-4,-1 36 10,4-1 1,3 0 19,8-59 187,-9 61-265,-4-29 78,0 19-242,10-159 268,-7 212-106,1 0 0,1 1 0,1-1 0,2 1 0,0 0 0,2 0 0,0 1 0,5-6 80,-1 0-155,-8 16 59,1 1 0,0 0 1,2-2 95,6-11-21,-1-2 0,-1 0 0,-1 0 0,-1-1 0,0-6 21,2-4-93,42-167 36,-30 104 605,-11 51-831,-3-1 1,1-25 282,-3-47-750,-7-43 750,-1 124-354,0 21 307,-2 1 0,0-1 1,-2 0-1,0 1 0,-2-4 47,-7-20-870,-16-32 870,10 21-321,2-1 0,3 0 0,-4-38 321,8 42-547,-11-83 73,19 125 329,0 1 1,1-1-1,0 0 1,0 0-1,1 0 1,1 0-1,0 0 1,0 0-1,1 0 1,0 0 0,2-4 144,8-12-2011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15.4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1 464 576,'13'-11'2238,"-8"8"-2103,0-1 0,0 0 1,0 0-1,4-5-135,-2 0 71,1 1 0,0-1 0,0 1 0,1 0 0,0 1 0,0 0 0,1 1 0,0 0 0,0 0 0,9-3-71,8-3 224,1 2-1,0 1 1,20-3-224,-11 2 29,9-5-29,-5 1 30,123-44 271,-130 45-229,65-30 264,-47 21-89,-32 12-275,0 2 1,5-1 27,12-3 19,116-38 127,-129 41-125,0 2-1,1 0 0,0 2 1,0 0-1,0 2 1,11 0-21,-24 4 62,1 0 1,-1 1-1,1 1 1,5 1-63,4 1 64,-15-2-21,0-1 0,-1 1 0,1 0 0,-1 0 0,1 1 0,-1 0 0,0 0 0,-1 0 0,5 5-43,20 13 131,29 14 535,57 25-666,-107-57-4,-1 1 0,0 1 0,0 0 0,0 0 0,0 1 4,0-1 101,0 1 0,0-1 0,9 5-101,-6-4 79,0 0 0,-1 1 0,-1 0 0,1 1 0,4 6-79,9 20-150,-10-16 325,0 0-1,5 15-174,-10-19 16,1 0-1,0 0 1,1-1 0,1 0-1,4 4-15,5 3 292,9 15-292,-17-21 131,0 0 0,0-1 0,2-1 0,13 12-131,-16-17-88,-8-5 107,1 0-1,-1 0 1,1 0-1,0-1 1,0 1-1,0-1 1,0 0-1,1 0 1,-1-1-1,0 1 1,1-1-1,-1 0 1,1 0-1,0 0 1,-1-1-1,1 0-18,0 0 18,0 0 0,1-1 1,-1 0-1,0 0 0,-1-1 0,1 0 0,0 1 0,0-2 1,-1 1-1,1 0 0,-1-1 0,0 0 0,1 0-18,12-11 118,-1 0 0,10-11-118,3-2 131,69-64-46,-64 54-228,-25 26 154,0 1 1,0 0-1,1 1 1,0 0-1,1 0 0,2 0-11,-6 5 20,-1 0 0,1-1 0,-1 0 0,0 0-1,0-1 1,0 0 0,-1 0 0,0 0 0,0 0-1,0-1 1,-1 0 0,0 0 0,0 0 0,2-7-20,-2 5-82,-3 8 74,-1 1 0,1-1-1,-1 0 1,0 0 0,1 1 0,-1-1 0,0 0 0,1 0 0,-1 0 0,0 0 0,0 1 0,0-1 0,0 0 0,0 0 0,0-1 8,1 2-32,1-4 0,-1 4-85,-1 0 31,0 0 1,0 0 37,-1 3 66,1 1 0,-1 0 0,0-1 1,0 1-1,0 0 0,0-1 0,0 0 0,-2 3-18,-5 17 68,-2-5-171,0-1 14,4-4 56,5-11 33,0-1-1,0 1 0,0 0 0,1-1 0,-1 1 0,0 0 0,1 0 0,-1 0 0,1-1 1,0 1-1,0 1 1,-1-1 0,1 1 0,0 0 0,-1 0 0,0-1 0,0 1 0,1 0 0,-3 1 0,2-1 0,0 0 0,0 0 0,0 0 0,1 0 0,-1 0 0,0 0 0,1 2 0,0 2-3,0-1 0,1 1 0,0-1 0,0 1 0,1-1 0,0 0 0,0 1 0,0-1 0,3 5 3,4 8-31,1-1 0,0-1 0,6 7 31,12 21 40,-17-30-47,1 1 1,0-2 0,0 0 0,2 0 0,-1-1-1,13 8 7,-23-19 27,0 0-1,0 0 0,0 0 0,0-1 1,0 1-1,0-1 0,0 0 0,1 0 1,-1 0-1,0-1 0,1 1-26,10 2 154,-11-3-146,-1 0 0,1 0-1,0 0 1,0-1 0,0 1-1,0-1 1,0 0 0,-1 0 0,1 0-1,0 0 1,1-1-8,17-5 91,-4 2-38,0-1 1,0 0-1,0-1 1,7-5-54,17-7 26,7-1-89,115-50 371,-11-1-564,-96 45 298,17-8 34,10 4-12,1 3 0,16 0-64,133-23 26,-156 31 14,-49 11-79,1 1 1,14-1 38,17-1-37,-22 2-65,34 0 102,-60 6-8,0 1 1,0 1 0,0 0 0,0 1-1,0 0 1,0 0 0,0 2 0,0 0 7,26 8-45,15 6-22,-30-9 252,16 4-185,-21-7 46,0 0 1,0 1 0,4 3-47,-16-6-26,-1 0 0,1 1 1,0 0-1,-1 0 0,0 0 0,0 1 1,-1 0-1,2 2 26,1 1-7,5 8 7,-2 0 0,0 1 0,-1 0 0,0 0 0,-2 1 0,2 8 0,12 27 0,-7-12 173,-1 0-1,-2 1 1,-2 0 0,0 17-173,-9-58 2,4 29 53,-2-15 48,0-1 0,3 8-103,3 18-1210,-6-39-60,5-2-1876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19.4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1 211 416,'1'-1'18,"1"1"0,0-1-1,-1 1 1,1-1 0,-1 1 0,1-1-1,-1 0 1,1 0 0,-1 0 0,1 0 0,-1 0-1,1-1-17,20-2 560,-20 3-472,-1 1 0,1-1-1,-1 1 1,1-1-1,-1 0 1,0 1 0,1-1-1,-1 0 1,0 0-1,1 0 1,-1 0 0,0 0-1,0 0 1,0-1 0,0 1-1,0 0 1,0 0-1,0-1 1,-1 1 0,1-1-1,0 0-87,3-4 207,0 0 0,0 0-1,0 0 1,2 0-207,12-18 197,-13 14-152,1 0-1,1 1 1,0 0-1,0 0 0,1 1 1,3-3-45,-3 4 67,27-24-125,-32 30 54,0-1 0,-1 0 0,1 1 1,0-1-1,0 1 0,0 0 0,0 0 0,0 0 0,0 0 0,1 1 0,-1-1 1,2 1 3,-4 0-3,0 0 1,0 0 0,0 1 0,0-1 0,-1 1 0,1-1 0,0 1 0,0-1 0,-1 1 0,1-1 0,0 1 0,-1 0 0,1-1-1,0 1 1,-1 0 0,1-1 0,-1 1 0,0 0 0,1 0 0,-1 0 0,1-1 0,-1 2 2,8 20-5,-7-20 18,3 18 28,0 0 0,-1 0 1,-1 0-1,-1 0 0,0 0 0,-3 13-41,2 8 143,-1-29-121,0 0 1,0-1 0,-1 1 0,-1-1 0,0 0 0,-1 0 0,-3 9-23,5-15 6,-2 7 377,4-12-378,0 0 0,0 0-1,0 0 1,0 0 0,0 0 0,0 1 0,0-1 0,-1 0 0,1 0 0,0 0 0,0 0 0,0 0-1,0 0 1,0 0 0,0 0 0,0 0 0,-1 1 0,1-1 0,0 0 0,0 0 0,0 0 0,0 0 0,0 0-1,0 0 1,-1 0 0,1 0 0,0 0 0,0 0 0,0 0 0,0 0 0,0 0 0,-1 0 0,1 0 0,0 0-1,0 0 1,0 0 0,0 0 0,0 0 0,-1 0 0,1 0 0,0 0 0,0-1 0,0 1 0,0 0-1,0 0 1,0 0 0,0 0 0,-1 0 0,1 0 0,0 0 0,0 0 0,0-1 0,0 1 0,0 0 0,0 0-1,0 0 1,0 0 0,0 0 0,0 0 0,0-1 0,0 1 0,0 0-5,0-2 22,0 1 1,0-1-1,0 0 0,0 1 1,1-1-1,-1 0 0,1 1 1,-1-1-1,1 0 0,0 1 1,0-1-1,-1 1 0,1-1 1,0 1-1,0 0 0,2-2-22,3-7 16,7-20 30,1 1-1,5-4-45,-11 19 22,1 1-1,0 0 0,1 1 0,0 0 0,6-5-21,-15 16 9,0 0 0,0 0 0,0 0 0,1 0 0,-1 0 0,0 0 0,0 0 0,1 0 0,-1 1 0,0-1 0,1 0-1,-1 1 1,1-1 0,-1 1 0,1 0 0,-1-1 0,1 1 0,-1 0 0,1 0 0,0 0 0,-1 0 0,1 0-1,0 1-8,0 0 0,0 0 0,0 0-1,-1 0 1,1 0-1,-1 0 1,1 0-1,-1 1 1,1-1 0,-1 1-1,0-1 1,0 1-1,1-1 1,-1 1 0,-1 0-1,1 0 1,0-1-1,0 1 1,0 1 0,9 22 5,-3-7 72,0 0 1,1-1-1,1 0 0,10 13-77,12 9-5,-30-36 14,1-1 0,0 0 1,0 0-1,1 0 0,-1 0 0,0 0 0,1-1 0,-1 1 0,1-1 1,0 1-1,-1-1 0,1 0 0,0 0 0,0 0 0,0-1 0,-1 1 1,1-1-1,0 1 0,0-1 0,0 0 0,0 0 0,0 0 0,0-1 1,0 1-1,0-1 0,0 1 0,0-1 0,0-1-9,18-6 22,0-1 0,-1-2 1,-1 0-1,11-8-22,-21 13 66,1-1-45,0-1 0,-1 0 0,8-9-21,-14 14 1,-7 9-13,0 0 1,1 1 0,-1-1-1,1 3 12,-9 16-45,6-16 31,2 1-1,-1-1 1,1 1-1,1 0 1,0 1-1,-1 3 15,3-10-10,1-1 1,-1 1-1,1 0 0,-1-1 0,1 1 0,0 0 1,0-1-1,1 1 0,-1 0 0,1-1 1,0 1-1,0-1 0,0 1 0,0-1 0,1 1 1,-1-1-1,1 0 0,0 0 0,0 0 0,1 1 10,-1-2 12,0 0 0,0 0-1,0-1 1,0 1-1,0-1 1,0 0-1,1 0 1,-1 0-1,1 0 1,-1 0-1,1 0 1,-1-1-1,1 1 1,-1-1-1,1 1 1,-1-1-1,1 0 1,0 0 0,-1 0-1,1-1 1,-1 1-1,1-1 1,0 1-1,-1-1 1,1 0-1,-1 0 1,0 0-1,1 0-11,4-2 34,0-1 0,0 0-1,0 0 1,0-1 0,-1 1-1,1-1 1,-1-1-1,3-3-33,-6 6 10,-1 0-1,1 0 0,0-1 0,-1 1 0,0-1 0,0 0 0,0 0 0,0 1 0,-1-1 0,1-1 0,-1 1 0,0 0 0,0 0 0,-1 0 0,1 0 1,-1-1-1,0 1 0,0 0 0,0-1 0,-1 1 0,1 0 0,-1 0 0,0 0 0,0 0 0,-1 0 0,1 0 0,-1 0 0,0 0 0,0 0 0,-1 0-9,1 1-18,0 0-1,0 0 1,-1 0-1,1 0 0,-1 1 1,0-1-1,0 1 0,0 0 1,-1-1 18,-30-18 134,28 18-106,5 3-39,0-1 0,1 1-1,-1 0 1,0 0 0,0-1 0,0 1 0,0 0-1,0 0 1,0 0 0,0 0 0,0 0 0,0 0-1,0 0 1,0 0 0,0 0 0,0 1 0,0-1-1,0 0 1,0 1 0,0-1 0,0 1 0,0-1-1,0 1 1,1-1 0,-1 1 0,0-1 0,0 1-1,0 0 12,-2 1-118,3 1 116,-1-1 0,1 0 0,0 0 0,-1 0-1,1 0 1,1 1 0,-1-1 0,0 0 0,0 0 0,1 1 2,-1-1 8,1 0 0,-1-1 0,1 1 0,-1-1 0,1 1 0,0-1 0,0 1 0,-1-1 0,1 1 0,0-1 0,0 0 0,0 0 0,1 1 0,-1-1 0,0 0 0,0 0 0,1 0 0,-1 0 1,0 0-1,1 0 0,-1-1 0,1 1 0,0 0 0,-1-1 0,1 1 0,-1-1 0,1 0 0,0 0 0,-1 1 0,1-1 0,0 0 0,-1 0 0,1 0 0,-1-1 0,1 1 0,0 0 0,-1-1 0,2 1-8,7-3 123,0 0-1,0-1 0,0 0 1,0-1-1,5-3-122,19-13 39,0-1 1,2-5-40,-27 21 6,-4 1 27,0 0 0,0 0 0,0 0 0,3-4-33,2-4 114,-6 8-43,0 0 348,-4 11-291,-16 40-298,9-14 108,2-14 48,1 0 1,1 1 0,1 3 13,2-16-9,-1-1 1,2 1 0,-1-1-1,0 1 1,1-1-1,0 1 1,1-1 0,-1 0-1,1 0 1,0 0-1,0 1 1,3 3 8,-3-5 21,0-1 1,1 1-1,-1-1 0,1 0 0,-1 1 1,4 1-22,-4-4 7,-1 0 0,1 0-1,-1 0 1,1 0 0,0 0 0,-1-1 0,1 1 0,0-1 0,0 1 0,-1-1 0,1 1 0,0-1 0,0 0 0,0 0 0,-1 0-1,1 0 1,2-1-7,3 0 49,0-1 0,0 0-1,0 0 1,0 0 0,0-1-1,6-4-48,39-23 204,-25 12-146,-1-1-1,-1-1 0,-1-1 0,-1-1 0,-1-1 0,-1-1 0,10-16-57,-23 88-314,-3-35 309,0-1 1,1 1 0,1-2-1,0 1 1,0-1 0,1 0-1,0 0 1,1-1-1,1 0 1,-1-1 0,4 2 4,-11-8 2,1-1 0,0 0 0,0 0 0,1 0 0,-1 0 0,0 0 0,1-1 0,-1 1 0,3 0-2,-4-2 4,1 0 0,-1 1-1,0-1 1,0 0 0,0 0 0,0 0-1,0 0 1,1-1 0,-1 1-1,0 0 1,0-1 0,0 0 0,0 1-1,0-1 1,0 0 0,0 0-1,-1 0 1,2 0-4,2-3 59,0 1-1,-1-1 1,1 0-1,0 0 1,-1 0 0,0-1-1,0 0 1,-1 0-1,1 0 1,-1 0-1,0 0 1,2-5-59,-2 2 37,0-1 0,0 0-1,-1 1 1,-1-1 0,1 0 0,-1 0 0,-1 0-1,0-5-36,0-134-202,0 147 201,0 0-1,0-1 1,0 1 0,1-1 0,-1 1 0,0 0 0,1-1 0,-1 1 0,0 0-1,1 0 1,0-1 0,-1 1 0,1 0 0,0 0 0,-1 0 0,1 0-1,0-1 1,0 1 0,0 0 0,0 1 0,1-2 1,0 1 38,0-1-1,1 1 1,-1 0 0,0 1-1,0-1 1,1 0 0,-1 1 0,0-1-1,1 1 1,-1 0 0,1-1-1,-1 1-37,6 1 117,-1-1 0,1 1 0,-1 0 1,1 0-1,-1 1 0,0 0 0,6 3-117,10 4 14,2 1 137,1 1 0,-1 2 0,-1 0 0,9 7-151,-31-18-121,8 4-2083,-10-6-617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20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502 8 736,'0'0'60,"-1"-1"1,0 0-1,1 1 0,-1-1 1,0 0-1,0 1 0,1-1 1,-1 1-1,0-1 0,0 1 1,0 0-1,0-1 0,0 1 1,0 0-1,0-1 0,0 1 1,0 0-1,0 0 0,0 0 1,0 0-1,0 0 0,0 0 1,0 0-1,0 0-60,-28 7 1001,12-2-842,-9 1 418,0 2 1,0 1-1,1 1 0,-10 7-577,16-8 118,1 1 1,1 1-1,0 0 0,0 2 0,1 0 0,1 1 1,0 0-1,-8 11-118,5-2 14,0 1 1,1 0 0,1 1-1,2 1 1,-8 18-15,21-42-7,-5 9-10,1 1 0,0-1-1,1 1 1,0 0-1,1 1 1,1-1 0,-2 10 17,5-19 11,-1 0 0,1-1 1,-1 1-1,1-1 0,0 1 1,0 0-1,0-1 0,1 0 0,-1 1 1,0-1-1,1 0 0,0 1 1,-1-1-1,2 1-11,-2-2 20,0 0 0,0 0 1,-1-1-1,1 1 0,0 0 0,0 0 1,0 0-1,0-1 0,0 1 0,0-1 1,0 1-1,1 0 0,-1-1 1,0 0-1,0 1 0,0-1 0,0 0 1,1 0-1,-1 1 0,0-1 0,0 0 1,1 0-1,-1 0 0,0-1 0,0 1 1,0 0-1,1 0 0,-1-1 0,0 1 1,0-1-1,0 1 0,0-1 0,1 1-20,12-10 107,-1 0 0,0-1-1,-1 0 1,4-6-107,-9 10 28,-1 0 0,-1-1 0,1 0 0,-1 0 0,-1-1 0,1 0 0,-2 1 0,3-7-28,24-76 240,-27 87-255,-1-1 0,1 0-1,-1 1 1,1 0 0,0 0 0,1 0-1,-1 0 1,1 0 0,-1 0 0,1 1-1,0 0 1,1 0 0,-1 0 0,1 0 15,2-1 74,0 0 0,0-1 0,0 0 1,5-5-75,18-13-20,-25 20 25,1 0 17,-1 0-1,0 0 0,-1-1 1,1 1-1,0-1 0,-1 0 1,0-1-1,0 1 0,0-1 1,-1 0-22,-2 3 57,-1-1 0,1 0 1,-1 1-1,0-1 0,0 0 1,0 1-1,0-1 0,-1-1-57,-8 15 27,-2 8-24,0 0 0,2 0 0,0 1 0,-6 20-3,-20 86-34,31-110-88,2-9 161,1-1 0,0 0 0,0 0 1,1 1-1,0-1 0,0 0 0,0 1 0,1-1 0,0 0 0,0 0 1,1 1-1,-1-1 0,2 2-39,-1-4 50,0 0 0,0 0-1,0 0 1,1 0 0,-1-1 0,1 1 0,0-1 0,0 1 0,0-1-1,1 0 1,-1 0 0,1-1 0,0 1 0,-1-1 0,1 1-1,0-1 1,1-1 0,-1 1 0,1 0-50,5 1 96,0-1 0,0 0 0,0-1-1,0 0 1,8 0-96,52-4 300,-48 1-730,1-1 1,13-5 429,-13 3-2219,-6 2-1247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26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238 881 1248,'48'-33'574,"-31"23"-259,-1 0 0,-1-1 0,0-1 0,0-1 0,-1 0 0,-1-1 0,6-8-315,4-10 368,-2-1 1,-2-1-1,6-16-368,44-110 454,-27 60-259,-22 53-163,33-80 699,-39 93-460,-9 21-250,0 0-1,0 0 1,-1 0 0,-1-1-1,0 1 1,-1-1 0,0-7-21,-2 21-5,1 0 0,-1-1 0,0 1 0,0-1 0,0 1 0,0 0 0,0-1 0,0 1 0,0-1 0,0 1 0,0 0 0,0-1 0,0 1 0,-1-1 0,1 1 0,0 0 0,0-1 0,0 1 0,0 0 0,-1-1 0,1 1 0,0-1 0,0 1 0,-1 0 1,1 0-1,0-1 0,0 1 0,-1 0 0,1 0 0,0-1 0,-1 1 0,1 0 5,-1 0-2,0 0 0,0 0 0,1 1 0,-1-1 0,0 0 0,1 1 0,-1-1 0,0 0 0,1 1 0,-1-1 0,0 1 0,1-1 0,-1 1 0,1 0 0,-1 0 2,-19 26 13,-10 37-21,2 0 0,2 3 0,-2 19 8,-3 9 200,-11 13-200,-1-23 88,-3-2 0,-46 63-88,-2 2 32,38-61 227,-17 14-259,38-54 50,35-46-57,-5 5 56,0 0 0,0 0 1,0 0-1,-1 0-49,4-5-9,0 1 0,0 0 0,0-1 1,0 0-1,0 1 0,0-1 1,-1 0-1,1 0 0,0 0 0,-1-1 1,1 1-1,-1 0 0,1-1 1,-1 0-1,-1 1 9,3-1-70,2 0 75,0 0-1,0 0 1,0-1-1,0 1 0,0 0 1,0 0-1,0-1 1,0 1-1,0 0 0,0-1 1,1 0-5,-2 1-1,24-12 154,-1-2 0,-1-1 0,0 0 1,16-16-154,15-10-31,208-156-97,-218 164 315,-2-2 1,-1-1 0,-1-3 0,-3-1-1,16-22-187,-15 9 464,-36 52-448,0 0 0,0 0-1,-1-1 1,1 1-1,-1 0 1,1 0-1,-1-1 1,0 1 0,1 0-1,-1-1 1,0 1-1,0 0 1,0-1 0,0 1-1,0-1-15,0-1 22,-13 18-416,-4 8 362,1 0 1,2 1 0,0 0-1,2 1 1,0 1 0,2 0-1,1 0 1,-3 14 31,12-39 4,-8 39-43,8-38 36,0 0-1,0 0 1,-1 0-1,2 0 1,-1 0-1,0 0 1,0 0-1,1 1 1,-1-1-1,1 0 1,-1 0-1,1 0 1,0 0-1,0-1 1,0 1-1,1 1 4,-2-2 6,1-1-1,0 1 0,0-1 0,-1 1 1,1-1-1,0 1 0,0-1 0,-1 0 0,1 0 1,0 1-1,0-1 0,0 0 0,-1 0 0,1 0 1,0 0-1,0 0 0,0 0 0,0 0 1,-1 0-1,1 0 0,0 0 0,0 0 0,0-1 1,0 1-1,-1 0 0,1-1 0,0 1 1,0-1-6,24-13 81,-21 11-58,43-29 8,63-44 62,-84 56-10,-1-2 0,-1 0 0,2-5-83,-17 18 86,16-19-143,-24 26 66,1 0-1,-1 0 0,0 0 1,0 0-1,0 0 1,0 0-1,0 0 1,0-1-1,0 1 1,-1 0-1,1-1 1,-1 1-1,0-1-8,-10 19-420,4-9 435,-6 14 9,0 1 0,-6 19-24,15-35-14,1 0 0,0 0 1,0 0-1,1 0 0,-1 1 1,1 1 13,1-5 2,0 0 0,0-1 1,0 1-1,0 0 0,1-1 0,-1 1 1,1 0-1,0-1 0,0 1 0,0-1 1,0 1-1,0-1 0,0 1 0,0-1 1,2 2-3,-1-1 13,0-1 0,0 1 0,1-1 0,-1 0 0,0 1 1,1-1-1,-1 0 0,1-1 0,0 1 0,0 0 0,-1-1 1,1 0-1,0 1 0,0-1 0,1 0 0,-1-1-13,2 1 46,0 0-1,-1-1 1,1 0 0,0 0-1,0 0 1,0-1 0,-1 1-1,1-1 1,0 0 0,0-1-46,12-4 77,-1-1 1,0 0 0,0-1 0,-1-1 0,5-4-78,-11 6-3,0-1 1,-1 1-1,1-1 0,-2-1 1,1 0-1,4-7 3,17-19 128,5-4-96,-33 38-34,0 0 0,-1 0 1,1 0-1,0 0 0,0 0 1,-1-1-1,1 1 1,0 0-1,-1 0 0,1-1 1,-1 1-1,0 0 0,1-1 2,-1 1 38,0 1-38,0 0-112,0 0 48,0 0 80,0-3-12,-1 5-8,0 0-2,1-1 1,0 0-1,-1 0 1,1 1 0,0-1-1,0 0 1,0 0-1,0 1 1,0-1 0,0 0-1,0 1 1,0-1-1,0 0 1,0 0-1,1 1 1,-1-1 0,1 0-1,-1 0 1,1 0-1,-1 0 1,1 1 0,0-1-1,-1 0 1,1 0-1,0 0 1,0 0-1,0 0 6,10 18-8,-7-6-106,-1-6 111,0 1 1,-1-1-1,0 1 0,-1 0 0,0 0 0,0 0 1,0 2 2,-1 68 405,0-78-352,0 0 22,0 0-22,0 0 22,3-6 53,5-5-71,0 1 0,9-9-57,3-5 30,-5 8-80,0 0 1,0 1-1,2 1 1,-1 1-1,2 1 1,0 0-1,5-2 50,-10 8-45,2 0-1,-1 0 0,0 1 0,1 1 1,0 0-1,0 1 0,13 0 46,-26 2-4,0 1 0,0 0 0,0 0-1,0-1 1,1 2 0,-1-1 0,0 0 0,0 0-1,0 1 1,0-1 0,0 1 0,0-1-1,0 1 1,0 0 0,0 0 0,0 0 0,0 0-1,-1 0 1,1 0 0,0 1 0,-1-1-1,1 0 1,-1 1 0,1 0 0,-1-1 0,0 1-1,2 1 5,0 4-12,0 0-1,-1 0 0,1 0 1,-1 0-1,-1 0 1,1 1-1,-1 0 13,-1-5 0,3 11 59,1 10 79,1 7-101,-5-30 70,3 2 152,-3-3-254,0 0 0,0 0 0,0 0 1,0 0-1,0 0 0,0 0 0,0 0 0,0-1 1,0 1-1,0 0 0,0 0 0,0 0 1,1 0-1,-1 0 0,0 0 0,0 0 0,0 0 1,0-1-1,0 1 0,0 0 0,0 0 0,0 0 1,0 0-1,0 0 0,0 0 0,1 0 1,-1 0-1,0 0 0,0 0 0,0 0 0,0 0 1,0 0-1,0 0 0,0 0 0,1 0 0,-1 0 1,0 0-1,0 0 0,0 0 0,0 0 1,0 0-1,0 0 0,1 0 0,-1 0 0,0 0 1,0 0-1,0 0 0,0 0 0,0 0 0,0 0 1,0 0-1,0 0 0,1 0 0,-1 0 1,0 0-1,0 0 0,0 1 0,0-1 0,0 0 1,0 0-1,0 0 0,0 0 0,0 0 0,0 0 1,0 0-1,0 0 0,0 1 0,0-1-5,22-27 432,-21 27-432,3-7-94,0 0 0,1 0 0,4-4 94,-7 9-17,-1 1 0,0-1 0,1 1 1,-1 0-1,1 0 0,0 0 0,-1-1 0,1 1 0,0 1 0,0-1 0,-1 0 0,1 0 0,0 1 0,0-1 0,0 1 1,0 0-1,0-1 0,0 1 17,16 0-71,-13-1 45,-1 1-1,0 0 1,1 0 0,-1 0 0,0 0 0,1 1 0,-1 0 0,0 0 0,0 0 0,0 0 0,0 1 0,0 0 26,1 0 62,0 0 1,0 0 0,-1 0-1,1 0 1,0-1 0,1 0-1,2 1-62,-7-2 16,1 0-1,-1 0 1,1 0-1,-1 0 0,0 0 1,1 0-1,-1-1 1,1 1-1,-1 0 1,0-1-1,1 1 0,-1-1 1,0 0-1,0 1 1,1-1-1,-1 0 0,0 0 1,0 1-1,0-1 1,0 0-1,0 0 1,0 0-1,0 0 0,0-1 1,-1 1-1,1 0 1,0 0-1,-1 0 1,1-1-1,0 1-15,0-1 7,-1-1 0,1 1 0,0-1 0,-1 1 0,1-1 0,-1 0 0,0 1 0,0-1 0,0 1 0,0-1-7,0-4 101,0 7-104,0-1 0,0 1 1,0-1-1,0 1 1,0 0-1,0-1 1,0 1-1,0 0 0,0-1 1,-1 1-1,1 0 1,0-1-1,0 1 0,0 0 1,0-1-1,0 1 1,-1 0-1,1-1 1,0 1-1,0 0 0,-1-1 1,1 1-1,0 0 1,0 0-1,-1-1 0,1 1 1,0 0-1,-1 0 1,1 0-1,0-1 1,-1 1-1,1 0 0,0 0 1,-1 0-1,1 0 1,0 0-1,-1 0 0,1 0 1,0 0-1,-1 0 1,1 0-1,-1 0 1,1 0-1,0 0 0,-1 0 1,1 0-1,0 0 1,-1 0-1,1 0 0,0 1 1,-1-1-1,1 0 1,0 0-1,-1 0 0,1 1 1,0-1-1,0 0 1,-1 0-1,1 1 3,-2 0-34,0 0 0,-1 1-1,1-1 1,0 1 0,0 0 0,1-1-1,-1 1 1,-1 1 34,-15 18-9,15-17 42,-1 0-1,1-1 1,0 1-1,0 1 1,0-1-1,0 0 1,0 3-33,-26 40-390,29-44 400,0-1-1,0 0 0,0 1 1,1-1-1,-1 1 0,1-1 1,0 0-1,0 0 0,0 1 1,0-1-1,0 0-9,3 8-60,5 7 73,-8-15 11,1 0-1,-1 1 0,0-1 0,0 0 1,0 1-1,0-1 0,1 3-23,-2-3-3,1-1-1,0 1 1,0-1 0,-1 1-1,1-1 1,0 0 0,1 1-1,-1-1 1,1 1 3,4 6 94,-5-8-93,0 1 0,0 0 1,0-1-1,0 1 0,0 0 0,0-1 0,0 1 1,0-1-1,1 0 0,-1 1 0,0-1 0,0 0 1,1 0-1,-1 0 0,0 1 0,0-1-1,1 0 8,5 0 47,-1-1 1,1 0 0,0 0-1,-1 0 1,1 0 0,-1-1 0,1 0-1,-1-1 1,1 0-56,48-27-251,-16 13 272,-20 8 14,0 1 0,16-4-35,-5 2 35,0-1-1,-1-2 1,0 0 0,3-5-35,-22 13 11,-1-1 1,1 0-1,-1 0 1,-1-1-1,1 0 1,-1 0-1,-1-1 1,1-1-1,-1 1 1,-1-1-1,0 0 0,0 0 1,4-10-12,1-5 53,-1 0 1,-1-1-1,4-21-53,17-55-61,-3 15 117,-13 40-89,-8 28 63,0-1-1,2-16-29,4-28-102,-6 42 108,-2-1-1,-1 1 1,0-1-1,-1-5-5,-1 12 14,-1 3-662,-3 20 344,-42 132 249,31-101 46,-73 229 30,81-250-10,-56 174 565,57-175-537,0 1 1,1 0-1,1 0 1,1 0-1,-1 16-39,3-31 6,1 0 0,-1 0 0,0 0 0,1 0 0,0 0 0,0 0 0,0 0 0,0 0 0,0 0 0,1 0 0,-1-1 0,1 1 0,0 0 0,-1-1 0,1 1 0,0-1 0,1 0 0,-1 0 0,0 0 0,1 0 0,-1 0 0,1 0 0,1 0-6,-1 0 17,0 0 0,0-1 1,1 0-1,-1 1 0,1-1 0,-1 0 0,1-1 0,-1 1 0,1 0 1,0-1-1,-1 0 0,1 0 0,0 0 0,-1-1 0,1 1 1,-1-1-1,1 0 0,-1 0 0,2 0-17,7-4 69,-1 2-55,0-2 0,0 0 0,0 0 0,-1-1 0,0 0 0,0 0 0,0-2 0,2-1-14,44-51 215,17-17-286,-69 73-21,1 1 0,0-1 0,0 1 0,4-2 92,-7 16-101,-3-3 83,0-1 0,0 1-1,0 0 1,-1-1 0,-1 1 0,-2 6 18,-7 25 242,7-16-239,2-11-71,1 0 0,0 1 1,0 6 67,2-15-13,0 0 1,1 0-1,-1 0 1,1 0-1,-1 0 1,1 0-1,0 0 1,1-1-1,-1 1 1,1 0 0,-1-1-1,1 1 1,1 1 12,-2-4 6,0 0 0,0 0 0,1 0 0,-1 0 0,0 0 0,0 0 0,1 0 0,-1-1 0,1 1 1,-1 0-1,0-1 0,1 1 0,-1-1 0,1 0 0,0 1 0,-1-1 0,1 0 0,-1 0 0,1 0 1,-1 0-1,1 0 0,0 0-6,7-1 56,0 0 0,-1-1 1,6-1-57,-10 2 6,15-5 108,1-1-1,-2 0 1,13-8-114,9-3-37,-15 7 133,-2-1 0,16-11-96,-39 23-7,1 0 0,-1 0-1,0 0 1,0-1 0,0 1 0,0 0 0,1 0 0,-1 0-1,0 0 1,0 0 0,1 0 0,-1-1 0,0 1 0,0 0-1,0 0 1,1 0 0,-1 0 0,0 0 0,0 0-1,1 0 1,-1 0 0,0 0 0,0 0 0,1 0 0,-1 0-1,0 0 1,0 0 0,1 0 0,-1 1 0,0-1 0,0 0-1,1 0 1,-1 0 0,0 0 7,2 8-116,-2-7 115,0 0 1,0 1 0,0-1 0,0 0 0,0 0 0,0 0-1,1 0 1,-1 0 0,1 0 0,-1 0 0,0 0-1,1 0 1,0 0 0,2 2-19,0 0 0,0 0 0,0 0-1,1-1 1,-1 1 0,1-1 0,0 0 0,0 0-1,0-1 1,0 1 0,3 0 19,7 2 7,0-1 1,0-1-1,0-1-7,-9 0-3,2-1 36,-1 0-1,1 0 0,0-1 1,0 1-1,0-2 0,-1 1 0,1-1 1,-1 0-1,1 0 0,-1-1 1,3-1-33,-5 3 19,-1-1-1,1 0 1,-1 0 0,1 0 0,-1-1 0,0 1 0,0-1 0,0 0 0,0 1 0,0-2 0,0 1 0,-1 0-1,0 0 1,0-1 0,0 1 0,0-1 0,0 0 0,-1 1 0,2-4-19,-3 5 5,0 0 1,1 0-1,-1 0 1,0 0-1,0 0 0,0 0 1,0 0-1,0 0 1,-1 0-1,1 0 1,0 1-1,-1-1 0,0 0 1,1 0-1,-1 0 1,0 0-1,0 1 1,0-1-1,0 0 0,0 1 1,-1-1-1,1 1 1,0-1-1,-1 1 1,1 0-1,-1 0 0,1-1 1,-1 1-1,0 0 1,1 0-1,-1 1 1,0-1-1,0 0 0,0 0 1,1 1-1,-3-1-5,-7-1-81,1-1-1,-1 2 0,0 0 0,0 0 1,-10 1 81,16 0-15,0 1 1,1 0-1,-1 0 1,0 0 0,1 1-1,-1-1 1,-2 2 14,-22 7 69,25-9-109,0 0 0,0 0 0,0 1 0,1 0 0,-1 0 0,0 0 0,1 0 0,0 1 0,-3 1 40,-6 5-168,6-6 239,1 0-1,-1 0 1,0-1 0,0 0 0,0 0-71,6-2-2,-3 2 12,0-1 1,1 1 0,-1-1-1,1 1 1,0 0 0,-1 0-1,0 1-10,2-2-64,1-1 16,0 0-10,14-4-6,0 3 82,-1-1 0,1 0 0,0-1 0,-1-1 0,1 0 0,-1-1 0,6-3-18,25-9 55,31-11-64,-41 14-54,1 1 0,6 0 63,-31 11 5,1-1 0,0 2-1,-1-1 1,1 1 0,0 1 0,-1 0 0,1 1 0,0 0 0,5 1-5,-15-2-1,0 0 0,1 0 0,-1 1 0,0-1 0,0 0 0,0 1 0,0-1 0,0 0 0,0 1 0,0 0 0,0-1 0,0 1 0,0 0-1,0-1 1,0 1 0,0 0 0,0 0 0,-1 0 0,1-1 0,0 1 0,0 0 0,-1 0 0,1 0 0,-1 0 0,1 1 0,-1-1 0,0 0 0,1 0 0,-1 0-1,0 0 1,1 1 1,-2 2 16,1 0-1,0-1 1,-1 1-1,0 0 1,0-1-1,0 1 1,0 0-1,0-1 1,-2 2-16,-30 63 187,29-60-166,-1 3 134,5-10-171,2-2 22,0 1 0,0-1-1,0 1 1,0-1 0,0 0 0,0 0 0,0 0 0,1-1-6,5-2 27,225-89 59,-226 90-113,14-6-13,-10 3 132,2 1-1,-1 0 1,1 1 0,-1 1-1,1 0 1,0 0 0,1 1-1,11 0-91,-23 2-4,-1 0 0,0 1 1,1-1-1,-1 0 0,0 1 0,1-1 0,-1 1 0,0 0 0,1-1 0,-1 1 0,0 0 1,0 0-1,0 0 0,0 0 0,0 0 0,0 0 0,0 0 0,0 0 0,0 0 0,0 0 1,0 2 3,16 32 132,-8-15-236,7 11 104,-12-21-30,1 0 0,1 0 0,0 0 0,6 7 30,-10-15 38,0 1 0,0-1-1,0 0 1,0 0 0,1 0 0,-1-1-1,1 1 1,-1 0 0,1-1 0,0 0-1,0 1 1,0-1 0,-1 0 0,1 0-1,0-1 1,0 1 0,0-1 0,0 1-1,3-1-37,7-1 98,-1 0 0,1-1-1,-1-1 1,0 0 0,1 0-1,1-2-97,29-8 60,-36 12-74,-1-1 0,1 0 0,-1 0 0,0 0 0,0-1 0,0 0 0,0 0 0,1-2 14,-7 5-59,1 0 1,-1-1-1,0 1 1,1 0 0,-1 0-1,0-1 1,0 1-1,1 0 1,-1 0 0,0-1-1,0 1 1,0 0 0,0-1-1,1 1 1,-1 0-1,0-1 1,0 1 0,0 0-1,0-1 1,0 1-1,0 0 1,0-1 0,0 1-1,0 0 1,0-1 0,0 1-1,0 0 1,0-1-1,0 1 1,0-1 0,0 1-1,0 0 1,0-1-1,-1 1 1,1 0 0,0 0-1,0-1 1,0 1 0,-1 0-1,1-1 1,0 1-1,0 0 1,-1 0 0,1-1-1,0 1 1,0 0-1,-1 0 1,1 0 0,0-1-1,-1 1 1,1 0-1,0 0 1,-1 0 0,1 0 58,-2-1-565,-1 0-1,1 1 1,0-1 0,-1 0 0,1 1 0,0 0-1,-3 0 566,-11 0-4074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26.9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50 4992,'-14'-26'1824,"14"18"-1408,0 0-128,4 5 704,1-2-608,-5 5-448,8 0 32,2 0-256,-2 5 160,-3 2-1888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2:36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255 406 1056,'0'0'357,"-5"8"1814,4-7-2070,0 0 1,0 0-1,-1-1 0,1 1 1,-1 0-1,1 0 0,0-1 1,-1 1-1,1-1 1,-1 1-1,0-1 0,1 0 1,-1 0-1,1 1 0,-1-1 1,1 0-1,-1 0 1,0-1-1,0 1-101,0 0 95,-1 0 1,1 0-1,0 0 0,0 0 1,0 0-1,0 0 1,-1 1-1,1-1 0,0 1 1,-2 0-96,-57 23 1381,42-16-1089,4-1 38,0 0 0,-8 6-330,19-11 14,1 1 0,-1-1 0,1 1 0,0-1 0,0 1 0,0 0 0,1 0 0,-1 1 0,1-1 0,-1 0 0,1 1 0,-1 2-14,2-3-1,-3 4-11,1 0 0,0 0 0,0 1 0,1-1 0,0 0 0,1 1 0,-1 0 0,2-1 0,-1 1 0,1 0 0,0 3 12,10 53-1,8 16 1,-16-72-5,-2-4 7,1-1 0,0 0 0,1 0-1,-1 0 1,1 0 0,-1 0 0,1 0-1,0 0 1,0 0 0,0-1-1,0 1 1,1-1 0,-1 1 0,0-1-1,1 0 1,0 0 0,0 0 0,0 0-1,0-1 1,0 1 0,0-1-1,0 0 1,0 1 0,0-2 0,1 1-1,-1 0 1,0-1 0,1 1 0,-1-1-1,0 0 1,1 0 0,-1 0-1,0-1 1,1 1 0,-1-1 0,0 0-1,1 0-1,8-2 3,1-1-1,-2-1 0,1 0 0,0-1 1,3-2-3,-9 4-9,0 0 1,-1 0 0,1-1-1,-1 0 1,0 0 0,-1 0 0,1 0-1,-1-1 1,0 1 0,-1-1-1,1-1 9,7-16 68,-1-1 0,0 0 0,-2 0-1,2-14-67,17-103-80,-19 99-169,-5 22 244,-1 0 1,0-1 0,-2 1-1,0 0 1,-1 0 0,-1-1-1,-1 1 1,-1 0-1,-1 0 1,0 1 0,-5-10 4,3 12 6,-2-4 26,0 1-1,-1 0 1,-5-5-32,4 5 29,-5-10 46,15 29-75,0-1 1,0 1 0,0-1-1,-1 1 1,1-1-1,0 1 1,-1 0-1,1 0 1,-1-1 0,1 1-1,-1 0 1,0 1-1,0-1 1,1 0-1,0 1-11,0 0 0,1 0 1,-1-1-1,1 1 0,-1 0 0,0 0 0,1 0 1,-1 0-1,1 1 0,-1-1 0,1 0 0,-1 0 0,0 0 1,1 0-1,-1 1 0,1-1 0,-1 0 0,1 0 1,-1 1-1,1-1 0,-1 1 0,1-1 0,-1 0 0,1 1 11,-10 14-143,-1 18 13,6-10 204,0 0 1,2 0 0,1 0-1,1 17-74,1-22 72,0 0 0,2-1 0,0 1 0,1-1 0,1 1 0,1-1-72,5 24 20,-2 0-1,-1 1 1,-1 10-20,-1-6 112,1 0 0,9 25-112,-8-50 117,0 0 1,1-1-1,1-1 0,0 1 1,2-1-1,0-1 0,1 0 1,1 0-1,1-2 0,1 1-117,-12-14 39,2 3 33,0-1 0,0 1 1,0 0-1,-1 0 0,3 4-72,6-21-5893,-10 1 4053,-2-10-53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27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27 128 3552,'-27'-16'1312,"27"13"-992,0 3-128,0 0 480,10-5-416,7 2-96,12-5-96,19-3 480,17-1-288,3 0-96,10 5-96,-14 2-288,-3 2 128,-9-1-1312,-4-3 800,-5-1-1536,0-3 1248,8-2-384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29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362 575 2304,'-3'-2'205,"1"0"0,-1 1-1,0-1 1,0 0 0,0 1 0,0 0 0,0 0-1,0 0 1,0 0 0,0 0 0,0 1 0,0-1-1,-1 1 1,-1 0-205,-8-1 403,0 1-1,0 1 0,-1 0-402,-8 3 342,-1 0-1,1 1 0,0 2 1,1 0-1,-1 1 0,2 1 1,-1 1-1,-11 9-341,26-16 47,1 0 0,0 1 0,1 0 0,-1 0-1,0 0 1,1 0 0,0 1 0,0 0-47,2-3-1,1 1-1,-1-1 1,1 0 0,-1 1 0,1-1-1,0 1 1,0 0 0,0-1 0,0 1-1,1 0 1,-1-1 0,1 1-1,-1 0 1,1 0 0,0 0 0,0 0-1,1-1 1,-1 2 1,0-3 8,0-1-1,0 1 1,0-1-1,1 1 1,-1-1-1,0 1 1,0-1-1,0 0 0,1 1 1,-1-1-1,0 1 1,1-1-1,-1 0 1,0 1-1,1-1 1,-1 1-1,0-1 1,1 0-1,-1 0 1,1 1-1,-1-1 1,1 0-1,-1 0 1,0 1-1,1-1 1,0 0-8,0 0 28,1 0 0,-1 0 0,0 0 1,1 0-1,-1 0 0,1 0 0,-1 0 0,1 0 0,-1-1 1,1 1-29,6-3 182,0 0 0,0-1 0,4-2-182,-4 2 102,53-23 279,-22 10-259,-1-1 0,-1-2 0,1-1-122,-18 4 113,-19 16-107,0-1-1,0 1 0,0 0 0,0 0 1,0 0-1,0-1 0,-1 1 0,1 0 0,0-1 1,-1 1-1,1-1 0,-1 1 0,1-1 1,-1-1-6,0 3-2,0 0 1,0-1-1,0 1 1,0 0-1,0-1 1,0 1-1,0 0 1,0-1-1,0 1 1,0 0 0,-1-1-1,1 1 1,0 0-1,0-1 1,0 1-1,-1 0 1,1 0-1,0-1 1,0 1-1,0 0 1,-1 0-1,1-1 1,0 1 0,-1 0-1,1 0 1,0 0-1,0 0 1,-1-1-1,1 1 1,0 0-1,-1 0 1,1 0-1,0 0 1,-1 0-1,1 0 1,0 0-1,-1 0 1,1 0 0,-1 0 1,-17 3-84,6-1 86,4-1-54,1 0 1,-1 1-1,1 0 0,-1 0 0,1 1 1,0 0-1,0 0 0,0 1 0,0 0 1,-1 1 51,4-1-70,4-4 71,0 0-1,0 0 0,0 0 0,1 0 0,-1 0 1,0 0-1,0 0 0,0 0 0,1 0 1,-1 0-1,0 0 0,0 0 0,0 0 0,0 0 1,1 0-1,-1 0 0,0 0 0,0 1 1,0-1-1,0 0 0,1 0 0,-1 0 0,0 0 1,0 0-1,0 0 0,0 0 0,0 1 1,1-1-1,-1 0 0,0 0 0,0 0 0,0 0 1,0 0-1,0 1 0,0-1 0,0 0 1,0 0-1,0 0 0,0 0 0,0 1 0,0-1 1,0 0-1,0 0 0,0 0 0,0 1 0,0-1 1,0 0-1,0 0 0,0 0 0,0 0 1,0 1-1,0-1 0,0 0 0,0 0 0,0 0 1,0 0-1,0 1 0,0-1 0,0 0 1,-1 0-1,1 0 0,0 0 0,0 1 0,0-1 2,13-1 56,-1 0 1,1 0-1,0-1 0,-1-1 0,0 0 0,0 0 0,0-1 0,0-1 0,0 0 0,8-6-58,-10 6 12,-1-1 0,-1 0 0,1-1 0,-1 0 0,0 0 0,0-1 0,-1 0 0,0 0 0,-1-1 0,0 0-1,0 0 1,-1 0 0,1-2-12,13-38 89,12-43-89,-22 63 29,60-208 211,-66 218-382,-3 17 105,0 0 0,0 0 0,1 0 0,-1 0-1,0 0 1,1 0 0,-1 0 0,1 0 0,0 0 0,0 0 0,0 0 0,0 0-1,0 0 1,1-1 37,-1 3-266,-1 12 52,5 135 25,-2-65 112,4 54-39,0-15 280,-7 51-164,-17 59 46,8-160 64,-3 0 0,-7 15-110,17-79 18,0 0 0,-1 1 0,0-1 0,0 0-1,-1-1 1,0 1 0,0-1 0,0 1 0,-1-1 0,-2 2-18,5-6 17,0 0 1,0 0-1,-1 1 1,1-1 0,-1-1-1,1 1 1,-1 0 0,0-1-1,0 1 1,0-1-1,0 0 1,0 0 0,0 0-1,0 0 1,0 0-1,0-1 1,0 0 0,0 1-1,-1-1 1,1 0 0,0 0-1,0-1 1,0 1-1,0-1 1,-1 0-18,-1 0 4,0-1-1,0 0 1,1 0 0,-1 0-1,1 0 1,-1-1 0,1 0-1,0 0 1,0 0 0,0 0-1,1-1 1,-1 1 0,1-1-1,0 0 1,0 0-1,0 0 1,0-1 0,1 1-1,0-1 1,0 1 0,0-1-1,0 0 1,1 1 0,0-1-1,0 0 1,0 0 0,0 0-1,1 0 1,0 0 0,0 0-1,0 0 1,1 0 0,0 0-1,-1 0 1,3-4-4,0-2 103,1 0 0,0 0 0,0 0 0,2 1 0,-1-1 0,1 1 0,1 1 0,-1-1 0,2 1 0,-1 0 0,9-7-103,-10 11 62,0 0 0,0 0 0,0 0-1,1 1 1,0 0 0,0 0 0,0 1-1,0 0 1,0 0 0,1 1 0,0 0 0,-1 0-1,1 0 1,0 1 0,0 0 0,-1 1-1,1 0 1,2 0-62,-6 1-145,1 0 0,-1 1 0,1-1 0,-1 1 1,0-1-1,0 1 0,0 1 0,0-1 0,0 0 0,0 1 0,0 0 0,0 1 145,16 10-3893,-8-10 1829,1-3-1258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30.3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70 3072,'-1'-1'68,"1"1"-15,-1-1-1,1 1 1,0-1-1,-1 1 1,1 0-1,-1-1 1,1 1-1,0-1 1,-1 1-1,1 0 1,-1 0-1,1-1 1,-1 1-1,0 0 1,1 0-1,-1 0 0,1 0 1,-1-1-1,1 1 1,-1 0-1,1 0 1,-1 0-1,0 0 1,1 0-1,-1 0 1,1 1-1,-1-1 1,1 0-1,-1 0 1,0 0-53,0 1 501,3-2-286,1-1 1,-1 0-1,0 1 1,-1-1-1,1 0 1,0 0-1,0 1 1,-1-2-1,1 1 0,0-2-215,0 1 183,1 0-1,-1 0 0,1 0 1,-1 0-1,1 0 0,0 1 1,0-1-1,0 1 1,0 0-1,0 0 0,1 0 1,-1 0-1,1 1 0,-1-1 1,1 1-1,-1 0 0,1 0 1,3 0-183,1 0 67,-1 0 0,1 1 0,-1 0 1,1 0-1,0 1 0,-1 0 1,1 0-1,-1 1 0,1 0-67,-4 0 25,1 0-1,0 0 1,-1 0 0,1 0-1,-1 1 1,0 0-1,0 0 1,0 0 0,0 0-1,-1 1 1,1-1-1,-1 1 1,0 0-1,0 0 1,0 0 0,-1 0-1,1 1 1,-1-1-1,0 1 1,0-1-1,0 1 1,-1 0 0,1 3-25,-1 24 206,-1-24-181,0 0-1,1 0 0,0 0 0,0 0 0,1 0 1,1 4-25,-1-5 53,1 0 0,0 0 0,1 0 0,-1-1 0,2 1 0,-1-1 0,1 0 0,-1 0 0,2 0 0,-1-1 0,1 0 0,-1 0 0,1 0 0,1-1 0,-1 0 0,6 3-53,16 7 122,0-2 1,5 1-123,2 1 133,-22-8-261,-10-5-234,0 1-1,-1-1 0,1 0 1,0 0-1,0 0 0,0 0 1,0-1-1,0 1 0,1-1 363,-4 0-101,1 0 0,-1 0 0,0 0-1,0 0 1,0 0 0,0 0 0,1 0-1,-1 0 1,0 0 0,0 0 0,0 0-1,0 0 1,1 0 0,-1 0-1,0 0 1,0 0 0,0 0 0,0 0-1,1 0 1,-1-1 0,0 1 0,0 0-1,0 0 1,0 0 0,0 0 0,0 0-1,0 0 1,1-1 0,-1 1 0,0 0-1,0 0 1,0 0 0,0 0 0,0-1-1,0 1 1,0 0 0,0 0 0,0 0-1,0 0 1,0-1 0,0 1-1,0 0 1,0 0 0,0 0 0,0-1-1,0 1 1,0 0 0,0 0 0,0 0-1,0 0 1,0-1 101,-1-2-697,1-7-1628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30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784 8 2912,'0'0'48,"0"-1"0,-1 1 0,1-1 0,0 1 0,-1-1 0,1 1 0,0 0 0,-1-1 0,1 1 0,-1-1 0,1 1 0,-1 0 0,1-1 0,-1 1 0,1 0 1,-1-1-1,1 1 0,-1 0 0,1 0 0,-1 0 0,1-1 0,-1 1 0,0 0 0,1 0 0,-1 0 0,1 0 0,-1 0 0,0 0 0,1 0-48,-2 1-5,0 0-1,1 0 1,0 0-1,-1 0 1,1 0-1,-1 0 1,1 0-1,0 1 1,0-1 0,-1 2 5,-29 35 885,15-17 37,0-1 1,-3 0-923,-5 6 710,13-13-363,-1-1-1,0-1 0,-3 2-346,-78 53 2059,-71 36-2059,91-58 197,35-20-149,1 2 0,1 2 0,1 1 0,-13 16-48,38-36-487,-1 0 0,-7 5 487,-3 1-2092,8-4 732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31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 13 1728,'-8'-7'850,"0"2"2313,7 5-2908,-1 0-1,1 0 1,0 0-1,0 1 0,0-1 1,0 1-1,-1-1 1,1 1-1,0-1 1,0 1-1,0 0 0,0 0-254,-5 4 391,0 0 0,1 0 0,0 0 0,0 1 1,0 0-1,1 0 0,0 1 0,-1 0-391,-14 21 397,16-23-377,-21 25-1489,1 2 0,-16 30 1469,29-42-4826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38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11 109 1056,'-2'2'67,"-6"6"212,8-8-269,0 0-1,0 0 1,0 1 0,0-1 0,0 0-1,0 0 1,0 1 0,-1-1-1,1 0 1,0 0 0,0 1 0,0-1-1,0 0 1,0 1 0,0-1-1,0 0 1,0 0 0,0 1 0,0-1-1,1 0 1,-1 0 0,0 1-1,0-1 1,0 0 0,0 0 0,0 1-1,0-1 1,1 0 0,-1 0-1,0 1 1,0-1 0,0 0 0,1 0-10,-1 0 29,0 0 0,0 1 0,0-1 1,0 0-1,0 0 0,0 0 1,0 0-1,0 0 0,0 0 1,0 1-1,0-1 0,0 0 0,0 0 1,0 0-1,0 0 0,0 0 1,0 0-1,0 1 0,0-1 1,0 0-1,0 0 0,0 0 0,0 0 1,0 0-1,0 0 0,0 0 1,0 1-1,0-1 0,-1 0 0,1 0 1,0 0-1,0 0 0,0 0 1,0 0-1,0 0 0,0 0 1,0 0-1,0 0-29,-1 3 2010,7-3-995,7 0-615,1-2 1,9-1-401,-10 1-59,0 0 0,11 0 59,-1 1 162,0-1-1,1-2 1,-1 0-162,20-4 437,-10 2 3,-1-2-1,0-1 1,16-7-440,-5 1 233,-4 2-76,1 1-1,1 2 1,35-4-157,-71 14-13,1 0 1,-1 0-1,0 0 1,0 1-1,1 0 1,-1 0 0,0 0-1,0 0 1,0 1-1,0 0 1,0 0-1,-1 0 1,1 1-1,0 0 1,1 1 12,-2-1-409,0 1 0,0-1 0,0 1 1,-1 0-1,1 0 0,0 0 409,4 9-3136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39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43 640,'1'-1'58,"0"1"1,0-1-1,-1 1 1,1-1-1,0 1 1,0-1 0,0 1-1,0 0 1,0 0-1,0 0 1,0-1-1,0 1 1,0 0-1,0 0 1,0 0-1,0 1 1,0-1-1,1 0-58,9 0 670,-3-2-45,0 2 1,1-1-1,-1 1 1,5 0-626,-3 1 427,-1-1 1,0-1 0,0 1 0,2-2-428,1 0 580,1 1-1,-1 1 1,10 0-580,-8 0 135,0 0 0,-1-1 0,4-1-135,37-7 312,0 1 0,52 1-312,-21 6 283,14-1-806,-33 5-2752,-48-3 198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42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569 3 1056,'-4'-1'184,"0"0"0,0 1 0,0 0 0,0 0 0,0 0 0,0 0 0,0 0 0,0 1 0,0 0 0,0 0 0,0 0 1,-2 1-185,-9 2 202,-4 1-141,1 1 0,1 1 1,-12 5-62,18-7 24,-7 4 142,-1 1 0,2 1 0,-1 1 0,2 0 1,-3 3-167,-77 73 1208,32-27-746,30-32-487,-21 19-89,47-41 178,2 1 0,-1-1 0,1 1 0,0 1 0,-4 8-64,9-15-7,0 0-1,0 0 0,0 0 1,0 0-1,1 0 1,-1 0-1,1 0 1,0 0-1,0 0 1,0 1-1,0-1 0,0 0 1,0 0-1,0 0 1,1 0-1,-1 1 1,1 0 7,1 1 7,-1 0-1,1-1 1,0 0 0,0 1 0,0-1 0,0 0 0,1 0 0,-1 0 0,1 0 0,0 0-7,2 1 2,0 0-1,0 0 1,0 0-1,1 0 1,-1-1-1,1 0 1,0 0-1,0 0 0,0-1 1,1 0-1,4 1-1,-1-2 24,0-1-1,-1 0 0,1 0 1,-1-1-1,1 0 0,-1-1 0,0 0 1,1 0-1,-1-1 0,0 0 1,8-5-24,9-5 74,0-1 1,-1-1-1,5-6-74,-14 10 5,-1-1-1,-1 0 0,0-1 1,-1-1-1,0 0 0,-1-1 1,0 0-1,5-11-4,-10 14 17,0-1-1,-1 0 1,0 0 0,0-1 0,-2 0-1,0 0 1,0 0 0,-2-1 0,1 1-1,-2-1 1,0-6-17,-1 12 19,-1 0 0,0-1 0,-1-6-19,1 13 1,0 0 0,1 0 0,-1 0 0,0 1 0,-1-1 0,1 0 0,0 0 0,-1 0 0,1 1 0,-1-1 0,0 1 0,-2-2-1,3 3-11,0 0-1,0 1 0,0-1 1,-1 1-1,1 0 0,0-1 1,-1 1-1,1 0 0,0 0 1,0-1-1,-1 1 0,1 0 1,0 0-1,-1 1 0,1-1 1,0 0-1,-1 0 0,1 1 1,0-1-1,-1 0 0,1 1 0,0-1 1,0 1-1,0 0 0,0-1 1,0 1-1,-1 0 0,1 0 12,-5 3 19,0 1 1,0-1-1,1 1 0,-4 4-19,4-2 106,-1 0-1,1 0 1,1 0 0,-1 1 0,1 0-1,0 0 1,1 0 0,0 0-1,-1 7-105,-1 5 217,0 1-1,2-1 0,0 12-216,1-7-30,1 0-1,2 0 1,1 6 30,-1-25 18,0-1 0,0 1 0,1-1 0,0 1 0,0-1 0,0 0-1,1 0 1,0 0 0,0 0 0,0 0 0,0-1 0,1 0 0,0 1 0,4 2-18,-3-2 31,0 0 1,1-1-1,0 0 1,0 0-1,0 0 1,1-1-1,-1 0 1,1 0-1,0-1 1,0 1-1,2-1-31,5 1 64,0-1 0,0 0 0,0-1 0,5-1-64,-3-5 320,-15 5-224,-1 0-90,0 0 36,0 0 17,0 0 64,0 0-1,0 0 124,0 0-81,0 0-26,0 0-43,0 0 32,3-6-96,-3 6 10,0 0 6,0 0 27,0 0-59,0 0-107,0 0-26,0 0-128,0 0-342,7-5-3296,8 2 641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45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0 482 1248,'1'8'1584,"0"-10"-1438,0 1-1,0 0 1,0-1 0,0 1-1,0 0 1,0-1-1,-1 1 1,1-1 0,0 1-1,-1-1 1,0 0 0,1 1-1,-1-2-145,7-16 331,22-29 395,-19 29-614,1 0-1,7-7-111,25-39 235,-22 34-137,-11 18 15,-1 0 0,1 0 0,5-4-113,-5 7 36,1 1 1,-1 0-1,1 0 0,1 1 0,2-1-36,-8 6-13,-1 0-1,0 1 0,1-1 0,0 1 0,-1 1 0,1-1 0,0 1 0,0 0 0,0 0 0,0 1 0,0-1 0,0 1 0,2 1 14,-7-1 6,1 0-1,0 1 0,-1-1 1,1 0-1,0 1 1,-1 0-1,1-1 0,-1 1 1,1 0-1,-1 0 1,1 0-1,-1 0 0,0 0 1,1 0-1,-1 0 1,0 0-1,0 1 0,0-1 1,0 0-1,0 1 1,0-1-1,0 1 1,-1-1-1,1 1 0,0-1 1,-1 1-1,1 0 1,-1-1-1,0 1 0,1-1 1,-1 1-1,0 0 1,0 0-1,0 0-5,0 9-2,-1 0 0,0 0 1,0-1-1,-1 1 0,-1 1 2,1-4 49,-8 31-21,-2 0-1,-7 14-27,-12 37 137,26-79-64,0 3 291,15-24 399,12-16-620,-1-1 0,-1-1 0,-1-1 0,-2-1 0,13-29-143,-8 8-33,-5 11 115,1 1 0,3 0 0,12-16-82,-30 51-3,0-1-1,1 1 1,-1 0 0,1 0-1,0 1 1,0-1 0,0 1-1,2-1 4,-5 3-3,-1 1 0,1 0-1,-1-1 1,1 1-1,-1 0 1,1-1-1,-1 1 1,1 0-1,-1 0 1,1 0 0,0-1-1,-1 1 1,1 0-1,-1 0 1,1 0-1,0 0 1,-1 0 0,1 0-1,-1 0 1,1 0-1,0 0 1,-1 0-1,1 1 1,-1-1 0,1 0-1,-1 0 1,1 0 3,0 1 2,0 0-1,0 0 1,-1-1 0,1 1 0,0 0 0,-1 0 0,1 0-1,0 0 1,-1 0 0,1 0 0,-1 0 0,0 0 0,1 0-1,-1 0-1,2 5 13,-1 0-1,0 0 0,0 0 1,-1 0-1,0 3-12,8 144 107,-9-97-172,0-27 76,1 1 0,1-1 0,1 0-1,2 3-10,0 8-58,-3-29 23,0 0 0,0 0 1,2 2 34,-3-9-10,1-1 1,0 0 0,1 1-1,-1-1 1,1 0-1,-1 0 1,1 0-1,0 0 1,0 0-1,1 0 1,1 2 9,-2-4 13,-1 0 0,1 1 1,0-1-1,0 0 0,-1-1 1,1 1-1,0 0 0,0 0 1,0-1-1,0 1 0,0-1 0,0 0 1,0 0-1,0 1 0,0-1 1,0 0-1,0-1 0,0 1 1,0 0-1,1-1-13,7-1 31,1 0-1,0-1 1,3-2-31,-2 1-12,13-4 72,-1 0 0,0-2 0,-1-1-1,0-1 1,4-3-60,-10 4-1,-1 0 1,0-2-1,0 0 1,-1 0-1,3-6 1,-13 15 8,-1-1-1,0 0 1,0 0-1,0-1 1,-1 1 0,0-1-1,0 0 1,0 0-1,-1 0 1,0 0-1,0 0 1,0 0 0,-1-1-1,0 1 1,0 0-1,-1-1 1,0 1-1,0-2-7,0 4 1,-1 0 0,0 1 0,0-1 0,0 0 0,0 0 0,0 1-1,-1-1 1,1 1 0,-1-1 0,0 1 0,0 0 0,-1 0 0,1 0 0,-1 0-1,1 0 1,-1 0 0,0 1 0,0-1-1,0 1-16,1 1-1,-1-1 1,1 1-1,-1 0 1,1 0-1,-1 0 1,0 0 0,1 0-1,-1 0 1,0 1-1,0-1 1,1 1-1,-1 0 1,0 0 0,0 0-1,0 0 1,0 0-1,1 1 1,-1-1-1,0 1 1,0 0 0,1 0-1,-1 0 1,-1 1 16,-5 3-14,1 0 0,-1 0 0,1 1 0,1 0 0,-1 1 0,1-1 0,0 2 0,-5 6 14,-1 2-27,1 1 0,0 1 1,-6 15 26,14-23-8,0 1 0,1 0 1,0 0-1,0 0 1,1 0-1,1 0 0,0 1 1,0-1-1,1 1 1,1-1-1,0 0 0,1 1 1,0-1-1,1 5 8,-2-13 11,0 0 1,0 0-1,0 0 1,1 0-1,-1 0 1,1 0-1,0-1 0,-1 1 1,1-1-1,0 1 1,0-1-1,1 0 1,-1 1-1,0-1 0,1 0 1,0-1-1,-1 1 1,1 0-1,0-1 0,0 1 1,0-1-1,0 0 1,0 0-12,1 0 18,1 0 0,-1 0-1,1-1 1,-1 1 0,1-1 0,-1 0 0,1 0 0,-1-1 0,1 1 0,-1-1 0,0 0 0,1 0 0,-1-1 0,0 1-1,0-1 1,1-1-18,13-5 22,0-2-1,-1 0 0,0-1 1,-1-1-1,-1 0 0,0-1 1,0-1-1,-1 0 0,5-8-21,-8 6 43,0 0 0,0 0-1,-2-1 1,0-1 0,-1 1-1,1-4-42,-1 2 12,-6 17-48,-1 0-1,0-1 1,0 1 0,0-1-1,0 1 1,0-1 0,0 1-1,-1-1 1,1 1-1,-1-1 37,-5 95-299,2-59 297,1 0 1,2 1-1,1 2 2,0-29 41,-1 0 0,2-1 0,-1 1-1,1 0 1,0-1 0,0 1-1,0-1 1,1 0 0,0 0 0,0 0-1,3 3-40,-6-9 12,1 1-1,-1-1 1,1 1-1,-1-1 1,1 0 0,-1 1-1,1-1 1,-1 0-1,1 1 1,0-1-1,-1 0 1,1 0-1,-1 0 1,1 1-1,0-1 1,-1 0-1,1 0 1,0 0-1,-1 0 1,1 0 0,-1 0-1,1 0 1,0 0-1,-1 0 1,1-1-1,0 1 1,-1 0-1,1 0 1,-1 0-1,1-1 1,0 1-1,-1 0 1,1-1-1,-1 1 1,1 0 0,-1-1-12,21-18 444,-17 15-418,9-12 0,-1 0 1,0 0 0,0-3-27,25-33 69,-29 39 3,0 1 1,-1-1-1,-1 0 1,0 0-1,-1-1 0,0 0 1,1-9-73,-3 17-207,-1 6-46,2 14 137,-1 16 84,-2-1 0,0 12 32,-1-38-5,0 1 0,0-1 0,1 1 0,-1-1 1,1 1-1,0-1 0,0 1 0,0-1 0,0 0 0,1 1 1,-1-1-1,1 0 0,0 0 0,0 0 0,0 0 1,0-1-1,1 1 0,-1 0 5,2 0 16,0 0 0,1 0 0,-1 0 0,1 0 0,-1 0 0,1-1 0,0 0 0,0 0 0,0 0 0,0-1 0,3 1-16,4 0 78,0-1-1,1 1 1,-1-2-1,0 0 0,1 0 1,-1-1-1,1-1 1,-1 0-1,0-1 1,2-1-78,-3 1 13,1-1 1,-1-1 0,0 0 0,0 0-1,-1-1 1,1-1 0,-1 0 0,-1 0-1,1-1 1,-1 0 0,-1 0 0,0-1-1,0-1 1,0 1 0,-1-1 0,-1 0-1,0-1 1,0 1 0,2-8-14,-7 14 15,1-1 0,-1 0-1,0 1 1,-1-1 0,1 0 0,-1 0-1,0-3-14,0 6-8,0 0-1,0 0 1,0 0-1,-1 0 1,1 0-1,0 1 1,-1-1-1,1 0 1,-1 0-1,0 1 1,0-1-1,1 0 1,-1 1-1,0-1 0,0 0 1,-1 1-1,1 0 1,0-1-1,-1 0 9,-9-5-242,10 6 247,-1-1 0,0 1 0,0 0 0,0 0 1,0 0-1,0 0 0,0 0 0,0 0 0,0 0 0,0 1 0,0-1 0,0 1 1,0-1-1,-2 1-5,15 2-17,-10-1 49,1-1 0,0 1 1,0-1-1,0 0 0,-1 0 0,1 0 0,0 0 0,0 0 0,0 0-32,13-2 413,0 1 0,1 1 1,-1 0-1,12 2-413,19 0 320,-34-2-489,-8 1 144,0-1 0,-1 0 1,1 0-1,0 0 0,-1 0 1,1-1-1,0 0 0,-1 1 1,1-1-1,1-1 25,-5 2-189,0-1 1,1 1-1,-1 0 0,0 0 1,0-1-1,0 1 0,0 0 1,0-1-1,1 1 1,-1 0-1,0-1 0,0 1 1,0 0-1,0-1 0,0 1 1,0 0-1,0-1 1,0 1-1,0 0 0,0-1 1,0 1-1,-1-1 189,1-1-986,0-8-3467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49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1223 1248,'0'0'20,"0"-1"-1,0 1 1,0 0 0,-1 0 0,1 0-1,0 0 1,0-1 0,0 1 0,-1 0-1,1 0 1,0 0 0,0-1 0,0 1-1,0 0 1,-1 0 0,1-1-1,0 1 1,0 0 0,0 0 0,0-1-1,0 1 1,0 0 0,0 0 0,0-1-1,0 1 1,0 0 0,0 0 0,0-1-1,0 1 1,0 0 0,0-1-1,0 1 1,0 0 0,0 0 0,1-1-20,7-10 298,22-11-17,-21 17-20,36-26 494,-20 14-421,0 0-1,-1-1 1,-1-2 0,-1 0-1,0-1 1,-2-2-334,2-7 176,-1-2 0,-1 0 0,-2-1 0,-2-1 0,12-34-176,34-75 352,-30 71-78,-3-1 1,2-15-275,23-144 318,-17 68-151,-37 156-216,-3 10-28,-7 13-26,4-1 160,1 1-1,-3 11-56,-3 11 106,-37 119 201,10-27-337,-4 4 24,5-12 7,-34 72-1,-12-15 111,-20 48 39,58-117-134,-6-3 0,-8 7-16,15-26-40,28-53 52,-2-1 0,-7 9-12,20-36 89,2-7-115,3 1 20,0-1 1,0 0-1,1 0 0,-1 0 1,0 0-1,0 0 1,0 0-1,1 1 0,-1-1 1,0 0-1,1 0 0,-1 0 1,1 1-1,-1-1 6,22-27-21,0 1-1,2 1 0,1 1 1,10-6 21,2-4 11,17-20-11,50-76 236,-18 22 62,-29 43-236,-12 15-183,20-31 121,18-28 208,-49 68-55,-3 0 0,-1-2 0,17-34-153,-34 54 58,-7 16-130,-8 12 27,-101 209 173,91-190-58,2 1 0,0 0 1,2 0-1,1 1 0,0 0 0,-1 17-70,7-35 32,1-5-9,-1-1-1,1 1 1,0-1 0,0 0 0,0 1-1,-1-1 1,1 1 0,1-1-1,-1 1 1,0-1 0,0 0-1,0 1 1,1-1 0,-1 0-1,1 1 1,-1-1-23,1-1 17,-1 0 1,1 0-1,-1 0 1,1 0-1,-1 0 1,1 0-1,-1 0 1,1 0-1,-1 0 1,0-1-1,1 1 0,-1 0 1,1 0-1,-1 0 1,1-1-1,-1 1 1,0 0-1,1-1 1,-1 1-18,1-1 47,25-15-61,-2-1 0,13-12 14,1-1 230,-2 0-103,-1-2-1,-2-1 1,-1-2 0,1-5-127,-25 31 37,-8 9-42,0 0-1,0 0 1,0 1-1,0-1 1,0 0 0,0 0-1,0 0 1,0 0-1,0 0 1,0 0-1,0 0 1,0 0-1,0 0 1,0 0-1,0 0 1,0 0-1,0 0 1,0 0 0,0 0-1,0 0 1,1 0-1,-1 0 1,0 0-1,0 0 1,0 0-1,0 0 1,0 0-1,0 0 1,0 0-1,0 0 1,0 0-1,0 0 1,0 0 0,0 0-1,0 0 1,0 0-1,1 0 1,-1 0-1,0 0 1,0 0-1,0 0 1,0 0-1,0 0 1,0 0-1,0 0 1,0 0 0,0 0-1,0 0 1,0 0-1,0 0 1,0 0-1,0 0 1,0 0-1,0 0 1,0 0-1,0 0 1,0 0-1,0-1 1,0 1-1,0 0 1,1 0 0,-1 0 5,-2 9-67,-4 13 195,6-22-128,-1 4-16,-5 12-20,1 1 0,1 0-1,0 0 1,1 0 0,0 13 36,3-27 11,0-1 1,0 1 0,1-1 0,-1 0 0,0 1 0,1-1-1,-1 0 1,1 1 0,0-1 0,0 0 0,0 0-1,0 0 1,0 0 0,0 0 0,1 0 0,-1 0-1,1 0 1,-1 0 0,1-1 0,0 1 0,1 1-12,-1-2 24,1 0 1,-1 0 0,1 1 0,-1-1-1,1-1 1,0 1 0,-1 0 0,1-1-1,0 1 1,-1-1 0,1 0 0,0 0-1,0 0 1,-1 0 0,1-1-1,0 1 1,-1-1 0,3 0-25,4-1 18,-1-1 0,0 0-1,0 0 1,0-1 0,-1 0 0,1 0-1,-1-1 1,6-4-18,-2-1 33,0-1-1,-1 0 1,0 0-1,5-9-32,4-6 16,-1-1 0,-1-1 0,2-8-16,12-18-123,-31 54 113,0-1 0,0 0-1,1 1 1,-1-1 0,0 1-1,1-1 1,-1 0 0,0 1-1,1-1 1,-1 1 0,1-1 0,-1 1-1,1-1 1,-1 1 0,1 0-1,-1-1 1,1 1 0,0 0-1,-1-1 1,1 1 0,0 0 10,-1 0-8,0 0 0,1 0 1,-1 1-1,0-1 1,1 0-1,-1 0 0,0 1 1,1-1-1,-1 0 1,0 0-1,0 1 0,1-1 1,-1 0-1,0 1 0,0-1 1,0 1-1,0-1 1,1 0-1,-1 1 0,0-1 1,0 0-1,0 1 0,0-1 1,0 1 7,2 28-33,-1 1 25,-1 1 39,-1 0 0,-3 18-31,3-34 124,1-12-93,0 0 0,-1 0-1,1 0 1,-1 0 0,1 0 0,-1 0-1,0 0 1,0 0 0,-1 0 0,1 0-31,-3 6 280,7-14-16,13-27-303,34-64-120,-46 89 130,1 0 0,0 1-1,0-1 1,1 1 0,-1 0-1,1 1 1,1-1 0,-1 1-1,1 0 1,1 0 29,-8 4-2,1 1 0,0-1 0,0 1 0,-1 0 0,1-1 0,0 1 0,0 0 0,0-1 0,0 1 0,-1 0 0,1 0 0,0 0 0,0 0 1,0 0-1,0 0 0,0 0 0,-1 0 0,1 0 0,0 0 0,0 0 0,0 1 0,0-1 0,-1 0 0,1 0 0,0 1 2,0 0-6,0-1-1,-1 1 1,1 0 0,0 0 0,-1 0-1,1 0 1,-1 0 0,1 0-1,-1 0 1,1 0 0,-1 0-1,0 0 1,1 0 0,-1 0 0,0 0-1,0 0 1,0 0 6,1 5-25,-1 0 1,0 0-1,-1 0 0,1 0 1,-1 0-1,-1 3 25,-8 23 517,-1 0 1,-11 22-518,18-46 117,5-8-83,0 0 0,0-1 0,0 1 0,0-1 1,0 1-1,-1-1 0,1 1 0,0-1 0,0 1 0,0-1 0,-1 0 1,1 1-1,0-1 0,-1 0 0,1 0 0,0 0 0,-1 0 0,1 1 0,-1-1 1,0 0-1,1 0 0,-1 0 0,0 0 0,1 0 0,-1 0-34,0-4 31,0 5-39,0 0 0,1-1 0,-1 1 0,0 0 0,0-1 0,0 1-1,0 0 1,0-1 0,0 1 0,0 0 0,0-1 0,0 1 0,0 0 0,0-1 0,0 1-1,0 0 1,0-1 0,0 1 0,0 0 0,-1-1 0,1 1 0,0 0 0,0-1 0,0 1-1,0 0 1,-1-1 0,1 1 0,0 0 0,0 0 0,-1-1 0,1 1 0,0 0 0,0 0-1,-1 0 1,1-1 0,0 1 0,-1 0 0,1 0 8,-1-5-174,1 10 151,-3 15-207,3-17 231,0-1-1,1 1 1,-1-1-1,1 1 1,-1-1-1,1 1 1,0-1-1,0 0 1,0 0-1,0 1 1,0-1-1,1-1 7,-1 0 0,1 0 0,-1 0 0,1-1 0,-1 1 0,1 0 1,-1-1-1,1 1 0,0-1 0,-1 0 0,1 1 0,0-1 0,0 0 0,-1 0 1,1 0-1,0 0 0,-1 0 0,1-1 0,0 1 0,0-1-7,6-1 80,1 0 0,-1-1 0,5-3-80,-4 2-25,167-76 52,-149 66 3,0-1-1,-1-2 1,-1 0-30,7-5-351,16-7 351,-46 28-1,-1 1-1,0-1 0,1 0 1,-1 1-1,1-1 0,-1 1 1,0-1-1,1 1 0,0-1 1,-1 1-1,1 0 0,-1 0 1,1 0-1,-1 0 0,1 0 1,-1 0-1,1 1 0,-1-1 1,1 0-1,-1 1 0,1-1 1,0 1 1,0 0 0,-1 0 0,0 0 1,1 1-1,-1-1 0,0 0 0,0 0 1,0 1-1,0-1 0,0 1 0,0-1 1,0 1-1,0-1 0,-1 1 0,1 0 1,-1-1-1,1 1 0,-1 0 0,1 1 0,7 15-10,-7-16 13,0 0 1,0-1-1,0 1 1,0 0-1,0 0 0,-1-1 1,1 1-1,-1 0 0,1 0 1,-1 0-1,0 1-3,0-2 117,0-1 129,0 0-92,0 0-63,0-16 149,-2 9-230,-1-1-1,0 1 1,0 0 0,0 0 0,-1 0 0,0 0-1,-1-1-9,4 7-11,0 0 0,0-1 1,0 1-1,0 0 0,0 0 0,0 0 0,-1 0 0,1 0 0,0 0 0,-1 0 0,1 0 0,-1 0 0,1 1 0,-1-1 0,1 1 0,-1-1 0,0 1 0,1-1 1,-1 1-1,1 0 0,-1 0 0,0 0 0,1 0 0,-1 0 0,0 0 0,1 0 0,-1 1 0,0-1 0,1 1 0,-1-1 0,1 1 0,-1-1 0,1 1 0,-1 0 1,1 0-1,-1 0 11,-13 9 28,0 2 0,0-1 0,1 2 0,-2 3-28,-17 14 250,25-23-183,0 1 0,0 0 0,1 1 0,0-1 0,1 1 1,0 1-1,-4 7-67,-1 19 10,10-30 22,0-5-14,1 0 1,0 1-1,0-1 0,0 0 0,0 1 1,0-1-1,0 1 0,1-1 0,-1 0 0,0 1 1,1-1-1,-1 0 0,1 0 0,-1 1 0,1-1 1,0 0-1,-1 0 0,1 0 0,0 0 1,0 0-1,0 0 0,0 0 0,0 0 0,0 0 1,0 0-19,4 3 186,0-1 0,0 1 0,0-1 0,5 2-186,-7-4 41,0 0 1,1 0-1,-1 0 0,0 0 0,1 0 0,-1-1 0,1 1 0,-1-1 1,1 0-1,1 0-41,37-6 749,-15 2-331,-1 3-8,-20 2-366,-1-1 0,1 0-1,0-1 1,0 1-1,-1-1 1,4-1-44,-4 1 29,1-1-1,-1 2 1,1-1 0,4 1-29,17-3 55,-24 2-8837,0 2 4712,2 4 3940,-4-4-1266,1 0-881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2:37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6 105 1408,'-5'-6'1751,"9"6"1496,-2 1-3104,-1-1-1,1 0 1,-1 1 0,1-1 0,-1 0 0,1 0 0,-1 0 0,1 0 0,-1 0-1,2 0-142,6-4 294,1 1 0,-2-1-1,1-1 1,0 1 0,4-4-294,-2 0 228,1 2 1,11-6-229,-2 4 180,1 0 1,-1 1-1,1 2 0,0 0 1,0 1-1,7 0-180,-9 2 53,-16 1-16,0 0 1,1 1-1,-1-1 0,0 1 1,1 0-1,-1 0 1,0 0-1,1 1 0,-1 0 1,0-1-1,0 2 1,2-1-38,-5 0 13,0 0 0,0-1 0,0 1 0,0 0 1,-1 0-1,1 0 0,0-1 0,0 1 0,-1 0 1,1 0-1,0 0 0,-1 0 0,1 0 0,-1 1 1,1-1-1,-1 0 0,0 0 0,1 0 0,-1 0 1,0 1-14,0 25 96,0-25-94,-14 114 165,-1 7 8,14-114-155,1-1-1,0 0 1,1 0 0,0 0 0,0 0 0,0 0 0,1 0 0,0 0 0,1 0 0,0 0 0,0-1 0,1 0-1,0 1 1,0-1 0,2 2-20,7 10 1,-10-14 20,1-1 0,-1 1 1,0-1-1,1 1 0,0-1 0,0 0 1,0-1-1,1 1 0,-1-1 1,5 3-22,-1-2 121,21 10-1575,-11-9-2701,-17-6 2224,-1-2-906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49.7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8 6464,'-13'-8'2400,"13"11"-1856,5-3-160,-5 0 288,0 0-448,0 0 256,0 8-256,0 0 576,0 0-448,-5-5-96,5 5-160,-3 0-288,-2 0 96,-5-1-1440,2-3 832,0 0-2656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52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152 578 832,'-2'-6'420,"3"7"301,0-1-369,-1 0-53,-5-38 5695,5 38-5987,0 0-1,0-1 1,0 1-1,0 0 1,0 0-1,1-1 1,-1 1-1,0 0 1,-1 0-1,1-1 0,0 1 1,0 0-1,0 0 1,0-1-1,0 1 1,0 0-1,0 0 1,0-1-1,0 1 1,0 0-1,-1 0 1,1 0-1,0-1 1,0 1-1,0 0 0,0 0 1,-1 0-1,1 0 1,0-1-1,0 1 1,0 0-1,-1 0 1,1 0-1,0 0 1,0 0-1,-1 0 1,1 0-1,0 0 0,0 0 1,-1 0-1,1 0 1,0-1-1,0 1 1,0 0-1,-1 1 1,1-1-1,0 0 1,0 0-1,-1 0 1,1 0-1,0 0 0,0 0 1,-1 0-1,1 0 1,0 0-1,0 0 1,0 1-1,-1-1 1,1 0-1,0 0 1,0 0-1,0 0-6,-13 11 85,9-7 7,0 0 0,-1 1 0,1-1 0,-4 1-92,3-1 194,-1 1 1,1-1 0,0 1-1,-1 1-194,-11 14 446,-17 21-119,31-36-332,0-1 1,1 1-1,-1 0 0,1 0 1,0 0-1,0 0 1,1 0-1,-1 4 5,1-7-3,1-1-1,0 1 1,-1-1-1,1 1 0,0-1 1,0 1-1,0-1 0,0 1 1,1-1-1,-1 1 1,0-1-1,1 1 0,-1-1 1,0 0-1,1 1 1,0-1-1,-1 1 0,1-1 1,0 0-1,0 0 1,0 1-1,0-1 0,0 0 1,0 0-1,0 0 1,0 0-1,0 0 0,0 0 1,2 0 3,-1 0 16,0 0 0,0-1-1,0 1 1,0 0 0,1-1 0,-1 0 0,0 0 0,0 1 0,0-1 0,1 0 0,-1-1-1,0 1 1,0 0 0,0-1 0,1 1 0,-1-1 0,0 0 0,0 1 0,1-2-16,6-3 55,0 0 0,0-1 0,0 0 0,-1-1 0,8-6-55,36-43 128,-36 39-105,-12 13-65,-1 0 0,-1-1 0,1 1 0,0 0 0,-1-1 0,1-1 42,-2 4 9,-1 0-1,1 0 1,0 0 0,-1 0 0,1 0 0,-1 0-1,1 0 1,-1 0 0,0 0 0,0 0-1,0 0 1,0 0 0,0 0 0,-1 0 0,1 0-1,-1-2-8,-1 0-34,-2-2 54,-8 5 133,-26-7 764,38 8-869,0 0-48,0 0-138,0 0 31,0 0 59,0 0 85,2-1-30,0 1-1,0 0 1,0-1-1,0 0 1,0 1-1,0-1 1,0 0-1,0 0 1,0 0 0,0 0-1,0 0 1,-1-1-1,1 1 1,0 0-1,-1-1 1,1 0-1,-1 1 1,0-1-7,1 0 1,1-1 0,-1 1 0,0 0 0,0 0 1,1 1-1,-1-1 0,1 0 0,0 1 0,0-1-1,3 0-2,-1-1-1,1 0 0,-1-1 0,0 0 0,0 1 1,3-4 2,13-10 64,55-34 274,-2-4 0,-3-3 0,1-7-338,-62 56 75,3-3 1,-1-1 0,0 0 0,-1 0-1,7-11-75,-6 4 30,-1 3 3,-1-1 0,5-10-33,-14 25 6,-1 1-1,1-1 1,-1 1-1,1-1 1,-1 1-1,0-1 1,0 1-1,0-1 0,0 1 1,-1-1-1,1 1 1,-1 0-1,0-2-5,1 3-4,0 0-1,0 1 0,0-1 1,0 0-1,-1 0 1,1 0-1,0 1 0,-1-1 1,1 0-1,0 0 1,-1 1-1,1-1 0,-1 0 1,1 1-1,-1-1 0,0 0 1,1 1-1,-1-1 1,1 1-1,-1-1 0,0 1 1,0 0-1,1-1 0,-1 1 1,0 0-1,0-1 1,1 1-1,-1 0 0,0 0 1,0-1-1,0 1 0,0 0 1,1 0-1,-1 0 1,0 0 4,-1 1-18,1 0 1,-1 0 0,1 0-1,-1 1 1,1-1-1,0 0 1,0 0 0,-1 1-1,1-1 1,0 1 0,0-1-1,1 1 1,-1 0 0,0-1-1,0 1 1,1 0 17,-3 4-5,-15 23-119,5-6 48,0-1 0,1 1 0,-5 19 76,-21 78-175,-2 7 190,-124 362 97,151-444-83,-21 70 134,-6 0-163,23-77 49,-1-1 1,-20 28-50,34-58 29,3-5-4,0 1-1,-1-1 1,0 0 0,1 0-1,-1 0 1,0-1-1,0 1 1,0 0 0,0-1-1,0 1 1,0-1 0,-3 1-25,5-1 5,-1-1 1,1 0 0,-1 0 0,1 0-1,-1 0 1,1 1 0,-1-1 0,0 0-1,1 0 1,-1 0 0,1 0 0,-1 0-1,1 0 1,-1-1 0,1 1 0,-1 0 0,1 0-1,-1 0 1,0 0 0,1-1 0,-1 1-1,1 0 1,-1-1-6,0 0-2,1 0-1,-1 1 1,0-1-1,1 0 1,-1 0-1,1 0 1,-1 0 0,1-1-1,-1 1 1,1 0-1,0 0 1,-1 0 0,1 0-1,0 0 1,0 0-1,0-1 3,-1-7-14,0-1 0,0 1 0,1 0-1,1 0 1,0 0 0,0 0 0,0-1-1,1 1 1,0 1 0,1-1 0,0 0 0,3-4 14,2-1 77,1 1 0,1 1 1,0-1-1,1 2 1,0-1-1,1 2 1,0 0-1,0 0 1,1 1-1,0 0 0,1 1 1,0 1-1,0 0 1,1 1-1,0 0 1,0 2-1,0-1 0,0 2 1,1 0-1,0 1 1,-1 1-1,1 0 1,0 1-1,0 0 1,12 3-78,-18 0-270,-1 0 1,1 1 0,-1 0-1,1 0 1,-1 1 0,-1 0-1,1 1 1,-1 0 0,0 0-1,4 5 270,-10-10-1440,-2-1-960,0 0 2099,1 0 0,0 0-1,-1-1 1,1 1 0,-1 0-1,1-1 1,-1 1 0,0-1-1,1 1 1,-1 0 0,1-1-1,-1 1 1,0-1 0,1 1 0,-1-1-1,0 1 1,1-1 0,-1 1 301,9-21-2091,4-10 907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52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37 3232,'0'0'32,"0"0"1,-1 0-1,1 0 1,0 0-1,0 0 1,0 0 0,0 0-1,0 0 1,0 0-1,-1 0 1,1 0-1,0 0 1,0 0-1,0 0 1,0 0-1,0 0 1,0 0-1,-1 0 1,1 0-1,0 0 1,0 0-1,0 0 1,0 0-1,0 0 1,0-1-1,-1 1 1,1 0-1,0 0 1,0 0-1,0 0 1,0 0-1,0 0 1,0 0-1,0 0 1,0-1-1,0 1 1,0 0-1,0 0 1,0 0-1,-1 0 1,1 0-1,0 0-32,5-6 1040,11-5 568,-14 10-1296,4-1-80,1 0-1,0 0 1,-1 0 0,1 0 0,0 1-1,0 0 1,0 1 0,0 0-1,0 0-231,45-2 1039,-28 1-567,0 0 0,-1 2 0,20 2-472,-36-2 31,-1 0 1,1 1 0,-1-1-1,0 1 1,1 1-1,-1-1 1,0 1-1,0 0 1,-1 1-1,1-1 1,-1 1 0,1 0-1,-1 1 1,-1-1-1,5 5-31,-7-6 42,1 1-1,-1 0 0,0 0 1,0 0-1,0 0 0,0 0 1,-1 0-1,0 0 0,1 2-41,4 14 327,-3-12-216,-1 1 1,0 0-1,-1 0 1,0 0-1,0 0 1,-1 4-112,0-3 67,1 1-1,0-1 1,1 0 0,0 0 0,1 3-67,6 11 81,-5-12-27,0 0 1,-1 0 0,1 4-55,-2-7-88,0-1 1,0 1-1,1-1 1,0 0 0,1 0-1,0 0 1,0-1-1,0 1 1,1-1-1,4 4 88,-9-10-98,0-1 0,1 0 0,-1 0 0,0 0 1,1 0-1,-1 1 0,0-1 0,1 0 0,-1 0 0,0 0 0,1 0 0,-1 0 0,0 0 0,1 0 0,-1 0 0,1 0 0,-1 0 0,0 0 0,1 0 0,-1 0 0,0 0 0,1 0 0,-1 0 1,0-1-1,1 1 0,-1 0 0,0 0 0,1 0 98,-1-1-271,8-5-1238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53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457 31 2656,'-3'-2'337,"2"2"-266,0-1 0,0 1-1,1-1 1,-1 0 0,0 1 0,0-1-1,0 0 1,1 1 0,-1-1 0,0 0-1,0 0 1,1 0 0,-1 1 0,1-1-1,-1 0 1,1 0 0,-1 0 0,1 0 0,0 0-1,-1 0 1,1 0 0,0 0 0,0 0-1,0 0 1,0 0 0,0 0 0,0 0-1,0 0 1,0-1-71,0 2 74,-1 0 0,1 0 0,0-1-1,0 1 1,-1 0 0,1 0 0,0 0 0,-1 0-1,1-1 1,0 1 0,-1 0 0,1 0 0,-1 0 0,1 0-1,0 0 1,-1 0 0,1 0 0,0 0 0,-1 0-1,1 0 1,0 0 0,-1 0 0,1 0 0,0 0-1,-1 1 1,1-1 0,0 0 0,-1 0 0,1 0-1,0 0 1,-1 1-74,-14 5 789,-6 6 75,2 1-1,-1 1 0,-9 10-863,-21 15 893,10-8-987,2 1-1,0 2 1,-7 13 94,-50 58-5056,77-85 1670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6:57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965 41 1824,'0'0'68,"0"-1"0,0 0-1,0 1 1,0-1 0,0 0 0,-1 1 0,1-1 0,0 1-1,0-1 1,-1 0 0,1 1 0,0-1 0,-1 1 0,1-1 0,0 0-1,-1 1 1,1-1 0,-1 1 0,1 0 0,-1-1 0,1 1-1,-1-1 1,1 1 0,-1 0 0,0-1-68,-7-4 197,7 5-143,-11 0 426,5-2-377,-1 1 0,0 0 0,0 1 0,1 0 0,-1 0 1,0 1-1,0 0 0,1 0 0,-1 1 0,0 0 1,-3 1-104,-11 5 64,2 1 0,-1 0 0,-7 6-64,-39 28 571,62-40-539,-51 42 96,36-29-66,0 0 1,1 1-1,1 1 0,1 1 0,-1 2-62,-9 10 292,-11 8-292,-35 25 506,52-46-478,10-8 29,0-1 1,-1 0-1,0-1 1,0 0-1,-4 0-57,-13 8 8,-12 8-8,-2 1-45,35-19 50,0-1 0,0 2 1,-6 4-6,-11 10 144,12-10-26,0 0 1,1 1 0,1 1-1,-6 6-118,14-15 14,1 1-1,-1-1 0,1 1 0,-1 0 0,1 0 1,1 0-1,-1 0 0,0 3-13,-7 45-15,7-32 34,1-1 0,1 1 0,0 0 0,2 0 0,0 0 0,2 0 0,0-1 0,1 1 0,3 3-19,1-3 79,0-1 0,8 11-79,3 6-25,-18-35 45,-1 1 0,1-1-1,-1 0 1,1 0 0,0 0 0,0 0 0,0 0-1,0-1 1,0 1 0,1 0-20,12 12 95,-13-13-78,-1 1 0,1-1-1,0 0 1,0 1 0,0-1-1,0 0 1,0 0 0,0 0-1,1 0 1,-1-1 0,0 1-1,0 0 1,1-1 0,0 0-17,20 8 145,-7 0-121,1-1-1,-1 0 1,2-2 0,3 1-24,7 3-4,-22-8 30,-1 0 1,0 0-1,1 0 1,-1-1-1,1 0 1,4-1-27,16 1 102,38 5 474,-53-4-495,0 0 1,0 0-1,0-1 0,0-1 1,0 0-1,0 0 0,-1-1 1,11-3-82,-8 1 136,0 1 1,1 1-1,2 0-136,18-2 135,-24 2-135,-1 2 0,0-1 0,0 1 0,2 1 0,-2-1 0,0 0 0,1 0 0,-1 0 0,6-3 0,122-16 26,-135 19-33,12-2 24,0 0 0,0-2 0,0 1 0,-1-2-1,1 0 1,-1 0 0,0-1 0,6-4-17,-9 3 92,-4 3-72,0 0 1,0 0-1,0-1 1,0 0-1,-1 0 0,0-1 1,1-1-21,6-9 2,0 0 0,-1-1 0,-1 0 1,-1-1-1,1-3-2,5-20 3,-3 0 1,2-13-4,-11 44 35,10-47-24,8-32 32,-18 78-13,0 0 0,-2 0 0,1 0 1,-1-1-1,-1 1 0,0-1 0,-1 1 0,0-5-30,-5-16 136,0-1-1,-4-5-135,2 9 122,-7-38-83,9 35 106,-2 0 0,-1 1 0,-2 0 0,-8-17-145,15 39 158,-7-13 443,-12-20-601,18 35 76,1 1 0,-1-1 0,-1 1 0,1 0 0,-1 0 0,0 1 0,-6-5-76,3 4 34,-1 1 1,1 0-1,-1 0 1,0 1-1,0 0 1,0 1-1,-1 0 1,1 1-1,-1 0 1,0 1-1,0 0 1,1 0-1,-12 2-34,4 0-66,0 1 1,0 1-1,0 0 1,1 2-1,-1 0 0,1 1 1,-15 7 65,-3 4-640,1 2-1,0 2 1,-6 6 640,-48 39-4500,60-48 180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9:18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1502 832,'-1'0'17,"1"1"1,0-1-1,0 0 1,0 0-1,0 0 0,0 1 1,-1-1-1,1 0 1,0 0-1,0 1 0,0-1 1,0 0-1,0 0 1,0 1-1,0-1 0,0 0 1,0 0-1,0 1 0,0-1 1,0 0-1,0 0 1,0 1-1,0-1 0,0 0 1,0 0-1,0 1 1,0-1-1,0 0 0,0 0 1,1 1-1,-1-1 1,0 0-1,0 0 0,0 0 1,0 1-18,1-1 32,-1 1 0,0 0 0,0 0 0,1 0 0,-1-1-1,0 1 1,0 0 0,0 0 0,0 0 0,0 0 0,0-1 0,0 1 0,0 0 0,-1 0-32,1 2 141,-1 0 0,1 0-1,0 0 1,-1 0 0,1 0 0,1 0 0,-1 0-1,0 0 1,1 0 0,-1 0-141,4 5 242,0 0 1,-1 0-1,2 6-242,4 12 366,-6-18-259,2 4-15,1 0 0,-1-1 0,2 0 0,2 3-92,1-1 240,10 18 91,-19-30-318,0 1 1,-1 0 0,1-1 0,0 1 0,0-1-1,0 1 1,0-1 0,1 0 0,-1 1 0,0-1-1,1 0 1,-1 0 0,1 0 0,0 1-14,7 5 222,-4-3-212,0 0 0,0-1 0,0 1 0,4 1-10,21 15 184,-26-17-180,1 0 0,-1 0 0,1 0 0,0-1 0,0 0 0,0 0-1,4 1-3,-3-1 52,-1 0-1,1 1 0,0 0 0,-1 0 0,2 1-51,5 3 18,0 0 0,1 0 0,0-1 0,0-1 0,10 3-18,-2-1-111,20 12 153,28 4 22,-43-13-31,-20-8-3,0 1-1,0-1 1,0 0 0,0-1 0,5 1-30,69 7 163,-31-3 10,43-1-173,-29-8 92,0-3 0,18-5-92,-30 4-184,-7 2 209,-17 3-93,19-5 68,-20 2-25,-17 4 65,0-1 0,1 0 0,-1 0 0,0-1-1,-1 0 1,1 0 0,-1-1 0,1 0 0,-1-1-1,2-2-39,2-2-45,6-4 0,0-1 1,-1-1-1,-1-1 0,2-4 45,-7 8 3,-1-2 0,0 1-1,-1-1 1,0-1-3,41-66 224,-37 63-244,1 0 0,0 0 1,1 2-1,1 0 0,0 0 0,2 2 0,15-12 20,-6 10-117,28-13 117,22-3-96,-47 20 300,-19 7-210,1 1 1,-1-2-1,0 1 0,9-8 6,13-7 20,-25 15-15,0 1-1,0-2 0,0 1 1,0-1-5,9-9 16,-9 8 5,0 0 0,0 0 1,-1-1-1,6-7-21,-4 4 44,2-1 0,-1 2 0,1-1 0,3 0-44,21-21-133,3-3 119,2 1-1,1 3 1,2 1 0,0 2 0,2 2-1,14-5 15,-26 16 0,0 0 0,0 2 0,1 2 0,15-3 0,-43 12 23,0 0 0,1 1 0,-1 0 0,0 0 0,1 1 0,-1 0 0,1 0 0,-1 0 0,0 1 0,1 0 0,-1 0 0,0 0 0,3 2-23,-9-3 0,3 1 5,0 0 0,0 0 0,0 0 0,0 0 0,-1 0 0,1 1 0,0 0-1,-1-1 1,1 1 0,-1 0 0,0 0 0,0 0 0,2 2-5,-2-2-5,-1 0 0,1 0 0,0 0-1,0 0 1,0 0 0,1 0 0,0 0 5,-2-1 10,1 0 1,0 1 0,0-1-1,0 1 1,-1-1-1,1 1 1,-1 0-1,1-1 1,-1 1-1,1 1-10,14 18 84,-14-18-74,1 0-1,-1 0 0,1 0 1,-1 0-1,0 0 0,0 0 1,0 2-10,20 32 197,-3-6 86,-18-27-207,2 2 184,12-1-159,1-2 43,-15-2-208,1-1 0,11 8 23,-11-4 50,-2-2-4,1 0 43,-1-2-26,9 17 548,-6-13-543,-2-3 112,-1-1 5,-1-1-123,0 0 1,0 0-1,0 0 1,0 0-1,1 1 1,-1-2-1,0 1 0,1 0 1,-1 0-1,0 0 1,1 0-1,0 0 1,-1 0-1,1-1 1,0 1-1,-1 0 1,1 0-1,0-1 1,0 1-22,-2-7-46,0 2 54,1 1-1,0-1 1,0 1-1,0-1 1,0 1-1,1-1 1,0-2-8,0-11 6,-1-7 186,2-24-192,1 1-101,-1 38 59,1 0 1,0 0-1,1 0 0,0 0 1,1 0-1,0 0 1,3-4 41,-7 15-3,1-2-2,0 0 0,1 0 0,-1 0 0,1 0 0,-1 0 0,1 0 0,0 1-1,0-1 1,0 1 0,0-1 0,0 1 0,0 0 0,0 0 0,0 0 0,0 0-1,1 0 1,-1 0 0,0 1 0,1-1 5,5-1-11,0 1-1,0-1 1,0 1-1,0 1 1,1 0 11,47-5-16,47-9 26,-40 10-52,3 3 42,-14 9-70,-47-8 86,0 1-1,0-1 1,1 1-1,-1 0 1,0 1-1,0-1 1,0 1 0,0 0-1,0 0 1,-1 1-1,1-1 1,0 2-16,10 7 54,0 0 0,12 13-54,-16-14 2,0 0 1,1 0-1,0-1 0,6 2-2,9 2 37,1-2 0,1-1-1,0-1 1,0-1 0,25 3-37,3 1 8,-32-7 31,0-1-1,0 0 0,1-2 1,-1-2-1,1 0 0,-1-1 0,1-2 1,-1 0-1,0-2 0,0-1 1,7-3-39,273-90 320,-119 37-299,-142 45 40,-1-2 0,-1-1 0,9-9-61,33-16 228,-61 33-185,0-1 0,-1 0 1,-1-2-1,-1-1 0,0 0 1,-1-1-1,0-1 0,3-6-43,40-54-34,-4-3-1,28-52 35,-47 65 244,-3-4-244,-24 49-137,-11 20 116,0 0 0,0-1 0,0 1 0,0 0 1,0 0-1,-1-1 0,1 0 21,-1 1-118,0 0 0,1 0 0,0 0 1,0 0-1,0 0 0,0 0 0,0 0 118,4-12-1866,-5 15 810,-1 7 186,-3 8-2031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9:31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28 928 832,'0'0'12,"-1"0"-1,1 0 1,0 0 0,0 0-1,0 0 1,0 0 0,0 0-1,0 1 1,0-1 0,0 0-1,0 0 1,0 0-1,-1 0 1,1 0 0,0 0-1,0 0 1,0 0 0,0 0-1,0 0 1,0 0 0,0 0-1,0 0 1,-1 0 0,1 0-1,0 0 1,0 0 0,0 0-1,0 0 1,0 0 0,0-1-1,0 1 1,0 0 0,0 0-1,0 0 1,-1 0 0,1 0-1,0 0 1,0 0 0,0 0-1,0 0 1,0 0-1,0 0 1,0 0 0,0-1-1,0 1 1,0 0 0,0 0-1,0 0 1,0 0 0,0 0-1,0 0 1,0 0 0,0 0-1,0 0 1,0-1 0,0 1-1,0 0 1,0 0 0,0 0-1,0 0 1,0 0 0,0 0-1,0 0 1,0 0 0,0-1-1,0 1-11,-9 3 1108,4-11 188,4 8-1282,1-1-1,-1 1 1,0-1 0,1 0-1,-1 1 1,0-1-1,1 0 1,-1 0-1,1 1 1,-1-1 0,1 0-1,-1 0 1,1 0-1,0 0 1,-1 1-1,1-1 1,0 0 0,0 0-1,0 0 1,0 0-1,0 0 1,0 0-1,0 0 1,0 0 0,0 0-1,0 0 1,0 0-1,0 1 1,1-1-1,-1 0 1,0 0 0,1 0-1,0 0-13,2-4 54,0 1 1,0-1-1,0 1 0,1 0 0,4-3-54,10-13 476,-7 6-437,1 0 0,0 0-1,1 1 1,9-6-39,-7 6 122,-8 7-74,1 1 0,-1 0-1,1 0 1,0 1 0,1 0-48,21-12-58,-25 13 78,0 1-1,0-1 0,0 2 0,0-1 0,1 0-19,15-5-48,-1-1 134,0 0 0,0 2 0,0 0-1,1 1 1,15-1-86,10 2 50,-1 1-1,6 3-49,4-2 49,-37 0 30,0 2 0,-1 0 0,1 1 0,0 0 0,0 2 0,14 3-79,3 6 99,13 7-99,-9-4 584,-28-11-506,0-1 0,1 0 0,5 0-78,-8-2 49,0 1 0,0 0 0,0 0 0,0 1 0,-1 1 0,2 0-49,112 57 208,-116-58-221,26 15 67,1 0 0,1-3 0,0 0-1,8 0-53,-28-11 71,-2-1-48,0 1 1,0-2-1,1 1 0,-1-2 0,12 1-23,-8-3 66,0 0 1,0-1-1,0-1 1,0 0-1,0-2 0,11-3-66,21-11-5,21-13 5,-24 11 215,17-12-2,-35 18-197,17-6-16,32-17-53,-22 11 106,-47 22-18,1 0-1,-1 0 0,0 0 0,0-1 0,-1 0 0,0 0 0,0-1 0,0 0 1,-1 0-1,2-3-34,-1-3 48,-5 12-45,-1-1 0,1 1 0,-1 0 0,1-1 0,0 1 0,0 0 1,-1-1-1,1 1 0,0 0 0,0 0 0,0 0 0,2-1-3,-1-1-3,0 0 0,0 0 0,1 0 0,-2 0 0,1 0 0,0 0 0,0 0 0,-1-1-1,0 1 1,0 0 0,0-1 0,0 1 0,0-1 0,-1 0 0,0-1 3,1-1 17,0 1 1,0 0-1,1 0 0,-1 0 0,1 0 0,0 0 1,1-2-18,0 1 0,0 0 0,0-1 0,-1 1 0,0-1 0,1-4 0,7-22 37,-9 31-82,0 1 0,1-1 0,-1 0-1,1 1 1,-1-1 0,1 1 0,0-1 0,1 0 45,3-2-172,-5 3 172,-1 1 1,1-1 0,-1 1 0,1 0 0,-1-1-1,1 1 1,0 0 0,-1 0 0,1-1-1,-1 1 1,1 0 0,0 0 0,-1 0 0,1 0-1,0 0 1,-1 0 0,1 0 0,0 0-1,-1 0 1,1 0 0,0 0 0,-1 0 0,1 0-1,0 1 1,-1-1 0,1 0 0,0 0-1,-1 1 1,1-1 0,-1 1 0,1-1 0,-1 0-1,1 1 1,-1-1 0,1 1 0,-1-1-1,1 1 1,-1-1 0,0 1 0,1-1 0,-1 1-1,0 0 1,1-1 0,-1 1 0,0 0-1,0-1 1,0 1 0,1 0-1,3 53-224,-2-34 218,-1-17 6,-1 1 0,1 0 0,-1-1 0,0 1 0,0 0 0,0-1 1,-1 1-1,1 0 0,-2 2 0,1-2 22,1 0-1,-1 0 1,1 0 0,-1 0 0,2 3-22,-1-3 20,0 0-1,0 0 1,-1 0 0,1 0 0,-2 3-20,1-4-44,7 17 8,13 21 94,-17-39-56,0 0 0,0 1-1,0-1 1,-1-1 0,2 1-1,-1 0 1,0 0 0,0-1-1,1 1 1,-1-1-2,3 2 101,3 2-77,0 0 1,0 0-1,0-1 0,1-1 1,0 1-1,0-1 1,3 0-25,19 4 150,18 1-150,-23-4 15,-8-2 1,0 0 1,5-2-17,29 3 4,-11 1 100,0-2 0,13-3-104,-13 1-91,-16-1 461,19-4-370,-19 2 84,-10 2-148,36-5-176,27 3 240,-14-2 137,-22 1-157,9-1 187,12-4-167,22-3-226,32-7 210,-90 14 93,0-1 0,20-7-77,11-3-4,15 1 25,47-3-21,-15 8-45,48-6 261,-133 13-221,-9 2-9,-1-1-1,1 0 1,7-3 14,-2 1-79,1 0 0,-1 1 0,16-1 79,25-3-115,-10-1 211,35 1-96,6 5-122,-44 2 9,12-3 113,142-6 142,-45 4-97,-120 2-54,49-2-62,22-7 71,-24 3-48,-41 5-107,28-6 155,15-4 21,13-2 155,47-12-5,89 2-336,-36 7 208,184-11 20,-299 32-90,1 4-1,62 13 28,-103-13 7,11-1 29,1-2-1,-1-2 0,27-3-35,152-22 167,-141 14-264,95-13 92,-75 6 82,-1-4 1,29-13-78,8-11 4,-68 19-24,13 1 20,-47 18-31,0 1 0,0 2 0,3 2 31,20-2 39,22-1-4,0 4 0,16 4-35,-15 5 20,-33-2 29,28-2-49,278-13 186,-298 6-207,94-8 48,50-15-27,-60 12-6,-51 6 17,33-4 3,1 7-1,95 9-13,-217-4 17,129 9 723,114-10-740,-103-5 11,44 8-11,30-2 111,-14 1 16,-144 2-59,1 3-1,10 4-67,-57-6-32,0 0-1,0 2 1,0 0-1,-1 1 0,0 1 1,11 6 32,-4 1-23,-1 1 0,0 1-1,-1 1 1,3 4 23,-4-3 33,21 20 7,1-3-1,32 19-39,56 22-25,-59-36 125,73 37-56,-74-42 67,-2 4 1,26 21-112,-78-49-513,-2 1 0,0 1 0,0 1 0,-1 0 0,-1 1 0,2 3 513,-2 4-1210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9:35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16 1568,'0'0'501,"0"0"-303,-22-13 1946,10 11-1945,12 2-180,0 0 1,-1 0 0,1 0 0,0 1-1,0-1 1,-1 0 0,1 0 0,0 0 0,0 0-1,0 1 1,0-1 0,-1 0 0,1 0-1,0 0 1,0 1 0,0-1 0,0 0-1,0 0 1,-1 1 0,1-1 0,0 0-1,0 0 1,0 1 0,0-1 0,0 0-1,0 0 1,0 1-20,0 0 46,0 0 0,1 1 0,-1-1 1,0 0-1,1 0 0,-1 1 0,0-1 0,1 0 0,0 0 0,-1 0 0,1 0 0,0 0 0,-1 1 0,1-1 0,0 0-46,14 13 137,1 0-1,0-1 1,1 0-1,0-1 1,14 5-137,-2 2 283,-22-15-245,-1 1 1,0 0 0,0 1-1,-1-1 1,1 1 0,2 5-39,29 42 157,-22-29-98,7 10-159,4 6 244,2-1-1,1-1 0,3-1-143,-29-33 22,1 0 0,0-1-1,0 0 1,0 0 0,1 0-1,-1 0 1,1-1 0,-1 1 0,1-1-1,0-1 1,0 1 0,0 0-1,0-1 1,0 0 0,0 0-1,0-1 1,0 0 0,0 0-1,0 0 1,0 0 0,1-1-1,-1 1 1,0-1 0,0-1-1,0 1 1,0-1 0,-1 0-1,1 0 1,0 0 0,-1-1-1,1 0-21,3-1 33,-6 3-20,-1 1 0,0-1 0,1 0 0,-1 1 1,0-1-1,0 0 0,1 0 0,-1 0 0,0 0 1,0 0-1,0 0 0,0 0 0,0 0 0,0 0 1,-1-1-1,1 1 0,0 0 0,0 0 0,-1-1 1,1 1-1,-1-1-13,0 2 3,0-1 0,-1 1 1,1-1-1,0 1 1,-1 0-1,1 0 0,0-1 1,-1 1-1,1 0 0,0 0 1,-1-1-1,1 1 0,-1 0 1,1 0-1,-1 0 1,1 0-1,0 0 0,-1 0 1,1-1-1,-1 1 0,1 0 1,-1 0-1,1 0-3,-19-1 54,8 0-41,6 1-3,0 0 1,-1 0 0,1 1-1,0-1 1,0 1 0,0 1-1,-1-1 1,1 1 0,1 0-1,-1 0 1,0 0 0,0 1-1,1-1 1,-1 1 0,1 0-1,0 1 1,-3 2-11,-1 0-1,0-1 0,-1 0 0,1 0-1,-2 0 2,-20 11 176,-26 31-128,53-45-20,1 0 0,-1 1 1,0-1-1,1 1 0,0 0 1,-1 0-1,0 2-28,-16 17 100,9-12-119,1 0 0,0 0 0,-6 10 18,-15 17 22,16-22 62,-66 66-54,77-77-4,0-1-1,0 1 1,1 0 0,-1 0 0,1 0-1,0 0 1,0 0 0,0 1-1,0-1 1,0 3-25,0 1-5,0 0 1,0 0-1,1 0 1,0 1-1,0 4 5,2-5 5,-1 0 1,1 0-1,0 0 1,0-1-1,1 1 0,0 0 1,1-1-1,0 1 0,0-1 1,0 0-1,1 0 0,4 7-5,1-3-5,0 0 0,1 0-1,0-1 1,0-1-1,1 1 1,10 5 5,-5-1 16,0 0 0,3 4-16,-4-3 3,2 0-1,0-1-2,2 0 2,-9-5 20,1-1 0,0 0 0,1-1 0,0 0 0,0-1 0,7 3-22,-7-6 21,0-1 1,0 0 0,0 0 0,0-1-1,0-1 1,0 0 0,7-1-22,13 0 24,93-4-24,-46 7 112,65 11-112,-61-9 202,-41-2-168,0-2 0,0-2 0,29-5-34,-46 5 57,-1 1 0,17 2-57,-14-1 66,0 0-1,2-2-65,41-6-13,24-8 13,-62 9 35,-1-2 0,-1-1 1,0-1-1,7-4-35,-3-2-6,-9 5 22,0 0 0,1 2 1,6-1-17,-2 3 86,6-2-72,19-8-14,-44 13 41,0 1 0,0-2 0,-1 0 0,1 0 0,-1-1 0,7-6-41,3-4-4,0 0 134,-1 0 0,7-10-130,-23 24 22,0 0-1,-1-1 0,1 1 1,-1-1-1,0 0 0,0 0 1,0 0-1,0 0 0,-1 0 1,0 0-1,0 0 0,0 0 1,0 0-1,-1-1 0,1 1 1,-1 0-1,0-2-21,0-14 65,0 11-56,1 1 0,-2-1 0,1 0 0,-1 1 0,0-1 0,-1 1 0,-2-8-9,-7-21-17,8 26 24,0 0 1,0 1-1,-1-1 0,0 1 0,-1-1 1,-1 0-8,-26-38 0,-10-14 0,-14-34 0,46 79-9,-1 0 1,-1 1 0,0 0-1,-1 1 1,-1 1 0,0 0 0,-1 0-1,-1 2 1,-4-3 8,12 10-21,-1 1-1,0 0 1,0 1-1,0 0 1,0 1 0,0-1-1,-1 2 1,0-1-1,1 1 1,-9 0 21,-17-1-10,-2 2 0,-11 1 10,13 0-134,10 1 116,-1 1 0,1 1 0,-1 2 0,1 0 0,0 1 1,-9 5 17,-29 13 155,-50 26-155,68-26-15,-26 19 15,40-24 75,-1 0-1,0-2 0,-2-1 1,-4 0-75,14-9 79,1-1 1,-1-1 0,0-1 0,0-1 0,-1-1-1,1-1 1,-8-2-80,-6-1-306,0-2 0,0-1-1,1-3 1,-12-4 306,49 12-78,0 0 0,0 0-1,0 0 1,0 0 0,0 0 0,0 0 0,0 0 0,-1 0-1,1 0 1,0 0 0,0 0 0,0 0 0,0 0-1,0 0 1,0 0 0,0 0 0,0 0 0,0 0-1,0 0 1,0 0 0,0 0 0,0 0 0,0 0 0,0 0-1,0 0 1,0 0 0,0 0 0,0 0 0,0 0-1,0 0 1,0 0 0,0 0 0,0 0 0,0 0 0,0 0-1,0 0 1,0 0 0,0-1 0,0 1 0,0 0-1,0 0 1,0 0 0,0 0 0,0 0 0,0 0 0,0 0-1,0 0 1,0 0 0,0 0 0,0 0 0,0 0-1,0 0 1,0 0 0,0 0 0,0 0 0,0 0-1,0 0 1,0 0 0,0 0 0,0 0 0,0 0 0,0-1-1,0 1 1,0 0 0,0 0 0,0 0 0,0 0-1,0 0 1,0 0 78,6-3-1123,6-5 180,13-21-1377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0:55.0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12 303 1056,'-1'-2'267,"0"0"-83,0 6 288,1-4-243,-7 6 674,6-3 1900,8 15-2242,-5-15-502,-1 1 0,0-1 1,1 1-1,0-1 0,0 0 0,0 1 1,0-1-1,1 1-59,8 8 158,-1 1-1,5 11-157,-10-15 68,1-1 0,0 0 0,0 0 0,0 0 0,1-1 0,0 1 0,0-2 0,7 6-68,-3-5 18,-8-5 0,0 0 0,0 0 0,1 0 0,-1 0 0,1 0 0,-1-1 0,2 1-18,0-1 22,0 0 1,1 0 0,-1 0 0,1-1-1,-1 0 1,1 0 0,-1 0-1,0-1 1,1 0 0,-1 0-1,0 0 1,1-1 0,-1 1-1,1-2-22,13-5 21,-1-1 0,0-1 0,4-3-21,5-3 25,26-19-93,-35 23 36,0 0-1,1 1 1,16-6 32,-8 2 74,-24 13-60,1-1 0,0 1 0,1 0 0,-1 0 1,0 0-1,1 0 0,-1 1 0,1 0 0,-1 0 0,1 0 0,3 0-14,-2 1-9,0-1-1,0 0 1,0 0-1,3-2 10,-3 2-14,0-1-1,0 1 1,1 1-1,2-1 15,69-7-53,-74 8 34,-1-1 0,1 1 0,-1-1 0,1 0 0,-1 0 0,0 0 0,0 0 0,1-1-1,-1 0 20,0 1-4,1-1-1,-1 1 0,0 0 1,1 0-1,-1 0 0,1 0 1,-1 1-1,1-1 0,0 1 5,17-1 137,-15 1-140,1-1 0,0 1 0,0 0-1,0 1 1,0 0 0,0 0 0,0 0-1,-1 1 1,1 0 0,-1 0 0,2 1 3,14 8 358,-16-9-329,-1 1 1,0-1 0,0 1-1,0 0 1,0 0-1,-1 1 1,5 3-30,-3-1 45,-1 0 0,1 0-1,-1 0 1,0 1 0,2 5-45,-5-9 8,0-1 0,0 1 1,1 0-1,-1-1 0,0 1 0,1-1 0,0 0 1,-1 0-1,1 0 0,0 0 0,0-1 0,0 1 1,0-1-1,1 1 0,-1-1 0,0 0 0,0 0 0,1-1 1,-1 1-1,1-1 0,-1 0 0,0 1 0,1-2 1,-1 1-1,1 0 0,-1-1 0,0 1 0,4-2-8,5-3 26,1-1 0,-1 0 0,-1-1 0,1-1 0,7-6-26,13-12-106,5-8 106,22-19 62,-57 51-70,0 0 0,1 0 0,-1 1-1,0-1 1,1 1 0,-1 0 0,1-1 0,-1 1 0,1 1 0,0-1 0,-1 0 0,1 0 0,0 1 0,0 0 0,-1 0 0,1-1 0,2 2 8,0-1-36,-1 2 1,1-1 0,-1 0-1,0 1 1,1 0-1,-1 0 1,0 0 0,0 0-1,0 1 1,0 0 35,23 17 68,10 10-68,-23-16 137,2-2 0,0 0 0,0-1-1,1 0 1,13 5-137,-27-15 90,1 1 0,-1-1 0,1 0 1,0 0-1,0 0 0,0 0 0,-1-1 0,1 1 0,0-1 1,0 0-1,0 0 0,0-1 0,0 1 0,0-1 0,0 0 0,-1 0 1,1 0-1,0 0 0,-1-1 0,1 1 0,0-1-90,1-2 85,1 0-1,-1 0 1,0 0-1,0-1 0,0 0 1,0 0-1,-1 0 1,0 0-1,0-1 1,0 1-1,-1-1 1,0 0-85,30-58 90,17-50-90,-44 99-340,0 0 0,2 1 0,-1-1-1,5-3 341,-8 13-594,-1 0-1,1 0 1,0 0-1,0 1 1,1 0-1,-1 0 0,1 0 1,0 1-1,0-1 1,0 1-1,0 0 1,5-2 594,1 2-2048,-13 2 741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0:58.5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6 225 640,'-1'0'27,"1"0"0,0 1 0,0-1 0,0 0 0,0 0 0,0 0 0,-1 0 0,1 0 0,0 0 0,0 0 0,0 0 0,0 0 0,-1 0 0,1 0 0,0 0 0,0 0 0,0 0 0,0 0 0,0-1 0,-1 1 0,1 0 0,0 0 0,0 0 0,0 0 0,0 0 0,0 0 0,0 0 0,-1 0 0,1 0 0,0-1 0,0 1 0,0 0 0,0 0 0,0 0 0,0 0 0,0 0 0,0 0 0,0-1 0,0 1 0,0 0 0,-1 0 0,1 0 0,0 0 0,0-1 0,0 1 0,0 0 0,0 0-27,7-8 613,14-9-189,-18 15-293,29-25 830,11-12-961,7-6 202,-13 8 101,-29 28-148,0 0 0,1 1 0,0 0 0,1-1-155,-9 9-1,-1-1 1,0 1-1,0 0 1,1 0 0,-1-1-1,0 1 1,1 0 0,-1 0-1,0 0 1,1-1-1,-1 1 1,0 0 0,1 0-1,-1 0 1,0 0 0,1 0-1,-1-1 1,0 1-1,1 0 1,-1 0 0,1 0-1,-1 0 1,0 0 0,1 0-1,-1 0 1,0 1 0,1-1-1,-1 0 1,0 0-1,1 0 1,-1 0 0,0 0-1,1 0 1,-1 1 0,0-1-1,1 0 1,4 17-29,-4-6 52,-1 0-1,0 0 1,0 0 0,-1 0-1,-1 0 1,-1 6-23,-2 4 108,-1 0 0,-8 18-108,14-38 18,-3 8 406,7-13-30,3-2-409,37-33 69,59-51-401,-98 86 335,0 1 0,0-1 0,0 1 0,0 0 0,0 0 0,1 1 0,2-2 12,-7 4-1,0 0 1,0-1-1,0 1 0,0 0 1,0 0-1,0 0 0,0-1 1,0 1-1,0 0 1,0 0-1,0 1 0,0-1 1,0 0-1,0 0 0,0 0 1,0 1-1,0-1 1,0 0-1,0 1 0,0-1 1,0 1-1,0-1 1,-1 1-1,1 0 0,0-1 1,0 1-1,-1 0 0,1-1 1,0 1-1,-1 0 1,1 0-1,0 0 0,-1 0 1,1 0-1,-1-1 0,0 1 1,1 0-1,-1 0 1,0 0-1,0 0 0,1 0 1,-1 0-1,0 0 0,0 0 1,0 0 0,1 9-7,-1 0 0,0-1 1,0 1-1,-1 0 0,0-1 1,-1 6 6,0-6-4,0 1 0,2 0 0,-1 0 0,1 0 0,0 0 0,1 3 4,0-12-1,-1 0 1,0 1-1,1-1 1,-1 0-1,1 1 1,-1-1 0,1 0-1,-1 0 1,1 1-1,0-1 1,0 0-1,0 0 1,0 0-1,0 0 1,0 0-1,0 0 1,0 0-1,0-1 1,0 1 0,0 0-1,1 0 1,-1-1-1,0 1 1,0-1-1,1 1 1,-1-1-1,0 0 1,1 1-1,-1-1 1,1 0-1,-1 0 1,1 0 0,6 0 22,0 0-1,0-1 1,-1 0 0,1 0 0,3-2-22,0 1-9,2-1 26,1-1-1,-1-1 1,1 0-1,-1-1 1,-1 0-1,1-1 1,-1-1-1,-1 0 1,1 0-1,-1-1 0,1-2-16,-9 8-2,-1 1-1,0-1 0,1 0 1,-1 0-1,0 0 0,-1 0 0,1 0 1,-1-1-1,1 1 0,-1 0 0,0-1 1,0 1-1,0-1 0,-1 1 0,1-2 3,-1 3-1,0 1 0,0 0-1,0-1 1,0 1 0,0-1 0,0 1-1,0-1 1,-1 1 0,1-1-1,0 1 1,-1 0 0,1-1-1,-1 1 1,0 0 0,1-1 0,-1 1-1,0 0 1,0 0 0,0 0-1,0-1 1,0 1 0,0 0-1,0 0 1,0 1 0,0-1-1,0 0 1,-1 0 0,1 0 0,0 1-1,-1-1 1,1 1 0,0-1-1,-1 1 1,1-1 0,-1 1-1,1 0 1,-1 0 0,1 0 1,-3 0-14,1 0 0,0 0 0,0 1 0,0-1 0,-1 1 0,1 0 0,0-1 0,0 2 0,0-1 1,0 0-1,0 1 0,1-1 0,-1 1 0,0 0 0,1 0 0,-1 0 0,1 0 0,-1 0 0,1 1 0,-1 0 14,-4 5 2,0 1-1,1 0 0,0 0 0,0 0 1,-1 5-2,5-10-18,1 0 0,-1 0-1,1 0 1,0 0 0,0 0 0,1 0 0,-1 0 0,1 0 0,0 0 0,0 0-1,0 3 19,0-6 8,0 1-1,1-1 0,-1 1 0,0-1 1,1 1-1,-1-1 0,0 1 0,1-1 1,0 0-1,-1 1 0,1-1 0,0 0 0,0 1 1,0-1-1,0 0 0,0 0 0,0 0 1,0 0-1,0 0 0,0 0 0,1 0 1,-1 0-1,0-1 0,0 1 0,1 0 0,-1-1 1,1 1-1,-1-1 0,1 1 0,-1-1 1,1 0-1,0 1-7,11 0 133,1-1 0,-1 0 0,1-1 0,-1 0 0,0-1 1,9-3-134,16-5-9,21-10 9,-9 4 58,-22 5-124,16-4 242,-40 14-132,0 0 0,0 0 0,1 0 0,-1 1 0,0 0 0,1 0 0,-1 0 0,0 0 0,1 1-44,-4-1 18,0 0-1,1 1 1,-1-1-1,1 1 1,-1-1-1,0 1 1,1 0-1,-1-1 0,0 1 1,0 0-1,0 0 1,0 0-1,0 0 1,0 0-1,0 0 0,0 0 1,0 0-1,0 1 1,0-1-1,-1 0 1,1 1-1,0-1 0,-1 0 1,1 1-1,-1-1 1,0 0-1,1 1 1,-1 0-18,1 5 102,0 1 1,-1-1-1,0 1 1,0 0-1,-1 1-102,0 9 103,1-15-75,0-1 0,0 1 0,0-1 0,0 1 0,1-1 0,0 1 0,-1-1 0,1 1 0,0-1 0,0 0 0,0 1-1,0-1 1,1 0 0,-1 0 0,1 0 0,0 1-28,3 2 14,-1-1 0,1-1-1,0 1 1,0-1 0,5 3-14,-4-2-62,-5-4-109,0 1-293,3 5-1365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2:38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0 3136,'-1'3'302,"0"0"0,0 0-1,0 0 1,0-1 0,-1 1 0,1-1 0,-1 1 0,0-1-1,0 1 1,0-1 0,0 0 0,0 0-302,-11 15 340,-3 14 296,2 1 0,-10 32-636,10-27 316,-1 0 0,-3 2-316,4-14 175,-1-2 0,-1 0 0,-1 0-1,-1-2 1,-3 2-175,-104 97 506,34-34-664,71-67-333,33-18-1237,23-12-1504,-18 4 667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0:59.0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316 0 1888,'0'0'38,"-1"0"1,1 0-1,-1 0 0,1 0 1,-1 0-1,1 0 0,-1 0 1,1 0-1,-1 0 0,1 0 0,-1 1 1,1-1-1,0 0 0,-1 0 1,1 0-1,-1 0 0,1 1 1,-1-1-1,1 0 0,0 0 1,-1 1-1,1-1 0,0 0 1,-1 1-1,1-1 0,0 1 1,-1-1-1,1 0 0,0 1 1,0-1-1,-1 1 0,1-1 1,0 1-39,-13 21 846,8-12-456,-8 9-84,-1 1-1,-1-2 1,-1 0-1,0-1-305,-72 65 479,57-54-367,-37 28-245,55-47-272,3-5-1131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0:59.7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0 604 832,'5'-6'117,"1"1"-1,0 0 1,0 0-1,0 0 1,1 0-1,-1 1 1,1 0-1,4-1-116,11-8 545,10-5 598,1 1 0,0 1-1143,0 2 383,-2-3 0,11-7-383,-32 18 75,-1-1 1,0 0 0,0 0 0,-1-1-1,0 0 1,0-1 0,-1 0 0,0 0-1,2-4-75,-1 0 156,-1-2 0,0 1 0,-1-1 0,0 0 0,-1 0 0,1-12-156,-1 3 149,-2 0 0,-1 0-1,0-1 1,-2 0-149,1-4 90,-1 13-31,0 0 0,0 0 0,-2-2-59,-4-3-100,1 16 16,4 5 83,1 0 0,-1 0 0,1 0 0,0 1 0,0-1 0,-1 0 0,1 0 0,0 1 0,-1-1 0,1 0-1,0 1 1,0-1 0,-1 0 0,1 1 0,0-1 0,0 0 0,0 1 0,0-1 0,-1 0 0,1 1 0,0-1 0,0 1 0,0-1 1,-8 29 392,2 0 0,1 0 0,-1 15-392,-4 27 216,-4 14-70,-14 68 1,25-138-190,1 0-1,0 0 1,1 7 43,0 22-3758,1-42 3369,0 0-1611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00.0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0 104 3712,'8'-16'1408,"6"8"-1120,7-6-64,1 6 608,9-3-512,7 0 992,10-2-736,3 2 64,-4 3-352,1 5-192,-10 3-64,-3 3-128,-14 5 64,-3 0-960,-1 3 544,-9 0-1856,-8 8 1280,0-3-1728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01.7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177 373 2144,'-2'-7'797,"3"6"-394,0 1 66,-16 14 315,-2 3-199,-14 14 46,-2 4-631,20-22 60,-5 3 35,17-15-88,0 0 0,1 0-1,-1 0 1,1 0 0,-1 0 0,1 0-1,-1 0 1,1 0 0,0 0-1,-1 0 1,1 0 0,0 0 0,0 0-1,0 0 1,-1 0 0,1 0-1,0 0 1,1 0 0,-1 1-7,0-1-4,1 0 0,-1-1 0,1 1 0,0 0 1,-1-1-1,1 1 0,0 0 0,-1-1 0,1 1 0,0-1 0,0 1 0,0-1 1,-1 1-1,1-1 0,0 0 0,0 1 0,0-1 0,0 0 0,0 0 1,0 1-1,0-1 4,24 4 28,-24-4-23,21 2 146,-16-2-131,0 0 0,0 1 0,1 0 0,-1 0-1,4 2-19,7 2 27,1 1 408,0 0-1,7 5-434,-25-11 14,1 0 0,-1 0 0,1 0 0,-1 0-1,1 1 1,-1-1 0,1 0 0,-1 0 0,0 1-1,1-1 1,-1 0 0,0 1 0,1-1 0,-1 0-1,0 1 1,1-1 0,-1 1 0,0-1 0,1 1-1,-1-1 1,0 0 0,0 1 0,0-1 0,0 1 0,1-1-1,-1 1 1,0-1 0,0 1 0,0-1 0,0 1-1,0-1 1,0 1 0,0-1 0,0 1 0,-1-1-1,1 1 1,0-1 0,0 1 0,0-1 0,0 1-1,-1-1 1,1 1 0,0-1 0,0 0 0,-1 1-1,1-1 1,0 1 0,-1-1 0,1 0 0,0 1-1,-1-1 1,1 0 0,-1 0 0,1 1 0,-1-1-14,-2 3 111,-1 0 1,0-1-1,1 1 1,-1-1 0,-2 1-112,-5 2 148,0-1 0,-1 0 0,1 0 0,-1-1 0,0-1 0,0 1 0,0-2 0,-2 0-148,-29 4-93,27-2-100,-1-1-1,-4-1 194,19-1-64,4 1 10,3 1 56,0 1 0,1-1-1,-1 0 1,1-1-1,0 1 1,-1-1 0,1 0-1,0 0 1,0-1 0,0 0-1,5 0-1,12-2 67,1 0 1,8-4-68,-18 4-3,10-3-17,0-2 1,0 0 0,0-1 0,1-2 19,91-46 77,-88 41-12,0-1 1,-1-2-1,6-5-65,-18 11 40,0-1 0,-1 0 1,-1-1-1,0-1 0,-1 0 0,1-3-40,4-7 20,-1 0 1,-2-1-1,0-1 0,-2 0 0,0-2-20,4-18-14,3-7-521,-2-2 535,-16 51-46,1 0-1,-1 1 1,0-1-1,-1 0 1,1 0 0,-1 0-1,0 0 1,0 0-1,0 1 1,-2-6 46,2 10-6,0 0 0,0 0 0,0 0 0,0-1 0,0 1 0,0 0 0,-1 0 0,1 0 0,0 0 1,0-1-1,0 1 0,0 0 0,0 0 0,-1 0 0,1 0 0,0 0 0,0 0 0,0 0 0,0 0 0,-1-1 0,1 1 0,0 0 0,0 0 0,0 0 0,-1 0 0,1 0 0,0 0 0,0 0 0,0 0 0,-1 0 1,1 0-1,0 0 0,0 0 0,0 0 0,-1 1 6,-8 4-144,-5 8 17,14-13 126,-9 12-15,0-1 0,2 1 0,-1 1 0,1-1 0,1 1 0,-3 9 16,-5 10-5,-64 140 39,63-132-6,1 0 0,2 1-1,-2 19-27,13-51 57,-1 0 0,2-1-1,-1 1 1,1 0 0,0-1 0,1 1-1,1 8-56,-1-15 29,-1 0-1,1 0 0,-1 0 0,1 1 1,0-1-1,0 0 0,0 0 0,0 0 1,0 0-1,0 0 0,0-1 0,1 1 1,-1 0-1,1-1 0,-1 1 0,1-1 1,0 1-1,0-1 0,-1 1 0,1-1 1,0 0-1,0 0 0,0 0 0,0 0 1,0-1-1,1 1 0,-1 0 0,0-1 1,0 0-1,0 1 0,1-1 0,1 0-28,6-1 16,0 0-1,1 0 1,-1-1 0,0 0-1,0-1 1,0 0-16,59-24 233,-64 25-224,13-7-15,-1-1-1,0 0 1,-1-1-1,0-1 0,2-3 7,22-15 471,-40 30-464,1-1 0,-1 1 0,0 0 0,0 0 0,1-1 0,-1 1 0,0 0 0,0 0-1,1 0 1,-1-1 0,0 1 0,1 0 0,-1 0 0,0 0 0,1 0 0,-1 0 0,0 0 0,1 0 0,-1 0 0,0 0 0,1 0 0,-1 0 0,0 0 0,0 0 0,1 0 0,-1 0 0,0 0 0,1 0 0,-1 0 0,0 0 0,1 1 0,-1-1 0,0 0 0,0 0 0,1 0 0,-1 0 0,0 1-7,1 0 4,-1 0 0,1 0 0,-1-1 0,0 1 0,1 0 0,-1 0 0,0 1 0,0-1 1,0 0-1,0 0 0,0 0 0,0 0-4,-4 31-134,4-31 131,0 2 25,0 0 0,-1 0 0,1 0 0,1 0 0,-1 0 0,0 0 0,1 0 0,0 1-22,1 11 139,-2-14-16,7 14-406,-6-14-506,-1-1-241,0 0-1418,2-1 518,9-9-598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02.0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17 3072,'0'-16'1120,"0"19"-864,0 2-64,0-5-1856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02.7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121 420 2240,'-1'0'92,"0"-1"0,0 1 0,0 0 0,0-1 1,1 1-1,-1 0 0,0-1 0,0 1 0,0 0 0,0 0 0,0 0 0,0 0 0,0 0 1,0 0-1,0 0 0,0 0 0,0 0 0,0 0 0,0 0 0,0 1 0,0-1 0,0 0 1,1 1-1,-1-1 0,0 1 0,0-1 0,0 1 0,0-1 0,1 1 0,-2 0-92,-7 5 511,1-2-408,0 1 0,1 0 0,0 0 0,0 0-1,1 1 1,-1 0 0,1 0 0,1 1 0,-1 0-1,1 0 1,-1 1-103,6-7 0,-1 0 0,0 0 0,1 0 0,-1 0 1,1 0-1,0 0 0,-1 1 0,1-1 0,0 0 0,-1 0 0,1 0 0,0 0 0,0 0 0,0 1 0,0-1 1,0 0-1,0 0 0,1 0 0,-1 0 0,0 0 0,1 1 0,-1-1 0,0 0 0,1 1 0,1 0 6,-1-1 0,0 1-1,1-1 1,-1 1 0,1-1-1,0 1 1,-1-1-1,1 0 1,0 0 0,0 0-1,0 0 1,0 0 0,0 0-6,3 1 45,-1 0 0,1-1 0,-1 0 1,1 0-1,0 0 0,-1-1 1,1 1-1,0-1 0,0 0 0,-1-1 1,1 1-1,3-1-45,-1-2 8,-1 1 0,0-1 0,-1-1 0,1 1 0,0-1 0,-1 0 0,0 0 0,0 0-1,0-1 1,0 0 0,-1 0 0,0 0 0,0 0 0,0-1 0,-1 0 0,1 1 0,-1-2-8,5-10 54,-1 0 0,-1 0 0,0-1 0,-2 0 0,2-12-54,1-9-120,-3-1 1,-1 1-1,-2-1 1,-2 0-1,-1 0 0,-3 0 1,-1-1 119,6 38-16,-1 1 1,0-1-1,0 0 1,1 0-1,-2 1 1,1-1-1,0 1 1,0-1-1,-1 1 1,1 0-1,-2-2 16,3 4-12,-1-1 1,0 1-1,1-1 0,-1 1 0,0-1 0,1 1 0,-1-1 0,0 1 0,1 0 1,-1-1-1,0 1 0,0 0 0,1 0 0,-1-1 0,0 1 0,0 0 0,0 0 1,1 0-1,-1 0 0,0 0 0,0 0 0,0 0 0,1 0 0,-1 1 1,0-1-1,0 0 0,1 0 0,-1 1 0,0-1 0,0 0 0,1 1 0,-1-1 1,0 1-1,1-1 0,-1 1 0,1-1 0,-1 1 0,0-1 0,1 1 0,-1 0 12,-3 4 14,-1 0-1,1 0 0,1 0 0,-1 1 0,1-1 0,-1 1 1,2 0-1,-1 0 0,1 0 0,0 1 0,-1 5-13,-3 12 177,2 1-1,0 13-176,0-5 105,-2 37 321,3-1-1,4 13-425,-1-31 360,0-29-109,1 0 0,0 0 1,2 0-1,1 0 0,0-1 1,2 0-1,0 1 0,5 6-251,-8-21 60,0-1 0,1 0 0,-1 0-1,2-1 1,-1 1 0,1-1-1,-1 0 1,1 0 0,1 0 0,-1-1-1,1 0 1,0 0 0,0 0 0,0-1-1,3 2-59,-6-4 6,0-1 0,-1 1 0,1-1 0,0 0 0,0 0 0,-1 0 0,1 0 0,0 0-1,-1-1 1,1 1 0,0-1 0,0 0-6,33-11 92,-26 8-121,10-5 25,-1 0 0,0-2 0,-1 0 0,5-4 4,-10 6-30,0 0 0,-1-1 0,0-1 0,-1 0 0,9-11 30,-17 18-14,0 0-1,-1 0 1,0 0 0,1 0-1,-2-1 1,1 1-1,0-1 1,-1 1-1,0-1 1,0 1 0,0-6 14,-1 8 0,0 0 1,0 0 0,0-1 0,0 1 0,0 0-1,-1 0 1,1 0 0,-1-1 0,0 1 0,1 0-1,-1 0 1,0 0 0,0 0 0,-1 0 0,1 0-1,0 1 1,0-1 0,-1 0 0,1 0 0,-1 1-1,0-1 1,1 1 0,-1 0 0,0-1 0,-1 1-1,2 0-14,-1 0 1,1 0 0,-1 0 0,1 0-1,-1 1 1,0-1 0,0 1 0,1-1-1,-1 1 1,0-1 0,0 1-1,0 0 1,1 0 0,-1 0 0,0 0-1,0 0 1,0 0 0,-1 1 13,0 0-14,0 1 0,0-1 1,0 1-1,0 0 0,0 0 0,0 0 1,1 1-1,-1-1 0,-1 1 14,1 1 60,0-1 0,-1 1 0,1 0 0,1 0 0,-1 0 0,1 0 0,-1 1 0,1-1 0,0 1 0,1-1 0,-1 1 0,1 0 0,0 0 1,0-1-1,0 1 0,1 0 0,-1 0 0,1 0 0,1 0 0,-1 0 0,1 0 0,-1-1 0,2 1 0,-1 0 0,0 0 0,1-1 0,2 5-60,-2-4 76,0 0 0,1 0 1,0 0-1,0-1 0,1 1 0,-1-1 1,1 1-1,0-1 0,0-1 0,0 1 1,1 0-1,-1-1 0,1 0 0,0 0 0,0 0 1,0-1-1,0 0 0,0 0 0,0 0 1,1 0-1,-1-1 0,1 0 0,-1 0 1,5 0-77,9-1 59,1-1 1,0-1 0,0-1-1,6-2-59,78-21-2308,-45 8 922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6:14:26.1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0 5216,'-10'3'1696,"7"-2"-1040,5 0-384,3 2-345,0 1 1,0-1 0,1 0 0,-1-1-1,1 1 1,0-1 0,0-1-1,0 1 1,0-1 0,0 0 72,34 11 301,-27-5-82,0 0-1,0 1 1,-1 0-1,0 1 1,-1 0-1,1 1 0,-2 0 1,2 3-219,7 8 345,-2 1 1,0 0-1,11 24-345,-7-1-397,-1 0-1417,-18-41 1271,0 0 0,1 0 0,-1 0 0,1 0 0,0-1 1,0 1-1,0-1 0,4 3 543,6 2-2016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48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2103 1312,'-2'-16'427,"0"1"-1,1 0 1,1-2-427,0 17 25,0-1 0,0 1 0,0-1 1,0 1-1,0-1 0,0 1 0,0-1 0,0 1 0,0-1 0,0 1 1,1-1-1,-1 0 0,0 1 0,0-1 0,0 1 0,1 0 0,-1-1 1,0 1-1,1-1 0,-1 1 0,0-1 0,1 1 0,-1 0 0,1-1 1,-1 1-1,0 0 0,1-1 0,-1 1 0,1 0-25,0-1 12,0 1-1,1 0 1,-1 0-1,0 0 1,0 0-1,0 0 1,0 1-1,0-1 1,0 0-1,0 0 1,0 1 0,0-1-1,0 1 1,1-1-12,6 5 83,0-1 0,-1 1 1,7 5-84,-10-7 246,6 4-20,0 0 1,1-2 0,0 1-1,0-1 1,7 1-227,60 17 739,-75-22-713,74 18 266,2-5 1,0-2-1,0-4 0,1-4 0,1-3-292,62-2 419,0-6 0,0-7-419,363-59 634,-164 9-17,-145 25-354,31-7 88,89-16-40,-248 52-256,188-37 290,-35-1 252,81-21-47,-226 48-145,-1-4 0,66-32-405,170-90 736,-150 68-463,58-27-13,-95 55-200,-43 19-7,-2-3 0,-2-4 0,8-8-53,50-42 105,73-42 41,97-33 245,-176 102-185,59-15-206,232-65-187,-251 96 84,124-16 103,180-6-206,-231 35 442,-15 2-291,556-56 12,2 34 156,-717 51-139,239-6-1,-159 10 106,6 7-79,242 40 108,-253-23 168,97 34-276,-88-15 250,136 38 364,107 34-519,-158-45 39,-150-44-782,77 37 648,-5 12-4871,-158-76 4636,35 17-4014,-34-17 3878,0 0-1,0 0 0,0 0 0,0 0 1,0-1-1,0 1 0,1-1 0,-1 0 1,3 0 371,-4 0-167,-1-1 1,1 1 0,0-1 0,-1 1-1,1-1 1,-1 0 0,1 0 0,-1 0 0,1 0-1,-1 0 1,0 0 0,1-1 166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54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1 610 320,'0'0'33,"1"-1"1,-1 1-1,1 0 0,0 0 0,-1 0 1,1 0-1,0 0 0,-1 0 0,1 0 1,0 0-1,-1 0 0,1 0 0,0 0 1,-1 0-1,1 0 0,0 0 0,-1 1 1,1-1-1,0 0 0,-1 1 0,1-1 1,0 1-34,26 9 1497,-17-6-798,-4-3-306,0 1 0,1-1 0,-1-1-1,0 1 1,1-1 0,-1 0 0,6-1-393,10 0 860,-3 0-479,0-1-1,1 0-380,0-1 151,0 1-1,2 1-150,125-2 506,-58 3-389,193-5 524,-165 3-280,-2 1 24,-70-1-162,0 0 194,24-5-417,161-20 308,37 9-308,-70 5 60,37 8-120,-86 5 120,-28 3-16,-58-1-130,12-3 86,262-3 98,-234 4-84,249 8-105,-102 2 74,5 0 535,595-9 602,-664 1-1114,148-2 4,-135-6-34,165-11-69,309-29 460,-104 8-46,-107 3-246,-173 10-47,-23 1 45,138-3-4,237 6 9,-560 20-156,408 7-38,-472-6 115,415 2 169,-229-3-53,461-19-217,-187-7 337,-144-1-107,1-15-128,-329 42 0,188-26 85,351-42-53,-349 49-5,133-9 277,-304 28-267,143-7 545,83-18-582,-105 10 267,-35 5-678,-107 11 457,56-5-2867,-53 5 2202,0 0 1,1 1-1,-1-1 1,0 1-1,0 0 1,0 0-1,0 1 1,0 0-1,0 0 1,1 0 618,16 15-3168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57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10 1984,'-4'-4'347,"0"-1"1330,2 11-288,3 10-308,0-11-803,-1 0 1,0 0 0,0-1 0,0 1-1,-1 0 1,1 0 0,-1 0 0,0 0-1,-2 4-278,-10 24 539,10-25-482,0 1-1,1-1 1,-1 0-1,2 1 1,-1-1 0,1 1-1,1-1 1,-1 1-1,1 0 1,1 4-57,-2 28 138,0 14-17,2-1 0,6 35-121,-2-24-29,12 100-216,2 5 584,1 2-49,-10 10-187,6 63 98,-6-136 226,-3 48-427,-6-75 11,4-1-1,14 77-10,18 120 336,-35-261-368,8 128 331,-7-101-43,-1 0 0,-3 1 0,-4 32-256,3-62 35,-1-1 1,0 0 0,0 0-1,-2 0 1,0 0-1,-3 6-35,-5 8 183,5-11 0,1 0 1,0 5-184,4-11 9,1 0 1,0 1 0,1-1 0,1 1 0,0 6-10,0-6 54,0 0 1,-1 0-1,0 0 0,-2 6-54,-2-1 82,-10 38 242,13-50-412,0 0 0,-1 0 0,1 0 0,-1 0 0,0-1 0,0 1 0,0-1 0,-4 4 88,7-8-96,-1 0 0,1 0 0,0 0 1,-1 1-1,1-1 0,0 0 0,-1 0 1,1 0-1,0 0 0,-1 0 1,1 0-1,0 0 0,-1 0 0,1 0 1,-1 0-1,1 0 0,0 0 0,-1 0 1,1 0-1,0 0 0,-1 0 1,1-1-1,0 1 0,-1 0 0,1 0 1,0 0-1,-1 0 0,1-1 0,0 1 1,-1 0-1,1 0 0,0-1 1,0 1-1,-1 0 0,1-1 0,0 1 96,-8-11-3204,1-5 730,-4-6-193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2:39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46 3136,'0'0'49,"1"-1"0,-1 1 0,0 0 1,0 0-1,0 0 0,0 0 0,0 0 0,0 0 0,0-1 0,1 1 1,-1 0-1,0 0 0,0 0 0,0 0 0,0 0 0,1 0 1,-1 0-1,0 0 0,0 0 0,0 0 0,0 0 0,1 0 1,-1 0-1,0 0 0,0 0 0,0 0 0,0 0 0,1 0 0,-1 0 1,0 0-1,0 0 0,0 0 0,0 0 0,0 0 0,1 0 1,-1 0-1,0 0 0,0 0 0,0 1 0,0-1 0,0 0 0,1 0-49,-1 0 61,0 1-1,0-1 0,0 0 0,-1 0 0,1 1 0,0-1 0,0 0 0,0 0 0,0 1 0,0-1 0,0 0 0,0 0 0,0 1 0,-1-1 0,1 0 0,0 0 0,0 1 1,0-1-1,0 0 0,-1 0 0,1 0 0,0 0 0,0 1 0,-1-1 0,1 0 0,0 0 0,0 0 0,-1 0 0,1 0 0,0 0 0,0 0 0,-1 0 0,1 0 0,0 1-60,-4 2 160,1 0 0,0 1-1,0-1 1,0 1 0,1 0-1,-1 0 1,1 0 0,-2 4-160,1-2 93,-14 25 3,4-7-51,-1 0 1,-16 20-46,19-32 113,1 1 0,-1-2-1,-1 1 1,0-2 0,-1 0 0,-7 5-113,18-15 435,4-4-282,7-7-26,11-10-81,-1-1 1,0-1 0,-2 0-1,10-19-46,0 0 256,-17 28-161,-1 1-1,0-1 0,-2-1 0,1 1 0,-2-2 1,3-8-95,-9 21-404,-5 10 89,-6 13-630,3 2-2063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58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3072,'-1'-6'403,"-1"1"1,2 0 0,-1 0-1,0-1 1,1 1-1,0-1-403,0 5 69,55-1 2890,25-5-2959,-26 1 1100,24 2-1100,-60 4 79,0 0 1,0 1-1,0 0 1,0 2-1,-1 0 0,1 1 1,-1 1-1,0 1 1,5 2-80,-4 0 129,10 4 134,-1 2 1,16 10-264,-21-10 161,0 1 0,-1 1 1,-1 1-1,-1 1 0,0 0 1,-1 2-1,-1 0 0,1 3-161,8 18 135,-2 2-1,-2 0 0,-2 2 1,-2 0-1,6 25-134,-7-5-1391,-11-38-1922,-2-19 119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1:59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0 1408,'-3'0'153,"0"1"0,-1 0-1,1-1 1,0 1 0,0 0 0,0 0 0,0 1 0,0-1-1,0 1 1,0-1 0,0 1 0,1 0 0,-1 0-153,-33 30 2605,25-20-1730,1 1 0,-7 11-875,-15 17 570,3-6 98,2 1 1,-7 15-669,-13 18 823,47-69-823,-166 237 1226,148-208-2237,2 2-1,1 0 1,-6 19 1011,16-30-1387,1-1-1546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00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6 3488,'0'0'46,"0"0"0,-1 0 0,1 0 0,0 0 1,0 0-1,0 0 0,0 0 0,0 0 0,0 0 0,-1-1 1,1 1-1,0 0 0,0 0 0,0 0 0,0 0 0,0 0 0,0 0 1,0 0-1,0 0 0,-1 0 0,1 0 0,0 0 0,0 0 1,0-1-1,0 1 0,0 0 0,0 0 0,0 0 0,0 0 0,0 0 1,0 0-1,0 0 0,0-1 0,0 1 0,0 0 0,0 0 0,0 0 1,0 0-1,0 0 0,0 0 0,0-1 0,0 1 0,0 0 1,0 0-1,0 0 0,0 0 0,0 0 0,0 0 0,0-1 0,0 1 1,0 0-1,0 0 0,0 0 0,0 0 0,1 0 0,-1 0 0,0 0 1,0 0-1,0 0 0,0 0 0,0-1 0,0 1 0,0 0 1,0 0-47,1 2 1024,-6 5-1066,-114 114 2580,115-117-2504,4-3-29,-1 0 1,0 0 0,0 0-1,0 0 1,0 0-1,0 0 1,0 0-1,0 0 1,0-1 0,0 1-1,0 0 1,0-1-1,0 1 1,-1-1-1,1 1 1,-1-1-6,2 0 1,0 0-1,-1 0 1,1 0-1,0 0 1,0 0 0,0 0-1,-1 0 1,1 0 0,0 0-1,0 0 1,0 0-1,-1 0 1,1 0 0,0-1-1,0 1 1,0 0-1,0 0 1,-1 0 0,1 0-1,0 0 1,0-1 0,0 1-1,0 0 1,0 0-1,0 0 1,-1-1 0,1 1-1,0 0 1,0 0-1,0 0 1,0-1 0,0 1-1,0 0 1,0 0-1,0 0 1,0-1 0,0 1-1,0 0 1,0 0-1,3-14 33,7-9 43,-6 17-32,0 1 0,0-1-1,0 1 1,0 0 0,1 1-1,0-1 1,0 1 0,0 0-1,0 0 1,1 0 0,0 1-1,-1 0 1,1 0 0,0 1-1,1-1 1,1 1-44,-8 2 7,0 0 0,1 0 0,-1 0 0,0 0 1,0 0-1,0 0 0,1 0 0,-1 0 0,0 0 0,0 0 0,0 1 0,1-1 0,-1 0 1,0 0-1,0 0 0,0 0 0,0 0 0,1 1 0,-1-1 0,0 0 0,0 0 0,0 0 1,0 0-1,0 1 0,0-1 0,0 0 0,0 0 0,0 0 0,1 1 0,-1-1 0,0 0 1,0 0-1,0 1 0,0-1 0,0 0 0,0 0 0,0 0 0,0 1 0,-1-1-7,2 9 150,-3-3-74,-1 1 1,1-1-1,-1 1 0,0-1 1,-1 0-1,-3 5-76,-7 12 91,-17 44-3158,-15 50 3067,40-95-2156,6-19 1631,-1 1 0,0 0 0,0 0 0,-1-1 0,1 1 0,-2 2 525,3-5-96,-1-1 0,1 0 0,-1 1 0,1-1 0,-1 0 0,1 1 0,0-1 0,-1 0 0,1 0 0,-1 1 0,1-1 0,-1 0 0,1 0 0,-1 0 0,0 0 0,1 0 0,-1 0 0,1 1 0,-1-1 0,1-1 0,-1 1 0,0 0 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03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207 158 1056,'2'-3'182,"-2"3"-135,0 0 1,0 0-1,0 0 1,0 1-1,0-1 1,0 0-1,0 0 1,0 0-1,0 0 1,0 0-1,0 0 0,0 0 1,0 0-1,0 0 1,0 0-1,0 0 1,0 1-1,0-1 1,0 0-1,0 0 1,0 0-1,0 0 1,0 0-1,0 0 1,0 0-1,0 0 1,0 0-1,0 0 1,0 0-1,0 0 1,0 1-1,0-1 1,0 0-1,0 0 1,0 0-1,0 0 1,0 0-1,0 0 1,0 0-1,1 0 1,-1 0-1,0 0 1,0 0-1,0 0 1,0 0-1,0 0 1,0 0-1,0 0 1,0 0-1,0 0 1,0 0-1,0 0 1,1 0-1,-1 0 1,0 0-1,0 0 1,0 0-1,0 0 1,0 0-1,0 0 1,0 0-1,0 0 1,0 0-1,0 0-47,1 1 235,2 4-128,-1-1-90,0 0 1,-1 0 0,1 0 0,-1 1 0,0-1 0,0 0 0,-1 0 0,1 1 0,-1-1 0,0 0 0,0 1 0,0-1 0,-1 0 0,1 0 0,-1 1 0,0-1 0,0 0 0,-1 1-18,-3 17 146,4-4 399,0 0 1,2 17-546,0-21 210,8-26 30,-7 7-213,1-1 0,-2 0-1,1 0 1,-1 0 0,0 0-1,0 0 1,0 0 0,-1 0-1,0-5-26,-2-13 199,-3-19-199,4 37 41,1 5-37,0-3 22,-1 0 0,0-1 0,0 1 0,0 0 0,-1-1 0,0-1-26,2 6 0,0 0 1,0 0-1,0 0 0,0 0 1,0 0-1,-1 0 0,1 0 0,0 0 1,0 0-1,0 0 0,0 0 1,0 0-1,0 0 0,0 0 1,-1 0-1,1 0 0,0 0 0,0 0 1,0 0-1,0 0 0,0 0 1,0 0-1,0 0 0,-1 0 0,1 0 1,0 0-1,0 0 0,0 0 1,0 0-1,0 0 0,0 0 1,0 0-1,0 0 0,0 1 0,-1-1 1,1 0-1,0 0 0,0 0 1,0 0-1,0 0 0,0 0 0,0 0 1,0 0-1,0 1 0,0-1 1,0 0-1,0 0 0,0 0 1,0 0-1,0 0 0,0 0 0,0 0 1,0 1-1,0-1 0,0 0 1,0 0-1,0 0 0,0 0 0,0 0 0,-2 8 10,-1 12 163,1 0 0,0 18-173,2-33 5,0 1-1,0-1 1,1 0-1,0 1 1,0-1-1,1 0 1,0 3-5,-1-6 5,0 0 1,0 0 0,0 0-1,0-1 1,0 1 0,0 0-1,0-1 1,0 1-1,1-1 1,-1 1 0,1-1-1,-1 1 1,1-1 0,0 0-1,-1 0 1,1 0 0,0 0-1,0 0 1,0 0-1,1 0-5,-2-1 9,0 0-1,0 1 0,0-1 0,0 0 0,0 0 0,0 1 1,0-1-1,0 0 0,0 0 0,0 0 0,0-1 0,0 1 1,0 0-1,0 0 0,0 0 0,0-1 0,0 1 0,0 0 1,0-1-1,0 1 0,0-1 0,0 0 0,0 1 1,0-1-1,-1 1 0,1-1-8,0-1 12,0 1 1,0-1-1,0 0 1,0 1-1,0-1 1,-1 0-1,1 0 1,-1 1-1,0-1 1,1 0-1,-1 0 0,0 0 1,0 1-1,0-2-12,0-4 19,-1 0 0,1 1 0,-1-1 0,-1 0 0,1 0 0,-1 1 0,-1-1 0,0 0-19,1 3 24,0 0 0,0 0 1,-1 0-1,1 1 0,-1-1 0,0 1 0,0 0 1,-3-4-25,5 7 4,0-1 0,0 0 0,0 1 1,0-1-1,0 0 0,0 1 1,0-1-1,0 1 0,0 0 0,0-1 1,0 1-1,0 0 0,0 0 1,0-1-1,0 1 0,0 0 0,0 0 1,0 0-1,0 0 0,-1 0 1,1 1-1,0-1 0,0 0 0,0 0 1,0 1-1,0-1 0,0 1 1,0-1-1,0 1 0,0-1 0,0 1 1,1-1-1,-1 1 0,0 0 1,0 0-1,0-1 0,0 2-4,-3 2 48,0 1-1,1 0 1,0 0-1,0 1 1,0-1 0,0 1-1,1-1 1,0 1-1,0 0 1,0 2-48,0 4 117,0 0 0,0 1 0,1-1 0,1 7-117,0-18 7,0 1 0,0-1 1,0 1-1,1-1 0,-1 0 0,1 1 0,-1-1 0,1 0 1,0 1-1,-1-1 0,1 0 0,0 0 0,0 0 0,0 0 1,0 0-1,0 0 0,0 0 0,0 0 0,0 0 1,0 0-1,0 0-7,0-1 5,0 1 0,-1-1 0,1 1 0,0-1 0,0 0 1,-1 1-1,1-1 0,0 0 0,0 0 0,0 1 0,0-1 0,-1 0 0,1 0 1,0 0-1,0 0 0,0 0 0,0 0 0,-1 0 0,1 0 0,0-1 1,0 1-1,0 0 0,-1 0 0,1-1 0,0 1 0,0 0 0,-1-1 1,1 1-1,0-1 0,-1 1 0,1-1 0,0 1 0,-1-1 0,1 0-5,3-5 18,0 0-1,0-1 0,-1 1 0,0-1 0,0 1 0,0-1 1,-1 0-1,0 0 0,-1-1 0,1 1 0,-1 0 1,-1 0-1,1-5-17,-2-9 57,0 0 1,0 0-1,-2 0 1,-1-1-58,3 19 5,1 0 0,-1 0 0,0 1 0,1-1 0,-1 0 0,0 1 0,-1-1 0,1 0-1,0 1 1,-1 0 0,0-1 0,1 1 0,-1 0 0,0 0 0,-2-2-5,4 4 4,0-1-1,-1 1 0,1 0 0,0 0 0,-1 0 0,1 0 1,0 0-1,0-1 0,-1 1 0,1 0 0,0 0 0,-1 0 1,1 0-1,0 0 0,-1 0 0,1 0 0,0 0 0,-1 0 1,1 0-1,0 0 0,-1 0 0,1 0 0,0 0 0,-1 1 1,1-1-1,0 0 0,-1 0 0,1 0 0,0 0 0,-1 1 1,1-1-1,0 0-3,-11 12 26,-3 18-26,-4 28 240,-6 43-240,20-81 23,1 0 1,2 1-1,0 18-23,13-51 58,-9 8-45,0-1-1,0 1 0,0 0 1,-1-1-1,0 0 1,0 0-1,0 0 0,-1 1 1,0-2-1,0 1 1,0 0-1,0 0-12,0-14 5,0 1 1,-2-15-6,1 5 80,0 21-64,-1 1-1,1-1 0,-2 1 1,1-1-1,-1-1-15,1 5 3,1 1 0,-1-1-1,-1 0 1,1 1 0,0-1-1,0 0 1,-1 1 0,0 0 0,1-1-1,-1 1 1,0 0 0,0 0-1,0 0-2,1 1-2,0 1-1,0 0 0,0-1 0,0 1 0,0 0 0,1-1 1,-1 1-1,0 0 0,0 0 0,0 0 0,0 0 1,0 0-1,0 0 0,0 0 0,0 0 0,0 1 1,0-1-1,1 0 0,-1 0 0,0 1 0,0-1 1,0 1-1,0-1 0,0 0 0,1 1 0,-1 0 0,0-1 1,1 1-1,-1-1 0,0 1 0,1 0 0,-1 0 1,0 0 2,-4 5-48,0 0 1,0 0-1,-3 6 48,5-7-10,-8 11 117,1 0-1,0 1 1,2 0 0,0 0-1,1 1 1,1 0 0,0 0-1,1 1 1,-2 18-107,7-35 18,0 1 0,0-1 0,1 0 1,-1 0-1,0 1 0,1-1 0,-1 0 0,1 0 0,0 1 1,-1-1-1,1 0 0,0 0 0,1 0 0,-1 0 0,1 0-18,-2 0 11,1-1 0,0 0 0,0 0 0,0 0 0,0 0 0,0 0-1,1 0 1,-1 0 0,0 0 0,0-1 0,1 1 0,-1 0 0,0-1 0,1 1-1,-1-1 1,0 1 0,1-1 0,-1 0 0,1 1 0,-1-1 0,1 0 0,-1 0-1,1 0 1,0 0-11,3-1 21,0-1 1,0 1-1,0-1 0,0 1 0,0-1 0,-1-1 1,1 1-1,-1-1 0,1 1 0,-1-1 0,3-3-21,-1 0 35,0 0 0,0 0 0,-1-1 0,0 0 0,0 0 0,-1 0 0,1-1-35,2-6 28,0-1-1,-1-1 1,-1 1 0,0-1 0,-1 0 0,-1 0-1,1-5-27,-3 10 14,0 1-1,0-1 0,-1 0 1,0 0-1,-1 1 0,0-1 1,-1 0-1,-2-6-13,3 15-3,1 1-1,-1-1 1,0 0 0,0 1-1,0-1 1,0 0 0,0 1-1,-1-1 1,1 1 0,0 0 0,-1-1-1,0 0 4,1 2-6,0-1 0,1 1 0,-1 0 0,1-1 0,-1 1 0,0 0 0,1 0 0,-1-1 0,0 1 0,1 0-1,-1 0 1,0 0 0,0 0 0,1 0 0,-1 0 0,0 0 0,1 0 0,-1 0 0,0 0 0,0 0 0,1 1 0,-1-1 0,0 0 0,1 0-1,-1 1 1,1-1 0,-1 0 0,0 1 0,1-1 0,-1 1 0,1-1 0,-1 1 0,0 0 6,-3 3-19,1 1-1,-1 0 1,1 0-1,0 0 1,0 0 0,0 1-1,1-1 1,0 1-1,-1 3 20,-1 6 50,0 1 0,-1 15-50,5-31 2,-3 17 53,1 1 0,1 11-55,1-25 13,0 0 1,1 0-1,-1 0 0,1 0 1,-1-1-1,1 1 0,0 0 1,0 0-1,1-1 1,-1 1-1,1-1 0,0 1 1,0-1-1,2 3-13,-3-5 19,-1 0 0,1-1 0,0 1 0,-1 0 0,1-1 0,0 1 0,-1-1 0,1 0 0,0 1 0,-1-1 0,1 1 0,0-1 0,0 0 0,0 0 0,-1 1 0,1-1 0,0 0 0,0 0 0,0 0 0,-1 0 0,1 0 0,0 0 0,1 0-19,-1-1 23,0 1-1,1-1 1,-1 1-1,0-1 1,1 0-1,-1 1 1,0-1-1,0 0 1,1 0-1,-1 0 1,0 0-1,1-1-22,2-4 47,1 0 1,-1 1-1,-1-2 1,1 1-1,0-3-47,0 0 22,-1-1 0,0 1 0,0-1 0,-1 0 0,0 0 0,-1 0 0,0 0 1,0-5-23,-1-13 98,-2 1 0,-2-16-98,3 38-13,1 0 0,-1 0 0,0 0 1,-1 0-1,1 0 0,-1 0 0,0 0 0,0 1 0,0-1 0,-1 1 0,0-1 0,1 1 0,-2 0 0,1 0 1,0 0-1,-1 0 0,0 1 0,0-1 0,-4-2 13,8 6-10,-1 0-1,1 0 1,-1-1 0,1 1-1,-1 0 1,1 0 0,-1-1 0,1 1-1,-1 0 1,1 0 0,-1 0-1,1 0 1,-1 0 0,1 0 0,-1 0-1,0 0 1,1 0 0,-1 0-1,1 0 1,-1 0 0,1 0-1,-1 0 1,1 1 0,-1-1 0,0 0 10,0 1-22,0 0 0,0 0 0,-1 0 0,1 0 1,0 0-1,0 0 0,0 0 0,0 0 0,0 0 0,0 1 22,-2 4-47,-1 0-1,1 0 0,0 0 0,0 2 48,-1 3 21,1 0 0,-1 0 0,2 0 0,0 1 0,0-1-1,1 1 1,1-1 0,-1 1 0,2 0 0,0 5-21,0-10 35,0-1 0,1 1 1,-1-1-1,1 0 1,1 1-1,-1-1 0,1 0 1,0 0-1,0-1 0,1 1 1,-1-1-1,1 1 0,1-1 1,-1 0-1,1-1 0,-1 1 1,1-1-1,1 0 0,1 1-35,-5-3 11,0-1 0,1 0 0,-1 0 0,0 0-1,0-1 1,0 1 0,1 0 0,-1-1 0,0 0 0,1 1 0,-1-1-1,0 0 1,1 0 0,-1 0 0,0-1 0,1 1 0,-1-1-1,0 1 1,0-1 0,1 1 0,-1-1 0,0 0 0,0 0-1,0 0 1,0-1 0,0 1 0,0 0 0,0-1 0,-1 1 0,3-3-11,1-1 55,1-2 0,-1 1 1,0-1-1,0 1 0,0-1 1,-1-1-1,0 1 0,0-3-55,1 0 16,-1 0 0,-1 0-1,0 0 1,0-1 0,-1 1 0,0-1-1,-1 1 1,0-1 0,-1 0 0,0 0-1,-1 1 1,0-1 0,0 0-1,-1 1 1,-1-1 0,0 1 0,0 0-1,-1 0 1,0 0 0,-2-3-16,5 11-32,-1 0 0,1 0 0,0 0-1,-1 1 1,1-1 0,-1 0 0,1 1 0,-1-1 0,0 1 0,1-1 0,-1 1 0,0 0 0,0 0 0,0 0-1,-1 0 33,2 0-63,0 1 0,0 0 0,0-1 1,-1 1-1,1 0 0,0 0 0,0 0 0,-1 0 0,1 0 0,0 0 0,0 0 0,-1 1 0,1-1 0,0 0 0,0 1 0,0-1 0,-1 0 0,1 1 0,0 0 0,0-1 0,0 1 0,0 0 0,0-1 0,0 1 0,0 0 0,0 0 0,0 0 0,0 1 63,-1 0-336,0 1 1,1 0 0,-1 0 0,1 0 0,0 0 0,0 0 0,0 1 0,0-1 0,0 0 0,1 0-1,0 1 1,-1-1 0,1 0 0,0 0 0,1 1 0,-1-1 0,0 0 0,1 3 335,10 26-4000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0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31 876 2080,'-3'-3'240,"0"-1"0,0 1 0,0-1 0,1 0 0,-1 1 0,1-2 0,0 1 0,0 0 0,1 0 0,-1 0 0,1-1 0,0 1 0,0-1 0,0 1 0,1-1 0,0 1 0,0-1 0,0 0-240,0-4 209,0 0 1,1 1 0,0-1-1,1 1 1,0 0 0,0-1-1,0 1 1,1 0 0,1 0-1,-1 0 1,1 1-1,1-1 1,4-5-210,4-6 323,-5 7-324,0 1 0,1 0 0,9-8 1,21-19 324,0-1 0,-3-2 0,-2-1 0,29-47-324,-8-7 329,23-38-221,-76 131-129,11-16-61,0 0 1,1 1-1,3-1 82,-13 14-17,0 1 0,1 0 0,0 0 0,-1 0-1,1 0 1,1 1 0,-1 0 0,0 0 0,1 0-1,0 1 1,-1 0 0,1 0 0,0 0 0,1 1 17,-4 0-6,0 1 0,0 0 0,0 0-1,-1 0 1,1 0 0,0 0 0,0 1 0,0-1 0,-1 1 0,1 0 0,0 0 0,0 0 0,-1 0 0,1 0 0,-1 0 0,1 1 0,0 0 6,1 2 4,0-1-1,-1 0 1,0 1 0,0-1 0,0 1-1,0 0 1,0 0 0,-1 0 0,0 0 0,0 1-4,4 8 87,-2 0 0,0 0 0,0 0 1,-2 1-1,1-1 0,0 14-87,-3-14 67,0-1-1,-1 1 0,0-1 0,-1 1 0,0-1 0,-1 0 1,0 0-1,-1 0 0,0 0 0,-1-1 0,0 1 0,-1-1 1,0 0-1,-5 5-66,5-8 69,0 0-1,-1 0 1,0-1 0,0 0 0,0 0 0,-1 0-1,0-1 1,-1 0 0,1-1 0,-1 0 0,0 0-1,0-1 1,-1 0 0,1-1 0,-1 0-1,0 0 1,-9 0-69,-4-1 132,0-2 0,1-1 0,-1 0 1,0-2-1,-5-2-132,-28-2-234,36 4-262,-12-2-795,30 5 1032,0 0 1,0-1-1,0 2 1,0-1-1,0 0 0,-1 0 1,1 1-1,0-1 0,0 1 1,1 0-1,-1-1 0,-2 2 259,4-2-85,0 0-1,-1 0 0,1 1 1,0-1-1,0 0 0,-1 0 1,1 0-1,0 1 0,0-1 1,0 0-1,-1 0 0,1 1 1,0-1-1,0 0 0,0 0 1,0 1-1,0-1 0,-1 0 1,1 0-1,0 1 0,0-1 1,0 0-1,0 1 1,0-1-1,0 0 0,0 1 1,0-1-1,0 0 0,0 1 1,0-1-1,0 0 0,0 0 1,0 1-1,1-1 86,7 11-1429,11 7-1040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06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167 105 1472,'0'-1'51,"0"-1"0,-1 1 0,1-1 1,0 0-1,0 1 0,0-1 0,0 1 0,1-1 0,-1 0 0,0 1 1,1-1-1,-1 1 0,1-1 0,-1 1 0,1-1 0,0 1 0,-1 0 1,2-2-52,-1 1 42,0-1 0,0 1 0,0-1 0,0 0 1,0 1-1,-1-1 0,1-2-42,-1-36 2283,0 40-2238,0 1 1,0 0-1,0-1 1,0 1-1,0-1 1,0 1-1,0 0 1,0-1-1,0 1 1,0 0-1,0-1 1,0 1-1,0 0 1,0-1-1,-1 1 1,1 0-1,0-1 1,0 1 0,0 0-1,-1 0 1,1-1-1,0 1 1,0 0-1,-1 0 1,1-1-1,0 1 1,0 0-1,-1 0 1,1 0-1,0-1 1,-1 1-1,1 0 1,0 0-1,-1 0 1,1 0-1,0 0 1,-1 0 0,1 0-1,0 0 1,-1 0-1,1 0 1,0 0-1,-1 0 1,1 0-1,-1 0 1,1 0-1,0 0 1,-1 0-1,1 0 1,0 0-1,-1 0 1,1 1-1,0-1 1,0 0-1,-1 0 1,1 0 0,0 1-46,-2 0 66,0-1 1,0 2-1,1-1 1,-1 0 0,0 0-1,1 0 1,-1 1-1,1-1 1,-1 1-67,-63 97 1077,56-81-974,1 1-1,0 0 0,1 0 0,2 1 0,0 0 1,0 4-103,-8 48 231,3 1 1,2 24-232,4-46 75,1 27 23,4-1 0,5 27-98,-1-14 354,1-16 1000,10 43-1354,-7-75 602,3 7-602,0 1 182,-3-19-633,-1-13-2879,-5-16 1202,7 2-1749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0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53 3808,'-5'-3'457,"4"2"-369,0 0-1,-1 0 0,1 1 1,0-1-1,0 0 0,-1 0 1,1 0-1,0 0 0,0 0 1,0 0-1,0 0 0,0-1 1,1 1-1,-1 0 0,0 0 1,0-1-1,1 1 0,-1-1 1,1 1-1,-1 0 0,1-1 0,0 0-87,-2-5 586,2 7-575,0-1 1,-1 1-1,1 0 0,0 0 0,0-1 1,0 1-1,0 0 0,0-1 0,0 1 1,-1 0-1,1-1 0,0 1 1,0 0-1,0-1 0,0 1 0,0 0 1,0-1-1,0 1 0,0 0 0,1-1 1,-1 1-1,0 0 0,0-1 0,0 1 1,0 0-1,0 0 0,0-1 1,1 1-1,-1 0 0,0-1 0,0 1 1,1 0-1,-1 0 0,0 0 0,0-1 1,1 1-1,-1 0 0,0 0 1,0 0-1,1-1 0,-1 1 0,0 0 1,1 0-1,-1 0 0,0 0 0,1 0 1,-1 0-1,0 0 0,1 0 0,-1 0 1,0 0-1,1 0 0,-1 0 1,0 0-1,1 0-11,9-2 158,1 1 0,-1 1 0,1 0 0,0 0 0,-1 1 0,1 0 0,-1 1 0,0 0 0,1 1 0,-1 0 0,0 0 0,0 1 0,-1 1 0,1-1 0,-1 2 0,8 5-158,-11-7 74,1 1 0,-1 0 0,0 0 0,0 1 1,-1 0-1,0 0 0,0 0 0,0 1 0,-1-1 0,2 5-74,6 11 626,-2 2 1,5 15-627,-8-19-105,1 0 0,1-1 1,10 18 104,-13-27-641,-5-9 411,-1 1-1,1 0 0,0-1 1,0 1-1,0 0 0,1-1 1,-1 1-1,0-1 1,1 0-1,-1 1 0,0-1 1,2 1 230,6-1-1152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0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15 2976,'-1'-2'49,"-1"1"0,1 0 0,0 0 0,0 0 1,-1 0-1,1 0 0,0 0 0,-1 0 0,1 0 0,-1 1 0,1-1 0,-1 0 1,1 1-1,-1 0 0,1-1 0,-1 1 0,0 0 0,1-1 0,-1 1 1,0 0-1,1 0 0,-1 1 0,0-1 0,1 0 0,-1 0 0,1 1 0,-1-1 1,0 1-1,1 0 0,-1-1 0,1 1 0,-1 0 0,0 1-49,-3 1 61,-1 0 0,1 1-1,1 0 1,-1 0 0,0 0-1,1 1 1,0 0 0,0-1-1,0 2 1,-1 2-61,-7 13 875,1-1 1,-1 8-876,-10 17 634,1-7 165,-1-1-1,-2-1 1,-1-1 0,-17 16-799,10-15 135,2 2 0,-25 39-135,33-40-3193,-17 36 3193,28-48-1237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1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1248,'0'0'14,"0"0"0,0-1 0,0 1-1,0 0 1,0 0 0,0 0 0,0-1 0,0 1 0,0 0-1,0 0 1,0-1 0,0 1 0,0 0 0,0 0 0,0 0 0,1-1-1,-1 1 1,0 0 0,0 0 0,0 0 0,0-1 0,0 1-1,0 0 1,0 0 0,1 0 0,-1-1 0,0 1 0,0 0 0,0 0-1,1 0 1,-1 0 0,0 0 0,0 0 0,0-1 0,1 1 0,-1 0-14,8 5 333,7 14 174,6 18 271,-2 1 1,-1 0-1,-3 2 1,0 2-779,-12-34 64,19 59 391,-3 1 0,-3 0 0,0 21-455,4 58 1739,-7 4-1739,-9-87 337,-2 0 1,-4-1-1,-3 1 0,-11 59-337,10-90-525,-1 0 0,-1 0-1,-2-1 1,-1-1 0,-2 1-1,-1-1 526,-23 30-3674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18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2496,'0'-1'67,"0"1"8,0 0 1,0 0 0,0-1 0,0 1-1,0 0 1,0 0 0,0 0 0,0-1-1,0 1 1,0 0 0,-1 0 0,1 0 0,0-1-1,0 1 1,0 0 0,0 0 0,0 0-1,0 0 1,0-1 0,-1 1 0,1 0-1,0 0 1,0 0 0,0 0 0,0 0-1,-1 0 1,1 0 0,0-1 0,0 1-1,0 0 1,-1 0 0,1 0 0,0 0-1,0 0 1,0 0 0,-1 0 0,1 0-1,0 0 1,0 0 0,0 0 0,-1 0-1,1 0 1,0 0 0,0 0 0,0 0 0,-1 0-76,-9 1-102,-21 7 2886,28-8-2720,1 1-1,-1-1 0,1 1 0,0-1 1,-1 1-1,1 0 0,0 0 0,-1 0 1,1 0-1,0 0 0,0 1 0,0-1 1,0 1-1,0-1 0,0 1 0,1 0 1,-1 0-1,0 0 0,1 0 0,-1 0 0,0 1-63,0 1 32,0 0 0,-1 0 0,2 0 0,-1 1 0,0-1 0,1 0 0,0 1 0,0-1 0,0 1 0,0 0 0,1 3-32,8 263 118,8-141 195,-6-66 35,-2 28-348,1 364 299,-5-256 399,1 15-607,-2 48 725,2-90-640,-4-119-107,0-6-114,-2 0 0,-4 17 45,1-19 106,2 1 1,3 18-107,0-6-16,1-30 85,-1-23 4,-1 0 1,0 0 0,1-1-1,-2 1 1,1 0 0,-1 0-1,0-1 1,0 1 0,0 0-1,-3 3-73,1 0 16,1 0 0,0 0 0,0 0 0,0 0 0,1 0 0,1 0 0,0 1 0,0-1 0,0 2-16,3 15 38,-3-23-70,0 0-1,0 0 1,0 0-1,0 0 0,0 0 1,1 0-1,-1-1 0,1 1 1,0 0-1,0 0 0,0 0 1,0-1-1,0 1 0,1-1 1,-1 1-1,1-1 1,0 1-1,0-1 33,-1-1-121,-1-1 0,1 0 0,0 0 0,-1 0 0,1 0 0,0 0 0,-1 0-1,1 0 1,-1 0 0,1 0 0,0 0 0,-1-1 0,1 1 0,0 0 0,-1 0 0,1 0 0,-1-1 0,1 1 0,-1 0 0,1-1 0,0 1 0,-1-1 0,0 1 0,1 0 0,-1-1 0,1 1-1,-1-1 1,1 1 0,-1-1 0,0 0 0,1 1 0,-1-1 121,6-5-1667,6-4-1197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07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16 320,'-1'0'4,"1"0"0,0-1 0,0 1-1,0 0 1,-1 0 0,1-1 0,0 1 0,0-1 0,0 1-1,0 0 1,0-1 0,-1 1 0,1 0 0,0-1 0,0 1 0,0 0-1,0-1 1,0 1 0,0-1 0,0 1 0,0 0 0,1-1-1,-1 1 1,0 0 0,0-1 0,0 1 0,0 0 0,0-1 0,1 1-1,-1 0 1,0-1 0,0 1 0,0 0 0,1-1 0,-1 1-4,1 0 18,0-1 0,0 1-1,0-1 1,0 1 0,0-1 0,0 1 0,0 0 0,0 0 0,0 0 0,0-1 0,0 1 0,0 0 0,0 0-18,1 0 155,-2 0 117,0 0-43,5 3 388,-5-3-510,1 0-1,-1 0 1,1 1-1,-1-1 1,1 0-1,-1 0 1,1 1-1,-1-1 0,0 0 1,1 1-1,-1-1 1,1 0-1,-1 1 1,0-1-1,1 0 1,-1 1-1,0-1 1,1 1-1,-1-1 1,0 1-107,1 0 126,-1 0 0,1 0 1,0 1-1,-1-1 0,0 0 1,1 0-1,-1 1 0,0-1 1,0 0-1,1 1 0,-1-1 1,0 0-1,0 1 1,-1-1-1,1 0 0,0 1 1,0-1-1,-1 0 0,1 2-126,-15 23 1259,1-1-476,11-16-476,-1-1-1,-1 0 1,-2 5-307,-5 7 803,-39 91 653,48-104-1504,0 0 54,1-1 0,1 1 1,-1 0-1,1 0 0,0 0 0,1 3-6,-4 20-59,-4 27 66,3 0-1,1 48-6,3-52 41,0 124-79,-2 36-58,0-147 69,-8 262 169,11-189-49,11 52-93,-2-110-120,4 0 0,8 17 120,-16-75 10,1-1 0,1 0 0,2 0 0,0-1 0,1 1-10,-5-13-1,1 0-1,-1 0 1,1-1-1,1 0 1,0 0-1,0-1 1,0 0-1,1 0 1,0-1-1,0 0 1,0 0-1,6 2 2,15 5 41,1-1 0,0-2 0,1-1 0,0-1 0,3-1-41,55 15-2,-27-11-121,-57-9 823,-5-2-3844,-14-8-3665,-11-9 5252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2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1 214 2144,'2'-2'153,"1"1"-1,0 0 1,0 0 0,0 0-1,-1 0 1,1 1 0,0-1-1,3 1-152,-4-1 35,0 1-1,0 0 1,-1-1-1,1 0 0,0 1 1,-1-1-1,1 0 1,-1 0-1,1 0 1,-1 0-1,1 0 1,-1 0-1,1 0 1,0-1-35,4-4 563,-5 6-307,-1 0 149,0 0-96,5-15 1563,-5 14-1723,0 1-31,0 0 79,0 0-21,0-1-104,0 0-1,0 1 1,0-1 0,0 0-1,0 1 1,0-1 0,0 0-1,1 1 1,-1-1 0,0 0-1,0 1 1,1-1 0,-1 1-1,0-1 1,1 1 0,-1-1-72,7-6 399,-6 6-359,0 0 0,0 0 1,0 0-1,0 0 0,1 0 1,-1 0-1,0 0 0,0 1 1,0-1-1,1 0 1,-1 1-1,0-1 0,1 1 1,-1-1-1,1 1 0,-1 0 1,0 0-1,1-1-40,273 1 469,-223-5-533,-44 4 118,-1-1 0,0 0 0,1-1 0,-1 0 0,0 0 0,4-3-54,-5 3-16,0 0-1,0 0 1,0 1-1,0 0 1,0 0 0,0 0-1,1 1 1,-1 0-1,5-1 17,-5 3 15,0-1-1,0 1 0,0 0 0,-1 0 0,1 1 1,0-1-1,-1 1 0,1 1 0,3 1-14,-4-3 9,0 1-1,1-1 1,-1-1-1,1 1 1,0-1-1,-1 0 1,1 0-1,2-1-8,-2 0 50,0 1 0,0 0 0,0 0 0,0 1 0,1 0 0,1 0-50,10 1-287,-17-2 296,0 0 0,0 0-1,1 0 1,-1 0 0,0 0 0,0 0 0,0 0 0,0 1-1,0-1 1,1 0 0,-1 1 0,1 0-9,-2-1 3,1 0 1,0 0-1,-1 1 0,1-1 1,0 0-1,-1 0 0,1 0 1,0 0-1,0 0 1,-1 0-1,1 0 0,0 0 1,-1 0-1,1 0 0,0 0 1,-1 0-1,1-1 0,0 1 1,0 0-1,-1-1-3,22-2-115,-16 2 67,13 2 251,-15 1-124,-2 0-87,9-2-69,-19-3 365,6 2-257,0 0 1,0 0-1,0 0 0,0 0 1,-1 0-1,1 0 1,0 1-1,-2-1-31,-2 0 13,0 0-1,0-1 1,0 0-1,0 0 1,0-1 0,1 1-1,-1-1 1,1 0-1,-2-2-12,-7-3 68,-29-22-110,41 30 43,-3-2 6,0-1 0,0 1 0,0-1 0,0 0-1,1 0 1,-4-3-7,4 2 72,-2-4-96,2 2 146,1-2-356,3 12 241,1-1 0,0 0 0,0 1 0,0-1 0,0 0 1,1 1-1,-1-1 0,1 0 0,1 3-7,21 28 43,-23-32-6,8 8-52,0 0-1,1-1 1,0 0 0,0 0-1,1-1 1,2 1 15,-3-2 140,7 1 292,-16-7-197,13 10-246,-13-11 9,-1 0 1,0 0-1,0 0 0,0 0 0,1 0 0,-1 0 0,0 0 0,0 0 1,1 0-1,-1 0 0,0 0 0,0 0 0,0 0 0,1 0 1,-1 0-1,0 0 0,0 0 0,1 0 0,-1 0 0,0 0 0,0 1 1,0-1-1,0 0 0,1 0 0,-1 0 0,0 0 0,0 1 0,0-1 1,0 0-1,0 0 0,1 0 0,-1 1 0,0-1 0,0 0 1,0 0-1,0 0 0,0 1 0,0-1 0,0 0 0,0 0 0,0 1 1,0-1-1,0 0 0,0 0 0,0 0 0,0 1 0,0-1 0,0 0 1,0 0 1,0 2 144,-13 13 346,1-8-514,0-1 0,-1-1 0,1-1 0,-4 1 24,-3 2-37,1 0 0,-14 9 37,8-5-112,19-10-22,9-1-409,0 0 1,-1 0-1,1-1 0,0 1 0,-1-1 0,1 0 1,0 0-1,-1-1 0,3 0 543,15-6-4165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26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82 231 1664,'1'-6'452,"2"6"-188,2 1-153,-5-1-42,0 0-10,0 0 58,0 0 267,0 0-317,0 1-1,0-1 1,0 1 0,0-1 0,-1 0 0,1 1-1,0-1 1,0 1 0,0-1 0,-1 0 0,1 1-1,0-1 1,-1 0 0,1 1 0,0-1 0,-1 0-1,1 1 1,-1-1 0,1 0 0,0 0 0,-1 1-1,1-1 1,-1 0 0,1 0 0,0 0 0,-1 0-1,1 0 1,-1 0 0,1 0 0,-1 0 0,1 1-1,-1-2 1,0 1-67,-21 0 1381,14 0-657,8 0-712,0 0 0,0 0 0,0-1 0,0 1 0,0 0 0,1 0 0,-1 0-1,0 0 1,0 0 0,0 0 0,0 0 0,0 0 0,0-1 0,0 1 0,0 0 0,0 0 0,0 0 0,0 0 0,0 0 0,0 0-1,0-1 1,0 1 0,0 0 0,0 0 0,0 0 0,0 0 0,0 0 0,0 0 0,0-1 0,0 1 0,0 0 0,0 0-1,0 0 1,0 0 0,0 0 0,0 0 0,-1 0 0,1-1 0,0 1 0,0 0 0,0 0 0,0 0 0,0 0 0,0 0 0,0 0-1,0 0 1,-1 0 0,1 0 0,0 0 0,0 0 0,0 0 0,0 0 0,0 0 0,0 0 0,0 0 0,-1 0 0,1 0-1,0 0-11,9-7 221,8-3-3,0-1 0,-1 0 0,-1-2 0,0 0 0,5-5-218,-3 2 99,4-5-44,-1-1-1,-1-2-54,-8 11 78,2-7-96,-11 17 1,0-1 1,0 1-1,1-1 1,-1 1-1,1 0 1,2-3 16,0 3-2,-5 4 2,-9 11 28,8-10-17,-7 6 11,0 1 0,-1-1-1,-6 5-21,5-6 9,2 1-1,-1 0 1,-5 7-9,7-7 16,0-1 1,-1 0 0,0 0-1,-3 1-16,-13 12-18,16-12 86,-1 0 1,0-1 0,0 0 0,-1 0-1,1-1 1,-1-1 0,-1 1 0,1-2-1,-11 4-68,2-5 491,28-6-457,-6 1 26,-1 1 1,1 0 0,0 0-1,0 0 1,1 0 0,-1 0 0,1 1-61,25-4 80,-25 2-94,0 2-1,0-1 0,1 0 0,-1 1 1,0 0-1,0 0 0,1 0 0,2 1 15,2 0 70,-1 1 0,0 1 0,0 0 0,0 0-1,0 1 1,0 0 0,0 0 0,-1 0 0,0 1-1,0 0 1,1 2-70,-1-1 52,1-1-1,-1 0 0,1-1 1,2 2-52,23 14-19,-30-18-191,0 0 0,0 0 0,0 0 0,0 0 0,1-1 0,-1 1 0,1-1 0,-1 0 0,1 0 0,-1 0 0,1 0 0,-1-1 0,1 1 0,0-1 0,-1 0 0,3 0 210,8-3-3077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28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199 420 1248,'-8'3'1339,"-1"-1"-1,0-1 1,-8 1-1339,1-2 460,6 0-141,0 0 0,1 1 0,-10 1-319,15-1 24,0 0 0,0 0 0,0 0 0,1 1-1,-1 0 1,0-1 0,1 2 0,-1-1 0,1 0 0,-1 1 0,1 0-24,-3 1 14,2 1 0,-1 0 0,1 0 0,-1 0 0,1 0 0,1 1 0,-1 0-1,1-1 1,0 2-14,2-5 6,0 0 1,0 0-1,0 0 0,1 1 0,-1-1 0,1 0 0,-1 0 0,1 1 0,0-1 0,0 0 0,0 1 0,0-1 0,0 0 0,1 1 0,-1-1 0,1 0 0,-1 1 0,1-1 0,0 0 0,0 0 0,0 0 0,0 0 0,0 0 0,0 0 0,1 0 0,0 1-6,2 1 24,-1-1-1,0 1 0,1-1 1,0 0-1,0 0 0,0-1 1,0 1-1,0-1 0,0 0 0,0 0 1,1 0-1,-1-1 0,1 1 1,0-1-1,-1 0 0,1-1 1,0 1-1,0-1 0,1 0-23,-5 0 5,0 0 1,0 0-1,0-1 0,0 1 0,0-1 1,0 1-1,0 0 0,0-1 0,0 0 1,0 1-1,0-1 0,0 0 0,0 1 1,0-1-1,0 0 0,-1 0 0,1 0 1,0 0-1,-1 1 0,1-1 0,0 0 0,-1 0 1,1-1-1,-1 1 0,0 0 0,1 0 1,-1 0-1,0 0 0,0 0 0,1-1-5,0-5 28,0 0-1,0 0 0,-1 0 1,0-3-28,1 1-10,-1 0 0,2 0 1,1-9 9,-1 9 6,0 0 0,-1-1 0,1-8-6,-7-65 239,2 55-264,1 0 1,2 0-1,1-1 25,2-35-237,-4-28 237,0 19-147,4 46-7,11 27 10,-14 0 74,0 0 65,4 32 282,-15 190 212,3-106-103,5-74-197,0-23-68,2 1 0,0 5-121,1-19-1,1 0 1,-1-1-1,1 1 1,1 0-1,-1 0 1,1-1 0,-1 1-1,2-1 1,1 4 0,0-3-11,0 0 1,1 0-1,0 0 0,1-1 1,-1 1-1,1-1 1,0-1-1,2 2 11,15 13-987,-21-17 754,-1-1 0,1 0 0,-1 0 0,1 0-1,-1 0 1,1 0 0,0 0 0,-1 0 0,1 0 0,0-1 233,10 4-2853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40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11 128 1056,'-8'4'503,"6"-3"189,4 5 1537,-1-6-2196,0 0 0,1 0-1,-1 0 1,0 0 0,0 0 0,0 0 0,1-1-1,-1 1 1,0 0 0,0-1 0,0 1 0,0-1 0,1 0-33,3-2 39,0-1 1,-1 0-1,0-1 1,0 1 0,0-1-1,-1 1 1,1-1 0,1-4-40,13-17 168,-5 11-147,-10 10-26,1 0 0,0 0 0,0 0 1,0 1-1,1-1 0,-1 1 0,1 0 1,0 1-1,0-1 0,3 0 5,-7 3 5,0 1 1,0-1-1,0 1 0,0 0 0,0 0 1,0 0-1,0-1 0,0 1 0,0 0 1,0 0-1,0 1 0,0-1 0,0 0 1,0 0-1,0 0 0,0 1 0,0-1 1,0 0-1,0 1 0,0-1 0,0 1 1,0-1-1,0 1 0,0-1 1,0 1-6,1 1 40,0 0 0,0 1 0,0-1 1,-1 0-1,1 1 0,0-1 0,-1 1 1,0-1-1,1 3-40,2 5 117,0 1-1,-2-1 1,1 1-1,0 8-116,0 10 334,-2 1-1,-2 26-333,-1-6 176,2-49-176,0 8-42,0 0 0,1 0 0,0 1 0,0-1 0,3 6 42,-4-13-27,1 0 0,-1 0 0,1 0 0,0 0 0,0 0 0,0-1 0,0 1 0,0 0 0,0-1 0,1 1 0,-1 0 0,0-1 0,1 1 0,0-1 0,-1 0 0,1 0 0,0 1 0,-1-1 0,1 0 0,0 0 0,0-1 0,0 1 0,0 0 0,0-1 0,0 1 0,0-1 0,2 1 27,13-1-1653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40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0 2144,'-4'3'800,"1"5"-608,-10 11-64,3-3 768,-3 3-512,-4 7 704,-4 9-640,-6 8 416,2-2-512,-1 9 320,-4-4-384,0 0-352,4-5 0,4-2-640,1-8 416,9-11-2144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2:4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107 110 736,'0'3'704,"0"-1"1,0 1-1,-1 0 1,0-1-1,1 1 1,-1-1-1,0 1 0,-1 1-704,-21 34 409,13-24 112,-3 8-370,1 0-1,1 0 1,1 2 0,-3 11-151,5-17 138,31-62-53,-12 22-191,1 1-1,1 0 107,34-42-650,50-51 650,-87 103-48,-7 7 62,1 0 1,0-1 0,1 2-1,-1-1 1,1 0 0,-1 1-1,1 0 1,1-1-15,-19 27 549,-1-3-745,-2-1-1,0-1 0,-3 2 197,2-2-1692,10-7 279,5 2-854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29.59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82 832,'8'3'338,"-1"-1"0,1 0-1,0-1 1,0 1 0,0-1 0,7-1-338,21-3 773,-36 3-763,0 0 1,1 0 0,-1 0-1,1-1 1,-1 1-1,0 0 1,1 0 0,-1 0-1,0-1 1,0 1-1,1 0 1,-1-1 0,0 1-1,1 0 1,-1 0-1,0-1 1,0 1 0,0 0-1,1-1 1,-1 1-1,0-1 1,0 1 0,0 0-1,0-1 1,0 1-1,0 0 1,0-1 0,0 1-1,0-1 1,0 1-1,0 0 1,0-1-11,4-9 760,2 6-514,4-3 78,8-4-68,-8 5-45,-1 0 1,1 1-1,3-1-211,5-2 294,-17 7-268,0 0 1,1 0-1,-1 0 0,0 0 0,0 0 0,0 0 1,0 0-1,0 0 0,0-1 0,-1 1 1,1 0-1,0-1-26,-21 1 346,16 1-317,1 0-1,-1 0 1,0 1-1,1 0 1,-1-1-1,1 1 1,-3 1-29,5-1-12,-1-1 0,1 1 0,0 0 0,-1-1-1,1 1 1,0 0 0,0 0 0,0 0 0,-1 0 0,1 0 0,0 0 0,0 0 0,1 1-1,-1-1 1,0 0 0,0 0 0,1 1 0,-1-1 0,0 0 0,1 1 12,0 6-230,4 0-660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3:58.726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587 1958 1152,'-18'-23'363,"17"23"-363,1-1 0,0 1 0,0-1 0,-1 1 0,1-1 0,0 1 0,0-1 0,0 0 0,0 1 0,0-1 0,0 1 0,0-1 0,0 1 0,0-1 0,0 0 0,0 1 0,0-1 0,0 1 0,0-1 0,1 1 0,-1-1 0,0 1 0,0-1 0,1 0 0,-1 1 0,0 0 0,1-1 0,-1 1 0,0-1 0,1 1 0,-1-1 0,1 1 0,0-1 0,0 0-11,-1 1 6,0-1 1,0 1 0,1-1-1,-1 0 1,0 1-1,0-1 1,0 1-1,0-1 1,0 1-1,0-1 1,0 0-1,0 1 1,0-1 0,0 1-1,0-1 1,0 1-1,0-1 1,0 0-1,0 1 1,-1-1-1,1 1 1,0-1-1,0 1 1,-1-1 0,1 1-1,0-1 1,-1 1-1,1 0 1,-1-1-1,1 1 1,0-1-1,-1 1 1,1 0-1,-1-1 1,1 1 4,-1-1-9,0 1 1,0 0 0,1-1-1,-1 1 1,0-1-1,0 1 1,1 0-1,-1 0 1,0-1-1,0 1 1,0 0-1,1 0 1,-1 0-1,0 0 1,0 0-1,0 0 1,0 0-1,1 0 1,-1 0-1,0 0 1,0 1-1,0-1 1,1 0-1,-1 1 1,0-1 8,-5 5 221,0 0 1,0 1-1,1-1 1,-1 1-1,1 0 1,0 1-222,-12 14 287,7-4 201,9-16-450,1 0-1,0 0 0,-1 0 0,1 0 0,-1 0 0,1 0 0,-1 0 0,1 0 0,-1 0 0,0-1 0,0 1 0,1 0 0,-1 0 0,0-1 0,0 1 0,0 0 0,1-1 0,-1 1 0,0-1 0,0 1 0,0-1 0,0 0 0,0 1 0,0-1 0,0 0 0,0 1 0,0-1 1,-1 0-1,1 0-37,-6-3 241,13 5-168,-5-1-35,11-6 31,-1 2-221,0 0 175,1 0 1,-1 1-1,1 0 0,5 1-23,2-3-111,-18 3 113,0 1 0,1-1 1,-1 1-1,1-1 0,-1 1 1,1 0-1,-1-1 0,1 1 1,-1 0-1,1 0 0,-1 0 1,1 1-1,-1-1 0,1 0 1,-1 0-1,1 1 1,-1-1-1,2 1-2,1 1 6,-1 0 0,1-1-1,0 1 1,0-1 0,0 0 0,0 0 0,1-1 0,-1 1 0,0-1 0,3 0-6,83 5-187,-40-3 100,-36-1 129,0 0 0,1 0 0,-1-2 0,1 0 1,-1 0-1,0-2 0,5-1-42,-14 4-19,0-1 0,0 1 0,0 0 1,0 0-1,1 1 0,-1-1 0,0 1 1,0 0-1,0 1 0,0-1 0,4 3 19,20 4-1,-20-6 1,-8-2 1,0 1 0,0-1-1,1 0 1,-1 1 0,0-1 0,0 0-1,0 0 1,0 0 0,1 0 0,-1 0-1,0 0 1,0 0 0,0-1 0,0 1-1,0 0 3,0 0 1,0 0 0,-1 0-1,1 0 1,0 0 0,-1 0-1,1 0 1,0 0-1,0 0 1,-1 0 0,1 0-1,0 0 1,-1 1 0,1-1-1,0 0 1,-1 0 0,1 1-1,0-1 1,-1 1-4,1 0 5,0-1-1,0 1 0,0-1 1,0 0-1,0 1 1,0-1-1,0 0 0,0 1 1,0-1-1,0 0 1,0 0-1,1 0-4,0 0 20,0 1 0,0-1 0,0 1 0,0-1 0,1 1 0,-1 0 0,0 0 0,0 0 0,1 1-20,-1-1-1,0 0-1,0 0 0,0 0 1,0 0-1,1 0 0,-1 0 1,0-1-1,0 1 1,3-1 1,-3 0-9,0 1 0,0 0 1,1-1-1,-1 1 0,0 0 1,0 0-1,0 0 1,0 0-1,0 0 0,0 1 1,-1-1-1,2 1 9,-1 0 34,1 0 0,0 0 0,0-1-1,0 1 1,0-1 0,0 1 0,2-1-34,1 1 47,-2-1 6,-1 0 0,1 0-1,-1-1 1,1 1 0,-1-1 0,1 0 0,-1 0 0,1 0 0,-1 0 0,2-1-53,-3 1 2,0 0 0,-1 0 1,1-1-1,0 1 0,-1 1 0,1-1 0,0 0 1,-1 0-1,1 1 0,0-1 0,0 1-2,11 1-8,-11-2 11,9 0 69,-1 0-1,0 0 1,0-1-1,0-1 0,0 1 1,5-3-72,15-5 26,0 2 1,6 0-27,0 2-35,-1 1 1,22 1 34,-48 3-45,0 1 1,1 0-1,-1 0 1,0 1 0,0 0-1,5 3 45,-1-2-5,0 0-1,0-1 1,4 0 5,18-3-10,-27 0 26,-1 0 0,1 1 0,-1 0-1,1 1-15,27 0 110,-26-1-173,1 1-1,-1 0 1,1 0-1,4 1 64,0 0 183,-13-2-192,0 0 1,1 0 0,-1 0 0,1 0 0,-1 0 0,0 1 0,1-1 0,-1 0 0,1 1 0,0 0 8,1 0 13,1 0 1,0 0-1,0 0 1,0 0-1,-1-1 0,4 1-13,-3-1 2,0 0 0,0 1-1,0 0 1,0-1 0,0 1-1,3 2-1,-4-2 3,0 0-1,1 0 0,-1 0 0,0-1 0,1 1 0,-1-1 0,1 0 0,-1 0 0,0 0 0,2 0-2,37-7-5,-14 2 133,15-2-348,-25 3 288,1 1 0,0 1 0,4 1-68,-10 0-11,0 0 0,-1-1-1,1-1 1,0 0-1,11-5 12,-6 2 53,-1 1-1,8 0-52,8 3-234,-26 2 224,0 0 1,0-1-1,0 0 0,0 0 1,4-1 9,41-11 101,-44 12-110,0-1 1,0 1-1,-1 1 0,1-1 1,0 1-1,6 1 9,6 0-23,-18-1 29,0 0 0,0 1 0,0-1 0,0 1 0,0-1 0,-1 1 0,1 0 0,0 0 0,0 0-6,14 4-139,35 0 518,-36-6-459,0 0 0,13-4 80,-14 3 96,0 0 0,13 0-96,-15 2 9,-1-1 0,0 0 0,1-1 1,-1 0-1,0-1 0,6-2-9,5-3-9,-1-1 0,15-9 9,-13 6 41,0 2 0,1 0 0,5 0-41,-5 1 56,0-1 0,20-11-56,-24 11-11,-14 7 17,1-1 1,-1 1-1,0-1 0,0-1 1,-1 1-1,1-1 0,-1 0 1,0 0-1,0 0 0,0-1 0,1-3-6,-2 4 4,0-1-1,1 1 0,-1 0 0,1 0 0,0 0 1,0 1-1,1-1 0,-1 1 0,1 1 0,0-1 1,0 1-1,0 0 0,1 0 0,-1 1 0,1 0-3,-7 1-2,1 1 0,-1 0 0,0 0 0,1 0 0,-1 0 0,0 0 0,0-1 0,1 1 0,-1 0 0,0 0 0,1 0 0,-1 0 0,0 0 0,1 0 0,-1 0 0,0 0 0,1 0 0,-1 0 0,0 0 0,1 0 0,-1 1 0,0-1 0,1 0 0,-1 0 0,0 0 0,1 0 0,-1 0 0,0 1 0,0-1 0,1 0 0,-1 0 2,0 11-64,-1-9 56,0 0 0,0 1 0,0-1 0,0 0 1,-1 0-1,1 0 0,-1 0 0,1 0 0,-2 2 8,-6 5-105,9-8 93,-1 0-1,0 0 1,1 0 0,-1 0 0,0 0 0,1 0 0,-1 0 0,0-1 0,0 1 0,0 0-1,0-1 1,0 1 0,0 0 0,0-1 0,0 1 0,0-1 0,0 0 0,0 1 0,0-1-1,0 0 1,0 0 0,0 1 0,-1-1 12,-2 0-6,0 1-1,0 0 1,0 0 0,0 0-1,0 0 1,0 0-1,1 1 1,-1 0-1,0 0 7,0 0-17,0 0 0,0 0 0,0-1-1,0 1 1,0-1 0,-1 0-1,1 0 1,0 0 0,-2-1 17,5 0 0,-43 0 40,-1 2 0,-24 4-40,21 4-123,1 1 1,-39 15 122,40-7-302,27-11 246,-19 6 56,27-11 53,5-1-61,0 0 0,0 0 0,-1-1 0,1 0 0,-1 0 1,-1-1 7,-18 4-96,66 0 133,-26-4-4,-1 0 0,0-2 0,0 0 0,0 0 0,11-4-33,0 0-78,23-2 78,2 0 68,-27 3-162,17-3 76,16-6 18,-42 10 47,0-1 0,-1-1 0,1 0 0,-1 0 0,0-1 0,0-1-47,33-27 228,2-4-228,16-14 65,-31 30-76,0 0-1,1 2 0,3 1 12,-14 9-7,1 0 0,0 2 1,1 1-1,0 1 0,8-1 7,18-3 25,107-25 558,-102 13-652,-44 20 89,0 1 0,0-1 1,1 2-1,-1 0 0,7 0-20,33-4-123,-34 3 113,1-1 47,1 2 0,6 0-37,-13 0-46,0 2-1,-1-1 0,1 2 0,0-1 0,8 4 47,-16-4 5,-1 1 0,0 0 0,1 0 0,-1 0 0,0 0 0,-1 0 0,1 1 0,2 2-5,-3-3 6,-1 0 0,1-1 0,0 1 0,0 0 0,0-1 0,0 1 1,0-1-1,0 0 0,1 1 0,-1-1 0,0 0 0,0-1 0,1 1 0,-1 0 1,1-1-1,-1 1 0,3-1-6,1 2 161,13 0-205,67-6 508,-47-4-160,-28 6-325,1-1 0,0 0-1,-1-1 1,3-2 21,-3 2 15,1 0-1,-1 1 1,1 0-1,3 0-14,-4 1 4,1 0 0,-1-1 0,1-1 0,-1 0 0,0 0 0,0-1 0,-1-1 0,4-2-4,-6 4 79,0 0 0,1 0 0,-1 1 0,1 0-79,14-6 31,8-2-10,0 0 1,1 2-1,0 2 0,1 0-21,3-1-61,7-4 61,12-3 253,-16 8-274,-28 6 12,0-1 0,0-1 0,0 0 0,0 0 1,-1-1-1,6-3 9,10-8 186,21-16-186,-37 22-10,0 1-1,-1-1 1,0-1-1,2-4 11,0 2-86,37-56 113,-37 54-41,2-4 48,0 1 1,5-2-35,-13 14 35,1-1 1,0 1 0,0 1-1,1-1 1,0 1-1,-1 0 1,8-2-36,28-10 72,5 0-72,38-14-115,29-12 355,-68 28-362,-14 5 122,51-10 37,20-4-53,-54 7 301,-15 4-404,1 2 1,11-1 118,24 0 115,-41 8-47,0-2 1,0-1-1,11-4-68,-5-3 52,0-1-1,-1-1 1,-1-3-1,0 0 1,-2-2-1,27-21-51,-38 25-15,1 2 1,0 0-1,1 2 0,1 0 0,21-7 15,45-20 109,-55 23-132,0 1 1,15-3 22,21-6-86,-1-3 1,5-6 85,-48 17 79,-21 12-75,1 1 1,0-1-1,0 1 0,5-1-4,74-29 56,-54 19 32,2 2 0,-1 2 0,10-2-88,127-14-240,-27 6 293,-101 13 116,-20 4-215,-1 0 1,-1-2-1,17-5 46,85-35-26,-103 39 53,0 1 0,0 1 1,0 0-1,0 2 0,5 0-27,32-6 285,-28 5-390,0 1-1,0 1 1,18 2 105,2 0 108,-37-1-169,1 1 0,-1 1 1,5 1 60,-4-1 53,-1 0 1,1-1 0,5 0-54,53-4 31,0-3 1,39-10-32,9-1 17,119-10 84,-222 26-150,1 0 0,0 0 0,-1 2 1,1 0-1,-1 0 0,7 3 49,-12-3 24,1 0 1,-1 0 0,0-1-1,0 0 1,0 0-1,1-1 1,4-2-25,32-1-82,44 9 8,-42-2 78,-1 1 0,-1 2 1,1 3-1,-1 1 0,39 15-4,-69-20 17,0-2-1,0 0 1,1 0 0,-1-2-1,0 0 1,12-1-17,23-4 222,24-5-222,6-1 19,24-4 125,30-10-144,-96 18 0,-22 3-40,0 0 0,14-4 40,-24 5-15,0 0-1,0 1 0,0 0 1,0 1-1,1-1 16,-1 1-2,0-1 0,1 0 1,-1 0-1,3-1 2,5-1-6,0 0 0,-1 2 0,1 0 0,0 0 1,0 1-1,12 2 6,21 0-2,-38-1 2,-1 0 0,1 0 0,0 1 0,7 3 0,-6-2 0,1-1 0,0 0 0,1 0 0,100 2-41,10 1-62,-63 3-9,-54-7 120,0 0 0,0 0-1,-1 1 1,4 1-8,-4-2 15,-1 1-1,1-1 0,-1 0 0,1 0 1,0 0-1,1-1-14,39 7-75,-17-7-85,-10 2 150,-12-4-17,0 9-165,-4-6 198,0 0 0,0 0-1,0 0 1,0 0 0,0-1-1,0 1 1,0-1 0,0 1 0,1-1-1,-1 0 1,0 0 0,0 0 0,2 0-6,29-2 74,-3 1-71,-13 2-6,-13 0 0,1-1 0,0 1 0,0 0-1,0 0 1,2 1 3,-2-1-25,-1 1-1,1-1 1,0-1-1,0 1 0,3-1 26,-5 1-11,0-1-1,0 1 0,1 0 0,-1 0 0,0 0 0,1 1 12,14 3-94,-17-5 87,0 0 0,0 0 0,-1 0 1,1 0-1,0 1 0,-1-1 0,1 0 0,0 0 0,-1 0 0,1 1 0,0-1 1,-1 0-1,1 1 0,0-1 0,-1 0 0,1 1 0,-1-1 0,1 1 0,-1-1 0,1 1 1,-1-1-1,1 1 0,-1 0 0,0-1 0,1 1 0,-1 0 0,0-1 0,1 1 1,-1 0-1,0-1 0,0 1 0,0 0 7,0-1-15,1 2-70,1-2 26,-2 0 64,1 0-1,-1 0 1,1 1-1,-1-1 0,1 0 1,-1 0-1,1 0 1,0 1-1,-1-1 0,1 0 1,-1 1-1,0-1 1,1 0-1,-1 1 1,1-1-1,-1 1 0,1-1 1,-1 1-1,0-1 1,0 1-1,1-1 0,-1 1 1,0-1-1,0 1 1,1-1-1,-1 1 0,0 0 1,0-1-1,0 1 1,0-1-1,0 1 0,0-1 1,0 1-1,0 0 1,0-1-1,0 1-4,0 0 17,0 1 31,0-2 27,5 7-134,3-4 77,0-1-1,0 0 0,0 0 0,0-1 0,1 0 0,-1 0 1,0-1-1,1 0 0,1 0-17,-6 0-5,-3 0 47,28 0 97,-28 0-230,23 0-63,0 21-166,-2-12 330,-18-7 2,1-1-1,0 1 0,0-1 1,0 0-1,0 0 0,0-1 0,0 1 1,0-1-1,0 0 0,4-1-11,0 1 10,-7 0 86,28 0-379,-30 22-373,-1-17 635,0 0 0,0-1 0,-1 1 0,0-1 0,0 1 0,0-1 0,0 0-1,-1 0 1,1 0 0,-3 2 21,-7 13-77,8-11 86,0 1 0,1-1 0,-1 1 0,2 0 0,-1-1 0,1 1 0,1 1 0,-1-1-1,1 1-8,7 36 96,9 23-74,-12-34-96,-1 0 1,-2 8 73,0-39-29,-5 28 263,2 33-239,3-64 8,0 0 0,0 0 0,0 0 0,0 0 0,0 0 0,0 0 0,0 0 0,0 0-1,1 0 1,-1 0 0,0 0 0,1 0 0,-1 0 0,1 0 0,-1 0 0,1 0 0,-1 0 0,1 0 0,0-1 0,-1 1 0,1 0-1,0-1 1,0 1 0,-1 0 0,1-1 0,0 1 0,0-1 0,0 1 0,0-1 0,0 1 0,0-1-3,-1 0 0,9 5 0,-4 2 0,-4-4 5,1-1 0,-1 1 1,1-1-1,-1 0 1,1 0-1,0 0 0,1 1-5,-1-1 9,-1-1 0,1 1 0,-1 0 0,1 0 0,-1 0 0,0-1 0,0 1 0,0 0 0,0 0 0,0 0 0,-1 1 0,1-1 0,0 1-9,2 10 240,-2-12-272,-1 0 33,1 0 1,0 0-1,-1 0 0,1 0 0,-1 1 0,0-1 0,1 0 0,-1 0 0,0 0 0,1 0 0,-1 1 0,0-1 0,0 0 0,0 0 0,0 0 1,0 1-1,-1-1 0,1 0 0,0 0 0,0 1-1,5 38 21,-2 25 176,-3-63-189,1 1-1,-1-1 0,1 0 1,-1 0-1,1 1 0,-1-1 1,1 0-1,0 0-7,4 16 59,-4 49-98,1-32-3,-2-1 0,-2 1-1,-1 0 1,-4 16 42,4-29 13,1 1 0,1-1 1,1 0-1,1 11-13,0 13-11,-3 29 104,0-43-74,1 0 0,2 0 0,3 16-19,-2-23 503,0 18-503,1 12 67,-1-24-94,-1 1-1,-2 0 28,0 11 39,-4 14-241,-3 16 516,4-5-100,9-54-238,0-4 21,2 23 211,-1-9-197,-2 1-1,0-1 1,0 23-11,0 61 357,4-56-111,-3 33-262,-5-11-22,0-74 40,0 1-1,0 0 1,0 0 0,0-1-1,0 1 1,0 0-1,0 0 1,0 0-1,0-1 1,0 1-1,-1 0 1,1 0-1,0-1 1,-1 1-1,1 0 1,0-1 0,-1 1-2,-1 4 37,2 12 28,-1-11-136,1 0-1,0 0 1,0 1-1,1-1 1,-1 0 0,1 0-1,1 0 1,-1 0 71,-1-5-1,1-1-1,-1 0 1,0 0 0,0 1 0,0-1 0,0 0-1,0 1 1,0-1 0,0 0 0,0 0 0,0 1-1,0-1 1,0 0 0,0 1 0,0-1 0,0 0 0,0 0-1,-1 1 1,1-1 0,0 0 0,0 0 0,0 1-1,0-1 1,0 0 0,-1 0 0,1 1 0,0-1 0,0 0-1,0 0 1,-1 0 0,1 1 0,0-1 0,0 0-1,-1 0 1,1 0 0,0 0 0,0 0 0,-1 0-1,1 1 1,0-1 0,-1 0 0,1 0 0,0 0 0,0 0-1,-1 0 1,1 0 0,0 0 0,-1 0 0,1 0-1,0 0 1,0-1 0,-1 1 0,1 0 0,0 0 1,0 0-14,0 0 1,0 0-1,-1 0 1,1 0-1,0 0 1,0 0-1,0 0 1,0 0-1,0 0 1,0 0-1,0 0 0,0 0 1,0 0-1,0 0 1,0 0-1,0 0 1,0 0-1,0 0 1,0-1-1,0 1 1,0 0-1,0 0 1,0 0-1,0 0 1,0 0-1,0 0 1,0 0-1,0 0 1,0 0-1,0 0 1,0 0-1,0 0 1,0 0-1,0 0 1,0 0-1,0 0 1,0 0-1,0 0 0,0 0 1,0 0-1,0 0 1,1 0-1,-1 0 1,0 0-1,0 0 14,-6-3-259,2 1-100,0-1 254,1 0 39,0 0 0,0 0 1,0 1-1,-1-1 0,1 1 0,-1 0 1,0 0-1,0 0 0,1 0 0,-1 1 1,0 0-1,0 0 0,-4-1 66,-31-6-48,20 7 76,0 2-1,0 0 0,0 1 1,0 1-1,0 0 1,0 2-1,-8 3-27,-25 8 144,44-13-191,0 0 1,-1-1-1,-7 2 47,-11 2 12,20-4-19,0-1 0,0 1 0,0-2 0,0 1-1,-3-1 8,-23 2 185,-3 0-220,29-2 45,-1 0 0,1 0 0,0 1 1,-2 0-11,0 0-77,-1 0-1,1-1 1,-1 0 0,-2-1 77,-11 0 37,-2 0-119,18 0 60,-1 1 0,1 0 0,0 0 0,-1 0 0,-3 2 22,6-2 8,0 0-1,1 0 1,-1-1 0,0 1 0,1-1-1,-1 0 1,0-1 0,1 1-8,-14-3-62,-51-5-344,40 5 225,14 1 162,0 1 1,-1 1-1,1 0 0,-11 2 19,4 0 36,0-1-1,0 0 0,0-2 0,0 0 0,-11-4-35,2 1 30,-1 0-1,-30 1-29,44 4-25,12 1 46,-1-1 0,1 0 0,-1 0 0,-4-2-21,-49-1-192,50 2 206,0 0 1,1 1-1,-1 1 1,0-1-1,0 2 1,1-1-1,-1 1 1,-7 3-15,-5 1 17,-32 5-20,0-2 1,0-2-1,0-3 0,-10-2 3,50 0-1,0-1 0,0 2 0,1-1 0,-1 2 0,1 0-1,-10 5 2,-36 9-270,30-9 409,21-6-96,1-1-1,-1 1 1,0-1-1,-1-1-42,-4 1 4,6-1-7,1 0 1,-1 0 0,1-1-1,-1 0 1,1 0 0,-7-2 2,-17-1-78,23 2 81,0 1 0,-1-1-1,1-1 1,0 1 0,-5-3-3,-14-4-118,-1 1 1,-9-1 117,-13 3 40,34 4 9,0 0 1,-10-3-50,-58-8-16,71 11-27,-1-1 0,1 1 0,-1 1 0,0 1-1,1-1 1,-1 2 0,-3 1 43,4-2 72,-12 0-54,18-1-13,-1 1 0,1-1 0,0 1 0,-5 1-5,-16 2-11,23-4 4,0 0-1,-1 1 1,1-1-1,0 1 1,-3 1 7,-2 1 47,0-1 1,0 0 0,0-1-1,-1 0 1,1 0 0,-3-1-48,-17 2-276,2 1 371,0-1 0,0-2 0,0-1 0,0 0 0,-6-3-95,11 0 87,0-1 0,1-1 0,-12-6-87,11 5-491,-20-4 491,40 10-21,-10-2-73,1 1 0,-1 0-1,-1 1 1,1 0-1,0 0 1,0 1-1,-7 2 95,-3 1-34,0 1 1,1 1-1,-8 3 34,6-3 99,0 0 1,-3-1-100,25-3-2,-60 7 23,37-6 32,0-1 0,-23-3-53,4 1 70,25 0 21,0 0-1,-8-3-90,8 1-18,0 1-1,-9 1 19,-15 0-228,15 0 51,-25 2 177,48-1 14,-12 2-138,1 0 0,-1 0 1,-14 5 123,18-4-8,-1-1 1,1-1-1,-1 1 1,0-2-1,1 0 1,-4-1 7,-8 1-115,-29 0 235,1 2 0,-44 8-120,50-5 162,29-4-139,0 1 0,-8 2-23,-32 7 1,29-6-15,0 1 0,-3 2 14,-8 4-168,-6 3 337,-2-2 1,-32 4-170,-120 17-134,159-29 166,-1-1 0,0-2-1,-11-3-31,-63 4 113,38 4-187,64-6 145,0 0 0,-1 1 0,-1 1-71,-21 2 192,7 0-292,21-3 117,-1-1 1,0 0-1,-5 1-17,-20-4 92,0-1 0,1-2 0,-1-1 0,-25-9-92,35 10 46,0 0 0,1 2-1,-1 1 1,0 1 0,-1 0-1,1 2 1,-23 4-46,13-2 89,-1 0 0,1-3-1,-3-1-88,-2 0-85,-1 2 0,-3 2 85,30-2-2,-228 32 105,208-27-76,1-1 0,-1-2-1,0-1 1,0-1 0,0-2-1,-21-4-26,31 1 66,0-1 0,0-1 0,-3-2-66,-90-26 0,78 21-19,0 2 1,-1 2 0,0 2-1,-28-2 19,-29 2-12,-35 5 12,105 1-10,-1-1 0,-1-2 10,-33-3-86,-107 6-4,91 2 137,20 0-93,0 4 0,0 1-1,-26 9 47,61-13 26,0 0 0,-1-1 0,1-1 0,-5-1-26,-17 0-50,-19 0 138,-74 3-64,102 1 108,-12 5-132,2-1-31,29-3-12,0 0 0,0 1 0,1 0 0,0 2 0,-14 7 43,14-7 44,-45 28-57,39-22-10,-1-1 1,-4 1 22,19-11 33,-1-1 0,1 0 0,0 0 0,-1 0 0,1-1 0,0 0 0,-1 0 0,1-1 0,0 0-1,-1 0 1,-1-2-33,-49-10-23,0 2 0,0 2 0,-1 4 23,1 2 130,-16 4-130,13 0 19,35 0-16,1 2-1,0 1 1,0 1-1,-15 5-2,-32 6-212,-67 12 268,-55 8 112,151-26-208,0 2 1,2 1 0,-1 2-1,-23 14 40,51-23-50,-9 3 50,-1-1 1,-1-2-1,1 0 0,-1-1 1,0-2-1,-2 0 0,-55 2 292,-15-4-292,93-1 10,-33-2 147,1-1-1,-3-2-156,9 1 76,11 3-103,-1 1-1,0 0 0,1 2 1,-1 0-1,-2 1 28,-5 1-6,4-2 16,0-2 0,-15-1-10,0 1 124,12-2-84,17 2-42,0-1 0,1 1 0,-1 1 0,-5 0 2,-86 8-5,0-4 0,-55-6 5,42 0 106,97 1-121,-30 0 132,0-2 1,-36-6-118,69 6 91,-1-1 0,0 0 0,1-1 0,-1 0 0,1-2 0,0 1 0,1-2 0,-1 1 0,1-2 0,1 0 0,-4-3-91,5 1 15,0-1 0,1 0-1,0 0 1,1-1 0,0 0-1,1-1 1,1 0 0,-5-13-15,7 17-69,2 1 0,-1-1 0,2 0 0,-1 0 0,1 0 1,0-1-1,1 1 0,0 0 0,0-1 69,0 10-4,1-5-26,-1 1-1,1-1 1,0 1 0,0 0 0,0-1 0,0 1 0,1 0 0,0 0 0,0 0 0,0 0-1,0 0 1,0 0 0,1 1 0,0-1 0,0 1 0,0-1 0,2-1 30,-1 0 0,0 0-1,-1-1 1,0 1 0,0-1 0,0 0-1,0 0 1,0-5 0,4-7-25,-4 10 2,-2 0-1,1-1 0,-1 1 1,0-1-1,-1 1 1,0-1-1,0 0 0,-1-5 24,0-16-110,-4-99-279,5 127 383,0 1 0,0 0-1,0-1 1,1 1 0,-1-1 0,1 1-1,-1-1 1,1 1 0,-1 0-1,1-1 1,0 1 0,0 0 0,-1-1-1,1 1 1,0 0 0,0 0 0,1-1 6,21-15-64,-9 8 53,-2 0 10,14-11-36,27-16 37,-44 30-7,1 1-1,0 0 0,0 1 1,0 0-1,0 1 1,1 0-1,9-1 8,-1 2 37,0 0-1,1 1 1,-1 1-1,0 1 1,0 1 0,1 1-1,12 3-36,30 4 159,1-3-1,-1-3 1,27-3-159,5 1 175,-55-1-111,0-1 0,0-2 0,0-1 0,-1-2 0,0-2 0,25-8-64,12-4 181,1 3 0,1 4 1,77-2-182,-85 6 120,54-14-120,-70 11 62,1 2-1,0 3 0,29 0-61,-71 6 0,130 4 13,-117-2-21,-1 2-1,1 0 0,0 2 0,14 6 9,-10-2 47,1-1 0,0-2-1,0-1 1,3-1-47,-13-4-14,0-2-1,1 0 0,-1-1 1,0-1-1,0-1 1,1-1 14,13-3 284,15 1-284,43-7-31,51-16 31,38-6-91,-170 34 54,3 0 83,1-1 0,-1 0 0,6-3-46,16-4-7,0 2 1,1 1-1,-1 3 0,18-1 7,49-2-184,70-8 362,-130 9-126,-1-2 0,0-1 0,1-3-52,-13-1-58,-23 10 36,0 0 1,0 0-1,0 1 1,2-1 21,142-41 59,-84 23-44,-31 10 33,-1-1 0,0-2 0,-1-1 0,-1-2 0,0-2 0,-2 0 0,4-5-48,0-5-3,-1-1-1,-1-2 1,3-7 3,-18 21-7,2 0 0,0 2 0,0 0 0,2 1 0,0 1 0,0 1 0,1 1 0,22-7 7,31-9-124,2 4 0,12 0 124,-86 23-22,122-29 230,-111 25-169,27-8-89,0 2 0,1 2-1,13 0 51,78-11 38,3-7 52,-97 17-28,-1-2 0,0-1 0,-1-2-1,23-14-61,-11 6-71,14-2-202,40-10 273,-44 16 6,-1-3 0,3-4-6,5-9 156,-2-3 1,-2-3-1,2-5-156,-37 27-88,1 1 1,1 2-1,1 1 0,0 2 0,4 0 88,56-17-25,16 1 25,134-40-144,-188 51 132,-41 13 12,0 1 0,0 0 1,1 1-1,0 0 0,0 1 0,-1 0 1,5 1-1,101-5 41,-65 3-34,14-1 36,68-3-129,-7 2 222,-87 2-43,174-16-109,-10-3-80,-139 9 270,0-4 0,45-17-174,-94 28 15,256-74 145,-223 66-119,0-3-1,-1-2 1,0-2-1,-2-3 1,43-27-41,-82 46-11,1 0 1,0 1 0,0 1 0,0-1 0,0 2 0,1-1-1,-1 1 1,1 0 0,0 1 0,-1 0 0,1 1-1,0 0 1,0 0 0,-1 1 0,5 1 10,19 5-85,1 1 0,-1 1 0,23 11 85,-30-11-56,27 10-18,27 9 284,1-3-210,-52-18 18,-1-1 0,0-2 0,1-1 0,27 0-18,-18-3-33,167-2 118,-127-2-52,48-10-33,-63 3 8,33-4 53,-24 8-199,1 3-1,50 5 139,-107-1-73,0 1 0,-1 1 0,1 1 0,0 0 1,-1 1-1,12 4 73,9 8-69,-11-5 25,-1 0-1,0 1 1,-1 2 0,9 6 44,-17-8-49,0-1-1,1 0 0,0-2 0,1 0 0,0 0 1,1-1 49,-16-8-64,2 8-144,-2-7 199,-1 1 0,1-1 0,0 1 1,-1-1-1,1 0 0,0 1 0,0-1 1,0 0-1,0 0 0,0 0 0,0-1 1,0 1-1,0 0 0,0-1 9,-1 0 123,-1 0-49,0 0-36,2 1-60,2 3-64,-3-4 67,0 1 1,0 0 0,0-1-1,0 1 1,0 0-1,0 0 1,0 0 0,-1 0-1,1-1 1,0 1-1,-1 0 1,1 0 0,0 1-1,-1-1 1,1 0 18,41 105-726,-40-102 755,-1-1-1,1 1 1,0-1-1,0 0 1,0 1-1,1 0-28,4 6 160,-6-9-11,1-1-72,0 1-16,10 5 41,-9-4-86,1 0 0,-1 0 0,0 1 0,0-1 0,-1 1 0,1 0 0,0 0 0,-1 0 0,0 0 0,1 1-16,-2-4 8,-1 1 0,1-1 1,-1 0-1,1 1 0,-1-1 0,1 1 0,-1-1 0,1 0 0,-1 0 0,1 1 0,-1-1 0,1 0 0,0 0 0,-1 0 0,1 0 0,-1 0 0,1 0 0,0 0 0,-1 0 0,1 0 0,0 0 0,0 0-8,-1 0 14,0 0-1,0 0 0,1 0 1,-1 0-1,0 0 1,0 0-1,1 0 1,-1 0-1,0 0 1,0 0-1,1 0 0,-1 0 1,0 0-1,0 0 1,1 0-1,-1 0 1,0 0-1,0 0 0,0-1 1,1 1-1,-1 0 1,0 0-1,0 0 1,0 0-1,1 0 0,-1-1 1,0 1-1,0 0 1,0 0-1,0 0 1,0-1-1,0 1 0,1 0 1,-1 0-1,0-1 1,0 1-1,0 0 1,0 0-1,0-1 0,0 1 1,0 0-1,0 0 1,0 0-1,0-1 1,0 1-1,0 0-13,0-1 3,-19-31-79,-1 2 0,-14-15 76,29 37-89,-1 1-1,1-1 1,1 0 0,0-1 0,0 1 0,0-1 0,-1-7 89,5 16-12,0 0 0,-1 0-1,1-1 1,0 1 0,0 0 0,0 0 0,0 0 0,0-1 0,0 1 0,0 0 0,0 0 0,0-1 0,0 1 0,0 0-1,0 0 1,0 0 0,0-1 0,0 1 0,0 0 0,0 0 0,1 0 0,-1-1 0,0 1 0,0 0 0,0 0 0,0 0-1,0-1 1,0 1 0,0 0 0,1 0 0,-1 0 0,0 0 0,0 0 0,0-1 0,1 1 0,-1 0 0,0 0 0,0 0-1,0 0 1,1 0 0,-1 0 0,0 0 0,0 0 0,0 0 0,1 0 0,-1 0 0,0 0 0,0 0 0,0 0 0,1 0-1,-1 0 1,0 0 0,0 0 0,1 0 0,-1 0 0,0 0 0,0 0 0,0 0 0,1 0 0,-1 0 0,0 0 0,0 1 12,12 4-409,-9-1 360,0 1-1,0-1 0,-1 1 1,0-1-1,0 1 0,0 0 0,0 0 1,-1 0-1,0 0 0,0 0 0,0 2 50,-1-6-2,4 26-103,-2 1 0,-1 0 0,-1-1 0,-3 27 105,-1 31 36,3 17-9,1 97 31,2-159 26,-2 0 0,-1 1-1,-3 0-83,-1 28-42,3 32 42,0 3-198,-2 106-383,12-64 586,-8-143-2,0-1-1,0 1 1,1-1-1,0 0 0,-1 1 1,1-1-1,0 0 1,0 1-3,3 13 188,-4-15-179,0-1 1,0 1-1,0-1 0,0 1 1,0 0-1,0-1 0,1 1 0,-1 0 1,0-1-1,0 1 0,0-1 0,1 1 1,-1-1-1,0 1 0,1 0 1,-1-1-1,0 1 0,1-1 0,-1 0 1,1 1-1,-1-1 0,1 1 0,-1-1 1,1 0-1,-1 1 0,1-1 1,-1 0-1,1 1 0,-1-1 0,1 0 1,0 0-1,-1 0 0,1 1 0,0-1 1,-1 0-1,1 0 0,0 0-9,23-3-10,-20 2 34,-3 0-17,1 1-1,-1-1 1,0 0-1,1 0 1,-1 0-1,0 0 1,0 0 0,0 0-1,0 0 1,0 0-1,0 0 1,0 0-1,0-1 1,0 1-1,-1 0 1,1-1-1,0 1 1,-1 0-1,1-2-6,9-29 228,-7 14-225,0-1-1,-2 1 0,0-1 0,-2 0 0,0-1-2,0-20 139,0-32-14,1-57 220,1 103-279,2 1-1,0-1 0,7-23-65,15-62-120,-10 40 59,-12 62-14,0-1 1,1 0-1,0 1 0,0 0 0,2-1 75,4-8-90,-10 17 80,0 0 0,1 0 0,-1 1 0,0-1-1,1 0 1,-1 1 0,1-1 0,-1 0 0,1 1 0,-1-1-1,1 1 1,-1-1 0,1 1 0,0-1 0,-1 1 0,1-1 0,0 1-1,-1 0 1,1-1 0,0 1 10,0 0-14,-1 0 1,1 0-1,-1 0 0,1 0 1,-1 0-1,1 0 0,-1 1 1,1-1-1,-1 0 0,1 0 1,-1 0-1,1 1 0,-1-1 1,1 0-1,-1 1 0,0-1 1,1 0-1,-1 1 0,1-1 1,-1 0-1,0 1 0,1 0 14,0 1-20,1 1 0,-1-1 0,1 1 0,-1-1 0,0 1 0,0 0 0,0 0 0,-1 0 0,1 0 0,0 0 20,0 28-102,-1-1-1,-1 1 0,-1 0 1,-2 3 102,-2 24 101,-11 129 389,-22 83-490,35-251 107,1 0 0,2 0-1,-1-1 1,2 10-107,0-28-4,0 1 0,0-1-1,-1 0 1,1 1 0,0-1-1,0 0 1,-1 0 0,1 1-1,0-1 1,-1 0 0,1 0 0,0 0-1,-1 1 1,1-1 0,0 0-1,-1 0 1,1 0 0,0 0-1,-1 0 1,1 0 0,-1 0 0,1 0-1,0 0 1,-1 0 0,1 0 4,-16 1 33,10-1-162,-32 16 151,6-4-151,27-10 122,1 1 1,-1-1-1,1-1 1,-1 1 0,0-1-1,0 0 1,1 0 0,-1 0-1,-2 0 7,0-1 67,1 0-35,-1 0 1,1 0-1,-1-1 0,0 0 1,1 0-1,-5-1-32,0-2-25,1 1-1,-1 1 0,-1 0 0,1 1 0,0 0 0,0 0 0,-11 2 26,-17 2-309,-24 5 309,23-2-160,-20 5 104,-15 1 181,-12 2-77,51-7-34,1-2-1,-7-1-13,-111 0 33,-28 1-24,123 0-145,-30 9 136,15-3 56,20-5-299,0-3-1,0-2 1,-28-4 243,12-6 3,46 5 3,-1 1 1,-17 0-7,-40 4 29,-23-1-69,-59-7 40,15-5 75,89 10 73,0 2-1,-29 6-147,-117 19 133,6-1 164,158-20-185,1-3 0,-39-2-112,-29-7 83,-167-18-43,220 18 91,-42-6-45,1 4 1,-32 4-87,30 8 314,-94 15-314,120-8-151,-166 24 142,132-14 153,-20 10-144,55-13-19,0-3 0,-1-3-1,-30-1 20,-214-2 28,278-7-30,-29-3 360,1-4-1,-60-12-357,91 13-165,-127-15 42,-22 5 123,98 14 63,-1 4 0,1 4 0,-5 4-63,-6 0 56,-26 6-37,2 4 0,-26 13-19,126-29-30,9-1-11,1-1 0,0 1-1,-1 1 1,1 0 0,0 1-1,0 1 42,-33 17 69,-2-1-1,0-2 1,-34 8-69,60-21 43,0-2 0,-1-1 0,0 0 0,0-2-1,0 0 1,0-1 0,0-1 0,0-2 0,0 0 0,-2-1-43,-125-35-256,89 20-357,-2 4-1,-10 0 614,-227-25 102,280 38-8,1-2 1,-1 0 0,1-1-1,-9-4-94,25 8 24,-1-1-1,1 0 0,0 0 0,0 1 0,0-1 0,-1 0 0,1 0 0,0 0 0,0-1 0,0 1 0,0 0 0,1 0 0,-1 0 0,0-1 1,0 1-1,1 0 0,-1-1-23,-8-27 44,2 4-235,0 12 75,5 7 87,-1-1 0,-1 1 0,1 0 1,-1 1-1,-1-3 29,3 7-7,1-1 1,-1 1-1,1-1 1,-1 1-1,1 0 1,-1 0-1,0 0 0,0 0 1,0 0-1,1 0 1,-1 0-1,0 0 1,0 1-1,0-1 1,0 1-1,0-1 1,0 1-1,-1 0 1,0 0 6,-7 1-12,0 0-1,0 0 1,1 1 0,-1 1 0,-4 1 12,3 0 57,-1-1 1,1-1 0,-13 2-58,-62-2 66,-14 1 193,62 0-231,0 1 0,1 2 0,-1 2 0,1 2 0,1 1 0,0 1 0,1 2 0,-17 10-28,-24 16 23,-59 21-23,96-47 33,-1 0 0,0-3 0,-1-1 0,-23 1-33,-13 3 167,1 3 0,-21 10-167,12-4 364,-46 6-364,74-19-88,6 0 68,0-3 0,0-2-1,-6-2 21,22-2 101,19 0-54,-1-1 0,1 0-1,0-2 1,-13-2-47,-81-15-181,0 5 0,-48 3 181,80 5-86,-94 0 129,156 7-160,0 2 1,0 0-1,0 0 1,1 2 0,-1 0-1,-11 5 117,23-8-27,0-1 0,0 1-1,0 0 1,0 0 0,0 0 0,0 1-1,0-1 1,1 1 0,0 0 27,-12 6 113,14-9-123,-1 0 0,1 1 1,0 0-1,0-1 0,-1 1 0,1 0 0,0-1 0,0 1 0,0 0 0,0 0 0,0 0 0,-1 1 10,2-2-11,0 0 0,0 1 0,0-1 0,0 0 1,0 0-1,0 0 0,0 1 0,0-1 0,0 0 0,-1 1 0,1-1 0,0 0 0,1 0 0,-1 1 0,0-1 0,0 0 0,0 0 0,0 1 0,0-1 0,0 0 0,0 0 0,0 0 0,0 1 0,0-1 0,1 0 0,-1 0 0,0 1 0,0-1 0,0 0 0,0 0 0,1 0 0,-1 0 0,0 1 0,0-1 0,0 0 0,1 0 0,-1 0 0,0 0 11,16 8-253,20 3 65,-17-9 253,0 0 0,3 0-65,17 0 88,231 8 108,-174-9-93,142-5 576,1-11-679,-190 12 46,77-11 264,57-15-310,-24 2 138,-100 19-133,200-33 79,-175 23 32,-2-3-1,12-7-115,396-162 336,-417 162-369,0 4 0,47-9 33,155-24-15,-180 38-74,43-11 68,45-8 79,14 2 70,66-25-128,-241 54-3,275-82 218,-230 65-185,-1-3 1,-1-3 0,19-14-31,-74 38 34,28-17-63,1 2 1,0 2-1,2 1 1,23-6 28,-14 11-98,1 3 0,43-4 98,105-1 78,-74 7-35,2-6-43,8-3 124,-7 1 254,26-12-378,-104 15 176,26-12-176,-22 7 144,4 1-144,148-33 389,-132 33-378,-1-4-1,0-3 1,31-16-11,72-30 118,-35 15-183,-4-8-132,72-49 197,-182 98-3,1 2-1,1 0 1,0 1 0,0 2-1,1 2 1,29-5 3,40-1 12,49 2-12,-25 2-13,-2-7 129,-59 6-56,20 1-60,240-2 368,-219 7-169,13-5-199,72-4-13,-31 11 26,125-5-10,-235 4 135,62-5-202,10 4 64,-84 5-91,0 1-1,0 1 0,0 3 1,-1 0-1,16 7 92,27 6-37,-62-15 111,0-2 0,0 1 0,1-2 1,-1 0-1,1-1 0,-1 0 0,1-2-74,26 1-23,-9 1-130,315 6-41,-301-5 185,-24-1-106,1 1-1,0 1 116,24 0-247,-32-3 9,-14 1 78,-2 0-112,-1 3 235,0-1 1,1 0-1,-1 1 0,0-1 1,0 0-1,0 0 0,0 0 0,0 0 1,-1 0-1,1 0 0,-1 0 1,1 0-1,-1 0 0,0 0 0,1-1 1,-1 1-1,0-1 0,0 0 1,0 1-1,0-1 0,-2 1 37,-7 3-49,0 1 1,0-1-1,-8 2 49,-24 6-204,-2-2 0,-19 1 204,10-2 61,-22 7-50,1 3-1,-67 28-10,-109 45-528,-171 38 528,278-99-155,-8-5 155,91-16 1,-415 54 165,250-38-268,120-11 62,-51 6 144,-323 13 88,318-28-295,-5-6 103,-80 2 273,-18 9-177,1-1 271,116-7-259,-131-1-180,112-3 0,-111 16 72,240-10 3,0 1-1,0 1 1,1 3-1,0 0 1,1 3-1,-5 3-2,-1 3-93,1 3 0,0 1 0,2 2 0,-29 25 93,32-24 19,21-17-55,0 2 0,1-1 0,1 2 1,0 0-1,-2 3 36,14-15-17,0 1 1,0-1 0,0 1-1,0 0 1,0-1 0,0 1-1,1 0 1,-1 0 0,0-1-1,1 1 1,-1 0 16,1-1-8,0 0 0,0 0 0,0-1 1,0 1-1,0 0 0,1 0 0,-1 0 0,0-1 1,0 1-1,0 0 0,1 0 0,-1-1 0,0 1 0,1 0 1,-1-1-1,1 1 0,-1 0 0,1-1 0,-1 1 8,3 1-15,-1 0 0,1 0 0,0-1-1,0 1 1,0-1 0,0 1 0,0-1-1,0 0 1,0 0 0,0 0 0,1-1 15,32 8 1,0-2 0,0-1 1,0-2-1,3-2-1,149-3 402,-174 1-393,580-36 709,-418 24-620,286-36 544,-227 22-559,213-28 202,-19 3-346,-241 32 32,322-41 330,-312 28-325,146-18 112,-341 51-85,281-26-149,-202 23 63,-1 3 0,37 6 83,-53 1-13,182 13 223,-175-18 1,0-3-1,29-5-210,168-34 251,-240 35-123,-14 2-121,0 0 1,0-1-1,0 0 0,0-2 1,-1 0-1,1 0 0,-1-1 1,9-8-8,-21 14-27,-1-1 0,1 1 0,-1-1 0,0 1 0,0-1 0,0 0 0,1 1 0,-2-1 0,1 0 0,0 0 0,0 0 0,-1 0 0,1 0 0,-1 0 0,1 0 0,-1 0 0,0 0 0,0 0 0,0 0 0,0 0 0,0 0 0,0 0 0,-1 0 0,1 0 0,-1 0 0,1 0 0,-1 0 0,0 0 0,0 0 0,0 1 0,0-1 0,0 0 0,0 1 0,0-1 27,-17-18-474,15 17 368,1 2-181,1 6 144,0-3 167,-1 9-40,-1 0 1,0 0-1,-1-1 1,0 1-1,0-1 1,-2 0-1,1-1 1,-1 1 0,0-1-1,-1 0 1,0 0-1,0-1 1,-1 0-1,0 0 1,0-1-1,-1 0 1,0-1-1,-1 1 1,1-2-1,-6 3 16,-148 69-288,41-24 111,60-27 82,23-11 104,-1-1 0,-1-3 0,-4 0-9,12-5-6,1-1 0,-1-1 0,0-2 0,-7-1 6,-131-10-11,1 1 9,147 9-51,0 1 0,-7 2 53,7-1-43,1 0 0,-7-2 43,-15-1 29,-14-1-65,-1 3-1,1 2 1,-31 7 36,43-2-104,0 2 1,0 3-1,2 1 1,0 2-1,-5 5 104,12-6-308,-1 0 0,-1-3 0,-12 2 308,-120 25-276,81-21 319,-13 1-121,-40 1 78,-102 2-249,112-11 267,-60 4-351,-233 29-198,35 0 402,178-25-19,-96 8 304,-55 6-312,-397 39 678,416-31-733,8 17 165,328-57 37,-196 44 167,17-4-204,-186 24 360,258-45-350,-27 4-146,-153 24 389,276-44-319,1 0-1,0 1 0,1 1 0,-1 1 1,1 0-1,0 2 0,-3 3 113,14-8-206,0 0 0,1 1 0,-6 6 206,6-7-203,6-3 178,0-1 0,-1 0-1,1 1 1,0-1 0,0 0 0,0 1 0,0-1 0,0 0 0,0 1 0,0-1-1,0 0 1,0 1 25,1 4-173,-3 27 145,1-24 3,1 1 1,-1-1 0,2 1 0,-1-1 0,2 6 24,-1-12 43,0 0 1,0 0-1,0-1 0,0 1 1,0 0-1,1 0 0,-1-1 1,1 1-1,0-1 0,0 0 1,0 1-1,0-1 0,0 0 1,0 0-1,1 0 0,2 1-43,18 19 46,-18-16-34,1 0-1,-1-1 0,1 0 1,0 0-1,1-1 1,-1 1-1,1-2 0,0 1 1,-1-1-1,5 2-11,11 1 240,1-2 0,0 0-1,0-1 1,1-1-1,17-1-239,32-4 638,13-5-638,-10 2-12,-49 4 104,0-1 0,0-1 0,0-2 0,3-1-92,-18 2 72,-1 0-1,0 0 0,7-5-71,-7 4 84,0 0 0,0 1 0,0 0-1,1 1-83,64-17 43,2 4 0,30-2-43,13 7 0,-84 7 42,-23 3 46,0 0 0,12 0-88,-19 2 16,-1 0-1,0 1 0,0 0 0,1 0 1,-1 0-1,0 0 0,2 2-15,37 13-29,1-1-1,0-2 1,0-3 0,47 5 29,38 2-85,-65-6 207,29-2-122,-74-9 53,0-1 0,-1-2 0,1 0 0,-1-1 0,0-1 0,2-1-53,4-1-39,1 1 1,-1 1 0,9 1 38,11 3-59,1 3 1,-1 1-1,33 8 59,-23-4-16,-3 0 53,1 1 99,-1-3 0,12-2-136,-38-3-59,20 1 56,1-2 1,-1-2-1,0-3 1,17-4 2,-1-4 149,-22 6 59,-1-1 0,35-15-208,-32 9-160,9-1 160,31-10 53,-53 14-21,-12 5-13,2 0 0,3 0-19,38-6 179,1 2 1,-1 4-1,42 0-179,-59 6-24,-1 1-1,0 3 0,35 6 25,-2-2-43,-31-3 112,13-1 117,-1-3-1,45-5-185,33-1 168,-91 5-108,-28-1-75,1 2 0,0 0 0,0 1 0,1 1 15,26 5 13,-20-5 39,-1 2 0,4 2-52,-14-3 21,0-2 1,-1 1-1,1-2 0,0 0 0,6-1-21,10 1 44,104-5-12,189-7 106,-294 10-95,0-1 0,0-2-1,0 0 1,12-6-43,51-11 48,-35 9-109,1 3-1,26-1 62,9-2 32,-66 11-90,-1 0 0,22 2 58,-24 1 114,-1-2 1,1 0-1,-1-2 1,1 0-115,12-3 134,1 1 1,1 2-1,15 1-134,107 7 121,-78-1-32,31 2-83,63 2 260,103-19 513,-206 11-667,-42 0-48,1-1 0,9-2-64,8-1 48,18 1-48,9 0-59,-49 2-166,-1 2 0,1 1 0,5 1 225,25 3-152,17 4 207,-4-1-3,-53-7-140,1 1 0,-1 1-1,0 1 1,-1 0 0,1 0 0,4 4 88,20 7-79,-27-12 86,1 0-1,0-1 1,3 0-7,-2-1-84,10 6 137,-9-7 79,-13 0-113,-1-1 0,0 0 0,1 0 0,-1 0-1,1 0 1,-1 0 0,0 0 0,1 0 0,-1-1-1,1 0-18,4-1 26,2-2-228,-7-11-726,-7-19 438,0 4-406,6 27 775,0 1-1,0-1 1,0 0 0,0 1 0,1-1 0,-1 1-1,1-1 1,-1 1 0,1 0 0,0 0 0,0 0 0,0 0-1,0 0 1,0 0 0,0 0 0,2 0 121,11-12-109,-6 5-147,-1 1-768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22.75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71 31 160,'-1'0'31,"0"0"0,0 0 0,1 0 0,-1 0 1,0 0-1,0 0 0,0 0 0,1 1 0,-1-1 0,0 0 0,1 0 0,-1 1 0,0-1 1,0 0-1,1 1 0,-1-1 0,0 1 0,1-1 0,-1 1 0,1-1 0,-1 1 0,1-1 1,-1 1-1,1-1-31,-1 1 48,1-1 90,-9 0 1431,8 0-1544,1 1 0,-1-1-1,1 0 1,0 0 0,-1 0 0,1 0-1,0 0 1,-1 0 0,1 0-1,0 0 1,-1 0 0,1 0 0,-1 0-1,1 0 1,0 0 0,-1 0 0,1 0-1,0 0 1,-1 0 0,1 0-1,-1 0 1,1 0 0,0-1 0,-1 1-1,1 0 1,0 0 0,-1 0 0,1-1-1,0 1 1,0 0 0,-1-1-1,1 1 1,0 0 0,0 0 0,-1-1-1,1 1 1,0 0 0,0-1 0,0 1-25,0-1 18,0 1 0,-1-1 1,1 0-1,0 1 1,0-1-1,0 1 0,-1-1 1,1 1-1,0-1 1,-1 1-1,1-1 0,0 1 1,-1-1-1,1 1 1,-1-1-1,1 1 0,-1 0 1,1-1-1,-1 1 0,1 0 1,-1-1-1,1 1 1,-1 0-19,1 0 2,-1-1 1,0 1 0,1 0-1,-1-1 1,1 1 0,-1 0 0,1-1-1,0 1 1,-1-1 0,1 1-1,-1 0 1,1-1 0,0 1 0,-1-1-1,1 1 1,0-1 0,-1 1-1,1-1 1,0 0 0,0 1-1,0-1 1,-1 1 0,1-1-3,0 0 43,-8-7 53,4 8 61,8-1-228,10-1 59,1 2 279,-8-1-265,0 1-1,1 0 0,-1 0 1,0 1-1,0 0 1,0 0-1,0 1 1,0 0-1,0 0 0,0 1 1,3 1-2,93 57-128,-84-53 131,-1 0 0,2-2 0,-1 0 1,1-1-1,6 0-3,-13-3 184,1-1-1,-1 0 1,13-1-184,-11 0 174,1 1-147,-13 0-28,-1 1 2,0-1-4,0 0 0,0 0 0,0 0 0,0 0 0,0 1 0,0-1 0,-1 1-1,1-1 1,0 1 0,-1-1 0,1 1 0,-1 0 0,0-1 0,1 1 0,-1 0 0,0 1 3,1 1 97,-1-2-108,1 0 1,-1 1 0,0-1-1,0 1 1,0-1-1,-1 1 1,1-1 0,-1 1-1,1 0 1,-1-1-1,0 1 1,0-1 0,0 3 10,0-3 18,0-1-18,0 0 0,-1 0 0,1 0 0,1 0 1,-1 1-1,0-1 0,0 0 0,0 0 1,0 0-1,1 0 0,-1 0 0,1 0 1,-1 0-1,1 1 0,1 2-25,-2-3 164,5 7 48,-5-7-139,0 0-1,0 0 1,1-1 0,-1 1-1,1 0 1,-1 0-1,1 0 1,-1-1 0,1 1-1,-1 0 1,1-1-1,0 1 1,-1 0 0,1-1-1,0 1-47,4 2-67,0 0 0,-1 1 0,1 0-1,-1 0 1,3 3 67,-5-4-61,1 0 49,-1 0 1,0 1-1,0-1 0,-1 1 1,1 0-1,-1-1 0,0 1 1,0 0-1,0 0 1,0 0-1,0 0 0,-1 0 1,0 0-1,0 1 12,5 32-64,0 5 133,-5-41-70,0 0 0,0 1 0,1-1 0,-1 0 0,0 1 0,1-1-1,-1 0 1,1 0 0,-1 1 0,1-1 0,0 0 0,0 0-1,-1 0 1,1 0 0,0 0 0,0 0 0,0 0 0,0 0 0,0 0-1,0 0 1,0-1 0,1 1 0,-1 0 0,1 0 1,13 11-106,-4-7 177,-10-5-58,0 1-1,0-1 1,1 1-1,-1-1 1,0 1-1,0-1 1,0 1 0,0 0-1,0 0 1,0-1-1,0 1 1,0 0-1,0 0 1,0 0 0,0 0-1,0 1-12,-1-1 96,0-1-48,0 0-112,0 0-21,15 8 378,-6-8-348,1-1 0,0 0 0,3-2 55,26-7-214,-26 8 351,-12 2-129,1 0-1,0 0 1,-1 0-1,1 0 1,-1 0-1,1-1 1,-1 1-1,1-1 1,-1 1-1,0-1 1,1 0 0,-1 1-1,1-2-7,-1 1 139,0 2-162,0 0 0,0 0 0,-1 0 0,1 0 0,0 0 0,-1 0 0,1 0 0,0 0 0,-1 0 0,1 0 0,-1 0 0,0 0 0,1 0 0,-1 1 0,0-1 0,0 0 0,0 0 0,0 0 0,0 0 0,0 1 23,1-1 25,-1 0 0,0 0 0,0 0 0,0 0 0,0 1 0,-1-1 0,1 0 1,0 0-1,0 0 0,-1 0 0,1 0 0,0 0 0,-1 0 0,1 0 0,-1 0 0,1 0 1,-1 0-1,0-1 0,1 1 0,-1 0 0,0 0 0,0 0 0,0 0-25,5-10-43,0 6-14,-1 1-1,1-1 0,-1-1 0,0 1 0,1 0 0,-2-1 0,4-3 58,-4 1-170,-2 5 173,0 0 0,0 1 0,0-1 0,0 0 0,1 1 0,-1-1 0,0 0 0,0 1 0,1-1 0,-1 0 0,0 1 0,1-1 0,-1 0 0,1 1 0,-1-1 0,1 1 0,-1-1 0,1 1 0,-1-1 0,1 1 0,0-1-3,-1-19 336,0-90-496,3 88 251,2-21-288,-5 43 196,0-1 1,0 1 0,0 0-1,0-1 1,0 1-1,0 0 1,0 0 0,0-1-1,0 1 1,0 0 0,1 0-1,-1-1 1,0 1-1,0 0 1,0 0 0,0-1-1,0 1 1,1 0-1,-1 0 1,0 0 0,0-1-1,0 1 1,1 0-1,-1 0 1,0 0 0,1-1-8,-1 1 0,0 0 0,1-1 0,-1 1 0,0 0 0,1-1 1,-1 1-1,0-1 0,1 1 0,-1-1 0,0 1 0,0-1 0,0 1 0,1 0 0,-1-1 0,0 1 0,0-1 0,0 0 0,0 1 0,0-1 1,0 1-1,0-1 0,0 1 0,0-1 0,0 1 8,0 14 65,1-7-62,-1-1 1,0 1-1,-1 0 0,1-1 1,-1 1-1,0-1 1,-1 1-1,0-1 1,0 1-4,-12 26-44,7-13-44,-2 0-1,-1-1 1,-6 10 88,5-12 69,2 0 0,0 0 1,-2 6-70,3-6 63,-1-1 1,-1 0 0,-9 11-64,-2 4 59,17-23-52,1 0-1,0 0 1,0 0 0,1 0-1,0 0 1,0 0 0,1 1-1,0 3-6,-7 135 23,8-112 23,1-1 0,2 0-1,3 10-45,0-7 17,-1-2 29,2 0-1,1 0 0,2-1 0,3 4-45,-5-20 278,1-1-1,5 7-277,11 21 287,-14-25-296,-9-17 8,1 1 0,-1 0 1,0 1-1,0-1 0,-1 0 0,1 0 1,-1 1-1,0-1 0,1 5 1,0 38 49,-2-1-1,-3 10-48,1-6 85,3 38-85,2-67 33,1 1 1,1-1 0,1 0-1,1 0 1,5 9-34,1 5-94,-10-27 75,-1 0-1,2-1 0,-1 1 0,1-1 0,0 0 1,1 0-1,0 0 20,-2-2 16,0-1 0,0 1 0,0 0 0,-1 1 1,0-1-1,0 0 0,0 1 0,0 1-16,6 17 52,-6-18-58,0 0-1,-1 0 1,0 0-1,0 1 1,-1-1-1,1 0 1,-2 5 6,3 24 2,-2-34-4,4 22 179,-1 1 0,-1 7-177,-2-24-10,0-5 52,-13-19-106,-18-72 121,18 51 11,0 1-1,-3-1-67,2 6-7,1-1-1,2 0 0,-3-19 8,-18-105-146,0-2-127,-42-99-207,41 139 526,19 62-146,-8-33 112,10 35-55,-3 2 0,-19-47 43,29 88-82,-1 1 0,0-1 0,-1 1 1,-1 1-1,0-1 0,-3-3 82,-1 3-31,0 1 0,-1-1 0,0 2 0,-6-3 31,1-1 7,-38-20-61,30 16 129,0 2 0,-1 0-1,-23-7-74,-14-12-608,64 34 607,-1 0-1,1 0 0,0 0 0,-1 0 1,1 0-1,0 0 0,-1 0 0,1 0 0,0 0 1,-1 0-1,1 0 0,0 0 0,0 0 0,-1 0 1,1 0-1,0 1 0,-1-1 0,1 0 1,0 0-1,0 0 0,-1 1 0,1-1 0,0 0 1,0 0-1,0 0 0,-1 1 0,1-1 0,0 0 1,0 1-1,0-1 0,0 0 0,0 0 1,0 1-1,-1-1 0,1 0 0,0 1 0,0-1 1,0 0-1,0 1 0,0-1 0,0 0 0,0 0 1,0 1-1,0-1 2,0 20 139,0-17-98,-1 10 11,1-1-62,0 0-1,1 0 1,0 0-1,2 7 11,2 8 137,-2 0 0,-1 1-1,-1-1 1,-2 0-1,-1 13-136,-5 26 393,-3-1-393,-2 21 60,10-66-133,-1 0 175,1-1 0,0 0 0,2 1 0,0-1 0,2 1 0,1 8-102,2-4 36,2 0-1,0-1 1,2 0-1,0-1 1,1 0-1,7 9-35,-6-9 2,0 1 0,-2 1 0,1 4-2,9 20 90,-12-25-90,0 0 0,-2 0 0,0 0 0,1 22 0,-1-5-21,0-7 79,5 29 492,5 15-550,-11-59 21,-1 1 1,-1 1-22,7 35 85,-6-35 49,-1 0 0,0 0 0,-1 5-134,3 34 163,-2-36 22,-2 1 0,-1 12-185,1 1-66,-2-16 103,-1 0-1,-1 1 1,0-1-1,-2-1 1,0 1-1,-4 5-36,8-21 25,0 0 0,-1-1-1,1 0 1,-1 1 0,0-1 0,0 0 0,-1 0-25,-8 12 34,10-14-22,-1 1 1,1-1-1,0 0 0,-1 1 0,0-1 1,1 0-1,-1 0 0,0-1 0,0 1 1,-2 0-13,4-2-8,1 1 0,-1-1 0,0 0 0,1 1 0,-1-1-1,1 1 1,-1-1 0,1 0 0,-1 1 0,1-1 0,0 1 0,-1-1 0,1 1 0,-1 0 0,1-1 0,0 1 0,0-1 0,-1 1 0,1 0 0,0-1 0,0 1 0,0-1 0,0 1 0,-1 0 0,1-1 0,0 1 0,0 0 0,0-1 0,1 1 0,-1 0-1,0-1 1,0 1 8,0 0-5,0 1-1,0-1 0,0 0 0,0 0 0,0 0 0,0 1 1,-1-1-1,1 0 0,0 0 0,-1 0 0,1 0 1,0 0-1,-1 0 0,0 0 0,1 0 0,-1 0 0,0 0 1,1 0-1,-2 1 6,-9 9 211,10-9-210,-1-1 0,1 1 1,0-1-1,0 0 0,-1 0 0,1 0 0,-1 1 1,1-1-1,-1-1 0,1 1 0,-1 0 0,0 0 1,1-1-1,-1 1 0,0 0-1,-10 4 34,11-5-37,-1 1-1,1 0 1,0 0 0,-1-1-1,1 1 1,-1-1-1,1 0 1,-1 1-1,1-1 1,-1 0 3,17 4-7,-13-3-3,1-1-1,-1 1 1,0 0-1,1-1 1,-1 0-1,0 1 1,1-1-1,1 0 11,12-4 85,1 0-1,-1 0 0,0-2 1,2-1-85,-12 5 41,5-3-11,0 0 0,0-1 0,-1 0 0,9-8-30,19-11-29,-30 20 23,0 0 0,0-1 1,-1 1-1,0-2 0,3-3 6,-6 6 7,0 0 0,0-1-1,-1 0 1,1 0 0,-1 0 0,0 0-1,0 0 1,-1-1 0,1-1-7,-3 7-2,0-1 1,1 0 0,-1 1 0,0-1-1,1 0 1,-1 1 0,0-1-1,1 0 1,-1 1 0,1-1-1,-1 1 1,1-1 0,0 1 0,-1-1-1,1 1 1,0-1 0,-1 1-1,1 0 1,0-1 0,-1 1 0,1 0-1,0-1 2,9-5-206,-8 6 197,-1-1-1,1 1 1,0 0 0,0-1-1,0 1 1,-1 0 0,1 0-1,0 0 1,0 0-1,0 1 1,0-1 9,2 0-41,-1 0 50,0 0 0,0 0 0,0-1 0,0 0 0,-1 1-1,1-1 1,0 0 0,0 0 0,-1-1 0,1 1 0,-1-1 0,1 1 0,-1-1 0,1 0 0,-1 1 0,0-1-1,0-1 1,0 1 0,0 0 0,0 0 0,-1-1 0,1 1 0,-1-1 0,1 1 0,-1-2-9,5-8-47,-1-1 0,-1 0 0,0 0 0,2-13 47,-5 21 34,3-17 59,-1-1 0,-1 1 0,-1-11-93,1-22 164,-1 45-201,-2 0 1,1 0-1,-2-4 37,0-19-50,1-4 91,-3 0 0,-1-2-41,-5-49 137,7 24-233,-2-43-411,-18-92 507,20 169-222,-4-14 65,5 34 133,1 0-1,0-1 0,0 1 0,1-1 25,-3-31 41,0 30-78,3 10 25,-1 0 0,1 0 0,-1 0 0,1 0 0,0 0 0,0 0 1,0-1-1,0 1 0,0-1 12,1-15-12,-1 16 9,-1 0-1,1 0 1,0 0 0,0 0-1,1 0 1,-1 1 0,0-1-1,1 0 1,-1 0-1,1 0 1,-1 0 0,1 0-1,0 1 1,0-2 3,2-2-1,-1 0 0,1-1 0,-1 1 0,-1 0 0,1-1-1,0-4 2,9-24 2,-8 24-12,1 0 0,-1 0 0,1-4 10,8-27-56,23-59 14,-11 43-1,-17 47-128,-5 8 156,-1 1 0,0-1 0,0 1 1,0-1-1,0 0 0,-1 1 1,1-1-1,0 0 0,-1 0 1,1 1-1,-1-1 0,0 0 1,1 0-1,-1 0 0,0 1 0,0-1 1,0 0 14,0 2 2,0 0 0,0 0 0,-1 0-1,1 0 1,0 1 0,0-1 0,0 0 0,0 0 0,0 0 0,0 0 0,0 0 0,0 1 0,-1-1 0,1 0 0,0 0 0,0 0-1,0 0 1,0 0 0,0 0 0,-1 0 0,1 0 0,0 0 0,0 0 0,0 1 0,0-1 0,-1 0 0,1 0 0,0 0 0,0 0-1,0 0 1,0 0 0,-1 0 0,1 0 0,0 0 0,0 0 0,0-1 0,-1 1 0,1 0 0,0 0 0,0 0 0,0 0 0,0 0-1,0 0 1,-1 0 0,1 0 0,0 0 0,0 0 0,0-1 0,0 1 0,0 0 0,-1 0 0,1 0 0,0 0 0,0 0 0,0-1-1,0 1 1,0 0 0,0 0 0,0 0 0,0 0 0,0-1-2,5-29 48,-5 29-208,0 1 37,1 1 11,2 4 86,0-1-1,0 1 0,0 0 0,-1 0 0,0 1 0,0-1 0,0 0 0,-1 1 0,0-1 1,0 1-1,0-1 0,0 2 27,1 9-83,22 118-288,17 83-245,-30-171 866,-3 2-1,-2-1 0,-2 1 1,-2 30-250,-2 157 186,0-214-166,1 1-1,2-1 0,0 0 0,1 0 0,2 4-19,-3-10 55,0 1-1,-2-1 1,0 1-1,-1 13-54,0-9-21,1 1 0,2 7 21,2 45 112,-3-33 85,-2 33-197,-1-21 70,1-39-33,-1-1 0,0 1-1,-1 0 1,0 0 0,-1-1 0,0 1 0,-1-1-1,0 0 1,-1 0 0,-1 0-37,-11 26 85,14-30-54,0 0-1,-1 0 0,0 0 0,0-1 0,-1 1 1,-2 2-31,5-8 44,1 0 0,-1 1 0,1-1 0,0 1 0,0-1 1,0 1-1,0-1 0,0 1 0,1 0 0,-1 0 0,1 0-44,-5 16 37,3-17-32,2-1 7,0-1 0,0 1 0,1-1 0,-1 1 0,0-1 0,0 1 0,0-1 0,1 1 0,-1-1 0,0 1 0,1-1 0,-1 1 0,0-1 1,1 0-1,-1 1 0,1-1 0,-1 0 0,1 1 0,-1-1 0,1 0-12,13 9-10,-13-9 0,0 1 1,1 0 0,-1-1 0,0 1-1,1 0 1,-1 0 0,0 0 0,0 0-1,0 0 1,0 0 0,0 0 9,1 0-17,-1 0 1,0 0 0,1 0 0,-1 0-1,1 0 1,-1-1 0,1 1-1,-1 0 1,1-1 0,0 1-1,-1-1 1,1 0 0,0 1 0,-1-1-1,1 0 1,0 0 0,-1 0-1,2 0 17,-2-1 102,7 0 618,-1-4-486,-7 5-238,1 0 0,-1 0 0,0-1 0,0 1 0,0 0 0,0 0 0,0 0 0,1 0 0,-1 0 0,0 0 0,0-1-1,0 1 1,0 0 0,0 0 0,0 0 0,0-1 0,0 1 0,0 0 0,0 0 0,0 0 0,0 0 0,0-1 0,0 1 0,0 0 0,0 0 0,0 0 0,0-1 0,0 1 0,0 0-1,0 0 1,0 0 0,0 0 0,0-1 0,0 1 4,0-3 10,0 2-9,0 0-1,1 0 1,-1 0-1,0 1 1,1-1-1,-1 0 1,1 0-1,-1 0 0,1 0 1,-1 1-1,1-1 1,0 0-1,-1 1 1,1-1-1,0 0 1,0 1-1,7-11-93,-7 9 59,-1-1 0,1 0 0,0 0 1,-1 0-1,0 0 0,1 0 0,-1 1 0,0-1 0,-1 0 0,1 0 0,0 0 1,-1 0-1,0 0 0,0 0 34,-16-41-1792,12 31 591,-5-12-383,-5-15-1354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24.07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1056,'13'7'597,"-11"-6"-544,0 0 1,0 0-1,-1 0 0,1 0 0,0-1 1,0 1-1,0 0 0,2-1-53,12 6 262,-11-4-210,0 1-1,0 0 0,0 0 0,-1 0 1,1 1-1,-1-1 0,0 1 1,0 0-1,0 0 0,-1 1 0,1-1 1,-1 1-1,0 0 0,0 0 0,-1 0 1,1 0-1,-1 0 0,0 0 1,-1 1-1,1-1 0,-1 1 0,0-1 1,-1 1-1,1 0 0,-1-1 1,0 2-52,-1 57 1088,-6 46-1088,4-70 341,2 0 1,1 3-342,1 6-1745,-3 1 1745,-1-30-1909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3:43:08.9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23 992,'1'-1'160,"0"-1"0,0 1 0,0 0 0,0 0 0,1-1 0,-1 1 0,0 0 0,1 0 0,-1 0 0,0 0 0,1 0 0,-1 1 0,1-1 0,-1 0-160,10-5 1653,-10 6-1157,-1 0 245,0 0-229,1-1 624,-5 6-351,2-2-716,-3 6 144,0 0 0,1 1 1,0-1-1,0 1 1,-1 7-214,-2 4 63,-9 32 669,-6 34-732,16-63 15,-22 59 220,24-73-107,0 1 1,0 0-1,-1-1 1,0 0-1,-1 0 1,-3 4-129,-9 15 189,16-26-184,-1 1 0,0-1 1,-1 0-1,1 0 0,0 0 1,-2 0-6,4-3-43,1 0 43,8-4 235,-7 3-235,0 0 0,0-1 0,-1 1 1,1-1-1,0 1 0,0-1 0,-1 1 1,1-1-1,-1 0 0,1 1 0,-1-1 1,0-1-1,5-15 39,1 3-42,-2-1-1,1 0 0,-2 0 1,0 0-1,-1-1 1,-1-6 3,6-33 219,0-15-11,-5 43-192,1 0 0,2-1-16,1 7-73,-5 18 76,1 1 0,-1-1-1,0 0 1,-1 0 0,1 0 0,-1 0-1,0-1-2,0 3 10,1 0-1,-1 0 0,0 0 0,0 0 1,1 0-1,-1 0 0,1 0 0,0 0 0,0 0 1,0 0-1,0 0 0,0 1 0,0-1 1,0 0-1,1 0-9,-2 2-3,0 0-1,0 0 1,0 0-1,0-1 1,0 1 0,1 0-1,-1 0 1,0 0 0,0 0-1,0 0 1,0 0-1,0 0 1,1 0 0,-1 0-1,0 0 1,0 0 0,0-1-1,0 1 1,1 0 0,-1 0-1,0 0 1,0 0-1,0 0 1,0 0 0,1 0-1,-1 0 1,0 0 0,0 1-1,0-1 1,0 0-1,1 0 1,-1 0 0,0 0-1,0 0 1,0 0 0,0 0-1,0 0 1,1 0-1,-1 0 1,0 1 0,0-1-1,0 0 4,7 9-38,3 14 138,9 32-69,-12-36-38,0 1 1,-2 0-1,0 2 7,21 78 128,-23-86-76,1-1 0,0 0 0,4 7-52,-1-1 89,1-3-20,-6-13-59,-1 0 1,1 0 0,-1 0 0,0 0 0,0 0-1,1 2-10,4 10 7,-5-13 9,-1-1-1,1 1 1,0-1-1,-1 1 1,1-1 0,-1 1-1,1-1 1,-1 1-1,0-1 1,1 1 0,-1-1-1,0 1 1,0 0-1,0-1 1,0 1 0,-1-1-1,1 1-15,0-1 36,-1 0-1,1 0 0,0-1 0,-1 1 0,1 0 1,-1 0-1,1-1 0,-1 1 0,1 0 1,-1-1-1,1 1 0,-1-1 0,0 1 1,1-1-1,-1 1 0,0-1 0,0 1 1,1-1-1,-1 0 0,0 1 0,0-1 1,0 0-1,1 1 0,-1-1 0,0 0 0,0 0 1,0 0-1,0 0 0,0 0-35,-29-1 733,24 0-530,-1 0-60,1 1-9,1-1-1,-1 0 0,0 0 1,1 0-1,-3-2-133,-27-5 144,11 4-997,21 3 1424,-1 1-4206,11 5-2512,15 2 2793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41.6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484 732 832,'10'-15'1069,"-9"14"-881,0 0 0,0 0 1,0 0-1,0-1 0,0 1 0,-1 0 0,1-1 0,0 1 0,-1 0 0,1-1 0,-1 1 0,1-1 0,-1 1 0,0-1 0,0 1 0,1-1 1,-1-1-189,0 0 152,0 1 0,-1-1 0,1 0 0,0 0 0,-1 0 1,1 1-1,-1-1 0,0 0 0,0 1 0,0-1-152,0 2 35,1 0 0,-1 0-1,0 0 1,1 0 0,-1 0-1,0 1 1,0-1 0,1 0 0,-1 1-1,0-1 1,0 0 0,0 1-1,0-1 1,0 1 0,0-1-1,0 1 1,0 0 0,0-1 0,0 1-1,0 0 1,0 0 0,0 0-1,0 0 1,0 0 0,-1 0-35,-63-7 1034,63 7-1009,-6 0 69,1 0 0,-1 0 0,1 1 0,-1 0-1,1 0 1,0 0 0,-1 1 0,1 0 0,-1 2-94,-61 18 362,47-13-241,1 1-1,1 1 1,0 1-1,0 1 0,-4 5-120,13-9 55,0 1 0,1 0-1,0 1 1,0 0-1,1 0 1,1 1-1,0 0 1,0 1 0,1 1-55,-1 1 35,1 1 1,1 1 0,0-1 0,1 1-1,1 0 1,1 1 0,0-1 0,1 3-36,2-13-1,-1 0 0,1 1 0,1-1 0,-1 0 0,1 0 0,0 0 0,1 0 0,0-1 0,0 1 0,0 0 0,1-1 1,0 1-1,0-1 0,1 0 0,-1 0 0,1 0 0,1-1 0,-1 1 0,1-1 0,0 0 0,4 3 1,2-1 40,0 0-1,1-1 0,-1 0 0,2 0 1,-1-2-1,1 1 0,-1-2 0,1 0 0,0 0 1,0-1-1,0-1 0,1 0 0,-1 0 1,8-2-40,-16 0 57,1 1 0,-1-1 0,1 0 0,-1-1 0,0 1 0,0-1 1,1 0-1,-1 0 0,0-1 0,-1 1 0,1-1 0,0 0 0,-1-1 0,0 1 1,4-4-58,-2 1 58,-1-1 1,0 1 0,0-1 0,0 0 0,-1 0 0,0-1 0,-1 1-1,1-1 1,1-7-59,13-40 0,-3-1 0,-2 0 0,-3-1 0,-2 0 0,-1-22 0,-5-33-229,-9-58 229,-23-121-69,24 257-65,-5-9 134,6 20-74,0-3-17,5 21 31,-1-1 0,0 1 1,0 0-1,-1-1 0,-1-2 60,1 6-444,2 9 243,3 10 94,2-3 126,-1 0-1,0 0 0,-1 0 1,0 0-1,-1 8-18,2 4-1,8 54 47,7 40 52,24 162 780,-10-55-140,-27-192-660,-3-8 34,2-1 1,1 0-1,1-1 1,6 12-113,-10-29-1270,-1 0-1,0 0 1,0 0 0,0 0-1,-1 1 1,0-1 0,-1 4 1270,0-7-265,3 21-2343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46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1 1248,'-7'14'3835,"-6"10"-3217,10-19-470,0 0 0,0 1-1,-1-2 1,-1 4-148,-12 18 369,3 2-194,9-18-125,0 0 0,0 0 0,1 0 0,0 1 0,1 0 0,0 0-50,-10 73 518,-1 67-518,5 88 506,7 59 740,6-172-444,11 46-802,-10-125-105,-1-11 188,6 28-83,38 212 98,-40-225-126,7 27 307,19 54-279,-10-46 94,-19-61-59,-1-1 1,-1 1-1,-1 0 0,-1 0 1,-1 0-1,-4 24-35,-6 28 544,-13 42-544,19-100 71,-4 12 139,-1 1 1,-2-1 0,-1-1-1,-2 0 1,0-1 0,-9 11-211,7-16 208,-2 0 0,0-1 0,-19 18-208,28-33-48,-38 41-27,46-49-108,1 1 1,-1 0-1,0-1 1,0 1-1,1-1 0,-1 1 1,0-1-1,0 1 1,0-1-1,1 0 0,-1 1 1,0-1-1,0 0 1,0 0-1,0 1 0,0-1 1,0 0-1,0 0 1,0 0-1,1 0 0,-1 0 183,-3 0-3786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47.3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61 1248,'0'-1'25,"0"0"-1,0 0 1,0 1-1,0-1 1,0 0 0,0 0-1,0 0 1,0 0 0,0 0-1,0 0 1,0 1-1,0-1 1,-1 0 0,1 0-1,0 0 1,-1 0 0,1 1-1,0-1 1,-1 0-1,1 0 1,-1 1 0,1-1-1,-1 0-24,-3-5 111,3 5 252,1-1-227,0 1 117,0 0-1,1-1 0,-1 1 0,0 0 1,0-1-1,0 1 0,0 0 0,-1-1 0,1 1 1,0 0-1,-1 0 0,1-1 0,-1 1 1,1 0-1,-1 0 0,1 0 0,-1 0 1,0-1-1,1 1 0,-1 0 0,0 0 1,0 0-1,0 0 0,0 1 0,-1-2-252,1 1 267,1 1-43,0 0 197,0 0-90,0 0 112,-3 1 431,17 3-700,1-1-1,-1-1 1,1 0-1,7-1-173,35 5 613,-14 2 242,0-2 0,0-2 0,11-2-855,-54-2-11,1 0 1,-1 0-1,0 0 0,0 0 0,0 0 0,0 0 1,0 0-1,0 0 0,1 0 0,-1 0 0,0 0 1,0 0-1,0 0 0,0 0 0,0 0 0,1 0 1,-1 0-1,0 0 0,0 0 0,0 0 0,0 0 1,0 0-1,0 0 0,1 0 0,-1 0 0,0 0 1,0 0-1,0-1 0,0 1 0,0 0 0,0 0 1,0 0-1,0 0 0,0 0 0,1 0 0,-1 0 1,0 0-1,0-1 0,0 1 0,0 0 0,0 0 1,0 0-1,0 0 0,0 0 0,0 0 0,0-1 11,-8-1-2495,0 2 1199,5-1 564,0 1-1,-1 0 1,1 0 0,0 1-1,-1-1 1,-2 1 732,-6 6-3472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4:48.3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4 289 2816,'0'-1'70,"-1"1"-1,1 0 1,0-1 0,0 1 0,-1-1 0,1 1-1,0 0 1,-1-1 0,1 1 0,0-1 0,0 1-1,0-1 1,0 1 0,0 0 0,-1-1 0,1 1-1,0-1 1,0 1 0,0-1 0,0 1-1,0-1 1,0 1 0,0-1 0,1 1 0,-1-1-1,0 1 1,0-1 0,0 1 0,0-1 0,1 1-70,2-11 583,2-7 36,1 0 0,1 0 1,1 0-1,6-8-619,12-19 707,3-2-707,-23 39 21,0 0 1,0 0-1,0 0 0,1 1 0,0 0 1,7-6-22,-12 12 5,0-1 0,0 0 0,1 1 0,-1 0 0,0 0 1,1 0-1,-1 0 0,0 0 0,1 0 0,-1 0 0,1 1 1,0-1-1,-1 1 0,1 0 0,-1 0 0,1 0 0,0 0 0,-1 0 1,1 0-1,-1 1 0,1-1 0,-1 1 0,1 0 0,-1 0 1,1 0-1,-1 0 0,0 0 0,1 1-5,14 10 68,-1 0-1,-1 1 1,0 1-1,10 12-67,-14-12 77,1-2 0,1 0-1,0 0 1,1-1 0,0-1 0,12 6-77,-14-10 284,0 0-1,1-1 1,10 2-284,-16-5 26,0-1 1,0 1-1,-1-1 0,1-1 0,0 1 1,0-1-1,0 0 0,2-1-26,-6 0 12,-1 1-1,1 0 1,-1-1-1,0 0 1,1 1 0,-1-1-1,0 0 1,1 0-1,-1-1 1,0 1 0,0 0-1,1-1-11,-2 1-4,0 0 1,-1 0-1,1 0 0,0-1 1,0 1-1,-1 0 0,1 0 0,-1 0 1,1 0-1,-1-1 0,1 1 0,-1 0 1,0-1-1,0 1 0,1 0 0,-1-1 1,0 1-1,0 0 0,0-1 1,-1 1-1,1 0 0,0 0 0,0-1 4,-1-2-15,-1 0 0,1-1 0,0 1 0,-1 0 0,0 0 0,0 0 0,0 1 0,0-1 0,-1 0-1,0 1 1,1-1 0,-1 1 0,-1 0 0,1 0 0,0 0 0,-1 1 0,1-1 0,-1 1 0,-2-2 15,0 1-1,0 0 1,0 1-1,0 0 0,-1 0 1,1 0-1,-1 1 1,1-1-1,-1 2 1,1-1-1,-1 1 1,1 0-1,-7 1 1,4 0-20,1 1 0,-1 0 0,0 1 1,1 0-1,-1 0 0,1 1 0,-7 3 20,2 2 77,-1-1 1,1 1-1,1 1 1,-2 2-78,1 1 173,1 0-1,0 1 1,-1 3-173,5-6 217,-1 1-1,-1-2 0,0 1 0,0-1 1,-6 3-217,15-12 20,0-1 0,0 1 0,1-1 1,-1 1-1,0-1 0,0 1 0,0-1 1,0 0-1,0 1 0,-1-1 0,1 0 1,0 0-1,0 0 0,0 0 0,0 0 1,0 0-1,0 0 0,0 0 1,0 0-1,0-1 0,-1 1-20,-20-12-731,5 2-643,-15-1-2146,19 7-192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4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1312,'3'-4'361,"-3"4"-212,0-1-1,1 1 1,-1 0-1,0 0 1,0-1-1,0 1 1,1 0 0,-1 0-1,0-1 1,0 1-1,1 0 1,-1 0-1,0 0 1,0-1 0,1 1-1,-1 0 1,0 0-1,1 0 1,-1 0-1,0 0 1,0 0 0,1-1-1,-1 1 1,0 0-1,1 0 1,-1 0-1,0 0 1,1 0 0,-1 0-1,0 0 1,1 1-1,-1-1 1,1 0-149,4-1 92,1 0-1,-1 0 1,0 0 0,1-1-1,-1 0 1,0 0 0,0 0 0,1-1-92,11-5 103,9 0 22,1 0 1,0 2-1,12-1-125,83-8 457,-79 10-298,72-5 1436,54 4-1595,-133 4-234,-17-3-2679,-17 4 1255,-2 1-1137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45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2976,'1'-1'474,"0"0"1,0 1-1,1-1 1,-1 1-1,0-1 1,1 1-1,-1-1 1,1 1-1,-1 0 1,0 0-1,2 0-474,28 4 956,-26-3-933,1 0-1,-1-1 1,0 1 0,5-1-23,101-12 404,8-1-178,162-10 680,-232 16-791,-20 3-826,0 2 1,5 0 710,-20 2-2848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48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1351 1824,'-18'-19'4053,"17"17"-3944,0 0-1,-1 0 0,1 0 1,0 0-1,1 0 0,-1-1 1,0 1-1,0 0 1,1 0-1,-1-1 0,1 1 1,0 0-1,0 0 1,0-1-1,0 1 0,0 0 1,0-1-1,1 1 1,-1 0-1,1-2-108,1-3 53,0 1 0,0 0 0,1 0 0,0 1 0,0-1 0,0 0 0,1 1-53,37-52 461,-12 17 54,4-9-515,48-93 356,-34 55 61,27-32-417,20-13 592,-77 108-555,-1 0 1,-2-2-1,3-7-37,33-82 187,-25 55-1,-19 48-200,12-30-10,1 0 0,3 1 0,16-22 24,-31 53-13,1-1-1,0 1 0,0 1 0,1-1 0,0 1 0,1 1 1,0 0-1,0 0 0,1 1 0,-1 1 0,2-1 0,-1 2 1,1 0-1,0 0 0,5-1 14,-11 5-21,0-1 0,0 1 1,0 1-1,1-1 0,-1 1 0,0 0 1,0 1-1,1-1 0,-1 1 0,0 0 1,0 1-1,0-1 0,0 1 0,0 1 1,0-1-1,0 1 0,-1 0 0,0 0 1,1 0-1,-1 1 0,0 0 0,0 0 0,-1 0 1,0 1-1,1 0 0,-1 0 0,-1 0 1,1 0 20,5 9 103,0 0 0,-1 1-1,-1 0 1,0 0 0,-1 1 0,-1-1 0,0 1 0,-1 1 0,-1-1 0,0 8-103,-2-15 58,0-1 0,-1 1 0,0 0 1,-1-1-1,0 1 0,0 0 0,-1-1 0,0 1 0,0-1 1,-1 0-1,0 0 0,0 0 0,-1 0 0,0 0 0,-1-1 0,1 0 1,-2 0-1,1 0 0,-1 0 0,0-1 0,-1 1-58,-3 1 82,0-1-1,-1 0 1,0-1-1,0 0 1,-1 0-1,0-1 1,0-1-1,0 0 0,-6 1-81,-11 1 229,0-1-1,0-1 1,-18 0-229,10-4 65,1-1 1,-1-3-1,1 0 0,-20-6-65,-30-13-794,73 24-626,13-1 1364,0 0 0,0 1 0,-1-1 0,1 0 0,0 0 0,0 0 0,0 1 0,0-1 0,0 0 0,0 0 0,0 1 0,0-1 0,0 0-1,0 0 1,0 0 0,0 1 0,1-1 0,-1 0 0,0 0 0,0 0 0,0 1 0,0-1 0,0 0 0,0 0 0,0 0 0,1 1 0,-1-1 0,0 0 0,0 0 0,0 0 0,0 0 0,1 0 0,-1 1 0,0-1 0,0 0 0,0 0 0,1 0 0,-1 0 0,0 0 0,0 0 0,0 0-1,1 0 1,-1 0 0,0 0 0,0 0 56,13 10-2330,-11-8 2026,0-1 1,0 1-1,0-1 0,0 1 1,1-1-1,-1 0 1,0 0-1,1 0 1,-1 0-1,0 0 0,1-1 1,-1 1-1,2-1 304,32 2-1909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49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14 2656,'6'-10'662,"-6"6"49,-6 6 1057,0 3-1446,0 0 0,0 0 0,1 0 0,0 1 0,0 0 0,0 0 0,1 1-322,-10 10 199,-81 87 671,60-67-561,-10 10-66,12-13-137,-18 24-106,40-44-19,1 0 0,1 1 0,0 0 0,1 1 0,1 0 0,-2 6 19,-7 26 39,2 1 1,2 0-1,3 1 1,2 0-1,-1 38-39,8-70 2,1 0 0,0 0 0,1 0 1,1 0-1,1 0 0,1 0 0,0-1 0,1 0 0,1 1-2,2 3 84,1-1 0,1-1 1,1 0-1,1 0 0,0-1 0,1-1 0,3 2-84,-14-16-290,1 1-1,-1-1 1,1 0 0,-1 0-1,1 0 1,0-1-1,0 1 1,0-1 0,3 1 290,6-1-1200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49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4224,'-2'-5'378,"-5"-16"696,7 20-1019,0 0 0,0 0-1,-1 0 1,1 0 0,0 0 0,0 1-1,0-1 1,0 0 0,0 0 0,1 0 0,-1 0-1,0 0 1,0 0 0,0 0 0,1 1 0,-1-1-1,1 0 1,-1 0 0,0 0 0,1 1-1,-1-1-54,2 0 27,-1 1 0,0 0 0,1-1-1,-1 1 1,1 0 0,-1 0-1,0 0 1,1 0 0,-1 0-1,1 0 1,-1 0 0,1 1-27,3-1 47,2 1 60,0 0 0,0 0 0,0 0-1,-1 1 1,1 0 0,-1 0-1,1 1 1,-1 0 0,0 0-1,0 1 1,0-1 0,0 1 0,-1 0-1,0 1 1,3 2-107,10 10 259,-2 1 1,0 0-1,11 18-259,-16-21 188,0 1 0,-2 1 1,0 0-1,0 0 0,-2 1 0,0 0 0,3 17-188,-1-1 138,-6-26-176,-1 1 1,0-1-1,0 1 0,0 0 0,-1 0 0,-1 0 1,1 0-1,-2 0 0,1 0 0,-2 6 38,2-2-1571,1-11-2281,7-6 1089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0T14:45:49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643 7 3328,'0'-1'78,"-1"0"-1,1 1 1,-1-1 0,1 1-1,-1 0 1,0-1 0,1 1 0,-1-1-1,0 1 1,1 0 0,-1 0-1,0-1 1,0 1 0,1 0 0,-1 0-1,0 0 1,0 0 0,0 0-1,1 0 1,-1 0 0,0 0-78,-13 9 1150,8-4-988,-15 11 910,1 1 0,1 1 1,-8 10-1073,-49 63 1514,34-39-784,-8 4-730,27-33-135,-2-1 0,0-1 0,-1-1 0,-1-2-1,-1 0 1,-23 9 135,-85 46-5018,124-69 2634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2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3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C1F6-EE4E-4DF2-BBE4-718137A235D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B561-2420-4C90-9D09-9B2365197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customXml" Target="../ink/ink233.xml"/><Relationship Id="rId18" Type="http://schemas.openxmlformats.org/officeDocument/2006/relationships/image" Target="../media/image243.png"/><Relationship Id="rId3" Type="http://schemas.openxmlformats.org/officeDocument/2006/relationships/customXml" Target="../ink/ink228.xml"/><Relationship Id="rId21" Type="http://schemas.openxmlformats.org/officeDocument/2006/relationships/customXml" Target="../ink/ink237.xml"/><Relationship Id="rId7" Type="http://schemas.openxmlformats.org/officeDocument/2006/relationships/customXml" Target="../ink/ink230.xml"/><Relationship Id="rId12" Type="http://schemas.openxmlformats.org/officeDocument/2006/relationships/image" Target="../media/image240.png"/><Relationship Id="rId17" Type="http://schemas.openxmlformats.org/officeDocument/2006/relationships/customXml" Target="../ink/ink235.xml"/><Relationship Id="rId2" Type="http://schemas.openxmlformats.org/officeDocument/2006/relationships/image" Target="../media/image235.png"/><Relationship Id="rId16" Type="http://schemas.openxmlformats.org/officeDocument/2006/relationships/image" Target="../media/image242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customXml" Target="../ink/ink232.xml"/><Relationship Id="rId24" Type="http://schemas.openxmlformats.org/officeDocument/2006/relationships/image" Target="../media/image246.png"/><Relationship Id="rId5" Type="http://schemas.openxmlformats.org/officeDocument/2006/relationships/customXml" Target="../ink/ink229.xml"/><Relationship Id="rId15" Type="http://schemas.openxmlformats.org/officeDocument/2006/relationships/customXml" Target="../ink/ink234.xml"/><Relationship Id="rId23" Type="http://schemas.openxmlformats.org/officeDocument/2006/relationships/customXml" Target="../ink/ink238.xml"/><Relationship Id="rId10" Type="http://schemas.openxmlformats.org/officeDocument/2006/relationships/image" Target="../media/image239.png"/><Relationship Id="rId19" Type="http://schemas.openxmlformats.org/officeDocument/2006/relationships/customXml" Target="../ink/ink236.xml"/><Relationship Id="rId4" Type="http://schemas.openxmlformats.org/officeDocument/2006/relationships/image" Target="../media/image236.png"/><Relationship Id="rId9" Type="http://schemas.openxmlformats.org/officeDocument/2006/relationships/customXml" Target="../ink/ink231.xml"/><Relationship Id="rId14" Type="http://schemas.openxmlformats.org/officeDocument/2006/relationships/image" Target="../media/image241.png"/><Relationship Id="rId22" Type="http://schemas.openxmlformats.org/officeDocument/2006/relationships/image" Target="../media/image2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customXml" Target="../ink/ink239.xml"/><Relationship Id="rId7" Type="http://schemas.openxmlformats.org/officeDocument/2006/relationships/customXml" Target="../ink/ink241.xml"/><Relationship Id="rId12" Type="http://schemas.openxmlformats.org/officeDocument/2006/relationships/image" Target="../media/image252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customXml" Target="../ink/ink243.xml"/><Relationship Id="rId5" Type="http://schemas.openxmlformats.org/officeDocument/2006/relationships/customXml" Target="../ink/ink240.xml"/><Relationship Id="rId10" Type="http://schemas.openxmlformats.org/officeDocument/2006/relationships/image" Target="../media/image251.png"/><Relationship Id="rId4" Type="http://schemas.openxmlformats.org/officeDocument/2006/relationships/image" Target="../media/image248.png"/><Relationship Id="rId9" Type="http://schemas.openxmlformats.org/officeDocument/2006/relationships/customXml" Target="../ink/ink2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4.xml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customXml" Target="../ink/ink245.xml"/><Relationship Id="rId4" Type="http://schemas.openxmlformats.org/officeDocument/2006/relationships/image" Target="../media/image2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customXml" Target="../ink/ink247.xml"/><Relationship Id="rId4" Type="http://schemas.openxmlformats.org/officeDocument/2006/relationships/image" Target="../media/image2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3.xml"/><Relationship Id="rId18" Type="http://schemas.openxmlformats.org/officeDocument/2006/relationships/image" Target="../media/image268.png"/><Relationship Id="rId26" Type="http://schemas.openxmlformats.org/officeDocument/2006/relationships/image" Target="../media/image272.png"/><Relationship Id="rId39" Type="http://schemas.openxmlformats.org/officeDocument/2006/relationships/customXml" Target="../ink/ink266.xml"/><Relationship Id="rId21" Type="http://schemas.openxmlformats.org/officeDocument/2006/relationships/customXml" Target="../ink/ink257.xml"/><Relationship Id="rId34" Type="http://schemas.openxmlformats.org/officeDocument/2006/relationships/image" Target="../media/image276.png"/><Relationship Id="rId42" Type="http://schemas.openxmlformats.org/officeDocument/2006/relationships/image" Target="../media/image280.png"/><Relationship Id="rId47" Type="http://schemas.openxmlformats.org/officeDocument/2006/relationships/customXml" Target="../ink/ink270.xml"/><Relationship Id="rId50" Type="http://schemas.openxmlformats.org/officeDocument/2006/relationships/image" Target="../media/image284.png"/><Relationship Id="rId55" Type="http://schemas.openxmlformats.org/officeDocument/2006/relationships/customXml" Target="../ink/ink274.xml"/><Relationship Id="rId63" Type="http://schemas.openxmlformats.org/officeDocument/2006/relationships/customXml" Target="../ink/ink278.xml"/><Relationship Id="rId68" Type="http://schemas.openxmlformats.org/officeDocument/2006/relationships/image" Target="../media/image293.png"/><Relationship Id="rId7" Type="http://schemas.openxmlformats.org/officeDocument/2006/relationships/customXml" Target="../ink/ink250.xml"/><Relationship Id="rId2" Type="http://schemas.openxmlformats.org/officeDocument/2006/relationships/image" Target="../media/image260.png"/><Relationship Id="rId16" Type="http://schemas.openxmlformats.org/officeDocument/2006/relationships/image" Target="../media/image267.png"/><Relationship Id="rId29" Type="http://schemas.openxmlformats.org/officeDocument/2006/relationships/customXml" Target="../ink/ink2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customXml" Target="../ink/ink252.xml"/><Relationship Id="rId24" Type="http://schemas.openxmlformats.org/officeDocument/2006/relationships/image" Target="../media/image271.png"/><Relationship Id="rId32" Type="http://schemas.openxmlformats.org/officeDocument/2006/relationships/image" Target="../media/image275.png"/><Relationship Id="rId37" Type="http://schemas.openxmlformats.org/officeDocument/2006/relationships/customXml" Target="../ink/ink265.xml"/><Relationship Id="rId40" Type="http://schemas.openxmlformats.org/officeDocument/2006/relationships/image" Target="../media/image279.png"/><Relationship Id="rId45" Type="http://schemas.openxmlformats.org/officeDocument/2006/relationships/customXml" Target="../ink/ink269.xml"/><Relationship Id="rId53" Type="http://schemas.openxmlformats.org/officeDocument/2006/relationships/customXml" Target="../ink/ink273.xml"/><Relationship Id="rId58" Type="http://schemas.openxmlformats.org/officeDocument/2006/relationships/image" Target="../media/image288.png"/><Relationship Id="rId66" Type="http://schemas.openxmlformats.org/officeDocument/2006/relationships/image" Target="../media/image292.png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73.png"/><Relationship Id="rId36" Type="http://schemas.openxmlformats.org/officeDocument/2006/relationships/image" Target="../media/image277.png"/><Relationship Id="rId49" Type="http://schemas.openxmlformats.org/officeDocument/2006/relationships/customXml" Target="../ink/ink271.xml"/><Relationship Id="rId57" Type="http://schemas.openxmlformats.org/officeDocument/2006/relationships/customXml" Target="../ink/ink275.xml"/><Relationship Id="rId61" Type="http://schemas.openxmlformats.org/officeDocument/2006/relationships/customXml" Target="../ink/ink277.xml"/><Relationship Id="rId10" Type="http://schemas.openxmlformats.org/officeDocument/2006/relationships/image" Target="../media/image264.png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4" Type="http://schemas.openxmlformats.org/officeDocument/2006/relationships/image" Target="../media/image281.png"/><Relationship Id="rId52" Type="http://schemas.openxmlformats.org/officeDocument/2006/relationships/image" Target="../media/image285.png"/><Relationship Id="rId60" Type="http://schemas.openxmlformats.org/officeDocument/2006/relationships/image" Target="../media/image289.png"/><Relationship Id="rId65" Type="http://schemas.openxmlformats.org/officeDocument/2006/relationships/customXml" Target="../ink/ink279.xml"/><Relationship Id="rId4" Type="http://schemas.openxmlformats.org/officeDocument/2006/relationships/image" Target="../media/image261.png"/><Relationship Id="rId9" Type="http://schemas.openxmlformats.org/officeDocument/2006/relationships/customXml" Target="../ink/ink251.xml"/><Relationship Id="rId14" Type="http://schemas.openxmlformats.org/officeDocument/2006/relationships/image" Target="../media/image266.png"/><Relationship Id="rId22" Type="http://schemas.openxmlformats.org/officeDocument/2006/relationships/image" Target="../media/image270.png"/><Relationship Id="rId27" Type="http://schemas.openxmlformats.org/officeDocument/2006/relationships/customXml" Target="../ink/ink260.xml"/><Relationship Id="rId30" Type="http://schemas.openxmlformats.org/officeDocument/2006/relationships/image" Target="../media/image274.png"/><Relationship Id="rId35" Type="http://schemas.openxmlformats.org/officeDocument/2006/relationships/customXml" Target="../ink/ink264.xml"/><Relationship Id="rId43" Type="http://schemas.openxmlformats.org/officeDocument/2006/relationships/customXml" Target="../ink/ink268.xml"/><Relationship Id="rId48" Type="http://schemas.openxmlformats.org/officeDocument/2006/relationships/image" Target="../media/image283.png"/><Relationship Id="rId56" Type="http://schemas.openxmlformats.org/officeDocument/2006/relationships/image" Target="../media/image287.png"/><Relationship Id="rId64" Type="http://schemas.openxmlformats.org/officeDocument/2006/relationships/image" Target="../media/image291.png"/><Relationship Id="rId69" Type="http://schemas.openxmlformats.org/officeDocument/2006/relationships/customXml" Target="../ink/ink281.xml"/><Relationship Id="rId8" Type="http://schemas.openxmlformats.org/officeDocument/2006/relationships/image" Target="../media/image263.png"/><Relationship Id="rId51" Type="http://schemas.openxmlformats.org/officeDocument/2006/relationships/customXml" Target="../ink/ink272.xml"/><Relationship Id="rId3" Type="http://schemas.openxmlformats.org/officeDocument/2006/relationships/customXml" Target="../ink/ink248.xml"/><Relationship Id="rId12" Type="http://schemas.openxmlformats.org/officeDocument/2006/relationships/image" Target="../media/image265.png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38" Type="http://schemas.openxmlformats.org/officeDocument/2006/relationships/image" Target="../media/image278.png"/><Relationship Id="rId46" Type="http://schemas.openxmlformats.org/officeDocument/2006/relationships/image" Target="../media/image282.png"/><Relationship Id="rId59" Type="http://schemas.openxmlformats.org/officeDocument/2006/relationships/customXml" Target="../ink/ink276.xml"/><Relationship Id="rId67" Type="http://schemas.openxmlformats.org/officeDocument/2006/relationships/customXml" Target="../ink/ink280.xml"/><Relationship Id="rId20" Type="http://schemas.openxmlformats.org/officeDocument/2006/relationships/image" Target="../media/image269.png"/><Relationship Id="rId41" Type="http://schemas.openxmlformats.org/officeDocument/2006/relationships/customXml" Target="../ink/ink267.xml"/><Relationship Id="rId54" Type="http://schemas.openxmlformats.org/officeDocument/2006/relationships/image" Target="../media/image286.png"/><Relationship Id="rId62" Type="http://schemas.openxmlformats.org/officeDocument/2006/relationships/image" Target="../media/image290.png"/><Relationship Id="rId70" Type="http://schemas.openxmlformats.org/officeDocument/2006/relationships/image" Target="../media/image2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13" Type="http://schemas.openxmlformats.org/officeDocument/2006/relationships/customXml" Target="../ink/ink287.xml"/><Relationship Id="rId3" Type="http://schemas.openxmlformats.org/officeDocument/2006/relationships/customXml" Target="../ink/ink282.xml"/><Relationship Id="rId7" Type="http://schemas.openxmlformats.org/officeDocument/2006/relationships/customXml" Target="../ink/ink284.xml"/><Relationship Id="rId12" Type="http://schemas.openxmlformats.org/officeDocument/2006/relationships/image" Target="../media/image300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customXml" Target="../ink/ink286.xml"/><Relationship Id="rId5" Type="http://schemas.openxmlformats.org/officeDocument/2006/relationships/customXml" Target="../ink/ink283.xml"/><Relationship Id="rId10" Type="http://schemas.openxmlformats.org/officeDocument/2006/relationships/image" Target="../media/image299.png"/><Relationship Id="rId4" Type="http://schemas.openxmlformats.org/officeDocument/2006/relationships/image" Target="../media/image296.png"/><Relationship Id="rId9" Type="http://schemas.openxmlformats.org/officeDocument/2006/relationships/customXml" Target="../ink/ink285.xml"/><Relationship Id="rId1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47" Type="http://schemas.openxmlformats.org/officeDocument/2006/relationships/customXml" Target="../ink/ink24.xml"/><Relationship Id="rId50" Type="http://schemas.openxmlformats.org/officeDocument/2006/relationships/image" Target="../media/image27.png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68" Type="http://schemas.openxmlformats.org/officeDocument/2006/relationships/image" Target="../media/image36.png"/><Relationship Id="rId7" Type="http://schemas.openxmlformats.org/officeDocument/2006/relationships/customXml" Target="../ink/ink4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9.xml"/><Relationship Id="rId40" Type="http://schemas.openxmlformats.org/officeDocument/2006/relationships/image" Target="../media/image22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31.png"/><Relationship Id="rId66" Type="http://schemas.openxmlformats.org/officeDocument/2006/relationships/image" Target="../media/image3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61" Type="http://schemas.openxmlformats.org/officeDocument/2006/relationships/customXml" Target="../ink/ink31.xml"/><Relationship Id="rId10" Type="http://schemas.openxmlformats.org/officeDocument/2006/relationships/image" Target="../media/image7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33.xml"/><Relationship Id="rId4" Type="http://schemas.openxmlformats.org/officeDocument/2006/relationships/image" Target="../media/image4.png"/><Relationship Id="rId9" Type="http://schemas.openxmlformats.org/officeDocument/2006/relationships/customXml" Target="../ink/ink5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4.xml"/><Relationship Id="rId30" Type="http://schemas.openxmlformats.org/officeDocument/2006/relationships/image" Target="../media/image17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64" Type="http://schemas.openxmlformats.org/officeDocument/2006/relationships/image" Target="../media/image34.png"/><Relationship Id="rId8" Type="http://schemas.openxmlformats.org/officeDocument/2006/relationships/image" Target="../media/image6.png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12.png"/><Relationship Id="rId41" Type="http://schemas.openxmlformats.org/officeDocument/2006/relationships/customXml" Target="../ink/ink21.xml"/><Relationship Id="rId54" Type="http://schemas.openxmlformats.org/officeDocument/2006/relationships/image" Target="../media/image29.png"/><Relationship Id="rId6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56.png"/><Relationship Id="rId21" Type="http://schemas.openxmlformats.org/officeDocument/2006/relationships/image" Target="../media/image47.png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47" Type="http://schemas.openxmlformats.org/officeDocument/2006/relationships/image" Target="../media/image60.png"/><Relationship Id="rId50" Type="http://schemas.openxmlformats.org/officeDocument/2006/relationships/customXml" Target="../ink/ink58.xml"/><Relationship Id="rId55" Type="http://schemas.openxmlformats.org/officeDocument/2006/relationships/image" Target="../media/image64.png"/><Relationship Id="rId63" Type="http://schemas.openxmlformats.org/officeDocument/2006/relationships/image" Target="../media/image6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6" Type="http://schemas.openxmlformats.org/officeDocument/2006/relationships/customXml" Target="../ink/ink41.xm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42.png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55.png"/><Relationship Id="rId40" Type="http://schemas.openxmlformats.org/officeDocument/2006/relationships/customXml" Target="../ink/ink53.xml"/><Relationship Id="rId45" Type="http://schemas.openxmlformats.org/officeDocument/2006/relationships/image" Target="../media/image59.png"/><Relationship Id="rId53" Type="http://schemas.openxmlformats.org/officeDocument/2006/relationships/image" Target="../media/image63.png"/><Relationship Id="rId58" Type="http://schemas.openxmlformats.org/officeDocument/2006/relationships/customXml" Target="../ink/ink62.xml"/><Relationship Id="rId66" Type="http://schemas.openxmlformats.org/officeDocument/2006/relationships/customXml" Target="../ink/ink66.xml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49" Type="http://schemas.openxmlformats.org/officeDocument/2006/relationships/image" Target="../media/image61.png"/><Relationship Id="rId57" Type="http://schemas.openxmlformats.org/officeDocument/2006/relationships/image" Target="../media/image65.png"/><Relationship Id="rId61" Type="http://schemas.openxmlformats.org/officeDocument/2006/relationships/image" Target="../media/image67.png"/><Relationship Id="rId10" Type="http://schemas.openxmlformats.org/officeDocument/2006/relationships/customXml" Target="../ink/ink38.xm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4" Type="http://schemas.openxmlformats.org/officeDocument/2006/relationships/customXml" Target="../ink/ink55.xml"/><Relationship Id="rId52" Type="http://schemas.openxmlformats.org/officeDocument/2006/relationships/customXml" Target="../ink/ink59.xml"/><Relationship Id="rId60" Type="http://schemas.openxmlformats.org/officeDocument/2006/relationships/customXml" Target="../ink/ink63.xml"/><Relationship Id="rId65" Type="http://schemas.openxmlformats.org/officeDocument/2006/relationships/image" Target="../media/image69.png"/><Relationship Id="rId4" Type="http://schemas.openxmlformats.org/officeDocument/2006/relationships/customXml" Target="../ink/ink35.xml"/><Relationship Id="rId9" Type="http://schemas.openxmlformats.org/officeDocument/2006/relationships/image" Target="../media/image41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50.png"/><Relationship Id="rId30" Type="http://schemas.openxmlformats.org/officeDocument/2006/relationships/customXml" Target="../ink/ink48.xml"/><Relationship Id="rId35" Type="http://schemas.openxmlformats.org/officeDocument/2006/relationships/image" Target="../media/image54.png"/><Relationship Id="rId43" Type="http://schemas.openxmlformats.org/officeDocument/2006/relationships/image" Target="../media/image58.png"/><Relationship Id="rId48" Type="http://schemas.openxmlformats.org/officeDocument/2006/relationships/customXml" Target="../ink/ink57.xml"/><Relationship Id="rId56" Type="http://schemas.openxmlformats.org/officeDocument/2006/relationships/customXml" Target="../ink/ink61.xml"/><Relationship Id="rId64" Type="http://schemas.openxmlformats.org/officeDocument/2006/relationships/customXml" Target="../ink/ink65.xml"/><Relationship Id="rId8" Type="http://schemas.openxmlformats.org/officeDocument/2006/relationships/customXml" Target="../ink/ink37.xml"/><Relationship Id="rId51" Type="http://schemas.openxmlformats.org/officeDocument/2006/relationships/image" Target="../media/image62.png"/><Relationship Id="rId3" Type="http://schemas.openxmlformats.org/officeDocument/2006/relationships/image" Target="../media/image38.png"/><Relationship Id="rId12" Type="http://schemas.openxmlformats.org/officeDocument/2006/relationships/customXml" Target="../ink/ink39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customXml" Target="../ink/ink52.xml"/><Relationship Id="rId46" Type="http://schemas.openxmlformats.org/officeDocument/2006/relationships/customXml" Target="../ink/ink56.xml"/><Relationship Id="rId59" Type="http://schemas.openxmlformats.org/officeDocument/2006/relationships/image" Target="../media/image66.png"/><Relationship Id="rId67" Type="http://schemas.openxmlformats.org/officeDocument/2006/relationships/image" Target="../media/image70.png"/><Relationship Id="rId20" Type="http://schemas.openxmlformats.org/officeDocument/2006/relationships/customXml" Target="../ink/ink43.xml"/><Relationship Id="rId41" Type="http://schemas.openxmlformats.org/officeDocument/2006/relationships/image" Target="../media/image57.png"/><Relationship Id="rId54" Type="http://schemas.openxmlformats.org/officeDocument/2006/relationships/customXml" Target="../ink/ink60.xml"/><Relationship Id="rId62" Type="http://schemas.openxmlformats.org/officeDocument/2006/relationships/customXml" Target="../ink/ink6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80.png"/><Relationship Id="rId42" Type="http://schemas.openxmlformats.org/officeDocument/2006/relationships/customXml" Target="../ink/ink87.xml"/><Relationship Id="rId63" Type="http://schemas.openxmlformats.org/officeDocument/2006/relationships/image" Target="../media/image101.png"/><Relationship Id="rId84" Type="http://schemas.openxmlformats.org/officeDocument/2006/relationships/customXml" Target="../ink/ink108.xml"/><Relationship Id="rId138" Type="http://schemas.openxmlformats.org/officeDocument/2006/relationships/customXml" Target="../ink/ink135.xml"/><Relationship Id="rId159" Type="http://schemas.openxmlformats.org/officeDocument/2006/relationships/image" Target="../media/image149.png"/><Relationship Id="rId170" Type="http://schemas.openxmlformats.org/officeDocument/2006/relationships/customXml" Target="../ink/ink151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107" Type="http://schemas.openxmlformats.org/officeDocument/2006/relationships/image" Target="../media/image123.png"/><Relationship Id="rId11" Type="http://schemas.openxmlformats.org/officeDocument/2006/relationships/image" Target="../media/image75.png"/><Relationship Id="rId32" Type="http://schemas.openxmlformats.org/officeDocument/2006/relationships/customXml" Target="../ink/ink82.xml"/><Relationship Id="rId53" Type="http://schemas.openxmlformats.org/officeDocument/2006/relationships/image" Target="../media/image96.png"/><Relationship Id="rId74" Type="http://schemas.openxmlformats.org/officeDocument/2006/relationships/customXml" Target="../ink/ink103.xml"/><Relationship Id="rId128" Type="http://schemas.openxmlformats.org/officeDocument/2006/relationships/customXml" Target="../ink/ink130.xml"/><Relationship Id="rId149" Type="http://schemas.openxmlformats.org/officeDocument/2006/relationships/image" Target="../media/image144.png"/><Relationship Id="rId5" Type="http://schemas.openxmlformats.org/officeDocument/2006/relationships/image" Target="../media/image72.png"/><Relationship Id="rId95" Type="http://schemas.openxmlformats.org/officeDocument/2006/relationships/image" Target="../media/image117.png"/><Relationship Id="rId160" Type="http://schemas.openxmlformats.org/officeDocument/2006/relationships/customXml" Target="../ink/ink146.xml"/><Relationship Id="rId181" Type="http://schemas.openxmlformats.org/officeDocument/2006/relationships/image" Target="../media/image160.png"/><Relationship Id="rId216" Type="http://schemas.openxmlformats.org/officeDocument/2006/relationships/customXml" Target="../ink/ink174.xml"/><Relationship Id="rId211" Type="http://schemas.openxmlformats.org/officeDocument/2006/relationships/image" Target="../media/image175.png"/><Relationship Id="rId22" Type="http://schemas.openxmlformats.org/officeDocument/2006/relationships/customXml" Target="../ink/ink77.xml"/><Relationship Id="rId27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customXml" Target="../ink/ink90.xml"/><Relationship Id="rId64" Type="http://schemas.openxmlformats.org/officeDocument/2006/relationships/customXml" Target="../ink/ink98.xml"/><Relationship Id="rId69" Type="http://schemas.openxmlformats.org/officeDocument/2006/relationships/image" Target="../media/image104.png"/><Relationship Id="rId113" Type="http://schemas.openxmlformats.org/officeDocument/2006/relationships/image" Target="../media/image126.png"/><Relationship Id="rId118" Type="http://schemas.openxmlformats.org/officeDocument/2006/relationships/customXml" Target="../ink/ink125.xml"/><Relationship Id="rId134" Type="http://schemas.openxmlformats.org/officeDocument/2006/relationships/customXml" Target="../ink/ink133.xml"/><Relationship Id="rId139" Type="http://schemas.openxmlformats.org/officeDocument/2006/relationships/image" Target="../media/image139.png"/><Relationship Id="rId80" Type="http://schemas.openxmlformats.org/officeDocument/2006/relationships/customXml" Target="../ink/ink106.xml"/><Relationship Id="rId85" Type="http://schemas.openxmlformats.org/officeDocument/2006/relationships/image" Target="../media/image112.png"/><Relationship Id="rId150" Type="http://schemas.openxmlformats.org/officeDocument/2006/relationships/customXml" Target="../ink/ink141.xml"/><Relationship Id="rId155" Type="http://schemas.openxmlformats.org/officeDocument/2006/relationships/image" Target="../media/image147.png"/><Relationship Id="rId171" Type="http://schemas.openxmlformats.org/officeDocument/2006/relationships/image" Target="../media/image155.png"/><Relationship Id="rId176" Type="http://schemas.openxmlformats.org/officeDocument/2006/relationships/customXml" Target="../ink/ink154.xml"/><Relationship Id="rId192" Type="http://schemas.openxmlformats.org/officeDocument/2006/relationships/customXml" Target="../ink/ink162.xml"/><Relationship Id="rId197" Type="http://schemas.openxmlformats.org/officeDocument/2006/relationships/image" Target="../media/image168.png"/><Relationship Id="rId206" Type="http://schemas.openxmlformats.org/officeDocument/2006/relationships/customXml" Target="../ink/ink169.xml"/><Relationship Id="rId201" Type="http://schemas.openxmlformats.org/officeDocument/2006/relationships/image" Target="../media/image170.png"/><Relationship Id="rId222" Type="http://schemas.openxmlformats.org/officeDocument/2006/relationships/customXml" Target="../ink/ink177.xml"/><Relationship Id="rId12" Type="http://schemas.openxmlformats.org/officeDocument/2006/relationships/customXml" Target="../ink/ink72.xml"/><Relationship Id="rId17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customXml" Target="../ink/ink85.xml"/><Relationship Id="rId59" Type="http://schemas.openxmlformats.org/officeDocument/2006/relationships/image" Target="../media/image99.png"/><Relationship Id="rId103" Type="http://schemas.openxmlformats.org/officeDocument/2006/relationships/image" Target="../media/image121.png"/><Relationship Id="rId108" Type="http://schemas.openxmlformats.org/officeDocument/2006/relationships/customXml" Target="../ink/ink120.xml"/><Relationship Id="rId124" Type="http://schemas.openxmlformats.org/officeDocument/2006/relationships/customXml" Target="../ink/ink128.xml"/><Relationship Id="rId129" Type="http://schemas.openxmlformats.org/officeDocument/2006/relationships/image" Target="../media/image134.png"/><Relationship Id="rId54" Type="http://schemas.openxmlformats.org/officeDocument/2006/relationships/customXml" Target="../ink/ink93.xml"/><Relationship Id="rId70" Type="http://schemas.openxmlformats.org/officeDocument/2006/relationships/customXml" Target="../ink/ink101.xml"/><Relationship Id="rId75" Type="http://schemas.openxmlformats.org/officeDocument/2006/relationships/image" Target="../media/image107.png"/><Relationship Id="rId91" Type="http://schemas.openxmlformats.org/officeDocument/2006/relationships/image" Target="../media/image115.png"/><Relationship Id="rId96" Type="http://schemas.openxmlformats.org/officeDocument/2006/relationships/customXml" Target="../ink/ink114.xml"/><Relationship Id="rId140" Type="http://schemas.openxmlformats.org/officeDocument/2006/relationships/customXml" Target="../ink/ink136.xml"/><Relationship Id="rId145" Type="http://schemas.openxmlformats.org/officeDocument/2006/relationships/image" Target="../media/image142.png"/><Relationship Id="rId161" Type="http://schemas.openxmlformats.org/officeDocument/2006/relationships/image" Target="../media/image150.png"/><Relationship Id="rId166" Type="http://schemas.openxmlformats.org/officeDocument/2006/relationships/customXml" Target="../ink/ink149.xml"/><Relationship Id="rId182" Type="http://schemas.openxmlformats.org/officeDocument/2006/relationships/customXml" Target="../ink/ink157.xml"/><Relationship Id="rId187" Type="http://schemas.openxmlformats.org/officeDocument/2006/relationships/image" Target="../media/image163.png"/><Relationship Id="rId217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212" Type="http://schemas.openxmlformats.org/officeDocument/2006/relationships/customXml" Target="../ink/ink172.xml"/><Relationship Id="rId23" Type="http://schemas.openxmlformats.org/officeDocument/2006/relationships/image" Target="../media/image81.png"/><Relationship Id="rId28" Type="http://schemas.openxmlformats.org/officeDocument/2006/relationships/customXml" Target="../ink/ink80.xml"/><Relationship Id="rId49" Type="http://schemas.openxmlformats.org/officeDocument/2006/relationships/image" Target="../media/image94.png"/><Relationship Id="rId114" Type="http://schemas.openxmlformats.org/officeDocument/2006/relationships/customXml" Target="../ink/ink123.xml"/><Relationship Id="rId119" Type="http://schemas.openxmlformats.org/officeDocument/2006/relationships/image" Target="../media/image129.png"/><Relationship Id="rId44" Type="http://schemas.openxmlformats.org/officeDocument/2006/relationships/customXml" Target="../ink/ink88.xml"/><Relationship Id="rId60" Type="http://schemas.openxmlformats.org/officeDocument/2006/relationships/customXml" Target="../ink/ink96.xml"/><Relationship Id="rId65" Type="http://schemas.openxmlformats.org/officeDocument/2006/relationships/image" Target="../media/image102.png"/><Relationship Id="rId81" Type="http://schemas.openxmlformats.org/officeDocument/2006/relationships/image" Target="../media/image110.png"/><Relationship Id="rId86" Type="http://schemas.openxmlformats.org/officeDocument/2006/relationships/customXml" Target="../ink/ink109.xml"/><Relationship Id="rId130" Type="http://schemas.openxmlformats.org/officeDocument/2006/relationships/customXml" Target="../ink/ink131.xml"/><Relationship Id="rId135" Type="http://schemas.openxmlformats.org/officeDocument/2006/relationships/image" Target="../media/image137.png"/><Relationship Id="rId151" Type="http://schemas.openxmlformats.org/officeDocument/2006/relationships/image" Target="../media/image145.png"/><Relationship Id="rId156" Type="http://schemas.openxmlformats.org/officeDocument/2006/relationships/customXml" Target="../ink/ink144.xml"/><Relationship Id="rId177" Type="http://schemas.openxmlformats.org/officeDocument/2006/relationships/image" Target="../media/image158.png"/><Relationship Id="rId198" Type="http://schemas.openxmlformats.org/officeDocument/2006/relationships/customXml" Target="../ink/ink165.xml"/><Relationship Id="rId172" Type="http://schemas.openxmlformats.org/officeDocument/2006/relationships/customXml" Target="../ink/ink152.xml"/><Relationship Id="rId193" Type="http://schemas.openxmlformats.org/officeDocument/2006/relationships/image" Target="../media/image166.png"/><Relationship Id="rId202" Type="http://schemas.openxmlformats.org/officeDocument/2006/relationships/customXml" Target="../ink/ink167.xml"/><Relationship Id="rId207" Type="http://schemas.openxmlformats.org/officeDocument/2006/relationships/image" Target="../media/image173.png"/><Relationship Id="rId223" Type="http://schemas.openxmlformats.org/officeDocument/2006/relationships/image" Target="../media/image181.png"/><Relationship Id="rId13" Type="http://schemas.openxmlformats.org/officeDocument/2006/relationships/image" Target="../media/image76.png"/><Relationship Id="rId18" Type="http://schemas.openxmlformats.org/officeDocument/2006/relationships/customXml" Target="../ink/ink75.xml"/><Relationship Id="rId39" Type="http://schemas.openxmlformats.org/officeDocument/2006/relationships/image" Target="../media/image89.png"/><Relationship Id="rId109" Type="http://schemas.openxmlformats.org/officeDocument/2006/relationships/image" Target="../media/image124.png"/><Relationship Id="rId34" Type="http://schemas.openxmlformats.org/officeDocument/2006/relationships/customXml" Target="../ink/ink83.xml"/><Relationship Id="rId50" Type="http://schemas.openxmlformats.org/officeDocument/2006/relationships/customXml" Target="../ink/ink91.xml"/><Relationship Id="rId55" Type="http://schemas.openxmlformats.org/officeDocument/2006/relationships/image" Target="../media/image97.png"/><Relationship Id="rId76" Type="http://schemas.openxmlformats.org/officeDocument/2006/relationships/customXml" Target="../ink/ink104.xml"/><Relationship Id="rId97" Type="http://schemas.openxmlformats.org/officeDocument/2006/relationships/image" Target="../media/image118.png"/><Relationship Id="rId104" Type="http://schemas.openxmlformats.org/officeDocument/2006/relationships/customXml" Target="../ink/ink118.xml"/><Relationship Id="rId120" Type="http://schemas.openxmlformats.org/officeDocument/2006/relationships/customXml" Target="../ink/ink126.xml"/><Relationship Id="rId125" Type="http://schemas.openxmlformats.org/officeDocument/2006/relationships/image" Target="../media/image132.png"/><Relationship Id="rId141" Type="http://schemas.openxmlformats.org/officeDocument/2006/relationships/image" Target="../media/image140.png"/><Relationship Id="rId146" Type="http://schemas.openxmlformats.org/officeDocument/2006/relationships/customXml" Target="../ink/ink139.xml"/><Relationship Id="rId167" Type="http://schemas.openxmlformats.org/officeDocument/2006/relationships/image" Target="../media/image153.png"/><Relationship Id="rId188" Type="http://schemas.openxmlformats.org/officeDocument/2006/relationships/customXml" Target="../ink/ink160.xml"/><Relationship Id="rId7" Type="http://schemas.openxmlformats.org/officeDocument/2006/relationships/image" Target="../media/image73.png"/><Relationship Id="rId71" Type="http://schemas.openxmlformats.org/officeDocument/2006/relationships/image" Target="../media/image105.png"/><Relationship Id="rId92" Type="http://schemas.openxmlformats.org/officeDocument/2006/relationships/customXml" Target="../ink/ink112.xml"/><Relationship Id="rId162" Type="http://schemas.openxmlformats.org/officeDocument/2006/relationships/customXml" Target="../ink/ink147.xml"/><Relationship Id="rId183" Type="http://schemas.openxmlformats.org/officeDocument/2006/relationships/image" Target="../media/image161.png"/><Relationship Id="rId213" Type="http://schemas.openxmlformats.org/officeDocument/2006/relationships/image" Target="../media/image176.png"/><Relationship Id="rId218" Type="http://schemas.openxmlformats.org/officeDocument/2006/relationships/customXml" Target="../ink/ink175.xml"/><Relationship Id="rId2" Type="http://schemas.openxmlformats.org/officeDocument/2006/relationships/customXml" Target="../ink/ink67.xml"/><Relationship Id="rId29" Type="http://schemas.openxmlformats.org/officeDocument/2006/relationships/image" Target="../media/image84.png"/><Relationship Id="rId24" Type="http://schemas.openxmlformats.org/officeDocument/2006/relationships/customXml" Target="../ink/ink78.xml"/><Relationship Id="rId40" Type="http://schemas.openxmlformats.org/officeDocument/2006/relationships/customXml" Target="../ink/ink86.xml"/><Relationship Id="rId45" Type="http://schemas.openxmlformats.org/officeDocument/2006/relationships/image" Target="../media/image92.png"/><Relationship Id="rId66" Type="http://schemas.openxmlformats.org/officeDocument/2006/relationships/customXml" Target="../ink/ink99.xml"/><Relationship Id="rId87" Type="http://schemas.openxmlformats.org/officeDocument/2006/relationships/image" Target="../media/image113.png"/><Relationship Id="rId110" Type="http://schemas.openxmlformats.org/officeDocument/2006/relationships/customXml" Target="../ink/ink121.xml"/><Relationship Id="rId115" Type="http://schemas.openxmlformats.org/officeDocument/2006/relationships/image" Target="../media/image127.png"/><Relationship Id="rId131" Type="http://schemas.openxmlformats.org/officeDocument/2006/relationships/image" Target="../media/image135.png"/><Relationship Id="rId136" Type="http://schemas.openxmlformats.org/officeDocument/2006/relationships/customXml" Target="../ink/ink134.xml"/><Relationship Id="rId157" Type="http://schemas.openxmlformats.org/officeDocument/2006/relationships/image" Target="../media/image148.png"/><Relationship Id="rId178" Type="http://schemas.openxmlformats.org/officeDocument/2006/relationships/customXml" Target="../ink/ink155.xml"/><Relationship Id="rId61" Type="http://schemas.openxmlformats.org/officeDocument/2006/relationships/image" Target="../media/image100.png"/><Relationship Id="rId82" Type="http://schemas.openxmlformats.org/officeDocument/2006/relationships/customXml" Target="../ink/ink107.xml"/><Relationship Id="rId152" Type="http://schemas.openxmlformats.org/officeDocument/2006/relationships/customXml" Target="../ink/ink142.xml"/><Relationship Id="rId173" Type="http://schemas.openxmlformats.org/officeDocument/2006/relationships/image" Target="../media/image156.png"/><Relationship Id="rId194" Type="http://schemas.openxmlformats.org/officeDocument/2006/relationships/customXml" Target="../ink/ink163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208" Type="http://schemas.openxmlformats.org/officeDocument/2006/relationships/customXml" Target="../ink/ink170.xml"/><Relationship Id="rId19" Type="http://schemas.openxmlformats.org/officeDocument/2006/relationships/image" Target="../media/image79.png"/><Relationship Id="rId224" Type="http://schemas.openxmlformats.org/officeDocument/2006/relationships/customXml" Target="../ink/ink178.xml"/><Relationship Id="rId14" Type="http://schemas.openxmlformats.org/officeDocument/2006/relationships/customXml" Target="../ink/ink73.xml"/><Relationship Id="rId30" Type="http://schemas.openxmlformats.org/officeDocument/2006/relationships/customXml" Target="../ink/ink81.xml"/><Relationship Id="rId35" Type="http://schemas.openxmlformats.org/officeDocument/2006/relationships/image" Target="../media/image87.png"/><Relationship Id="rId56" Type="http://schemas.openxmlformats.org/officeDocument/2006/relationships/customXml" Target="../ink/ink94.xml"/><Relationship Id="rId77" Type="http://schemas.openxmlformats.org/officeDocument/2006/relationships/image" Target="../media/image108.png"/><Relationship Id="rId100" Type="http://schemas.openxmlformats.org/officeDocument/2006/relationships/customXml" Target="../ink/ink116.xml"/><Relationship Id="rId105" Type="http://schemas.openxmlformats.org/officeDocument/2006/relationships/image" Target="../media/image122.png"/><Relationship Id="rId126" Type="http://schemas.openxmlformats.org/officeDocument/2006/relationships/customXml" Target="../ink/ink129.xml"/><Relationship Id="rId147" Type="http://schemas.openxmlformats.org/officeDocument/2006/relationships/image" Target="../media/image143.png"/><Relationship Id="rId168" Type="http://schemas.openxmlformats.org/officeDocument/2006/relationships/customXml" Target="../ink/ink150.xml"/><Relationship Id="rId8" Type="http://schemas.openxmlformats.org/officeDocument/2006/relationships/customXml" Target="../ink/ink70.xml"/><Relationship Id="rId51" Type="http://schemas.openxmlformats.org/officeDocument/2006/relationships/image" Target="../media/image95.png"/><Relationship Id="rId72" Type="http://schemas.openxmlformats.org/officeDocument/2006/relationships/customXml" Target="../ink/ink102.xml"/><Relationship Id="rId93" Type="http://schemas.openxmlformats.org/officeDocument/2006/relationships/image" Target="../media/image116.png"/><Relationship Id="rId98" Type="http://schemas.openxmlformats.org/officeDocument/2006/relationships/customXml" Target="../ink/ink115.xml"/><Relationship Id="rId121" Type="http://schemas.openxmlformats.org/officeDocument/2006/relationships/image" Target="../media/image130.png"/><Relationship Id="rId142" Type="http://schemas.openxmlformats.org/officeDocument/2006/relationships/customXml" Target="../ink/ink137.xml"/><Relationship Id="rId163" Type="http://schemas.openxmlformats.org/officeDocument/2006/relationships/image" Target="../media/image151.png"/><Relationship Id="rId184" Type="http://schemas.openxmlformats.org/officeDocument/2006/relationships/customXml" Target="../ink/ink158.xml"/><Relationship Id="rId189" Type="http://schemas.openxmlformats.org/officeDocument/2006/relationships/image" Target="../media/image164.png"/><Relationship Id="rId219" Type="http://schemas.openxmlformats.org/officeDocument/2006/relationships/image" Target="../media/image179.png"/><Relationship Id="rId3" Type="http://schemas.openxmlformats.org/officeDocument/2006/relationships/image" Target="../media/image71.png"/><Relationship Id="rId214" Type="http://schemas.openxmlformats.org/officeDocument/2006/relationships/customXml" Target="../ink/ink173.xml"/><Relationship Id="rId25" Type="http://schemas.openxmlformats.org/officeDocument/2006/relationships/image" Target="../media/image82.png"/><Relationship Id="rId46" Type="http://schemas.openxmlformats.org/officeDocument/2006/relationships/customXml" Target="../ink/ink89.xml"/><Relationship Id="rId67" Type="http://schemas.openxmlformats.org/officeDocument/2006/relationships/image" Target="../media/image103.png"/><Relationship Id="rId116" Type="http://schemas.openxmlformats.org/officeDocument/2006/relationships/customXml" Target="../ink/ink124.xml"/><Relationship Id="rId137" Type="http://schemas.openxmlformats.org/officeDocument/2006/relationships/image" Target="../media/image138.png"/><Relationship Id="rId158" Type="http://schemas.openxmlformats.org/officeDocument/2006/relationships/customXml" Target="../ink/ink145.xml"/><Relationship Id="rId20" Type="http://schemas.openxmlformats.org/officeDocument/2006/relationships/customXml" Target="../ink/ink76.xml"/><Relationship Id="rId41" Type="http://schemas.openxmlformats.org/officeDocument/2006/relationships/image" Target="../media/image90.png"/><Relationship Id="rId62" Type="http://schemas.openxmlformats.org/officeDocument/2006/relationships/customXml" Target="../ink/ink97.xml"/><Relationship Id="rId83" Type="http://schemas.openxmlformats.org/officeDocument/2006/relationships/image" Target="../media/image111.png"/><Relationship Id="rId88" Type="http://schemas.openxmlformats.org/officeDocument/2006/relationships/customXml" Target="../ink/ink110.xml"/><Relationship Id="rId111" Type="http://schemas.openxmlformats.org/officeDocument/2006/relationships/image" Target="../media/image125.png"/><Relationship Id="rId132" Type="http://schemas.openxmlformats.org/officeDocument/2006/relationships/customXml" Target="../ink/ink132.xml"/><Relationship Id="rId153" Type="http://schemas.openxmlformats.org/officeDocument/2006/relationships/image" Target="../media/image146.png"/><Relationship Id="rId174" Type="http://schemas.openxmlformats.org/officeDocument/2006/relationships/customXml" Target="../ink/ink153.xml"/><Relationship Id="rId179" Type="http://schemas.openxmlformats.org/officeDocument/2006/relationships/image" Target="../media/image159.png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190" Type="http://schemas.openxmlformats.org/officeDocument/2006/relationships/customXml" Target="../ink/ink161.xml"/><Relationship Id="rId204" Type="http://schemas.openxmlformats.org/officeDocument/2006/relationships/customXml" Target="../ink/ink168.xml"/><Relationship Id="rId220" Type="http://schemas.openxmlformats.org/officeDocument/2006/relationships/customXml" Target="../ink/ink176.xml"/><Relationship Id="rId225" Type="http://schemas.openxmlformats.org/officeDocument/2006/relationships/image" Target="../media/image182.png"/><Relationship Id="rId15" Type="http://schemas.openxmlformats.org/officeDocument/2006/relationships/image" Target="../media/image77.png"/><Relationship Id="rId36" Type="http://schemas.openxmlformats.org/officeDocument/2006/relationships/customXml" Target="../ink/ink84.xml"/><Relationship Id="rId57" Type="http://schemas.openxmlformats.org/officeDocument/2006/relationships/image" Target="../media/image98.png"/><Relationship Id="rId106" Type="http://schemas.openxmlformats.org/officeDocument/2006/relationships/customXml" Target="../ink/ink119.xml"/><Relationship Id="rId127" Type="http://schemas.openxmlformats.org/officeDocument/2006/relationships/image" Target="../media/image133.png"/><Relationship Id="rId10" Type="http://schemas.openxmlformats.org/officeDocument/2006/relationships/customXml" Target="../ink/ink71.xml"/><Relationship Id="rId31" Type="http://schemas.openxmlformats.org/officeDocument/2006/relationships/image" Target="../media/image85.png"/><Relationship Id="rId52" Type="http://schemas.openxmlformats.org/officeDocument/2006/relationships/customXml" Target="../ink/ink92.xml"/><Relationship Id="rId73" Type="http://schemas.openxmlformats.org/officeDocument/2006/relationships/image" Target="../media/image106.png"/><Relationship Id="rId78" Type="http://schemas.openxmlformats.org/officeDocument/2006/relationships/customXml" Target="../ink/ink105.xml"/><Relationship Id="rId94" Type="http://schemas.openxmlformats.org/officeDocument/2006/relationships/customXml" Target="../ink/ink113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122" Type="http://schemas.openxmlformats.org/officeDocument/2006/relationships/customXml" Target="../ink/ink127.xml"/><Relationship Id="rId143" Type="http://schemas.openxmlformats.org/officeDocument/2006/relationships/image" Target="../media/image141.png"/><Relationship Id="rId148" Type="http://schemas.openxmlformats.org/officeDocument/2006/relationships/customXml" Target="../ink/ink140.xml"/><Relationship Id="rId164" Type="http://schemas.openxmlformats.org/officeDocument/2006/relationships/customXml" Target="../ink/ink148.xml"/><Relationship Id="rId169" Type="http://schemas.openxmlformats.org/officeDocument/2006/relationships/image" Target="../media/image154.png"/><Relationship Id="rId185" Type="http://schemas.openxmlformats.org/officeDocument/2006/relationships/image" Target="../media/image162.png"/><Relationship Id="rId4" Type="http://schemas.openxmlformats.org/officeDocument/2006/relationships/customXml" Target="../ink/ink68.xml"/><Relationship Id="rId9" Type="http://schemas.openxmlformats.org/officeDocument/2006/relationships/image" Target="../media/image74.png"/><Relationship Id="rId180" Type="http://schemas.openxmlformats.org/officeDocument/2006/relationships/customXml" Target="../ink/ink156.xml"/><Relationship Id="rId210" Type="http://schemas.openxmlformats.org/officeDocument/2006/relationships/customXml" Target="../ink/ink171.xml"/><Relationship Id="rId215" Type="http://schemas.openxmlformats.org/officeDocument/2006/relationships/image" Target="../media/image177.png"/><Relationship Id="rId26" Type="http://schemas.openxmlformats.org/officeDocument/2006/relationships/customXml" Target="../ink/ink79.xml"/><Relationship Id="rId47" Type="http://schemas.openxmlformats.org/officeDocument/2006/relationships/image" Target="../media/image93.png"/><Relationship Id="rId68" Type="http://schemas.openxmlformats.org/officeDocument/2006/relationships/customXml" Target="../ink/ink100.xml"/><Relationship Id="rId89" Type="http://schemas.openxmlformats.org/officeDocument/2006/relationships/image" Target="../media/image114.png"/><Relationship Id="rId112" Type="http://schemas.openxmlformats.org/officeDocument/2006/relationships/customXml" Target="../ink/ink122.xml"/><Relationship Id="rId133" Type="http://schemas.openxmlformats.org/officeDocument/2006/relationships/image" Target="../media/image136.png"/><Relationship Id="rId154" Type="http://schemas.openxmlformats.org/officeDocument/2006/relationships/customXml" Target="../ink/ink143.xml"/><Relationship Id="rId175" Type="http://schemas.openxmlformats.org/officeDocument/2006/relationships/image" Target="../media/image157.png"/><Relationship Id="rId196" Type="http://schemas.openxmlformats.org/officeDocument/2006/relationships/customXml" Target="../ink/ink164.xml"/><Relationship Id="rId200" Type="http://schemas.openxmlformats.org/officeDocument/2006/relationships/customXml" Target="../ink/ink166.xml"/><Relationship Id="rId16" Type="http://schemas.openxmlformats.org/officeDocument/2006/relationships/customXml" Target="../ink/ink74.xml"/><Relationship Id="rId221" Type="http://schemas.openxmlformats.org/officeDocument/2006/relationships/image" Target="../media/image180.png"/><Relationship Id="rId37" Type="http://schemas.openxmlformats.org/officeDocument/2006/relationships/image" Target="../media/image88.png"/><Relationship Id="rId58" Type="http://schemas.openxmlformats.org/officeDocument/2006/relationships/customXml" Target="../ink/ink95.xml"/><Relationship Id="rId79" Type="http://schemas.openxmlformats.org/officeDocument/2006/relationships/image" Target="../media/image109.png"/><Relationship Id="rId102" Type="http://schemas.openxmlformats.org/officeDocument/2006/relationships/customXml" Target="../ink/ink117.xml"/><Relationship Id="rId123" Type="http://schemas.openxmlformats.org/officeDocument/2006/relationships/image" Target="../media/image131.png"/><Relationship Id="rId144" Type="http://schemas.openxmlformats.org/officeDocument/2006/relationships/customXml" Target="../ink/ink138.xml"/><Relationship Id="rId90" Type="http://schemas.openxmlformats.org/officeDocument/2006/relationships/customXml" Target="../ink/ink111.xml"/><Relationship Id="rId165" Type="http://schemas.openxmlformats.org/officeDocument/2006/relationships/image" Target="../media/image152.png"/><Relationship Id="rId186" Type="http://schemas.openxmlformats.org/officeDocument/2006/relationships/customXml" Target="../ink/ink1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customXml" Target="../ink/ink184.xml"/><Relationship Id="rId18" Type="http://schemas.openxmlformats.org/officeDocument/2006/relationships/image" Target="../media/image191.png"/><Relationship Id="rId26" Type="http://schemas.openxmlformats.org/officeDocument/2006/relationships/image" Target="../media/image195.png"/><Relationship Id="rId3" Type="http://schemas.openxmlformats.org/officeDocument/2006/relationships/customXml" Target="../ink/ink179.xml"/><Relationship Id="rId21" Type="http://schemas.openxmlformats.org/officeDocument/2006/relationships/customXml" Target="../ink/ink188.xml"/><Relationship Id="rId7" Type="http://schemas.openxmlformats.org/officeDocument/2006/relationships/customXml" Target="../ink/ink181.xml"/><Relationship Id="rId12" Type="http://schemas.openxmlformats.org/officeDocument/2006/relationships/image" Target="../media/image188.png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2" Type="http://schemas.openxmlformats.org/officeDocument/2006/relationships/image" Target="../media/image183.png"/><Relationship Id="rId16" Type="http://schemas.openxmlformats.org/officeDocument/2006/relationships/image" Target="../media/image190.png"/><Relationship Id="rId20" Type="http://schemas.openxmlformats.org/officeDocument/2006/relationships/image" Target="../media/image192.png"/><Relationship Id="rId29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customXml" Target="../ink/ink183.xml"/><Relationship Id="rId24" Type="http://schemas.openxmlformats.org/officeDocument/2006/relationships/image" Target="../media/image194.png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196.png"/><Relationship Id="rId10" Type="http://schemas.openxmlformats.org/officeDocument/2006/relationships/image" Target="../media/image187.png"/><Relationship Id="rId19" Type="http://schemas.openxmlformats.org/officeDocument/2006/relationships/customXml" Target="../ink/ink187.xml"/><Relationship Id="rId4" Type="http://schemas.openxmlformats.org/officeDocument/2006/relationships/image" Target="../media/image184.png"/><Relationship Id="rId9" Type="http://schemas.openxmlformats.org/officeDocument/2006/relationships/customXml" Target="../ink/ink182.xml"/><Relationship Id="rId14" Type="http://schemas.openxmlformats.org/officeDocument/2006/relationships/image" Target="../media/image189.png"/><Relationship Id="rId22" Type="http://schemas.openxmlformats.org/officeDocument/2006/relationships/image" Target="../media/image193.png"/><Relationship Id="rId27" Type="http://schemas.openxmlformats.org/officeDocument/2006/relationships/customXml" Target="../ink/ink191.xml"/><Relationship Id="rId30" Type="http://schemas.openxmlformats.org/officeDocument/2006/relationships/image" Target="../media/image1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customXml" Target="../ink/ink198.xml"/><Relationship Id="rId3" Type="http://schemas.openxmlformats.org/officeDocument/2006/relationships/customXml" Target="../ink/ink193.xml"/><Relationship Id="rId7" Type="http://schemas.openxmlformats.org/officeDocument/2006/relationships/customXml" Target="../ink/ink195.xml"/><Relationship Id="rId12" Type="http://schemas.openxmlformats.org/officeDocument/2006/relationships/image" Target="../media/image203.png"/><Relationship Id="rId2" Type="http://schemas.openxmlformats.org/officeDocument/2006/relationships/image" Target="../media/image198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customXml" Target="../ink/ink197.xml"/><Relationship Id="rId5" Type="http://schemas.openxmlformats.org/officeDocument/2006/relationships/customXml" Target="../ink/ink194.xml"/><Relationship Id="rId15" Type="http://schemas.openxmlformats.org/officeDocument/2006/relationships/customXml" Target="../ink/ink199.xml"/><Relationship Id="rId10" Type="http://schemas.openxmlformats.org/officeDocument/2006/relationships/image" Target="../media/image202.png"/><Relationship Id="rId4" Type="http://schemas.openxmlformats.org/officeDocument/2006/relationships/image" Target="../media/image199.png"/><Relationship Id="rId9" Type="http://schemas.openxmlformats.org/officeDocument/2006/relationships/customXml" Target="../ink/ink196.xml"/><Relationship Id="rId14" Type="http://schemas.openxmlformats.org/officeDocument/2006/relationships/image" Target="../media/image20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5.xml"/><Relationship Id="rId18" Type="http://schemas.openxmlformats.org/officeDocument/2006/relationships/image" Target="../media/image214.png"/><Relationship Id="rId26" Type="http://schemas.openxmlformats.org/officeDocument/2006/relationships/image" Target="../media/image218.png"/><Relationship Id="rId39" Type="http://schemas.openxmlformats.org/officeDocument/2006/relationships/customXml" Target="../ink/ink218.xml"/><Relationship Id="rId21" Type="http://schemas.openxmlformats.org/officeDocument/2006/relationships/customXml" Target="../ink/ink209.xml"/><Relationship Id="rId34" Type="http://schemas.openxmlformats.org/officeDocument/2006/relationships/image" Target="../media/image222.png"/><Relationship Id="rId42" Type="http://schemas.openxmlformats.org/officeDocument/2006/relationships/image" Target="../media/image226.png"/><Relationship Id="rId47" Type="http://schemas.openxmlformats.org/officeDocument/2006/relationships/customXml" Target="../ink/ink222.xml"/><Relationship Id="rId50" Type="http://schemas.openxmlformats.org/officeDocument/2006/relationships/image" Target="../media/image230.png"/><Relationship Id="rId55" Type="http://schemas.openxmlformats.org/officeDocument/2006/relationships/customXml" Target="../ink/ink226.xml"/><Relationship Id="rId7" Type="http://schemas.openxmlformats.org/officeDocument/2006/relationships/customXml" Target="../ink/ink202.xml"/><Relationship Id="rId12" Type="http://schemas.openxmlformats.org/officeDocument/2006/relationships/image" Target="../media/image211.png"/><Relationship Id="rId17" Type="http://schemas.openxmlformats.org/officeDocument/2006/relationships/customXml" Target="../ink/ink207.xml"/><Relationship Id="rId25" Type="http://schemas.openxmlformats.org/officeDocument/2006/relationships/customXml" Target="../ink/ink211.xml"/><Relationship Id="rId33" Type="http://schemas.openxmlformats.org/officeDocument/2006/relationships/customXml" Target="../ink/ink215.xml"/><Relationship Id="rId38" Type="http://schemas.openxmlformats.org/officeDocument/2006/relationships/image" Target="../media/image224.png"/><Relationship Id="rId46" Type="http://schemas.openxmlformats.org/officeDocument/2006/relationships/image" Target="../media/image228.png"/><Relationship Id="rId2" Type="http://schemas.openxmlformats.org/officeDocument/2006/relationships/image" Target="../media/image206.png"/><Relationship Id="rId16" Type="http://schemas.openxmlformats.org/officeDocument/2006/relationships/image" Target="../media/image213.png"/><Relationship Id="rId20" Type="http://schemas.openxmlformats.org/officeDocument/2006/relationships/image" Target="../media/image215.png"/><Relationship Id="rId29" Type="http://schemas.openxmlformats.org/officeDocument/2006/relationships/customXml" Target="../ink/ink213.xml"/><Relationship Id="rId41" Type="http://schemas.openxmlformats.org/officeDocument/2006/relationships/customXml" Target="../ink/ink219.xml"/><Relationship Id="rId54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customXml" Target="../ink/ink204.xml"/><Relationship Id="rId24" Type="http://schemas.openxmlformats.org/officeDocument/2006/relationships/image" Target="../media/image217.png"/><Relationship Id="rId32" Type="http://schemas.openxmlformats.org/officeDocument/2006/relationships/image" Target="../media/image221.png"/><Relationship Id="rId37" Type="http://schemas.openxmlformats.org/officeDocument/2006/relationships/customXml" Target="../ink/ink217.xml"/><Relationship Id="rId40" Type="http://schemas.openxmlformats.org/officeDocument/2006/relationships/image" Target="../media/image225.png"/><Relationship Id="rId45" Type="http://schemas.openxmlformats.org/officeDocument/2006/relationships/customXml" Target="../ink/ink221.xml"/><Relationship Id="rId53" Type="http://schemas.openxmlformats.org/officeDocument/2006/relationships/customXml" Target="../ink/ink225.xml"/><Relationship Id="rId58" Type="http://schemas.openxmlformats.org/officeDocument/2006/relationships/image" Target="../media/image234.png"/><Relationship Id="rId5" Type="http://schemas.openxmlformats.org/officeDocument/2006/relationships/customXml" Target="../ink/ink201.xml"/><Relationship Id="rId15" Type="http://schemas.openxmlformats.org/officeDocument/2006/relationships/customXml" Target="../ink/ink206.xml"/><Relationship Id="rId23" Type="http://schemas.openxmlformats.org/officeDocument/2006/relationships/customXml" Target="../ink/ink210.xml"/><Relationship Id="rId28" Type="http://schemas.openxmlformats.org/officeDocument/2006/relationships/image" Target="../media/image219.png"/><Relationship Id="rId36" Type="http://schemas.openxmlformats.org/officeDocument/2006/relationships/image" Target="../media/image223.png"/><Relationship Id="rId49" Type="http://schemas.openxmlformats.org/officeDocument/2006/relationships/customXml" Target="../ink/ink223.xml"/><Relationship Id="rId57" Type="http://schemas.openxmlformats.org/officeDocument/2006/relationships/customXml" Target="../ink/ink227.xml"/><Relationship Id="rId10" Type="http://schemas.openxmlformats.org/officeDocument/2006/relationships/image" Target="../media/image210.png"/><Relationship Id="rId19" Type="http://schemas.openxmlformats.org/officeDocument/2006/relationships/customXml" Target="../ink/ink208.xml"/><Relationship Id="rId31" Type="http://schemas.openxmlformats.org/officeDocument/2006/relationships/customXml" Target="../ink/ink214.xml"/><Relationship Id="rId44" Type="http://schemas.openxmlformats.org/officeDocument/2006/relationships/image" Target="../media/image227.png"/><Relationship Id="rId52" Type="http://schemas.openxmlformats.org/officeDocument/2006/relationships/image" Target="../media/image231.png"/><Relationship Id="rId4" Type="http://schemas.openxmlformats.org/officeDocument/2006/relationships/image" Target="../media/image207.png"/><Relationship Id="rId9" Type="http://schemas.openxmlformats.org/officeDocument/2006/relationships/customXml" Target="../ink/ink203.xml"/><Relationship Id="rId14" Type="http://schemas.openxmlformats.org/officeDocument/2006/relationships/image" Target="../media/image212.png"/><Relationship Id="rId22" Type="http://schemas.openxmlformats.org/officeDocument/2006/relationships/image" Target="../media/image216.png"/><Relationship Id="rId27" Type="http://schemas.openxmlformats.org/officeDocument/2006/relationships/customXml" Target="../ink/ink212.xml"/><Relationship Id="rId30" Type="http://schemas.openxmlformats.org/officeDocument/2006/relationships/image" Target="../media/image220.png"/><Relationship Id="rId35" Type="http://schemas.openxmlformats.org/officeDocument/2006/relationships/customXml" Target="../ink/ink216.xml"/><Relationship Id="rId43" Type="http://schemas.openxmlformats.org/officeDocument/2006/relationships/customXml" Target="../ink/ink220.xml"/><Relationship Id="rId48" Type="http://schemas.openxmlformats.org/officeDocument/2006/relationships/image" Target="../media/image229.png"/><Relationship Id="rId56" Type="http://schemas.openxmlformats.org/officeDocument/2006/relationships/image" Target="../media/image233.png"/><Relationship Id="rId8" Type="http://schemas.openxmlformats.org/officeDocument/2006/relationships/image" Target="../media/image209.png"/><Relationship Id="rId51" Type="http://schemas.openxmlformats.org/officeDocument/2006/relationships/customXml" Target="../ink/ink224.xml"/><Relationship Id="rId3" Type="http://schemas.openxmlformats.org/officeDocument/2006/relationships/customXml" Target="../ink/ink2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Potential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23</a:t>
            </a:r>
          </a:p>
        </p:txBody>
      </p:sp>
    </p:spTree>
    <p:extLst>
      <p:ext uri="{BB962C8B-B14F-4D97-AF65-F5344CB8AC3E}">
        <p14:creationId xmlns:p14="http://schemas.microsoft.com/office/powerpoint/2010/main" val="183113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1748"/>
            <a:ext cx="7391399" cy="623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715000"/>
            <a:ext cx="4419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A985DA-A9CE-468E-998E-0459E771719E}"/>
                  </a:ext>
                </a:extLst>
              </p14:cNvPr>
              <p14:cNvContentPartPr/>
              <p14:nvPr/>
            </p14:nvContentPartPr>
            <p14:xfrm>
              <a:off x="6247037" y="3735943"/>
              <a:ext cx="129240" cy="172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A985DA-A9CE-468E-998E-0459E77171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397" y="3717943"/>
                <a:ext cx="1648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F49A24-0327-465C-BCB2-C4958E5A360B}"/>
                  </a:ext>
                </a:extLst>
              </p14:cNvPr>
              <p14:cNvContentPartPr/>
              <p14:nvPr/>
            </p14:nvContentPartPr>
            <p14:xfrm>
              <a:off x="6200957" y="5141743"/>
              <a:ext cx="118080" cy="18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F49A24-0327-465C-BCB2-C4958E5A36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3317" y="5124103"/>
                <a:ext cx="153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BE64AB-354A-4675-A9F7-158BDEC9F3BD}"/>
                  </a:ext>
                </a:extLst>
              </p14:cNvPr>
              <p14:cNvContentPartPr/>
              <p14:nvPr/>
            </p14:nvContentPartPr>
            <p14:xfrm>
              <a:off x="6789557" y="4235263"/>
              <a:ext cx="131040" cy="256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BE64AB-354A-4675-A9F7-158BDEC9F3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1917" y="4217263"/>
                <a:ext cx="1666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D643E6-5692-45ED-9DB9-0D2546F1E0E4}"/>
                  </a:ext>
                </a:extLst>
              </p14:cNvPr>
              <p14:cNvContentPartPr/>
              <p14:nvPr/>
            </p14:nvContentPartPr>
            <p14:xfrm>
              <a:off x="6665717" y="4182343"/>
              <a:ext cx="387000" cy="412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D643E6-5692-45ED-9DB9-0D2546F1E0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47717" y="4164703"/>
                <a:ext cx="422640" cy="44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8FF42B9-68AF-4F96-9357-F40F0AA242EC}"/>
              </a:ext>
            </a:extLst>
          </p:cNvPr>
          <p:cNvGrpSpPr/>
          <p:nvPr/>
        </p:nvGrpSpPr>
        <p:grpSpPr>
          <a:xfrm>
            <a:off x="5453597" y="4341103"/>
            <a:ext cx="309600" cy="281160"/>
            <a:chOff x="5453597" y="4341103"/>
            <a:chExt cx="30960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3667AE-BE1F-4BCB-87AC-D916FCE9CD8B}"/>
                    </a:ext>
                  </a:extLst>
                </p14:cNvPr>
                <p14:cNvContentPartPr/>
                <p14:nvPr/>
              </p14:nvContentPartPr>
              <p14:xfrm>
                <a:off x="5527397" y="4389343"/>
                <a:ext cx="143280" cy="154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3667AE-BE1F-4BCB-87AC-D916FCE9CD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09757" y="4371343"/>
                  <a:ext cx="17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AE91C6-995B-4A41-B611-58713E0ECB57}"/>
                    </a:ext>
                  </a:extLst>
                </p14:cNvPr>
                <p14:cNvContentPartPr/>
                <p14:nvPr/>
              </p14:nvContentPartPr>
              <p14:xfrm>
                <a:off x="5453597" y="4341103"/>
                <a:ext cx="309600" cy="28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AE91C6-995B-4A41-B611-58713E0ECB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5957" y="4323463"/>
                  <a:ext cx="34524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A36F0F-33B1-462B-8458-1FE033359AAB}"/>
                  </a:ext>
                </a:extLst>
              </p14:cNvPr>
              <p14:cNvContentPartPr/>
              <p14:nvPr/>
            </p14:nvContentPartPr>
            <p14:xfrm>
              <a:off x="2656757" y="764503"/>
              <a:ext cx="887760" cy="2009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A36F0F-33B1-462B-8458-1FE033359A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66757" y="584863"/>
                <a:ext cx="1067400" cy="23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7A7F08-6CC5-48E6-A349-8035A4BB97BA}"/>
                  </a:ext>
                </a:extLst>
              </p14:cNvPr>
              <p14:cNvContentPartPr/>
              <p14:nvPr/>
            </p14:nvContentPartPr>
            <p14:xfrm>
              <a:off x="1412597" y="1525903"/>
              <a:ext cx="1170000" cy="1218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7A7F08-6CC5-48E6-A349-8035A4BB97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2957" y="1345903"/>
                <a:ext cx="134964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D89FD5-FD13-4D64-98BE-951B2559E6AC}"/>
                  </a:ext>
                </a:extLst>
              </p14:cNvPr>
              <p14:cNvContentPartPr/>
              <p14:nvPr/>
            </p14:nvContentPartPr>
            <p14:xfrm>
              <a:off x="5793780" y="3791023"/>
              <a:ext cx="381960" cy="1208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D89FD5-FD13-4D64-98BE-951B2559E6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04140" y="3611023"/>
                <a:ext cx="561600" cy="15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FBE635-725F-4EC1-B666-32659F8E1AE5}"/>
                  </a:ext>
                </a:extLst>
              </p14:cNvPr>
              <p14:cNvContentPartPr/>
              <p14:nvPr/>
            </p14:nvContentPartPr>
            <p14:xfrm>
              <a:off x="5473380" y="3956983"/>
              <a:ext cx="315720" cy="1293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FBE635-725F-4EC1-B666-32659F8E1A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83740" y="3776983"/>
                <a:ext cx="495360" cy="16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CE26A2-D84F-4C5D-86D5-DE1E3F013B40}"/>
                  </a:ext>
                </a:extLst>
              </p14:cNvPr>
              <p14:cNvContentPartPr/>
              <p14:nvPr/>
            </p14:nvContentPartPr>
            <p14:xfrm>
              <a:off x="6267540" y="3697063"/>
              <a:ext cx="749520" cy="1379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CE26A2-D84F-4C5D-86D5-DE1E3F013B4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7540" y="3517423"/>
                <a:ext cx="929160" cy="17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90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066800"/>
            <a:ext cx="2133600" cy="124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4198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72058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is 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ab</a:t>
            </a:r>
            <a:r>
              <a:rPr lang="en-US" sz="2000" dirty="0"/>
              <a:t> related to </a:t>
            </a:r>
            <a:r>
              <a:rPr lang="en-US" sz="2000" dirty="0" err="1"/>
              <a:t>W</a:t>
            </a:r>
            <a:r>
              <a:rPr lang="en-US" sz="2000" baseline="-25000" dirty="0" err="1"/>
              <a:t>a</a:t>
            </a:r>
            <a:r>
              <a:rPr lang="en-US" sz="2000" dirty="0"/>
              <a:t> &amp; </a:t>
            </a:r>
            <a:r>
              <a:rPr lang="en-US" sz="2000" dirty="0" err="1"/>
              <a:t>W</a:t>
            </a:r>
            <a:r>
              <a:rPr lang="en-US" sz="2000" baseline="-25000" dirty="0" err="1"/>
              <a:t>b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Remove charge from conductor </a:t>
            </a:r>
            <a:r>
              <a:rPr lang="en-US" sz="2000" i="1" dirty="0"/>
              <a:t>a</a:t>
            </a:r>
            <a:r>
              <a:rPr lang="en-US" sz="2000" dirty="0"/>
              <a:t> across AO:  Work done = </a:t>
            </a:r>
            <a:r>
              <a:rPr lang="en-US" sz="2000" dirty="0" err="1"/>
              <a:t>eW</a:t>
            </a:r>
            <a:r>
              <a:rPr lang="en-US" sz="2000" baseline="-25000" dirty="0" err="1"/>
              <a:t>a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Transfer it to surface of conductor </a:t>
            </a:r>
            <a:r>
              <a:rPr lang="en-US" sz="2000" i="1" dirty="0"/>
              <a:t>b</a:t>
            </a:r>
            <a:r>
              <a:rPr lang="en-US" sz="2000" dirty="0"/>
              <a:t>:  Work done = e(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b</a:t>
            </a:r>
            <a:r>
              <a:rPr lang="en-US" sz="2000" dirty="0"/>
              <a:t> –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a</a:t>
            </a:r>
            <a:r>
              <a:rPr lang="en-US" sz="2000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Inject it into conductor </a:t>
            </a:r>
            <a:r>
              <a:rPr lang="en-US" sz="2000" i="1" dirty="0"/>
              <a:t>b</a:t>
            </a:r>
            <a:r>
              <a:rPr lang="en-US" sz="2000" dirty="0"/>
              <a:t>:  Work done = -</a:t>
            </a:r>
            <a:r>
              <a:rPr lang="en-US" sz="2000" dirty="0" err="1"/>
              <a:t>eW</a:t>
            </a:r>
            <a:r>
              <a:rPr lang="en-US" sz="2000" baseline="-25000" dirty="0" err="1"/>
              <a:t>b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In thermodynamic equilibrium, charges inside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  <a:r>
              <a:rPr lang="en-US" sz="2000" dirty="0"/>
              <a:t> have the same energy.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4058101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err="1"/>
              <a:t>eW</a:t>
            </a:r>
            <a:r>
              <a:rPr lang="en-US" sz="2000" baseline="-25000" dirty="0" err="1"/>
              <a:t>a</a:t>
            </a:r>
            <a:r>
              <a:rPr lang="en-US" sz="2000" dirty="0"/>
              <a:t> + e(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b</a:t>
            </a:r>
            <a:r>
              <a:rPr lang="en-US" sz="2000" dirty="0"/>
              <a:t> – 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) –</a:t>
            </a:r>
            <a:r>
              <a:rPr lang="en-US" sz="2000" dirty="0" err="1"/>
              <a:t>eW</a:t>
            </a:r>
            <a:r>
              <a:rPr lang="en-US" sz="2000" baseline="-25000" dirty="0" err="1"/>
              <a:t>b</a:t>
            </a:r>
            <a:r>
              <a:rPr lang="en-US" sz="2000" dirty="0"/>
              <a:t> = 0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0900" y="4604657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b</a:t>
            </a:r>
            <a:r>
              <a:rPr lang="en-US" sz="2000" dirty="0"/>
              <a:t> –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a</a:t>
            </a:r>
            <a:r>
              <a:rPr lang="en-US" sz="2000" dirty="0"/>
              <a:t>)  =   W</a:t>
            </a:r>
            <a:r>
              <a:rPr lang="en-US" sz="2000" baseline="-25000" dirty="0"/>
              <a:t>b</a:t>
            </a:r>
            <a:r>
              <a:rPr lang="en-US" sz="2000" dirty="0"/>
              <a:t> - </a:t>
            </a:r>
            <a:r>
              <a:rPr lang="en-US" sz="2000" dirty="0" err="1"/>
              <a:t>W</a:t>
            </a:r>
            <a:r>
              <a:rPr lang="en-US" sz="2000" baseline="-25000" dirty="0" err="1"/>
              <a:t>a</a:t>
            </a:r>
            <a:r>
              <a:rPr lang="en-US" sz="2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FEFB52-2D09-49D2-9DF1-180D8AF23C70}"/>
              </a:ext>
            </a:extLst>
          </p:cNvPr>
          <p:cNvSpPr/>
          <p:nvPr/>
        </p:nvSpPr>
        <p:spPr>
          <a:xfrm>
            <a:off x="1905000" y="5257800"/>
            <a:ext cx="3901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Contact Potential    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ab</a:t>
            </a:r>
            <a:r>
              <a:rPr lang="en-US" sz="2000" dirty="0"/>
              <a:t>  =    W</a:t>
            </a:r>
            <a:r>
              <a:rPr lang="en-US" sz="2000" baseline="-25000" dirty="0"/>
              <a:t>b</a:t>
            </a:r>
            <a:r>
              <a:rPr lang="en-US" sz="2000" dirty="0"/>
              <a:t> - </a:t>
            </a:r>
            <a:r>
              <a:rPr lang="en-US" sz="2000" dirty="0" err="1"/>
              <a:t>W</a:t>
            </a:r>
            <a:r>
              <a:rPr lang="en-US" sz="2000" baseline="-25000" dirty="0" err="1"/>
              <a:t>a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4A618D-1ACB-44DC-820D-D8947EA88FB0}"/>
                  </a:ext>
                </a:extLst>
              </p14:cNvPr>
              <p14:cNvContentPartPr/>
              <p14:nvPr/>
            </p14:nvContentPartPr>
            <p14:xfrm>
              <a:off x="3850517" y="5416423"/>
              <a:ext cx="105840" cy="3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4A618D-1ACB-44DC-820D-D8947EA88F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2877" y="5398783"/>
                <a:ext cx="141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7B63F9-0029-407C-84FD-EC319685C13C}"/>
                  </a:ext>
                </a:extLst>
              </p14:cNvPr>
              <p14:cNvContentPartPr/>
              <p14:nvPr/>
            </p14:nvContentPartPr>
            <p14:xfrm>
              <a:off x="3855197" y="5515423"/>
              <a:ext cx="90360" cy="23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7B63F9-0029-407C-84FD-EC319685C1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7557" y="5497783"/>
                <a:ext cx="126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6265CE-6CD7-4418-B52D-1A6DA15A7E85}"/>
                  </a:ext>
                </a:extLst>
              </p14:cNvPr>
              <p14:cNvContentPartPr/>
              <p14:nvPr/>
            </p14:nvContentPartPr>
            <p14:xfrm>
              <a:off x="3843677" y="5587783"/>
              <a:ext cx="111600" cy="16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6265CE-6CD7-4418-B52D-1A6DA15A7E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5677" y="5569783"/>
                <a:ext cx="147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98FE16-53CA-438F-BC9F-F738FFE3C734}"/>
                  </a:ext>
                </a:extLst>
              </p14:cNvPr>
              <p14:cNvContentPartPr/>
              <p14:nvPr/>
            </p14:nvContentPartPr>
            <p14:xfrm>
              <a:off x="6245957" y="720583"/>
              <a:ext cx="997560" cy="704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98FE16-53CA-438F-BC9F-F738FFE3C7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5957" y="540583"/>
                <a:ext cx="117720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BC5317-0C8E-476C-9716-F60CA683A545}"/>
                  </a:ext>
                </a:extLst>
              </p14:cNvPr>
              <p14:cNvContentPartPr/>
              <p14:nvPr/>
            </p14:nvContentPartPr>
            <p14:xfrm>
              <a:off x="7330997" y="285343"/>
              <a:ext cx="700200" cy="1123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BC5317-0C8E-476C-9716-F60CA683A5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0997" y="105343"/>
                <a:ext cx="87984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47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32395"/>
          <a:stretch/>
        </p:blipFill>
        <p:spPr bwMode="auto">
          <a:xfrm>
            <a:off x="1447800" y="2362200"/>
            <a:ext cx="7462546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5B791-187E-46E5-A860-64BA4EFE1EC5}"/>
              </a:ext>
            </a:extLst>
          </p:cNvPr>
          <p:cNvSpPr txBox="1"/>
          <p:nvPr/>
        </p:nvSpPr>
        <p:spPr>
          <a:xfrm>
            <a:off x="533400" y="762000"/>
            <a:ext cx="781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contact potential causes an E-field outside the metals even though the metals are originally uncharged.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6778D-480C-4B7B-9EFE-B03C00FE4F31}"/>
              </a:ext>
            </a:extLst>
          </p:cNvPr>
          <p:cNvSpPr txBox="1"/>
          <p:nvPr/>
        </p:nvSpPr>
        <p:spPr>
          <a:xfrm>
            <a:off x="0" y="1905000"/>
            <a:ext cx="59918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Laplace’s equation holds in the vacuum </a:t>
            </a:r>
            <a:r>
              <a:rPr lang="en-US" dirty="0" err="1"/>
              <a:t>outide</a:t>
            </a:r>
            <a:r>
              <a:rPr lang="en-US" dirty="0"/>
              <a:t> the conductors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CC961C-E407-4A66-9F1A-574D454548BD}"/>
                  </a:ext>
                </a:extLst>
              </p14:cNvPr>
              <p14:cNvContentPartPr/>
              <p14:nvPr/>
            </p14:nvContentPartPr>
            <p14:xfrm>
              <a:off x="3050597" y="3921703"/>
              <a:ext cx="1296720" cy="192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CC961C-E407-4A66-9F1A-574D454548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597" y="3741703"/>
                <a:ext cx="1476360" cy="22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D6130E-DEAD-4868-B3D9-32641EED3360}"/>
                  </a:ext>
                </a:extLst>
              </p14:cNvPr>
              <p14:cNvContentPartPr/>
              <p14:nvPr/>
            </p14:nvContentPartPr>
            <p14:xfrm>
              <a:off x="1820477" y="3841423"/>
              <a:ext cx="1092240" cy="2076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D6130E-DEAD-4868-B3D9-32641EED3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0477" y="3661783"/>
                <a:ext cx="1271880" cy="2436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269ED0-435D-4159-87ED-DC10F8FBE0AB}"/>
              </a:ext>
            </a:extLst>
          </p:cNvPr>
          <p:cNvSpPr txBox="1"/>
          <p:nvPr/>
        </p:nvSpPr>
        <p:spPr>
          <a:xfrm>
            <a:off x="6096000" y="3841423"/>
            <a:ext cx="23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Cylindrical coordinates</a:t>
            </a:r>
          </a:p>
        </p:txBody>
      </p:sp>
    </p:spTree>
    <p:extLst>
      <p:ext uri="{BB962C8B-B14F-4D97-AF65-F5344CB8AC3E}">
        <p14:creationId xmlns:p14="http://schemas.microsoft.com/office/powerpoint/2010/main" val="198804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 b="1237"/>
          <a:stretch/>
        </p:blipFill>
        <p:spPr bwMode="auto">
          <a:xfrm>
            <a:off x="457200" y="533400"/>
            <a:ext cx="8418945" cy="554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777586"/>
            <a:ext cx="26861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 gets weaker as 1/r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A68F5B-BA94-4B98-8247-05904B44E877}"/>
                  </a:ext>
                </a:extLst>
              </p14:cNvPr>
              <p14:cNvContentPartPr/>
              <p14:nvPr/>
            </p14:nvContentPartPr>
            <p14:xfrm>
              <a:off x="2590517" y="5124103"/>
              <a:ext cx="801360" cy="95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A68F5B-BA94-4B98-8247-05904B44E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17" y="4944103"/>
                <a:ext cx="98100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F11DDB-5AEC-45EE-ABCA-D3F756B9BBCE}"/>
                  </a:ext>
                </a:extLst>
              </p14:cNvPr>
              <p14:cNvContentPartPr/>
              <p14:nvPr/>
            </p14:nvContentPartPr>
            <p14:xfrm>
              <a:off x="1723637" y="4876063"/>
              <a:ext cx="757800" cy="125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F11DDB-5AEC-45EE-ABCA-D3F756B9BB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3997" y="4696063"/>
                <a:ext cx="937440" cy="16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09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8" y="300230"/>
            <a:ext cx="8509832" cy="602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24B27-0D9E-457B-B2C2-5AAAA8C8A7E8}"/>
              </a:ext>
            </a:extLst>
          </p:cNvPr>
          <p:cNvSpPr txBox="1"/>
          <p:nvPr/>
        </p:nvSpPr>
        <p:spPr>
          <a:xfrm>
            <a:off x="3505200" y="399871"/>
            <a:ext cx="5562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Different crystal faces have different work functions.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2BD21C-4E5A-405F-ADB3-7C1B511F30E0}"/>
              </a:ext>
            </a:extLst>
          </p:cNvPr>
          <p:cNvSpPr/>
          <p:nvPr/>
        </p:nvSpPr>
        <p:spPr>
          <a:xfrm>
            <a:off x="4419600" y="1277034"/>
            <a:ext cx="40386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electric field must exist near the edge between facets.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BA34D-E5F4-4DB1-9B15-E6479B32C6B2}"/>
              </a:ext>
            </a:extLst>
          </p:cNvPr>
          <p:cNvSpPr txBox="1"/>
          <p:nvPr/>
        </p:nvSpPr>
        <p:spPr>
          <a:xfrm>
            <a:off x="4648200" y="4648200"/>
            <a:ext cx="4114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Surface potentials must be different on different faces.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D161C-7203-43E0-B7BA-6E4DCD6E658F}"/>
              </a:ext>
            </a:extLst>
          </p:cNvPr>
          <p:cNvSpPr txBox="1"/>
          <p:nvPr/>
        </p:nvSpPr>
        <p:spPr>
          <a:xfrm>
            <a:off x="762000" y="3317857"/>
            <a:ext cx="2514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Internal “boundary” between facets of different orientation.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4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638" b="16308"/>
          <a:stretch/>
        </p:blipFill>
        <p:spPr bwMode="auto">
          <a:xfrm>
            <a:off x="1905000" y="761999"/>
            <a:ext cx="6324601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7A719C-500B-40E4-B020-DF0693A2DAEF}"/>
              </a:ext>
            </a:extLst>
          </p:cNvPr>
          <p:cNvSpPr txBox="1"/>
          <p:nvPr/>
        </p:nvSpPr>
        <p:spPr>
          <a:xfrm>
            <a:off x="411481" y="5638800"/>
            <a:ext cx="819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potential difference of a stack of different metals is just the difference in the work potentials of end members.  </a:t>
            </a:r>
          </a:p>
          <a:p>
            <a:r>
              <a:rPr lang="en-US" dirty="0"/>
              <a:t>If those are both copper wires, there is no potential difference.  </a:t>
            </a:r>
          </a:p>
          <a:p>
            <a:r>
              <a:rPr lang="en-US" dirty="0"/>
              <a:t>Can’t make a battery out of a stack of </a:t>
            </a:r>
            <a:r>
              <a:rPr lang="en-US" i="1" dirty="0"/>
              <a:t>dry</a:t>
            </a:r>
            <a:r>
              <a:rPr lang="en-US" dirty="0"/>
              <a:t> coins.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6D540-AAB2-49C4-8A60-0B1DA1E1EDAD}"/>
              </a:ext>
            </a:extLst>
          </p:cNvPr>
          <p:cNvSpPr txBox="1"/>
          <p:nvPr/>
        </p:nvSpPr>
        <p:spPr>
          <a:xfrm>
            <a:off x="838200" y="304800"/>
            <a:ext cx="748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 of different metals in thermal equilibrium (all at the same temperature).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73C161-D619-47E0-A2FF-A772B96D8BAB}"/>
                  </a:ext>
                </a:extLst>
              </p14:cNvPr>
              <p14:cNvContentPartPr/>
              <p14:nvPr/>
            </p14:nvContentPartPr>
            <p14:xfrm>
              <a:off x="2536517" y="857023"/>
              <a:ext cx="875880" cy="866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73C161-D619-47E0-A2FF-A772B96D8B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6877" y="677023"/>
                <a:ext cx="105552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B8300D-AEAE-4F1A-B550-2BAE63D6F80C}"/>
                  </a:ext>
                </a:extLst>
              </p14:cNvPr>
              <p14:cNvContentPartPr/>
              <p14:nvPr/>
            </p14:nvContentPartPr>
            <p14:xfrm>
              <a:off x="3460997" y="887623"/>
              <a:ext cx="853200" cy="91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B8300D-AEAE-4F1A-B550-2BAE63D6F8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997" y="707983"/>
                <a:ext cx="10328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34A7CE-3274-4A20-BE29-F2AE6E18DABC}"/>
                  </a:ext>
                </a:extLst>
              </p14:cNvPr>
              <p14:cNvContentPartPr/>
              <p14:nvPr/>
            </p14:nvContentPartPr>
            <p14:xfrm>
              <a:off x="4135997" y="1102903"/>
              <a:ext cx="76680" cy="48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34A7CE-3274-4A20-BE29-F2AE6E18DA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6357" y="922903"/>
                <a:ext cx="2563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110453-7338-4E5A-A1DA-7CF3E99EA2AF}"/>
                  </a:ext>
                </a:extLst>
              </p14:cNvPr>
              <p14:cNvContentPartPr/>
              <p14:nvPr/>
            </p14:nvContentPartPr>
            <p14:xfrm>
              <a:off x="4342277" y="883303"/>
              <a:ext cx="672120" cy="870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110453-7338-4E5A-A1DA-7CF3E99EA2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2637" y="703303"/>
                <a:ext cx="85176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4B1A97-E228-4AB7-B9FE-07FCF9CB8148}"/>
                  </a:ext>
                </a:extLst>
              </p14:cNvPr>
              <p14:cNvContentPartPr/>
              <p14:nvPr/>
            </p14:nvContentPartPr>
            <p14:xfrm>
              <a:off x="5949677" y="968623"/>
              <a:ext cx="502920" cy="83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4B1A97-E228-4AB7-B9FE-07FCF9CB8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9677" y="788983"/>
                <a:ext cx="68256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5D454B-699A-4CF9-95EA-813B361562F5}"/>
                  </a:ext>
                </a:extLst>
              </p14:cNvPr>
              <p14:cNvContentPartPr/>
              <p14:nvPr/>
            </p14:nvContentPartPr>
            <p14:xfrm>
              <a:off x="2213237" y="1348063"/>
              <a:ext cx="724320" cy="139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5D454B-699A-4CF9-95EA-813B361562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0237" y="1285063"/>
                <a:ext cx="849960" cy="15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4788B3-41A1-438A-B578-963291C98099}"/>
                  </a:ext>
                </a:extLst>
              </p14:cNvPr>
              <p14:cNvContentPartPr/>
              <p14:nvPr/>
            </p14:nvContentPartPr>
            <p14:xfrm>
              <a:off x="6646997" y="1280383"/>
              <a:ext cx="2160" cy="1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4788B3-41A1-438A-B578-963291C980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84357" y="1217743"/>
                <a:ext cx="127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7D7517-FF39-4FDB-8BF2-9476DCCC4EB7}"/>
                  </a:ext>
                </a:extLst>
              </p14:cNvPr>
              <p14:cNvContentPartPr/>
              <p14:nvPr/>
            </p14:nvContentPartPr>
            <p14:xfrm>
              <a:off x="5988557" y="1270663"/>
              <a:ext cx="851760" cy="1515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7D7517-FF39-4FDB-8BF2-9476DCCC4E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5557" y="1207663"/>
                <a:ext cx="977400" cy="164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73D0526-E229-4088-A003-36C2BA9264B6}"/>
              </a:ext>
            </a:extLst>
          </p:cNvPr>
          <p:cNvGrpSpPr/>
          <p:nvPr/>
        </p:nvGrpSpPr>
        <p:grpSpPr>
          <a:xfrm>
            <a:off x="2154197" y="1356703"/>
            <a:ext cx="334800" cy="138960"/>
            <a:chOff x="2154197" y="1356703"/>
            <a:chExt cx="33480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177393-1B25-4335-8016-49271B72894F}"/>
                    </a:ext>
                  </a:extLst>
                </p14:cNvPr>
                <p14:cNvContentPartPr/>
                <p14:nvPr/>
              </p14:nvContentPartPr>
              <p14:xfrm>
                <a:off x="2389637" y="1356703"/>
                <a:ext cx="99360" cy="1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177393-1B25-4335-8016-49271B7289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71637" y="1339063"/>
                  <a:ext cx="135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89F1F4-13F9-4150-A459-47DB61D8B3D5}"/>
                    </a:ext>
                  </a:extLst>
                </p14:cNvPr>
                <p14:cNvContentPartPr/>
                <p14:nvPr/>
              </p14:nvContentPartPr>
              <p14:xfrm>
                <a:off x="2154197" y="1451383"/>
                <a:ext cx="68400" cy="44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89F1F4-13F9-4150-A459-47DB61D8B3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36197" y="1433743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566C72F-99EA-484C-96AB-B333253BCE7B}"/>
                  </a:ext>
                </a:extLst>
              </p14:cNvPr>
              <p14:cNvContentPartPr/>
              <p14:nvPr/>
            </p14:nvContentPartPr>
            <p14:xfrm>
              <a:off x="2160317" y="1691503"/>
              <a:ext cx="20520" cy="13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566C72F-99EA-484C-96AB-B333253BCE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42677" y="1673503"/>
                <a:ext cx="56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E47BDE9-28B2-4CD0-9621-93B64A4FF220}"/>
                  </a:ext>
                </a:extLst>
              </p14:cNvPr>
              <p14:cNvContentPartPr/>
              <p14:nvPr/>
            </p14:nvContentPartPr>
            <p14:xfrm>
              <a:off x="2170757" y="2009743"/>
              <a:ext cx="14760" cy="114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E47BDE9-28B2-4CD0-9621-93B64A4FF2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52757" y="1991743"/>
                <a:ext cx="50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F12B761-9F53-40AE-8355-57EEB8240159}"/>
                  </a:ext>
                </a:extLst>
              </p14:cNvPr>
              <p14:cNvContentPartPr/>
              <p14:nvPr/>
            </p14:nvContentPartPr>
            <p14:xfrm>
              <a:off x="2185157" y="2338063"/>
              <a:ext cx="17640" cy="99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F12B761-9F53-40AE-8355-57EEB82401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67157" y="2320063"/>
                <a:ext cx="532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3E05345-5F5D-4797-B5F8-56FA8C84E102}"/>
              </a:ext>
            </a:extLst>
          </p:cNvPr>
          <p:cNvGrpSpPr/>
          <p:nvPr/>
        </p:nvGrpSpPr>
        <p:grpSpPr>
          <a:xfrm>
            <a:off x="2152397" y="2670343"/>
            <a:ext cx="300960" cy="86760"/>
            <a:chOff x="2152397" y="2670343"/>
            <a:chExt cx="300960" cy="8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D1C0C7-9C39-4D34-B72E-99A2650E3E06}"/>
                    </a:ext>
                  </a:extLst>
                </p14:cNvPr>
                <p14:cNvContentPartPr/>
                <p14:nvPr/>
              </p14:nvContentPartPr>
              <p14:xfrm>
                <a:off x="2152397" y="2670343"/>
                <a:ext cx="31320" cy="86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D1C0C7-9C39-4D34-B72E-99A2650E3E0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34397" y="2652703"/>
                  <a:ext cx="66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6EF516-198A-48EB-AF60-EA51F49DE2CF}"/>
                    </a:ext>
                  </a:extLst>
                </p14:cNvPr>
                <p14:cNvContentPartPr/>
                <p14:nvPr/>
              </p14:nvContentPartPr>
              <p14:xfrm>
                <a:off x="2325917" y="2715703"/>
                <a:ext cx="127440" cy="20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6EF516-198A-48EB-AF60-EA51F49DE2C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08277" y="2697703"/>
                  <a:ext cx="16308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30FB238-066F-40BD-A2C9-C810A394EA35}"/>
                  </a:ext>
                </a:extLst>
              </p14:cNvPr>
              <p14:cNvContentPartPr/>
              <p14:nvPr/>
            </p14:nvContentPartPr>
            <p14:xfrm>
              <a:off x="2709317" y="2716783"/>
              <a:ext cx="141480" cy="3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0FB238-066F-40BD-A2C9-C810A394EA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91677" y="2699143"/>
                <a:ext cx="177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63DD46-F112-421F-8EE1-AF7358F9618E}"/>
                  </a:ext>
                </a:extLst>
              </p14:cNvPr>
              <p14:cNvContentPartPr/>
              <p14:nvPr/>
            </p14:nvContentPartPr>
            <p14:xfrm>
              <a:off x="3179477" y="2712823"/>
              <a:ext cx="155160" cy="20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63DD46-F112-421F-8EE1-AF7358F9618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61477" y="2694823"/>
                <a:ext cx="1908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6" name="Group 14345">
            <a:extLst>
              <a:ext uri="{FF2B5EF4-FFF2-40B4-BE49-F238E27FC236}">
                <a16:creationId xmlns:a16="http://schemas.microsoft.com/office/drawing/2014/main" id="{A01F1E02-E705-4126-99EC-620B68973C58}"/>
              </a:ext>
            </a:extLst>
          </p:cNvPr>
          <p:cNvGrpSpPr/>
          <p:nvPr/>
        </p:nvGrpSpPr>
        <p:grpSpPr>
          <a:xfrm>
            <a:off x="6540437" y="1301263"/>
            <a:ext cx="310680" cy="275760"/>
            <a:chOff x="6540437" y="1301263"/>
            <a:chExt cx="31068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FD81C0-D6F6-4BA6-BB33-4F9F91E9A22D}"/>
                    </a:ext>
                  </a:extLst>
                </p14:cNvPr>
                <p14:cNvContentPartPr/>
                <p14:nvPr/>
              </p14:nvContentPartPr>
              <p14:xfrm>
                <a:off x="6540437" y="1301263"/>
                <a:ext cx="110520" cy="19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FD81C0-D6F6-4BA6-BB33-4F9F91E9A2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22797" y="1283263"/>
                  <a:ext cx="146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4CE194-0955-4EAF-B2CF-0159D8800110}"/>
                    </a:ext>
                  </a:extLst>
                </p14:cNvPr>
                <p14:cNvContentPartPr/>
                <p14:nvPr/>
              </p14:nvContentPartPr>
              <p14:xfrm>
                <a:off x="6731597" y="1320703"/>
                <a:ext cx="58680" cy="1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4CE194-0955-4EAF-B2CF-0159D88001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13597" y="1302703"/>
                  <a:ext cx="94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CE93F5-83FF-4888-8FBB-AE93EC518711}"/>
                    </a:ext>
                  </a:extLst>
                </p14:cNvPr>
                <p14:cNvContentPartPr/>
                <p14:nvPr/>
              </p14:nvContentPartPr>
              <p14:xfrm>
                <a:off x="6831677" y="1378303"/>
                <a:ext cx="19440" cy="19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CE93F5-83FF-4888-8FBB-AE93EC51871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14037" y="1360663"/>
                  <a:ext cx="5508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474F0D9-8E8B-45AD-B5A3-1156745767F9}"/>
                  </a:ext>
                </a:extLst>
              </p14:cNvPr>
              <p14:cNvContentPartPr/>
              <p14:nvPr/>
            </p14:nvContentPartPr>
            <p14:xfrm>
              <a:off x="6828797" y="1807063"/>
              <a:ext cx="33120" cy="1036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474F0D9-8E8B-45AD-B5A3-1156745767F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11157" y="1789423"/>
                <a:ext cx="687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3C4572-8BA4-43B9-A939-F00B840988F8}"/>
                  </a:ext>
                </a:extLst>
              </p14:cNvPr>
              <p14:cNvContentPartPr/>
              <p14:nvPr/>
            </p14:nvContentPartPr>
            <p14:xfrm>
              <a:off x="6841397" y="2111623"/>
              <a:ext cx="15840" cy="131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3C4572-8BA4-43B9-A939-F00B840988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23757" y="2093623"/>
                <a:ext cx="514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5" name="Group 14344">
            <a:extLst>
              <a:ext uri="{FF2B5EF4-FFF2-40B4-BE49-F238E27FC236}">
                <a16:creationId xmlns:a16="http://schemas.microsoft.com/office/drawing/2014/main" id="{B521A01E-19FB-4202-8CBA-DDC17210CEBD}"/>
              </a:ext>
            </a:extLst>
          </p:cNvPr>
          <p:cNvGrpSpPr/>
          <p:nvPr/>
        </p:nvGrpSpPr>
        <p:grpSpPr>
          <a:xfrm>
            <a:off x="6504437" y="2570623"/>
            <a:ext cx="269280" cy="200160"/>
            <a:chOff x="6504437" y="2570623"/>
            <a:chExt cx="26928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3A277C-4D5B-4454-8CF7-79A63BFB45B8}"/>
                    </a:ext>
                  </a:extLst>
                </p14:cNvPr>
                <p14:cNvContentPartPr/>
                <p14:nvPr/>
              </p14:nvContentPartPr>
              <p14:xfrm>
                <a:off x="6751397" y="2570623"/>
                <a:ext cx="22320" cy="74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3A277C-4D5B-4454-8CF7-79A63BFB45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33757" y="2552983"/>
                  <a:ext cx="57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336" name="Ink 14335">
                  <a:extLst>
                    <a:ext uri="{FF2B5EF4-FFF2-40B4-BE49-F238E27FC236}">
                      <a16:creationId xmlns:a16="http://schemas.microsoft.com/office/drawing/2014/main" id="{01BBB9F9-F4EB-4288-BB85-3EA5F83B2A62}"/>
                    </a:ext>
                  </a:extLst>
                </p14:cNvPr>
                <p14:cNvContentPartPr/>
                <p14:nvPr/>
              </p14:nvContentPartPr>
              <p14:xfrm>
                <a:off x="6504437" y="2745943"/>
                <a:ext cx="210240" cy="24840"/>
              </p14:xfrm>
            </p:contentPart>
          </mc:Choice>
          <mc:Fallback>
            <p:pic>
              <p:nvPicPr>
                <p:cNvPr id="14336" name="Ink 14335">
                  <a:extLst>
                    <a:ext uri="{FF2B5EF4-FFF2-40B4-BE49-F238E27FC236}">
                      <a16:creationId xmlns:a16="http://schemas.microsoft.com/office/drawing/2014/main" id="{01BBB9F9-F4EB-4288-BB85-3EA5F83B2A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86797" y="2728303"/>
                  <a:ext cx="24588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B7E6858E-2112-458D-A140-69B52F2B4E9C}"/>
                  </a:ext>
                </a:extLst>
              </p14:cNvPr>
              <p14:cNvContentPartPr/>
              <p14:nvPr/>
            </p14:nvContentPartPr>
            <p14:xfrm>
              <a:off x="6114197" y="2803903"/>
              <a:ext cx="73080" cy="5400"/>
            </p14:xfrm>
          </p:contentPart>
        </mc:Choice>
        <mc:Fallback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B7E6858E-2112-458D-A140-69B52F2B4E9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96197" y="2786263"/>
                <a:ext cx="108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4339" name="Ink 14338">
                <a:extLst>
                  <a:ext uri="{FF2B5EF4-FFF2-40B4-BE49-F238E27FC236}">
                    <a16:creationId xmlns:a16="http://schemas.microsoft.com/office/drawing/2014/main" id="{A783564E-B252-4D9E-A1A2-59723AB19503}"/>
                  </a:ext>
                </a:extLst>
              </p14:cNvPr>
              <p14:cNvContentPartPr/>
              <p14:nvPr/>
            </p14:nvContentPartPr>
            <p14:xfrm>
              <a:off x="5719637" y="2788423"/>
              <a:ext cx="182160" cy="22680"/>
            </p14:xfrm>
          </p:contentPart>
        </mc:Choice>
        <mc:Fallback>
          <p:pic>
            <p:nvPicPr>
              <p:cNvPr id="14339" name="Ink 14338">
                <a:extLst>
                  <a:ext uri="{FF2B5EF4-FFF2-40B4-BE49-F238E27FC236}">
                    <a16:creationId xmlns:a16="http://schemas.microsoft.com/office/drawing/2014/main" id="{A783564E-B252-4D9E-A1A2-59723AB1950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01997" y="2770783"/>
                <a:ext cx="217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340" name="Ink 14339">
                <a:extLst>
                  <a:ext uri="{FF2B5EF4-FFF2-40B4-BE49-F238E27FC236}">
                    <a16:creationId xmlns:a16="http://schemas.microsoft.com/office/drawing/2014/main" id="{FE8E4BFA-F0EF-4231-9EFF-B9C670EF7A13}"/>
                  </a:ext>
                </a:extLst>
              </p14:cNvPr>
              <p14:cNvContentPartPr/>
              <p14:nvPr/>
            </p14:nvContentPartPr>
            <p14:xfrm>
              <a:off x="5327597" y="2770783"/>
              <a:ext cx="163080" cy="16920"/>
            </p14:xfrm>
          </p:contentPart>
        </mc:Choice>
        <mc:Fallback>
          <p:pic>
            <p:nvPicPr>
              <p:cNvPr id="14340" name="Ink 14339">
                <a:extLst>
                  <a:ext uri="{FF2B5EF4-FFF2-40B4-BE49-F238E27FC236}">
                    <a16:creationId xmlns:a16="http://schemas.microsoft.com/office/drawing/2014/main" id="{FE8E4BFA-F0EF-4231-9EFF-B9C670EF7A1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09957" y="2752783"/>
                <a:ext cx="198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50" name="Group 14349">
            <a:extLst>
              <a:ext uri="{FF2B5EF4-FFF2-40B4-BE49-F238E27FC236}">
                <a16:creationId xmlns:a16="http://schemas.microsoft.com/office/drawing/2014/main" id="{6CED4982-51B2-4783-8CFD-6B6B759249ED}"/>
              </a:ext>
            </a:extLst>
          </p:cNvPr>
          <p:cNvGrpSpPr/>
          <p:nvPr/>
        </p:nvGrpSpPr>
        <p:grpSpPr>
          <a:xfrm>
            <a:off x="3606077" y="2601943"/>
            <a:ext cx="278640" cy="151200"/>
            <a:chOff x="3606077" y="2601943"/>
            <a:chExt cx="27864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DD90FD-8694-4E84-953E-01788D80D029}"/>
                    </a:ext>
                  </a:extLst>
                </p14:cNvPr>
                <p14:cNvContentPartPr/>
                <p14:nvPr/>
              </p14:nvContentPartPr>
              <p14:xfrm>
                <a:off x="3606077" y="2707063"/>
                <a:ext cx="64080" cy="22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DD90FD-8694-4E84-953E-01788D80D0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88077" y="2689063"/>
                  <a:ext cx="99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68AAEA-23E6-4538-96DA-FC3189B573EE}"/>
                    </a:ext>
                  </a:extLst>
                </p14:cNvPr>
                <p14:cNvContentPartPr/>
                <p14:nvPr/>
              </p14:nvContentPartPr>
              <p14:xfrm>
                <a:off x="3751517" y="2601943"/>
                <a:ext cx="133200" cy="151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68AAEA-23E6-4538-96DA-FC3189B573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33517" y="2584303"/>
                  <a:ext cx="168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347" name="Ink 14346">
                  <a:extLst>
                    <a:ext uri="{FF2B5EF4-FFF2-40B4-BE49-F238E27FC236}">
                      <a16:creationId xmlns:a16="http://schemas.microsoft.com/office/drawing/2014/main" id="{D71BFBBC-09BF-4DF6-A5AC-013BE03ADD32}"/>
                    </a:ext>
                  </a:extLst>
                </p14:cNvPr>
                <p14:cNvContentPartPr/>
                <p14:nvPr/>
              </p14:nvContentPartPr>
              <p14:xfrm>
                <a:off x="3746837" y="2603023"/>
                <a:ext cx="127440" cy="137160"/>
              </p14:xfrm>
            </p:contentPart>
          </mc:Choice>
          <mc:Fallback>
            <p:pic>
              <p:nvPicPr>
                <p:cNvPr id="14347" name="Ink 14346">
                  <a:extLst>
                    <a:ext uri="{FF2B5EF4-FFF2-40B4-BE49-F238E27FC236}">
                      <a16:creationId xmlns:a16="http://schemas.microsoft.com/office/drawing/2014/main" id="{D71BFBBC-09BF-4DF6-A5AC-013BE03ADD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29197" y="2585023"/>
                  <a:ext cx="1630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49" name="Group 14348">
            <a:extLst>
              <a:ext uri="{FF2B5EF4-FFF2-40B4-BE49-F238E27FC236}">
                <a16:creationId xmlns:a16="http://schemas.microsoft.com/office/drawing/2014/main" id="{EF5D7AF8-54AA-4C63-827B-9524D45EE986}"/>
              </a:ext>
            </a:extLst>
          </p:cNvPr>
          <p:cNvGrpSpPr/>
          <p:nvPr/>
        </p:nvGrpSpPr>
        <p:grpSpPr>
          <a:xfrm>
            <a:off x="4884077" y="2621023"/>
            <a:ext cx="178200" cy="164880"/>
            <a:chOff x="4884077" y="2621023"/>
            <a:chExt cx="17820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341" name="Ink 14340">
                  <a:extLst>
                    <a:ext uri="{FF2B5EF4-FFF2-40B4-BE49-F238E27FC236}">
                      <a16:creationId xmlns:a16="http://schemas.microsoft.com/office/drawing/2014/main" id="{7C1FC210-11A4-4B99-9849-4DE311D132E3}"/>
                    </a:ext>
                  </a:extLst>
                </p14:cNvPr>
                <p14:cNvContentPartPr/>
                <p14:nvPr/>
              </p14:nvContentPartPr>
              <p14:xfrm>
                <a:off x="5012597" y="2754223"/>
                <a:ext cx="43920" cy="11160"/>
              </p14:xfrm>
            </p:contentPart>
          </mc:Choice>
          <mc:Fallback>
            <p:pic>
              <p:nvPicPr>
                <p:cNvPr id="14341" name="Ink 14340">
                  <a:extLst>
                    <a:ext uri="{FF2B5EF4-FFF2-40B4-BE49-F238E27FC236}">
                      <a16:creationId xmlns:a16="http://schemas.microsoft.com/office/drawing/2014/main" id="{7C1FC210-11A4-4B99-9849-4DE311D132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94597" y="2736223"/>
                  <a:ext cx="7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342" name="Ink 14341">
                  <a:extLst>
                    <a:ext uri="{FF2B5EF4-FFF2-40B4-BE49-F238E27FC236}">
                      <a16:creationId xmlns:a16="http://schemas.microsoft.com/office/drawing/2014/main" id="{F81847B7-454C-4F06-BD4D-AFBDBEA12A3D}"/>
                    </a:ext>
                  </a:extLst>
                </p14:cNvPr>
                <p14:cNvContentPartPr/>
                <p14:nvPr/>
              </p14:nvContentPartPr>
              <p14:xfrm>
                <a:off x="4956077" y="2658823"/>
                <a:ext cx="81720" cy="114480"/>
              </p14:xfrm>
            </p:contentPart>
          </mc:Choice>
          <mc:Fallback>
            <p:pic>
              <p:nvPicPr>
                <p:cNvPr id="14342" name="Ink 14341">
                  <a:extLst>
                    <a:ext uri="{FF2B5EF4-FFF2-40B4-BE49-F238E27FC236}">
                      <a16:creationId xmlns:a16="http://schemas.microsoft.com/office/drawing/2014/main" id="{F81847B7-454C-4F06-BD4D-AFBDBEA12A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38437" y="2641183"/>
                  <a:ext cx="117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343" name="Ink 14342">
                  <a:extLst>
                    <a:ext uri="{FF2B5EF4-FFF2-40B4-BE49-F238E27FC236}">
                      <a16:creationId xmlns:a16="http://schemas.microsoft.com/office/drawing/2014/main" id="{ABF2C11E-A112-4682-B88F-49451C68B8FC}"/>
                    </a:ext>
                  </a:extLst>
                </p14:cNvPr>
                <p14:cNvContentPartPr/>
                <p14:nvPr/>
              </p14:nvContentPartPr>
              <p14:xfrm>
                <a:off x="4992077" y="2700223"/>
                <a:ext cx="50400" cy="66600"/>
              </p14:xfrm>
            </p:contentPart>
          </mc:Choice>
          <mc:Fallback>
            <p:pic>
              <p:nvPicPr>
                <p:cNvPr id="14343" name="Ink 14342">
                  <a:extLst>
                    <a:ext uri="{FF2B5EF4-FFF2-40B4-BE49-F238E27FC236}">
                      <a16:creationId xmlns:a16="http://schemas.microsoft.com/office/drawing/2014/main" id="{ABF2C11E-A112-4682-B88F-49451C68B8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74437" y="2682223"/>
                  <a:ext cx="86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348" name="Ink 14347">
                  <a:extLst>
                    <a:ext uri="{FF2B5EF4-FFF2-40B4-BE49-F238E27FC236}">
                      <a16:creationId xmlns:a16="http://schemas.microsoft.com/office/drawing/2014/main" id="{F64EF74F-18BF-4841-8FB8-8A39DC6D6DA7}"/>
                    </a:ext>
                  </a:extLst>
                </p14:cNvPr>
                <p14:cNvContentPartPr/>
                <p14:nvPr/>
              </p14:nvContentPartPr>
              <p14:xfrm>
                <a:off x="4884077" y="2621023"/>
                <a:ext cx="178200" cy="164880"/>
              </p14:xfrm>
            </p:contentPart>
          </mc:Choice>
          <mc:Fallback>
            <p:pic>
              <p:nvPicPr>
                <p:cNvPr id="14348" name="Ink 14347">
                  <a:extLst>
                    <a:ext uri="{FF2B5EF4-FFF2-40B4-BE49-F238E27FC236}">
                      <a16:creationId xmlns:a16="http://schemas.microsoft.com/office/drawing/2014/main" id="{F64EF74F-18BF-4841-8FB8-8A39DC6D6DA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66437" y="2603383"/>
                  <a:ext cx="213840" cy="20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298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/>
          <a:stretch/>
        </p:blipFill>
        <p:spPr bwMode="auto">
          <a:xfrm>
            <a:off x="1752601" y="838200"/>
            <a:ext cx="5562600" cy="59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F675F4-CA0F-4561-B4C2-49F0D2710341}"/>
                  </a:ext>
                </a:extLst>
              </p14:cNvPr>
              <p14:cNvContentPartPr/>
              <p14:nvPr/>
            </p14:nvContentPartPr>
            <p14:xfrm>
              <a:off x="4565477" y="2082823"/>
              <a:ext cx="228960" cy="36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F675F4-CA0F-4561-B4C2-49F0D2710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5477" y="1903183"/>
                <a:ext cx="40860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2088DC-41E6-44A9-A99F-441E00D4FF53}"/>
                  </a:ext>
                </a:extLst>
              </p14:cNvPr>
              <p14:cNvContentPartPr/>
              <p14:nvPr/>
            </p14:nvContentPartPr>
            <p14:xfrm>
              <a:off x="5867237" y="2131063"/>
              <a:ext cx="213120" cy="28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2088DC-41E6-44A9-A99F-441E00D4FF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7237" y="1951063"/>
                <a:ext cx="39276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F3F6E0-8C5B-486F-B36F-147D3842ADD2}"/>
                  </a:ext>
                </a:extLst>
              </p14:cNvPr>
              <p14:cNvContentPartPr/>
              <p14:nvPr/>
            </p14:nvContentPartPr>
            <p14:xfrm>
              <a:off x="5554037" y="2111623"/>
              <a:ext cx="176760" cy="287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F3F6E0-8C5B-486F-B36F-147D3842AD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4397" y="1931623"/>
                <a:ext cx="35640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8DE0C9-27C3-452E-B6AE-23DBC0725D68}"/>
                  </a:ext>
                </a:extLst>
              </p14:cNvPr>
              <p14:cNvContentPartPr/>
              <p14:nvPr/>
            </p14:nvContentPartPr>
            <p14:xfrm>
              <a:off x="5226437" y="2120263"/>
              <a:ext cx="252000" cy="341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8DE0C9-27C3-452E-B6AE-23DBC0725D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6437" y="1940263"/>
                <a:ext cx="4316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38F729-A211-4FB9-ACF3-1A752869AAB0}"/>
                  </a:ext>
                </a:extLst>
              </p14:cNvPr>
              <p14:cNvContentPartPr/>
              <p14:nvPr/>
            </p14:nvContentPartPr>
            <p14:xfrm>
              <a:off x="4905317" y="2118103"/>
              <a:ext cx="202680" cy="367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38F729-A211-4FB9-ACF3-1A752869AA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5317" y="1938463"/>
                <a:ext cx="38232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210111-0B3E-47FB-A41B-D603FF659AF4}"/>
                  </a:ext>
                </a:extLst>
              </p14:cNvPr>
              <p14:cNvContentPartPr/>
              <p14:nvPr/>
            </p14:nvContentPartPr>
            <p14:xfrm>
              <a:off x="4232477" y="2344903"/>
              <a:ext cx="2223720" cy="801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210111-0B3E-47FB-A41B-D603FF659AF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78477" y="2236903"/>
                <a:ext cx="2331360" cy="10166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90E7BD6-9EEF-4BD8-BCAE-6467C4A6A529}"/>
              </a:ext>
            </a:extLst>
          </p:cNvPr>
          <p:cNvSpPr txBox="1"/>
          <p:nvPr/>
        </p:nvSpPr>
        <p:spPr>
          <a:xfrm>
            <a:off x="1905000" y="411481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end members of the stack are the same metal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370B2-74B6-4C6E-8454-1B193E2EDD02}"/>
              </a:ext>
            </a:extLst>
          </p:cNvPr>
          <p:cNvSpPr txBox="1"/>
          <p:nvPr/>
        </p:nvSpPr>
        <p:spPr>
          <a:xfrm>
            <a:off x="1981200" y="3821188"/>
            <a:ext cx="5181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Since all elements are at the same temperature, there are not two reservoirs at different temperature.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second law of thermodynamics, a heat engine that has only one thermal reservoir can do not work!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EAFED-8DC3-40AE-B9E8-05CBB6C9B512}"/>
              </a:ext>
            </a:extLst>
          </p:cNvPr>
          <p:cNvSpPr txBox="1"/>
          <p:nvPr/>
        </p:nvSpPr>
        <p:spPr>
          <a:xfrm flipH="1">
            <a:off x="1538957" y="1562333"/>
            <a:ext cx="2209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Otherwise, current would flow and work could be done.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3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r="65419" b="55793"/>
          <a:stretch/>
        </p:blipFill>
        <p:spPr bwMode="auto">
          <a:xfrm>
            <a:off x="0" y="10668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1" y="1371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Removing charge (electron or ion) from conductor requires positive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2362200"/>
            <a:ext cx="478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 charge is always attracted to a conductor)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200400"/>
            <a:ext cx="2450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“work function” = </a:t>
            </a:r>
            <a:r>
              <a:rPr lang="en-US" sz="2000" dirty="0" err="1"/>
              <a:t>eW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52326" y="47244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W&lt;0 if e&lt;0.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4114800"/>
            <a:ext cx="174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Work potential</a:t>
            </a:r>
          </a:p>
        </p:txBody>
      </p:sp>
      <p:sp>
        <p:nvSpPr>
          <p:cNvPr id="10" name="Freeform 9"/>
          <p:cNvSpPr/>
          <p:nvPr/>
        </p:nvSpPr>
        <p:spPr>
          <a:xfrm>
            <a:off x="5344510" y="3505200"/>
            <a:ext cx="599090" cy="788276"/>
          </a:xfrm>
          <a:custGeom>
            <a:avLst/>
            <a:gdLst>
              <a:gd name="connsiteX0" fmla="*/ 599090 w 599090"/>
              <a:gd name="connsiteY0" fmla="*/ 788276 h 788276"/>
              <a:gd name="connsiteX1" fmla="*/ 299545 w 599090"/>
              <a:gd name="connsiteY1" fmla="*/ 756745 h 788276"/>
              <a:gd name="connsiteX2" fmla="*/ 157655 w 599090"/>
              <a:gd name="connsiteY2" fmla="*/ 725214 h 788276"/>
              <a:gd name="connsiteX3" fmla="*/ 31531 w 599090"/>
              <a:gd name="connsiteY3" fmla="*/ 614855 h 788276"/>
              <a:gd name="connsiteX4" fmla="*/ 0 w 599090"/>
              <a:gd name="connsiteY4" fmla="*/ 536027 h 788276"/>
              <a:gd name="connsiteX5" fmla="*/ 15766 w 599090"/>
              <a:gd name="connsiteY5" fmla="*/ 425669 h 788276"/>
              <a:gd name="connsiteX6" fmla="*/ 63062 w 599090"/>
              <a:gd name="connsiteY6" fmla="*/ 394138 h 788276"/>
              <a:gd name="connsiteX7" fmla="*/ 299545 w 599090"/>
              <a:gd name="connsiteY7" fmla="*/ 268014 h 788276"/>
              <a:gd name="connsiteX8" fmla="*/ 457200 w 599090"/>
              <a:gd name="connsiteY8" fmla="*/ 220717 h 788276"/>
              <a:gd name="connsiteX9" fmla="*/ 599090 w 599090"/>
              <a:gd name="connsiteY9" fmla="*/ 110359 h 788276"/>
              <a:gd name="connsiteX10" fmla="*/ 567559 w 599090"/>
              <a:gd name="connsiteY10" fmla="*/ 31531 h 788276"/>
              <a:gd name="connsiteX11" fmla="*/ 488731 w 599090"/>
              <a:gd name="connsiteY11" fmla="*/ 0 h 78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090" h="788276">
                <a:moveTo>
                  <a:pt x="599090" y="788276"/>
                </a:moveTo>
                <a:lnTo>
                  <a:pt x="299545" y="756745"/>
                </a:lnTo>
                <a:cubicBezTo>
                  <a:pt x="259523" y="751742"/>
                  <a:pt x="198155" y="735339"/>
                  <a:pt x="157655" y="725214"/>
                </a:cubicBezTo>
                <a:cubicBezTo>
                  <a:pt x="105892" y="690705"/>
                  <a:pt x="71879" y="672495"/>
                  <a:pt x="31531" y="614855"/>
                </a:cubicBezTo>
                <a:cubicBezTo>
                  <a:pt x="15302" y="591671"/>
                  <a:pt x="10510" y="562303"/>
                  <a:pt x="0" y="536027"/>
                </a:cubicBezTo>
                <a:cubicBezTo>
                  <a:pt x="5255" y="499241"/>
                  <a:pt x="674" y="459626"/>
                  <a:pt x="15766" y="425669"/>
                </a:cubicBezTo>
                <a:cubicBezTo>
                  <a:pt x="23461" y="408354"/>
                  <a:pt x="47904" y="405507"/>
                  <a:pt x="63062" y="394138"/>
                </a:cubicBezTo>
                <a:cubicBezTo>
                  <a:pt x="238142" y="262828"/>
                  <a:pt x="141604" y="294337"/>
                  <a:pt x="299545" y="268014"/>
                </a:cubicBezTo>
                <a:cubicBezTo>
                  <a:pt x="516267" y="159653"/>
                  <a:pt x="169312" y="325403"/>
                  <a:pt x="457200" y="220717"/>
                </a:cubicBezTo>
                <a:cubicBezTo>
                  <a:pt x="522774" y="196872"/>
                  <a:pt x="551949" y="157500"/>
                  <a:pt x="599090" y="110359"/>
                </a:cubicBezTo>
                <a:cubicBezTo>
                  <a:pt x="588580" y="84083"/>
                  <a:pt x="587570" y="51542"/>
                  <a:pt x="567559" y="31531"/>
                </a:cubicBezTo>
                <a:cubicBezTo>
                  <a:pt x="547548" y="11520"/>
                  <a:pt x="488731" y="0"/>
                  <a:pt x="488731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1277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Conductor</a:t>
            </a:r>
          </a:p>
        </p:txBody>
      </p:sp>
      <p:sp>
        <p:nvSpPr>
          <p:cNvPr id="12" name="Freeform 11"/>
          <p:cNvSpPr/>
          <p:nvPr/>
        </p:nvSpPr>
        <p:spPr>
          <a:xfrm>
            <a:off x="930166" y="2601310"/>
            <a:ext cx="283779" cy="1135118"/>
          </a:xfrm>
          <a:custGeom>
            <a:avLst/>
            <a:gdLst>
              <a:gd name="connsiteX0" fmla="*/ 0 w 283779"/>
              <a:gd name="connsiteY0" fmla="*/ 1135118 h 1135118"/>
              <a:gd name="connsiteX1" fmla="*/ 47296 w 283779"/>
              <a:gd name="connsiteY1" fmla="*/ 1056290 h 1135118"/>
              <a:gd name="connsiteX2" fmla="*/ 268013 w 283779"/>
              <a:gd name="connsiteY2" fmla="*/ 725214 h 1135118"/>
              <a:gd name="connsiteX3" fmla="*/ 283779 w 283779"/>
              <a:gd name="connsiteY3" fmla="*/ 630621 h 1135118"/>
              <a:gd name="connsiteX4" fmla="*/ 268013 w 283779"/>
              <a:gd name="connsiteY4" fmla="*/ 425669 h 1135118"/>
              <a:gd name="connsiteX5" fmla="*/ 236482 w 283779"/>
              <a:gd name="connsiteY5" fmla="*/ 346842 h 1135118"/>
              <a:gd name="connsiteX6" fmla="*/ 189186 w 283779"/>
              <a:gd name="connsiteY6" fmla="*/ 236483 h 1135118"/>
              <a:gd name="connsiteX7" fmla="*/ 126124 w 283779"/>
              <a:gd name="connsiteY7" fmla="*/ 157656 h 1135118"/>
              <a:gd name="connsiteX8" fmla="*/ 94593 w 283779"/>
              <a:gd name="connsiteY8" fmla="*/ 78828 h 1135118"/>
              <a:gd name="connsiteX9" fmla="*/ 47296 w 283779"/>
              <a:gd name="connsiteY9" fmla="*/ 0 h 113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779" h="1135118">
                <a:moveTo>
                  <a:pt x="0" y="1135118"/>
                </a:moveTo>
                <a:cubicBezTo>
                  <a:pt x="15765" y="1108842"/>
                  <a:pt x="30034" y="1081608"/>
                  <a:pt x="47296" y="1056290"/>
                </a:cubicBezTo>
                <a:cubicBezTo>
                  <a:pt x="269044" y="731058"/>
                  <a:pt x="183493" y="894255"/>
                  <a:pt x="268013" y="725214"/>
                </a:cubicBezTo>
                <a:cubicBezTo>
                  <a:pt x="273268" y="693683"/>
                  <a:pt x="283779" y="662587"/>
                  <a:pt x="283779" y="630621"/>
                </a:cubicBezTo>
                <a:cubicBezTo>
                  <a:pt x="283779" y="562102"/>
                  <a:pt x="279278" y="493256"/>
                  <a:pt x="268013" y="425669"/>
                </a:cubicBezTo>
                <a:cubicBezTo>
                  <a:pt x="263360" y="397754"/>
                  <a:pt x="246419" y="373340"/>
                  <a:pt x="236482" y="346842"/>
                </a:cubicBezTo>
                <a:cubicBezTo>
                  <a:pt x="218463" y="298792"/>
                  <a:pt x="220826" y="283943"/>
                  <a:pt x="189186" y="236483"/>
                </a:cubicBezTo>
                <a:cubicBezTo>
                  <a:pt x="170521" y="208485"/>
                  <a:pt x="147145" y="183932"/>
                  <a:pt x="126124" y="157656"/>
                </a:cubicBezTo>
                <a:cubicBezTo>
                  <a:pt x="115614" y="131380"/>
                  <a:pt x="107249" y="104140"/>
                  <a:pt x="94593" y="78828"/>
                </a:cubicBezTo>
                <a:cubicBezTo>
                  <a:pt x="80889" y="51420"/>
                  <a:pt x="47296" y="0"/>
                  <a:pt x="47296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5D0CDB-F8D7-4BD3-858B-910A83C94443}"/>
                  </a:ext>
                </a:extLst>
              </p14:cNvPr>
              <p14:cNvContentPartPr/>
              <p14:nvPr/>
            </p14:nvContentPartPr>
            <p14:xfrm>
              <a:off x="635700" y="1083103"/>
              <a:ext cx="727560" cy="1405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5D0CDB-F8D7-4BD3-858B-910A83C944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60" y="903463"/>
                <a:ext cx="907200" cy="17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65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57200"/>
            <a:ext cx="61217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work function depends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nature of the conductor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thermodynamic state (</a:t>
            </a:r>
            <a:r>
              <a:rPr lang="en-US" sz="2000" dirty="0" err="1"/>
              <a:t>T,</a:t>
            </a:r>
            <a:r>
              <a:rPr lang="en-US" sz="2000" i="1" dirty="0" err="1">
                <a:latin typeface="Symbol" pitchFamily="18" charset="2"/>
              </a:rPr>
              <a:t>r</a:t>
            </a:r>
            <a:r>
              <a:rPr lang="en-US" sz="20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Whether it is an electron or ion that is removed.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surface treatment.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Contamination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Crystallographic orientation</a:t>
            </a:r>
          </a:p>
        </p:txBody>
      </p:sp>
    </p:spTree>
    <p:extLst>
      <p:ext uri="{BB962C8B-B14F-4D97-AF65-F5344CB8AC3E}">
        <p14:creationId xmlns:p14="http://schemas.microsoft.com/office/powerpoint/2010/main" val="363472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"/>
          <a:stretch/>
        </p:blipFill>
        <p:spPr bwMode="auto">
          <a:xfrm>
            <a:off x="74816" y="826088"/>
            <a:ext cx="8764384" cy="52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676400" y="3810000"/>
            <a:ext cx="114300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762000"/>
            <a:ext cx="55626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Define a microscopic charge density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dirty="0"/>
              <a:t>(x), which is averaged in y and z, but not in x.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Then Poisson’s equation 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2286000"/>
            <a:ext cx="2057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Problem:  What is the potential </a:t>
            </a:r>
            <a:r>
              <a:rPr lang="en-US" sz="2000" i="1" dirty="0">
                <a:latin typeface="Symbol" pitchFamily="18" charset="2"/>
              </a:rPr>
              <a:t>f</a:t>
            </a:r>
            <a:r>
              <a:rPr lang="en-US" sz="2000" dirty="0"/>
              <a:t>(x) at position x?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540514"/>
            <a:ext cx="31856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(deep inside the conductor)  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857154-C7D9-4AE0-B9FF-FC99857CA168}"/>
                  </a:ext>
                </a:extLst>
              </p14:cNvPr>
              <p14:cNvContentPartPr/>
              <p14:nvPr/>
            </p14:nvContentPartPr>
            <p14:xfrm>
              <a:off x="5358557" y="4437583"/>
              <a:ext cx="65160" cy="15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857154-C7D9-4AE0-B9FF-FC99857CA1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5917" y="4374583"/>
                <a:ext cx="190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093FD8-F949-459A-AD28-AF6716F368EB}"/>
                  </a:ext>
                </a:extLst>
              </p14:cNvPr>
              <p14:cNvContentPartPr/>
              <p14:nvPr/>
            </p14:nvContentPartPr>
            <p14:xfrm>
              <a:off x="5333357" y="4137343"/>
              <a:ext cx="682560" cy="58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093FD8-F949-459A-AD28-AF6716F368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0717" y="4074343"/>
                <a:ext cx="808200" cy="71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0E75FAA-533C-4CC9-9C0A-AEDD3D6FD369}"/>
              </a:ext>
            </a:extLst>
          </p:cNvPr>
          <p:cNvGrpSpPr/>
          <p:nvPr/>
        </p:nvGrpSpPr>
        <p:grpSpPr>
          <a:xfrm>
            <a:off x="5777237" y="4260103"/>
            <a:ext cx="672480" cy="377640"/>
            <a:chOff x="5777237" y="4260103"/>
            <a:chExt cx="67248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C03FFC-8116-45E6-AACC-619B5F0C8DDD}"/>
                    </a:ext>
                  </a:extLst>
                </p14:cNvPr>
                <p14:cNvContentPartPr/>
                <p14:nvPr/>
              </p14:nvContentPartPr>
              <p14:xfrm>
                <a:off x="5777237" y="4291423"/>
                <a:ext cx="149040" cy="322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C03FFC-8116-45E6-AACC-619B5F0C8D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59597" y="4273423"/>
                  <a:ext cx="184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40800B-957E-4458-9196-8C18583E9B55}"/>
                    </a:ext>
                  </a:extLst>
                </p14:cNvPr>
                <p14:cNvContentPartPr/>
                <p14:nvPr/>
              </p14:nvContentPartPr>
              <p14:xfrm>
                <a:off x="6023477" y="4444063"/>
                <a:ext cx="179280" cy="183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40800B-957E-4458-9196-8C18583E9B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05837" y="4426423"/>
                  <a:ext cx="214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094FFE-6171-4D78-B19A-24F99228403A}"/>
                    </a:ext>
                  </a:extLst>
                </p14:cNvPr>
                <p14:cNvContentPartPr/>
                <p14:nvPr/>
              </p14:nvContentPartPr>
              <p14:xfrm>
                <a:off x="6086477" y="4401943"/>
                <a:ext cx="170280" cy="235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094FFE-6171-4D78-B19A-24F9922840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8837" y="4383943"/>
                  <a:ext cx="205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ECC7F3-5F56-496C-AB46-1FFCFE577933}"/>
                    </a:ext>
                  </a:extLst>
                </p14:cNvPr>
                <p14:cNvContentPartPr/>
                <p14:nvPr/>
              </p14:nvContentPartPr>
              <p14:xfrm>
                <a:off x="6376997" y="4260103"/>
                <a:ext cx="72720" cy="108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ECC7F3-5F56-496C-AB46-1FFCFE5779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59357" y="4242103"/>
                  <a:ext cx="1083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4D165F-B711-4015-8C3F-837B556CA31D}"/>
              </a:ext>
            </a:extLst>
          </p:cNvPr>
          <p:cNvGrpSpPr/>
          <p:nvPr/>
        </p:nvGrpSpPr>
        <p:grpSpPr>
          <a:xfrm>
            <a:off x="761357" y="5391583"/>
            <a:ext cx="211320" cy="858240"/>
            <a:chOff x="761357" y="5391583"/>
            <a:chExt cx="211320" cy="85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9E7618-66E4-4203-AD03-7D3F3E151D76}"/>
                    </a:ext>
                  </a:extLst>
                </p14:cNvPr>
                <p14:cNvContentPartPr/>
                <p14:nvPr/>
              </p14:nvContentPartPr>
              <p14:xfrm>
                <a:off x="778997" y="5416423"/>
                <a:ext cx="193680" cy="83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9E7618-66E4-4203-AD03-7D3F3E151D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1357" y="5398423"/>
                  <a:ext cx="22932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CFC068-E38C-49D5-8800-3FE4FDF7A8E6}"/>
                    </a:ext>
                  </a:extLst>
                </p14:cNvPr>
                <p14:cNvContentPartPr/>
                <p14:nvPr/>
              </p14:nvContentPartPr>
              <p14:xfrm>
                <a:off x="761357" y="5391583"/>
                <a:ext cx="87120" cy="168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CFC068-E38C-49D5-8800-3FE4FDF7A8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357" y="5373583"/>
                  <a:ext cx="1227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C587A8-5630-4202-91FD-94B7C3E0D7BF}"/>
              </a:ext>
            </a:extLst>
          </p:cNvPr>
          <p:cNvGrpSpPr/>
          <p:nvPr/>
        </p:nvGrpSpPr>
        <p:grpSpPr>
          <a:xfrm>
            <a:off x="1003277" y="6117343"/>
            <a:ext cx="3055680" cy="567720"/>
            <a:chOff x="1003277" y="6117343"/>
            <a:chExt cx="305568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88F24C-091D-4C9B-8DD4-4EE25890216E}"/>
                    </a:ext>
                  </a:extLst>
                </p14:cNvPr>
                <p14:cNvContentPartPr/>
                <p14:nvPr/>
              </p14:nvContentPartPr>
              <p14:xfrm>
                <a:off x="1003277" y="6117343"/>
                <a:ext cx="1377360" cy="497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88F24C-091D-4C9B-8DD4-4EE2589021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277" y="6099703"/>
                  <a:ext cx="14130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F65AA2-3704-4198-9098-C13C970356CF}"/>
                    </a:ext>
                  </a:extLst>
                </p14:cNvPr>
                <p14:cNvContentPartPr/>
                <p14:nvPr/>
              </p14:nvContentPartPr>
              <p14:xfrm>
                <a:off x="1993997" y="6203383"/>
                <a:ext cx="9360" cy="1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F65AA2-3704-4198-9098-C13C970356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6357" y="6185383"/>
                  <a:ext cx="4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595A9A-D7C5-43A3-B79A-37EA8718BAA7}"/>
                    </a:ext>
                  </a:extLst>
                </p14:cNvPr>
                <p14:cNvContentPartPr/>
                <p14:nvPr/>
              </p14:nvContentPartPr>
              <p14:xfrm>
                <a:off x="1839197" y="6210943"/>
                <a:ext cx="100800" cy="38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595A9A-D7C5-43A3-B79A-37EA8718BA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21557" y="6192943"/>
                  <a:ext cx="136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A053FC-4EA6-47D3-B341-22CDCC2411E8}"/>
                    </a:ext>
                  </a:extLst>
                </p14:cNvPr>
                <p14:cNvContentPartPr/>
                <p14:nvPr/>
              </p14:nvContentPartPr>
              <p14:xfrm>
                <a:off x="2541917" y="6192583"/>
                <a:ext cx="240840" cy="47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A053FC-4EA6-47D3-B341-22CDCC2411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23917" y="6174583"/>
                  <a:ext cx="2764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A0C128-64F4-4974-B779-440F0A2BBA66}"/>
                    </a:ext>
                  </a:extLst>
                </p14:cNvPr>
                <p14:cNvContentPartPr/>
                <p14:nvPr/>
              </p14:nvContentPartPr>
              <p14:xfrm>
                <a:off x="2948357" y="6212383"/>
                <a:ext cx="185040" cy="262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A0C128-64F4-4974-B779-440F0A2BBA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0357" y="6194743"/>
                  <a:ext cx="220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F8C98E-2DD8-4B60-A007-7FEF5F1A0072}"/>
                    </a:ext>
                  </a:extLst>
                </p14:cNvPr>
                <p14:cNvContentPartPr/>
                <p14:nvPr/>
              </p14:nvContentPartPr>
              <p14:xfrm>
                <a:off x="3023237" y="6304183"/>
                <a:ext cx="139680" cy="11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F8C98E-2DD8-4B60-A007-7FEF5F1A00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05237" y="6286183"/>
                  <a:ext cx="175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E38529-A883-4649-9639-E88B71FD59BC}"/>
                    </a:ext>
                  </a:extLst>
                </p14:cNvPr>
                <p14:cNvContentPartPr/>
                <p14:nvPr/>
              </p14:nvContentPartPr>
              <p14:xfrm>
                <a:off x="3062477" y="6217063"/>
                <a:ext cx="124920" cy="35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E38529-A883-4649-9639-E88B71FD59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44837" y="6199423"/>
                  <a:ext cx="160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A72119-4BF0-4C8B-AB45-F081C1920475}"/>
                    </a:ext>
                  </a:extLst>
                </p14:cNvPr>
                <p14:cNvContentPartPr/>
                <p14:nvPr/>
              </p14:nvContentPartPr>
              <p14:xfrm>
                <a:off x="3236357" y="6317863"/>
                <a:ext cx="118440" cy="1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A72119-4BF0-4C8B-AB45-F081C192047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18357" y="6299863"/>
                  <a:ext cx="154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0C92C1-FD86-407C-A61F-5380A65BF594}"/>
                    </a:ext>
                  </a:extLst>
                </p14:cNvPr>
                <p14:cNvContentPartPr/>
                <p14:nvPr/>
              </p14:nvContentPartPr>
              <p14:xfrm>
                <a:off x="3356237" y="6165223"/>
                <a:ext cx="702720" cy="519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0C92C1-FD86-407C-A61F-5380A65BF5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38237" y="6147223"/>
                  <a:ext cx="73836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A00DF3A9-F0D9-4E64-8E2A-5C7EB0E30869}"/>
              </a:ext>
            </a:extLst>
          </p:cNvPr>
          <p:cNvGrpSpPr/>
          <p:nvPr/>
        </p:nvGrpSpPr>
        <p:grpSpPr>
          <a:xfrm>
            <a:off x="4241477" y="6099703"/>
            <a:ext cx="1197720" cy="394920"/>
            <a:chOff x="4241477" y="6099703"/>
            <a:chExt cx="119772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DDF5EE7-2BA9-474A-B910-4115FE29E09E}"/>
                    </a:ext>
                  </a:extLst>
                </p14:cNvPr>
                <p14:cNvContentPartPr/>
                <p14:nvPr/>
              </p14:nvContentPartPr>
              <p14:xfrm>
                <a:off x="4241477" y="6099703"/>
                <a:ext cx="1197720" cy="394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DDF5EE7-2BA9-474A-B910-4115FE29E0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23837" y="6081703"/>
                  <a:ext cx="1233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0F983C-E5BD-47E1-AD2A-08ED511F7F79}"/>
                    </a:ext>
                  </a:extLst>
                </p14:cNvPr>
                <p14:cNvContentPartPr/>
                <p14:nvPr/>
              </p14:nvContentPartPr>
              <p14:xfrm>
                <a:off x="4939517" y="6215983"/>
                <a:ext cx="29520" cy="20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0F983C-E5BD-47E1-AD2A-08ED511F7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21877" y="6197983"/>
                  <a:ext cx="65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4CD19B-6738-4F35-BA5A-3F3542642E3F}"/>
                    </a:ext>
                  </a:extLst>
                </p14:cNvPr>
                <p14:cNvContentPartPr/>
                <p14:nvPr/>
              </p14:nvContentPartPr>
              <p14:xfrm>
                <a:off x="4557917" y="6236863"/>
                <a:ext cx="247320" cy="24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4CD19B-6738-4F35-BA5A-3F3542642E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40277" y="6218863"/>
                  <a:ext cx="2829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6" name="Group 3075">
            <a:extLst>
              <a:ext uri="{FF2B5EF4-FFF2-40B4-BE49-F238E27FC236}">
                <a16:creationId xmlns:a16="http://schemas.microsoft.com/office/drawing/2014/main" id="{BF9975A4-5989-435C-A429-28D5A6D536EC}"/>
              </a:ext>
            </a:extLst>
          </p:cNvPr>
          <p:cNvGrpSpPr/>
          <p:nvPr/>
        </p:nvGrpSpPr>
        <p:grpSpPr>
          <a:xfrm>
            <a:off x="5689037" y="6104023"/>
            <a:ext cx="1628280" cy="364320"/>
            <a:chOff x="5689037" y="6104023"/>
            <a:chExt cx="16282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0583B8C3-5ADB-41A4-BCE5-B952020772C3}"/>
                    </a:ext>
                  </a:extLst>
                </p14:cNvPr>
                <p14:cNvContentPartPr/>
                <p14:nvPr/>
              </p14:nvContentPartPr>
              <p14:xfrm>
                <a:off x="5689037" y="6104023"/>
                <a:ext cx="1628280" cy="364320"/>
              </p14:xfrm>
            </p:contentPart>
          </mc:Choice>
          <mc:Fallback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0583B8C3-5ADB-41A4-BCE5-B952020772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71397" y="6086383"/>
                  <a:ext cx="1663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A2277ED9-4D86-4871-BBBF-D8D8B1C8BF4E}"/>
                    </a:ext>
                  </a:extLst>
                </p14:cNvPr>
                <p14:cNvContentPartPr/>
                <p14:nvPr/>
              </p14:nvContentPartPr>
              <p14:xfrm>
                <a:off x="6693437" y="6191143"/>
                <a:ext cx="458640" cy="55800"/>
              </p14:xfrm>
            </p:contentPart>
          </mc:Choice>
          <mc:Fallback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A2277ED9-4D86-4871-BBBF-D8D8B1C8BF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75437" y="6173503"/>
                  <a:ext cx="49428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77" name="Ink 3076">
                <a:extLst>
                  <a:ext uri="{FF2B5EF4-FFF2-40B4-BE49-F238E27FC236}">
                    <a16:creationId xmlns:a16="http://schemas.microsoft.com/office/drawing/2014/main" id="{1FC88288-A07C-42BC-916F-3B6259FB7325}"/>
                  </a:ext>
                </a:extLst>
              </p14:cNvPr>
              <p14:cNvContentPartPr/>
              <p14:nvPr/>
            </p14:nvContentPartPr>
            <p14:xfrm>
              <a:off x="6852197" y="4307983"/>
              <a:ext cx="122400" cy="122040"/>
            </p14:xfrm>
          </p:contentPart>
        </mc:Choice>
        <mc:Fallback>
          <p:pic>
            <p:nvPicPr>
              <p:cNvPr id="3077" name="Ink 3076">
                <a:extLst>
                  <a:ext uri="{FF2B5EF4-FFF2-40B4-BE49-F238E27FC236}">
                    <a16:creationId xmlns:a16="http://schemas.microsoft.com/office/drawing/2014/main" id="{1FC88288-A07C-42BC-916F-3B6259FB73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34557" y="4289983"/>
                <a:ext cx="15804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50ABF413-FB48-4816-88A5-FF03C1F13D1D}"/>
              </a:ext>
            </a:extLst>
          </p:cNvPr>
          <p:cNvGrpSpPr/>
          <p:nvPr/>
        </p:nvGrpSpPr>
        <p:grpSpPr>
          <a:xfrm>
            <a:off x="4859237" y="3596623"/>
            <a:ext cx="3939840" cy="998280"/>
            <a:chOff x="4859237" y="3596623"/>
            <a:chExt cx="3939840" cy="9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437698C2-C92B-46F9-BD9D-FEED9EECD08C}"/>
                    </a:ext>
                  </a:extLst>
                </p14:cNvPr>
                <p14:cNvContentPartPr/>
                <p14:nvPr/>
              </p14:nvContentPartPr>
              <p14:xfrm>
                <a:off x="7042637" y="4126903"/>
                <a:ext cx="1184400" cy="446400"/>
              </p14:xfrm>
            </p:contentPart>
          </mc:Choice>
          <mc:Fallback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437698C2-C92B-46F9-BD9D-FEED9EECD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4637" y="4108903"/>
                  <a:ext cx="1220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7E066BEE-E442-49FA-AE71-99A96131478D}"/>
                    </a:ext>
                  </a:extLst>
                </p14:cNvPr>
                <p14:cNvContentPartPr/>
                <p14:nvPr/>
              </p14:nvContentPartPr>
              <p14:xfrm>
                <a:off x="7914557" y="4205743"/>
                <a:ext cx="15840" cy="8280"/>
              </p14:xfrm>
            </p:contentPart>
          </mc:Choice>
          <mc:Fallback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7E066BEE-E442-49FA-AE71-99A96131478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96557" y="4188103"/>
                  <a:ext cx="51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C4FE533E-EA8A-416A-B419-6C82B81F6F5F}"/>
                    </a:ext>
                  </a:extLst>
                </p14:cNvPr>
                <p14:cNvContentPartPr/>
                <p14:nvPr/>
              </p14:nvContentPartPr>
              <p14:xfrm>
                <a:off x="7692797" y="4198903"/>
                <a:ext cx="183600" cy="28080"/>
              </p14:xfrm>
            </p:contentPart>
          </mc:Choice>
          <mc:Fallback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C4FE533E-EA8A-416A-B419-6C82B81F6F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74797" y="4181263"/>
                  <a:ext cx="219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8F7A75DD-6E36-4392-ADC3-284F4443BFDD}"/>
                    </a:ext>
                  </a:extLst>
                </p14:cNvPr>
                <p14:cNvContentPartPr/>
                <p14:nvPr/>
              </p14:nvContentPartPr>
              <p14:xfrm>
                <a:off x="8362397" y="4161823"/>
                <a:ext cx="136800" cy="433080"/>
              </p14:xfrm>
            </p:contentPart>
          </mc:Choice>
          <mc:Fallback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8F7A75DD-6E36-4392-ADC3-284F4443BF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44757" y="4143823"/>
                  <a:ext cx="1724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84306284-9EE4-4756-B362-2C5C215A97ED}"/>
                    </a:ext>
                  </a:extLst>
                </p14:cNvPr>
                <p14:cNvContentPartPr/>
                <p14:nvPr/>
              </p14:nvContentPartPr>
              <p14:xfrm>
                <a:off x="8609717" y="4338223"/>
                <a:ext cx="158400" cy="163080"/>
              </p14:xfrm>
            </p:contentPart>
          </mc:Choice>
          <mc:Fallback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84306284-9EE4-4756-B362-2C5C215A97E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92077" y="4320583"/>
                  <a:ext cx="19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4255B871-61C9-4D7E-AAB9-02B9A66E9708}"/>
                    </a:ext>
                  </a:extLst>
                </p14:cNvPr>
                <p14:cNvContentPartPr/>
                <p14:nvPr/>
              </p14:nvContentPartPr>
              <p14:xfrm>
                <a:off x="8609717" y="4298263"/>
                <a:ext cx="189360" cy="196920"/>
              </p14:xfrm>
            </p:contentPart>
          </mc:Choice>
          <mc:Fallback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4255B871-61C9-4D7E-AAB9-02B9A66E97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92077" y="4280263"/>
                  <a:ext cx="22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F739CA35-4DB9-4062-9B79-F6D72E54D57C}"/>
                    </a:ext>
                  </a:extLst>
                </p14:cNvPr>
                <p14:cNvContentPartPr/>
                <p14:nvPr/>
              </p14:nvContentPartPr>
              <p14:xfrm>
                <a:off x="4859237" y="3596623"/>
                <a:ext cx="3826440" cy="543600"/>
              </p14:xfrm>
            </p:contentPart>
          </mc:Choice>
          <mc:Fallback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F739CA35-4DB9-4062-9B79-F6D72E54D5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41237" y="3578983"/>
                  <a:ext cx="3862080" cy="57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868DE5C5-32CC-470E-864A-0EDC44EBE52E}"/>
              </a:ext>
            </a:extLst>
          </p:cNvPr>
          <p:cNvGrpSpPr/>
          <p:nvPr/>
        </p:nvGrpSpPr>
        <p:grpSpPr>
          <a:xfrm>
            <a:off x="6505157" y="4382863"/>
            <a:ext cx="223200" cy="122760"/>
            <a:chOff x="6505157" y="4382863"/>
            <a:chExt cx="22320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881420BB-DF45-44C2-9AFF-AD8317B0EE09}"/>
                    </a:ext>
                  </a:extLst>
                </p14:cNvPr>
                <p14:cNvContentPartPr/>
                <p14:nvPr/>
              </p14:nvContentPartPr>
              <p14:xfrm>
                <a:off x="6505157" y="4382863"/>
                <a:ext cx="198720" cy="33120"/>
              </p14:xfrm>
            </p:contentPart>
          </mc:Choice>
          <mc:Fallback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881420BB-DF45-44C2-9AFF-AD8317B0EE0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87157" y="4365223"/>
                  <a:ext cx="234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ADBE3BEC-270B-4CE6-A247-314CC2FEF7C0}"/>
                    </a:ext>
                  </a:extLst>
                </p14:cNvPr>
                <p14:cNvContentPartPr/>
                <p14:nvPr/>
              </p14:nvContentPartPr>
              <p14:xfrm>
                <a:off x="6517037" y="4451263"/>
                <a:ext cx="211320" cy="54360"/>
              </p14:xfrm>
            </p:contentPart>
          </mc:Choice>
          <mc:Fallback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ADBE3BEC-270B-4CE6-A247-314CC2FEF7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99397" y="4433263"/>
                  <a:ext cx="24696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91" name="Ink 3090">
                <a:extLst>
                  <a:ext uri="{FF2B5EF4-FFF2-40B4-BE49-F238E27FC236}">
                    <a16:creationId xmlns:a16="http://schemas.microsoft.com/office/drawing/2014/main" id="{01B65703-B97C-4F96-829C-95D9943D1BE4}"/>
                  </a:ext>
                </a:extLst>
              </p14:cNvPr>
              <p14:cNvContentPartPr/>
              <p14:nvPr/>
            </p14:nvContentPartPr>
            <p14:xfrm>
              <a:off x="6185100" y="905623"/>
              <a:ext cx="377280" cy="1398240"/>
            </p14:xfrm>
          </p:contentPart>
        </mc:Choice>
        <mc:Fallback>
          <p:pic>
            <p:nvPicPr>
              <p:cNvPr id="3091" name="Ink 3090">
                <a:extLst>
                  <a:ext uri="{FF2B5EF4-FFF2-40B4-BE49-F238E27FC236}">
                    <a16:creationId xmlns:a16="http://schemas.microsoft.com/office/drawing/2014/main" id="{01B65703-B97C-4F96-829C-95D9943D1BE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095460" y="725623"/>
                <a:ext cx="556920" cy="17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94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 b="-1"/>
          <a:stretch/>
        </p:blipFill>
        <p:spPr bwMode="auto">
          <a:xfrm>
            <a:off x="2014195" y="2590800"/>
            <a:ext cx="712980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63778" r="17040"/>
          <a:stretch/>
        </p:blipFill>
        <p:spPr bwMode="auto">
          <a:xfrm>
            <a:off x="1" y="838200"/>
            <a:ext cx="5410199" cy="13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2895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Second integration        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86097" y="2076703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CE8291-AAC9-4945-AF88-495BA019D023}"/>
                  </a:ext>
                </a:extLst>
              </p14:cNvPr>
              <p14:cNvContentPartPr/>
              <p14:nvPr/>
            </p14:nvContentPartPr>
            <p14:xfrm>
              <a:off x="3627677" y="588103"/>
              <a:ext cx="1716840" cy="34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CE8291-AAC9-4945-AF88-495BA019D0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0037" y="570103"/>
                <a:ext cx="175248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D1FDF8D-C696-4066-A0DC-ACAC50BF5B35}"/>
              </a:ext>
            </a:extLst>
          </p:cNvPr>
          <p:cNvGrpSpPr/>
          <p:nvPr/>
        </p:nvGrpSpPr>
        <p:grpSpPr>
          <a:xfrm>
            <a:off x="4001357" y="166903"/>
            <a:ext cx="3687120" cy="520200"/>
            <a:chOff x="4001357" y="166903"/>
            <a:chExt cx="36871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E3A644-2B99-46A2-AD54-2D93F12B1D97}"/>
                    </a:ext>
                  </a:extLst>
                </p14:cNvPr>
                <p14:cNvContentPartPr/>
                <p14:nvPr/>
              </p14:nvContentPartPr>
              <p14:xfrm>
                <a:off x="4001357" y="327823"/>
                <a:ext cx="685800" cy="164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E3A644-2B99-46A2-AD54-2D93F12B1D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83717" y="310183"/>
                  <a:ext cx="721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436FC79-4986-47A5-BD23-9067038803E3}"/>
                    </a:ext>
                  </a:extLst>
                </p14:cNvPr>
                <p14:cNvContentPartPr/>
                <p14:nvPr/>
              </p14:nvContentPartPr>
              <p14:xfrm>
                <a:off x="4799117" y="311263"/>
                <a:ext cx="217080" cy="188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436FC79-4986-47A5-BD23-9067038803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81117" y="293263"/>
                  <a:ext cx="252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0DD447-3F3E-4BB3-B7EF-5CF94EB7CC48}"/>
                    </a:ext>
                  </a:extLst>
                </p14:cNvPr>
                <p14:cNvContentPartPr/>
                <p14:nvPr/>
              </p14:nvContentPartPr>
              <p14:xfrm>
                <a:off x="5075957" y="166903"/>
                <a:ext cx="1487880" cy="454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0DD447-3F3E-4BB3-B7EF-5CF94EB7CC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58317" y="149263"/>
                  <a:ext cx="15235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8847C5-3D32-44F2-9FCE-3452808327E1}"/>
                    </a:ext>
                  </a:extLst>
                </p14:cNvPr>
                <p14:cNvContentPartPr/>
                <p14:nvPr/>
              </p14:nvContentPartPr>
              <p14:xfrm>
                <a:off x="6097997" y="298663"/>
                <a:ext cx="14760" cy="18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8847C5-3D32-44F2-9FCE-3452808327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80357" y="280663"/>
                  <a:ext cx="50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7531B9-EC3B-4D25-AC42-E397BDBF6129}"/>
                    </a:ext>
                  </a:extLst>
                </p14:cNvPr>
                <p14:cNvContentPartPr/>
                <p14:nvPr/>
              </p14:nvContentPartPr>
              <p14:xfrm>
                <a:off x="5777237" y="288943"/>
                <a:ext cx="244080" cy="46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7531B9-EC3B-4D25-AC42-E397BDBF61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59237" y="270943"/>
                  <a:ext cx="279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04E585-8348-42AF-B8AE-53757F91B7C9}"/>
                    </a:ext>
                  </a:extLst>
                </p14:cNvPr>
                <p14:cNvContentPartPr/>
                <p14:nvPr/>
              </p14:nvContentPartPr>
              <p14:xfrm>
                <a:off x="6725117" y="243583"/>
                <a:ext cx="239040" cy="443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04E585-8348-42AF-B8AE-53757F91B7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07117" y="225943"/>
                  <a:ext cx="2746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502B83-D250-40E2-8252-8CEB520CAE1C}"/>
                    </a:ext>
                  </a:extLst>
                </p14:cNvPr>
                <p14:cNvContentPartPr/>
                <p14:nvPr/>
              </p14:nvContentPartPr>
              <p14:xfrm>
                <a:off x="7162517" y="384343"/>
                <a:ext cx="181800" cy="12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502B83-D250-40E2-8252-8CEB520CAE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44517" y="366703"/>
                  <a:ext cx="21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897E96-3132-4D56-9270-F842A21E319E}"/>
                    </a:ext>
                  </a:extLst>
                </p14:cNvPr>
                <p14:cNvContentPartPr/>
                <p14:nvPr/>
              </p14:nvContentPartPr>
              <p14:xfrm>
                <a:off x="7153157" y="302623"/>
                <a:ext cx="282240" cy="219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897E96-3132-4D56-9270-F842A21E31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35517" y="284623"/>
                  <a:ext cx="31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535AA2-7227-4EAA-BDEE-C058588DAC74}"/>
                    </a:ext>
                  </a:extLst>
                </p14:cNvPr>
                <p14:cNvContentPartPr/>
                <p14:nvPr/>
              </p14:nvContentPartPr>
              <p14:xfrm>
                <a:off x="7618277" y="175543"/>
                <a:ext cx="70200" cy="84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535AA2-7227-4EAA-BDEE-C058588DAC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0277" y="157903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5A12CA-1A90-40DA-ADEC-B1CAAB27A24D}"/>
              </a:ext>
            </a:extLst>
          </p:cNvPr>
          <p:cNvGrpSpPr/>
          <p:nvPr/>
        </p:nvGrpSpPr>
        <p:grpSpPr>
          <a:xfrm>
            <a:off x="6388517" y="996343"/>
            <a:ext cx="2343600" cy="1080360"/>
            <a:chOff x="6388517" y="996343"/>
            <a:chExt cx="2343600" cy="10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EB95A7-2818-41EE-B391-E2B9C7EAE782}"/>
                    </a:ext>
                  </a:extLst>
                </p14:cNvPr>
                <p14:cNvContentPartPr/>
                <p14:nvPr/>
              </p14:nvContentPartPr>
              <p14:xfrm>
                <a:off x="6396797" y="1267783"/>
                <a:ext cx="267840" cy="48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EB95A7-2818-41EE-B391-E2B9C7EAE7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8797" y="1250143"/>
                  <a:ext cx="303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6B144B-CE49-4BE0-BB58-B5B3D90AAB17}"/>
                    </a:ext>
                  </a:extLst>
                </p14:cNvPr>
                <p14:cNvContentPartPr/>
                <p14:nvPr/>
              </p14:nvContentPartPr>
              <p14:xfrm>
                <a:off x="6388517" y="1398823"/>
                <a:ext cx="260640" cy="15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6B144B-CE49-4BE0-BB58-B5B3D90AAB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70877" y="1381183"/>
                  <a:ext cx="296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4684F0-5B4A-486E-8532-4428D11672AF}"/>
                    </a:ext>
                  </a:extLst>
                </p14:cNvPr>
                <p14:cNvContentPartPr/>
                <p14:nvPr/>
              </p14:nvContentPartPr>
              <p14:xfrm>
                <a:off x="6864437" y="1202263"/>
                <a:ext cx="213120" cy="184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4684F0-5B4A-486E-8532-4428D11672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46797" y="1184623"/>
                  <a:ext cx="248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62A35B-B498-41F9-9C5B-AE5C8D4A51E3}"/>
                    </a:ext>
                  </a:extLst>
                </p14:cNvPr>
                <p14:cNvContentPartPr/>
                <p14:nvPr/>
              </p14:nvContentPartPr>
              <p14:xfrm>
                <a:off x="7198157" y="1210183"/>
                <a:ext cx="701640" cy="212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62A35B-B498-41F9-9C5B-AE5C8D4A51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80157" y="1192543"/>
                  <a:ext cx="737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5A2F4C-D7A2-4D88-B24F-E0111127E513}"/>
                    </a:ext>
                  </a:extLst>
                </p14:cNvPr>
                <p14:cNvContentPartPr/>
                <p14:nvPr/>
              </p14:nvContentPartPr>
              <p14:xfrm>
                <a:off x="7916717" y="996343"/>
                <a:ext cx="691560" cy="639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5A2F4C-D7A2-4D88-B24F-E0111127E5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98717" y="978343"/>
                  <a:ext cx="7272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F66BEC-C20C-48AD-9126-F9B0F9777E71}"/>
                    </a:ext>
                  </a:extLst>
                </p14:cNvPr>
                <p14:cNvContentPartPr/>
                <p14:nvPr/>
              </p14:nvContentPartPr>
              <p14:xfrm>
                <a:off x="8715197" y="1379743"/>
                <a:ext cx="16920" cy="24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F66BEC-C20C-48AD-9126-F9B0F9777E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97197" y="1361743"/>
                  <a:ext cx="52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180C64-C687-4904-B37B-580044235852}"/>
                    </a:ext>
                  </a:extLst>
                </p14:cNvPr>
                <p14:cNvContentPartPr/>
                <p14:nvPr/>
              </p14:nvContentPartPr>
              <p14:xfrm>
                <a:off x="7382477" y="1589623"/>
                <a:ext cx="251280" cy="487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180C64-C687-4904-B37B-5800442358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64477" y="1571623"/>
                  <a:ext cx="286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E794B6-3128-4CE8-A710-4D0E7B83CD7D}"/>
                    </a:ext>
                  </a:extLst>
                </p14:cNvPr>
                <p14:cNvContentPartPr/>
                <p14:nvPr/>
              </p14:nvContentPartPr>
              <p14:xfrm>
                <a:off x="7736357" y="1787263"/>
                <a:ext cx="173880" cy="149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E794B6-3128-4CE8-A710-4D0E7B83CD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18357" y="1769623"/>
                  <a:ext cx="209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F40BC4-8693-4CCD-9E96-B86DF3AC21CD}"/>
                    </a:ext>
                  </a:extLst>
                </p14:cNvPr>
                <p14:cNvContentPartPr/>
                <p14:nvPr/>
              </p14:nvContentPartPr>
              <p14:xfrm>
                <a:off x="7804397" y="1793383"/>
                <a:ext cx="164880" cy="136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F40BC4-8693-4CCD-9E96-B86DF3AC21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86757" y="1775743"/>
                  <a:ext cx="20052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A9B00A69-7A50-4795-AFBB-E290927C1591}"/>
                  </a:ext>
                </a:extLst>
              </p14:cNvPr>
              <p14:cNvContentPartPr/>
              <p14:nvPr/>
            </p14:nvContentPartPr>
            <p14:xfrm>
              <a:off x="2974997" y="719503"/>
              <a:ext cx="429840" cy="425520"/>
            </p14:xfrm>
          </p:contentPart>
        </mc:Choice>
        <mc:Fallback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A9B00A69-7A50-4795-AFBB-E290927C159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57357" y="701503"/>
                <a:ext cx="4654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8E8CBC82-5955-4862-9608-14CDE82BD85A}"/>
                  </a:ext>
                </a:extLst>
              </p14:cNvPr>
              <p14:cNvContentPartPr/>
              <p14:nvPr/>
            </p14:nvContentPartPr>
            <p14:xfrm>
              <a:off x="3356957" y="1596103"/>
              <a:ext cx="1912320" cy="708840"/>
            </p14:xfrm>
          </p:contentPart>
        </mc:Choice>
        <mc:Fallback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8E8CBC82-5955-4862-9608-14CDE82BD85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39317" y="1578463"/>
                <a:ext cx="194796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3844FF14-8C12-4388-936A-93B0C9022145}"/>
                  </a:ext>
                </a:extLst>
              </p14:cNvPr>
              <p14:cNvContentPartPr/>
              <p14:nvPr/>
            </p14:nvContentPartPr>
            <p14:xfrm>
              <a:off x="4050677" y="2348503"/>
              <a:ext cx="4633200" cy="334440"/>
            </p14:xfrm>
          </p:contentPart>
        </mc:Choice>
        <mc:Fallback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3844FF14-8C12-4388-936A-93B0C90221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33037" y="2330863"/>
                <a:ext cx="4668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49FDC47E-51C6-4034-9453-891A0B1E0BF9}"/>
                  </a:ext>
                </a:extLst>
              </p14:cNvPr>
              <p14:cNvContentPartPr/>
              <p14:nvPr/>
            </p14:nvContentPartPr>
            <p14:xfrm>
              <a:off x="4431557" y="2038183"/>
              <a:ext cx="755280" cy="444960"/>
            </p14:xfrm>
          </p:contentPart>
        </mc:Choice>
        <mc:Fallback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49FDC47E-51C6-4034-9453-891A0B1E0B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13557" y="2020543"/>
                <a:ext cx="7909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453F485A-D53B-40C5-9BED-F729C724912E}"/>
                  </a:ext>
                </a:extLst>
              </p14:cNvPr>
              <p14:cNvContentPartPr/>
              <p14:nvPr/>
            </p14:nvContentPartPr>
            <p14:xfrm>
              <a:off x="8026140" y="3297463"/>
              <a:ext cx="681840" cy="183960"/>
            </p14:xfrm>
          </p:contentPart>
        </mc:Choice>
        <mc:Fallback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453F485A-D53B-40C5-9BED-F729C72491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08500" y="3279463"/>
                <a:ext cx="71748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6" name="Group 5135">
            <a:extLst>
              <a:ext uri="{FF2B5EF4-FFF2-40B4-BE49-F238E27FC236}">
                <a16:creationId xmlns:a16="http://schemas.microsoft.com/office/drawing/2014/main" id="{B4D6610C-3D5F-43B1-A846-9FCC51BF0506}"/>
              </a:ext>
            </a:extLst>
          </p:cNvPr>
          <p:cNvGrpSpPr/>
          <p:nvPr/>
        </p:nvGrpSpPr>
        <p:grpSpPr>
          <a:xfrm>
            <a:off x="7935780" y="3554143"/>
            <a:ext cx="954360" cy="453960"/>
            <a:chOff x="7935780" y="3554143"/>
            <a:chExt cx="95436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5C282676-2D50-434D-8000-4B9E05CB991B}"/>
                    </a:ext>
                  </a:extLst>
                </p14:cNvPr>
                <p14:cNvContentPartPr/>
                <p14:nvPr/>
              </p14:nvContentPartPr>
              <p14:xfrm>
                <a:off x="7935780" y="3639463"/>
                <a:ext cx="382320" cy="108720"/>
              </p14:xfrm>
            </p:contentPart>
          </mc:Choice>
          <mc:Fallback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5C282676-2D50-434D-8000-4B9E05CB99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17780" y="3621463"/>
                  <a:ext cx="417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30" name="Ink 5129">
                  <a:extLst>
                    <a:ext uri="{FF2B5EF4-FFF2-40B4-BE49-F238E27FC236}">
                      <a16:creationId xmlns:a16="http://schemas.microsoft.com/office/drawing/2014/main" id="{1AE30AFB-765E-4F78-AB99-8E5F2ADF4D52}"/>
                    </a:ext>
                  </a:extLst>
                </p14:cNvPr>
                <p14:cNvContentPartPr/>
                <p14:nvPr/>
              </p14:nvContentPartPr>
              <p14:xfrm>
                <a:off x="8232060" y="3665383"/>
                <a:ext cx="113760" cy="112320"/>
              </p14:xfrm>
            </p:contentPart>
          </mc:Choice>
          <mc:Fallback>
            <p:pic>
              <p:nvPicPr>
                <p:cNvPr id="5130" name="Ink 5129">
                  <a:extLst>
                    <a:ext uri="{FF2B5EF4-FFF2-40B4-BE49-F238E27FC236}">
                      <a16:creationId xmlns:a16="http://schemas.microsoft.com/office/drawing/2014/main" id="{1AE30AFB-765E-4F78-AB99-8E5F2ADF4D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4420" y="3647383"/>
                  <a:ext cx="149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E14C26FF-4149-40AD-AE6A-28D8DE2A2F42}"/>
                    </a:ext>
                  </a:extLst>
                </p14:cNvPr>
                <p14:cNvContentPartPr/>
                <p14:nvPr/>
              </p14:nvContentPartPr>
              <p14:xfrm>
                <a:off x="8330340" y="3554143"/>
                <a:ext cx="154440" cy="217440"/>
              </p14:xfrm>
            </p:contentPart>
          </mc:Choice>
          <mc:Fallback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E14C26FF-4149-40AD-AE6A-28D8DE2A2F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12340" y="3536503"/>
                  <a:ext cx="190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0BAE10BB-0B5C-48A5-8D6C-D17D8A4F3FED}"/>
                    </a:ext>
                  </a:extLst>
                </p14:cNvPr>
                <p14:cNvContentPartPr/>
                <p14:nvPr/>
              </p14:nvContentPartPr>
              <p14:xfrm>
                <a:off x="8348700" y="3610303"/>
                <a:ext cx="167760" cy="37440"/>
              </p14:xfrm>
            </p:contentPart>
          </mc:Choice>
          <mc:Fallback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0BAE10BB-0B5C-48A5-8D6C-D17D8A4F3F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30700" y="3592663"/>
                  <a:ext cx="203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480E1C50-3DE3-4E76-81C6-66EA0B6D9179}"/>
                    </a:ext>
                  </a:extLst>
                </p14:cNvPr>
                <p14:cNvContentPartPr/>
                <p14:nvPr/>
              </p14:nvContentPartPr>
              <p14:xfrm>
                <a:off x="8224860" y="3739183"/>
                <a:ext cx="324360" cy="235800"/>
              </p14:xfrm>
            </p:contentPart>
          </mc:Choice>
          <mc:Fallback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480E1C50-3DE3-4E76-81C6-66EA0B6D91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06860" y="3721183"/>
                  <a:ext cx="360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3D64CC28-84E8-402F-8DAE-3A558C523E3F}"/>
                    </a:ext>
                  </a:extLst>
                </p14:cNvPr>
                <p14:cNvContentPartPr/>
                <p14:nvPr/>
              </p14:nvContentPartPr>
              <p14:xfrm>
                <a:off x="8553180" y="3770143"/>
                <a:ext cx="360" cy="6120"/>
              </p14:xfrm>
            </p:contentPart>
          </mc:Choice>
          <mc:Fallback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3D64CC28-84E8-402F-8DAE-3A558C523E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35540" y="3752503"/>
                  <a:ext cx="36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A4AEDF89-4EB4-4DCC-875C-CF2CA30A849B}"/>
                    </a:ext>
                  </a:extLst>
                </p14:cNvPr>
                <p14:cNvContentPartPr/>
                <p14:nvPr/>
              </p14:nvContentPartPr>
              <p14:xfrm>
                <a:off x="8610780" y="3734863"/>
                <a:ext cx="279360" cy="273240"/>
              </p14:xfrm>
            </p:contentPart>
          </mc:Choice>
          <mc:Fallback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A4AEDF89-4EB4-4DCC-875C-CF2CA30A84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92780" y="3716863"/>
                  <a:ext cx="315000" cy="30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49" name="Ink 5148">
                <a:extLst>
                  <a:ext uri="{FF2B5EF4-FFF2-40B4-BE49-F238E27FC236}">
                    <a16:creationId xmlns:a16="http://schemas.microsoft.com/office/drawing/2014/main" id="{BECC1D57-DDFD-4132-8E9D-15C47FBF025B}"/>
                  </a:ext>
                </a:extLst>
              </p14:cNvPr>
              <p14:cNvContentPartPr/>
              <p14:nvPr/>
            </p14:nvContentPartPr>
            <p14:xfrm>
              <a:off x="1489980" y="6374743"/>
              <a:ext cx="135000" cy="132840"/>
            </p14:xfrm>
          </p:contentPart>
        </mc:Choice>
        <mc:Fallback>
          <p:pic>
            <p:nvPicPr>
              <p:cNvPr id="5149" name="Ink 5148">
                <a:extLst>
                  <a:ext uri="{FF2B5EF4-FFF2-40B4-BE49-F238E27FC236}">
                    <a16:creationId xmlns:a16="http://schemas.microsoft.com/office/drawing/2014/main" id="{BECC1D57-DDFD-4132-8E9D-15C47FBF025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71980" y="6356743"/>
                <a:ext cx="17064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48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3CBB98-3650-412D-890E-C5B0743850B0}"/>
                  </a:ext>
                </a:extLst>
              </p14:cNvPr>
              <p14:cNvContentPartPr/>
              <p14:nvPr/>
            </p14:nvContentPartPr>
            <p14:xfrm>
              <a:off x="1911540" y="737503"/>
              <a:ext cx="4470480" cy="78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3CBB98-3650-412D-890E-C5B0743850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3900" y="719503"/>
                <a:ext cx="450612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FE447F-FC0B-490D-B155-A33FB5794DD3}"/>
                  </a:ext>
                </a:extLst>
              </p14:cNvPr>
              <p14:cNvContentPartPr/>
              <p14:nvPr/>
            </p14:nvContentPartPr>
            <p14:xfrm>
              <a:off x="1714620" y="1861783"/>
              <a:ext cx="5083200" cy="22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FE447F-FC0B-490D-B155-A33FB5794D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6980" y="1843783"/>
                <a:ext cx="511884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AC98764-2A48-41E6-9BB9-AD8F95C5D8CC}"/>
              </a:ext>
            </a:extLst>
          </p:cNvPr>
          <p:cNvGrpSpPr/>
          <p:nvPr/>
        </p:nvGrpSpPr>
        <p:grpSpPr>
          <a:xfrm>
            <a:off x="5773980" y="817783"/>
            <a:ext cx="467280" cy="1559160"/>
            <a:chOff x="5773980" y="817783"/>
            <a:chExt cx="467280" cy="155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EE4EB7-9031-4925-A3B2-F13280423D4C}"/>
                    </a:ext>
                  </a:extLst>
                </p14:cNvPr>
                <p14:cNvContentPartPr/>
                <p14:nvPr/>
              </p14:nvContentPartPr>
              <p14:xfrm>
                <a:off x="5939940" y="817783"/>
                <a:ext cx="68760" cy="1127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EE4EB7-9031-4925-A3B2-F13280423D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21940" y="800143"/>
                  <a:ext cx="104400" cy="11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3C97F6-17D7-40CC-BF82-43C9C3146698}"/>
                    </a:ext>
                  </a:extLst>
                </p14:cNvPr>
                <p14:cNvContentPartPr/>
                <p14:nvPr/>
              </p14:nvContentPartPr>
              <p14:xfrm>
                <a:off x="5773980" y="2111263"/>
                <a:ext cx="324720" cy="229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3C97F6-17D7-40CC-BF82-43C9C31466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55980" y="2093623"/>
                  <a:ext cx="360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FDD6A8-3B87-4FD7-9D9C-B72498C0953C}"/>
                    </a:ext>
                  </a:extLst>
                </p14:cNvPr>
                <p14:cNvContentPartPr/>
                <p14:nvPr/>
              </p14:nvContentPartPr>
              <p14:xfrm>
                <a:off x="5927340" y="2107663"/>
                <a:ext cx="191160" cy="269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FDD6A8-3B87-4FD7-9D9C-B72498C095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9700" y="2089663"/>
                  <a:ext cx="226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DE66A8-F1BD-4502-9ED9-E17EA563B92C}"/>
                    </a:ext>
                  </a:extLst>
                </p14:cNvPr>
                <p14:cNvContentPartPr/>
                <p14:nvPr/>
              </p14:nvContentPartPr>
              <p14:xfrm>
                <a:off x="6173940" y="2078143"/>
                <a:ext cx="67320" cy="130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DE66A8-F1BD-4502-9ED9-E17EA563B9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55940" y="2060143"/>
                  <a:ext cx="1029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2F98C4-0386-45EB-B006-E8ECBA63A0B0}"/>
              </a:ext>
            </a:extLst>
          </p:cNvPr>
          <p:cNvGrpSpPr/>
          <p:nvPr/>
        </p:nvGrpSpPr>
        <p:grpSpPr>
          <a:xfrm>
            <a:off x="5764620" y="54943"/>
            <a:ext cx="1107720" cy="840960"/>
            <a:chOff x="5764620" y="54943"/>
            <a:chExt cx="1107720" cy="84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9BCB4F-39F1-47A4-AACE-C0BFEFD0E9AA}"/>
                    </a:ext>
                  </a:extLst>
                </p14:cNvPr>
                <p14:cNvContentPartPr/>
                <p14:nvPr/>
              </p14:nvContentPartPr>
              <p14:xfrm>
                <a:off x="5857860" y="733183"/>
                <a:ext cx="100800" cy="16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9BCB4F-39F1-47A4-AACE-C0BFEFD0E9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39860" y="715543"/>
                  <a:ext cx="136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4D4929-CCCA-4844-864B-D7468CA50CF1}"/>
                    </a:ext>
                  </a:extLst>
                </p14:cNvPr>
                <p14:cNvContentPartPr/>
                <p14:nvPr/>
              </p14:nvContentPartPr>
              <p14:xfrm>
                <a:off x="5764620" y="256183"/>
                <a:ext cx="246600" cy="315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4D4929-CCCA-4844-864B-D7468CA50C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6980" y="238543"/>
                  <a:ext cx="282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5F494A-3700-4633-872E-9B6DA59C5CD9}"/>
                    </a:ext>
                  </a:extLst>
                </p14:cNvPr>
                <p14:cNvContentPartPr/>
                <p14:nvPr/>
              </p14:nvContentPartPr>
              <p14:xfrm>
                <a:off x="6159180" y="179503"/>
                <a:ext cx="65160" cy="46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5F494A-3700-4633-872E-9B6DA59C5C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41180" y="161863"/>
                  <a:ext cx="10080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2393AB-9755-40C7-8CA3-F96B5EB299E3}"/>
                    </a:ext>
                  </a:extLst>
                </p14:cNvPr>
                <p14:cNvContentPartPr/>
                <p14:nvPr/>
              </p14:nvContentPartPr>
              <p14:xfrm>
                <a:off x="6304620" y="381823"/>
                <a:ext cx="130680" cy="117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2393AB-9755-40C7-8CA3-F96B5EB299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6620" y="364183"/>
                  <a:ext cx="166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88B1D6-CF2D-428C-B752-78974D4DE5A4}"/>
                    </a:ext>
                  </a:extLst>
                </p14:cNvPr>
                <p14:cNvContentPartPr/>
                <p14:nvPr/>
              </p14:nvContentPartPr>
              <p14:xfrm>
                <a:off x="6299580" y="314143"/>
                <a:ext cx="173880" cy="235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88B1D6-CF2D-428C-B752-78974D4DE5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81580" y="296143"/>
                  <a:ext cx="20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E01643-329A-4434-A5DE-D80AFD11FBA8}"/>
                    </a:ext>
                  </a:extLst>
                </p14:cNvPr>
                <p14:cNvContentPartPr/>
                <p14:nvPr/>
              </p14:nvContentPartPr>
              <p14:xfrm>
                <a:off x="6789540" y="54943"/>
                <a:ext cx="82800" cy="533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E01643-329A-4434-A5DE-D80AFD11FB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71540" y="36943"/>
                  <a:ext cx="118440" cy="56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8D88926-93CF-4B8D-B252-03B46D1DBA91}"/>
                  </a:ext>
                </a:extLst>
              </p14:cNvPr>
              <p14:cNvContentPartPr/>
              <p14:nvPr/>
            </p14:nvContentPartPr>
            <p14:xfrm>
              <a:off x="6333780" y="940903"/>
              <a:ext cx="40320" cy="957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8D88926-93CF-4B8D-B252-03B46D1DBA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6140" y="922903"/>
                <a:ext cx="75960" cy="9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2B47982-A2EF-4C5E-ACB8-337780BD0848}"/>
              </a:ext>
            </a:extLst>
          </p:cNvPr>
          <p:cNvGrpSpPr/>
          <p:nvPr/>
        </p:nvGrpSpPr>
        <p:grpSpPr>
          <a:xfrm>
            <a:off x="5975580" y="1109743"/>
            <a:ext cx="353880" cy="494640"/>
            <a:chOff x="5975580" y="1109743"/>
            <a:chExt cx="35388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453805-2D90-48D7-A439-03197CE573DF}"/>
                    </a:ext>
                  </a:extLst>
                </p14:cNvPr>
                <p14:cNvContentPartPr/>
                <p14:nvPr/>
              </p14:nvContentPartPr>
              <p14:xfrm>
                <a:off x="6022020" y="1505743"/>
                <a:ext cx="294840" cy="92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453805-2D90-48D7-A439-03197CE573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04380" y="1487743"/>
                  <a:ext cx="330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BF5196-42C6-4892-AA06-47213AF9084A}"/>
                    </a:ext>
                  </a:extLst>
                </p14:cNvPr>
                <p14:cNvContentPartPr/>
                <p14:nvPr/>
              </p14:nvContentPartPr>
              <p14:xfrm>
                <a:off x="5975580" y="1492783"/>
                <a:ext cx="124200" cy="111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BF5196-42C6-4892-AA06-47213AF908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57580" y="1475143"/>
                  <a:ext cx="15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F9EBF7-A343-48A9-87D5-72B5DCE16540}"/>
                    </a:ext>
                  </a:extLst>
                </p14:cNvPr>
                <p14:cNvContentPartPr/>
                <p14:nvPr/>
              </p14:nvContentPartPr>
              <p14:xfrm>
                <a:off x="6029580" y="1171663"/>
                <a:ext cx="87120" cy="223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F9EBF7-A343-48A9-87D5-72B5DCE165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11940" y="1153663"/>
                  <a:ext cx="122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102A10-182D-464A-B2B6-3F27CBF13209}"/>
                    </a:ext>
                  </a:extLst>
                </p14:cNvPr>
                <p14:cNvContentPartPr/>
                <p14:nvPr/>
              </p14:nvContentPartPr>
              <p14:xfrm>
                <a:off x="6148380" y="1262023"/>
                <a:ext cx="95760" cy="128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102A10-182D-464A-B2B6-3F27CBF132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30740" y="1244023"/>
                  <a:ext cx="13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CDBC59-11DB-48C3-9AD5-F77CB81553B7}"/>
                    </a:ext>
                  </a:extLst>
                </p14:cNvPr>
                <p14:cNvContentPartPr/>
                <p14:nvPr/>
              </p14:nvContentPartPr>
              <p14:xfrm>
                <a:off x="6155580" y="1246183"/>
                <a:ext cx="108720" cy="173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CDBC59-11DB-48C3-9AD5-F77CB81553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7940" y="1228183"/>
                  <a:ext cx="144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64A140-8EF0-4F97-9FF2-54C74104714D}"/>
                    </a:ext>
                  </a:extLst>
                </p14:cNvPr>
                <p14:cNvContentPartPr/>
                <p14:nvPr/>
              </p14:nvContentPartPr>
              <p14:xfrm>
                <a:off x="6238020" y="1109743"/>
                <a:ext cx="91440" cy="119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64A140-8EF0-4F97-9FF2-54C7410471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20380" y="1091743"/>
                  <a:ext cx="127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8B04C71-6011-4F2C-BC94-F92914543AF7}"/>
                  </a:ext>
                </a:extLst>
              </p14:cNvPr>
              <p14:cNvContentPartPr/>
              <p14:nvPr/>
            </p14:nvContentPartPr>
            <p14:xfrm>
              <a:off x="1880940" y="1577743"/>
              <a:ext cx="77760" cy="33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8B04C71-6011-4F2C-BC94-F92914543A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26940" y="1470103"/>
                <a:ext cx="185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B29BBCF-B54D-4D45-9DF4-4A1FD13A30E9}"/>
                  </a:ext>
                </a:extLst>
              </p14:cNvPr>
              <p14:cNvContentPartPr/>
              <p14:nvPr/>
            </p14:nvContentPartPr>
            <p14:xfrm>
              <a:off x="1731540" y="872143"/>
              <a:ext cx="4176360" cy="1134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B29BBCF-B54D-4D45-9DF4-4A1FD13A30E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41900" y="692143"/>
                <a:ext cx="4356000" cy="14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F7DFF3-E046-48F5-8245-5EC80BEEBCE5}"/>
                  </a:ext>
                </a:extLst>
              </p14:cNvPr>
              <p14:cNvContentPartPr/>
              <p14:nvPr/>
            </p14:nvContentPartPr>
            <p14:xfrm>
              <a:off x="5993940" y="946663"/>
              <a:ext cx="320040" cy="8888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F7DFF3-E046-48F5-8245-5EC80BEEBC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04300" y="766663"/>
                <a:ext cx="49968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7E52901-F845-45DC-911D-BE730F13AC1A}"/>
                  </a:ext>
                </a:extLst>
              </p14:cNvPr>
              <p14:cNvContentPartPr/>
              <p14:nvPr/>
            </p14:nvContentPartPr>
            <p14:xfrm>
              <a:off x="6228300" y="1123423"/>
              <a:ext cx="45000" cy="201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7E52901-F845-45DC-911D-BE730F13AC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38660" y="943423"/>
                <a:ext cx="22464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342778-614B-40E9-A086-892142B882D9}"/>
                  </a:ext>
                </a:extLst>
              </p14:cNvPr>
              <p14:cNvContentPartPr/>
              <p14:nvPr/>
            </p14:nvContentPartPr>
            <p14:xfrm>
              <a:off x="4358691" y="3482143"/>
              <a:ext cx="206640" cy="436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342778-614B-40E9-A086-892142B882D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40691" y="3464143"/>
                <a:ext cx="242280" cy="4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1359E88-C5BE-48CB-922C-E1D52EBE1AE0}"/>
              </a:ext>
            </a:extLst>
          </p:cNvPr>
          <p:cNvGrpSpPr/>
          <p:nvPr/>
        </p:nvGrpSpPr>
        <p:grpSpPr>
          <a:xfrm>
            <a:off x="4680171" y="3200983"/>
            <a:ext cx="477720" cy="1251000"/>
            <a:chOff x="6103020" y="2723623"/>
            <a:chExt cx="477720" cy="12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382079-7715-484F-B3D7-806ED651D58E}"/>
                    </a:ext>
                  </a:extLst>
                </p14:cNvPr>
                <p14:cNvContentPartPr/>
                <p14:nvPr/>
              </p14:nvContentPartPr>
              <p14:xfrm>
                <a:off x="6103020" y="2723623"/>
                <a:ext cx="108000" cy="102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382079-7715-484F-B3D7-806ED651D5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85020" y="2705983"/>
                  <a:ext cx="143640" cy="10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DAFDF8-C716-401A-8DB8-7BAED4E80C3B}"/>
                    </a:ext>
                  </a:extLst>
                </p14:cNvPr>
                <p14:cNvContentPartPr/>
                <p14:nvPr/>
              </p14:nvContentPartPr>
              <p14:xfrm>
                <a:off x="6146580" y="3898663"/>
                <a:ext cx="117360" cy="22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DAFDF8-C716-401A-8DB8-7BAED4E80C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28580" y="3880663"/>
                  <a:ext cx="15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983098-1131-4AE6-AFFA-893248BEDBC2}"/>
                    </a:ext>
                  </a:extLst>
                </p14:cNvPr>
                <p14:cNvContentPartPr/>
                <p14:nvPr/>
              </p14:nvContentPartPr>
              <p14:xfrm>
                <a:off x="6372660" y="3870583"/>
                <a:ext cx="208080" cy="104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983098-1131-4AE6-AFFA-893248BEDB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54660" y="3852943"/>
                  <a:ext cx="2437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93E767-1225-40BC-8CB7-4870F1712799}"/>
              </a:ext>
            </a:extLst>
          </p:cNvPr>
          <p:cNvGrpSpPr/>
          <p:nvPr/>
        </p:nvGrpSpPr>
        <p:grpSpPr>
          <a:xfrm>
            <a:off x="7072140" y="3291703"/>
            <a:ext cx="1936800" cy="704880"/>
            <a:chOff x="7072140" y="3291703"/>
            <a:chExt cx="1936800" cy="7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D82149-2341-4868-BA51-A0833C45A1C0}"/>
                    </a:ext>
                  </a:extLst>
                </p14:cNvPr>
                <p14:cNvContentPartPr/>
                <p14:nvPr/>
              </p14:nvContentPartPr>
              <p14:xfrm>
                <a:off x="7072140" y="3641983"/>
                <a:ext cx="253080" cy="37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D82149-2341-4868-BA51-A0833C45A1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54140" y="3623983"/>
                  <a:ext cx="288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B61D67A-4F25-4DF8-8015-844556E9C662}"/>
                    </a:ext>
                  </a:extLst>
                </p14:cNvPr>
                <p14:cNvContentPartPr/>
                <p14:nvPr/>
              </p14:nvContentPartPr>
              <p14:xfrm>
                <a:off x="7113900" y="3725143"/>
                <a:ext cx="268560" cy="23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B61D67A-4F25-4DF8-8015-844556E9C6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96260" y="3707143"/>
                  <a:ext cx="304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4D16DD-8087-4F9C-B19C-CAD744248E68}"/>
                    </a:ext>
                  </a:extLst>
                </p14:cNvPr>
                <p14:cNvContentPartPr/>
                <p14:nvPr/>
              </p14:nvContentPartPr>
              <p14:xfrm>
                <a:off x="7415580" y="3509863"/>
                <a:ext cx="380520" cy="486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4D16DD-8087-4F9C-B19C-CAD744248E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97940" y="3491863"/>
                  <a:ext cx="4161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65F174-39F2-466A-B886-89D3A35534B4}"/>
                    </a:ext>
                  </a:extLst>
                </p14:cNvPr>
                <p14:cNvContentPartPr/>
                <p14:nvPr/>
              </p14:nvContentPartPr>
              <p14:xfrm>
                <a:off x="7866300" y="3346423"/>
                <a:ext cx="162360" cy="414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65F174-39F2-466A-B886-89D3A35534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48300" y="3328423"/>
                  <a:ext cx="1980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FA29FC-CAB0-4DBA-B59C-63C91A512B45}"/>
                    </a:ext>
                  </a:extLst>
                </p14:cNvPr>
                <p14:cNvContentPartPr/>
                <p14:nvPr/>
              </p14:nvContentPartPr>
              <p14:xfrm>
                <a:off x="7971420" y="3559903"/>
                <a:ext cx="111240" cy="159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FA29FC-CAB0-4DBA-B59C-63C91A512B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53420" y="3542263"/>
                  <a:ext cx="146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95A2A2-75A0-4DDA-B9FD-C22F9E1051BB}"/>
                    </a:ext>
                  </a:extLst>
                </p14:cNvPr>
                <p14:cNvContentPartPr/>
                <p14:nvPr/>
              </p14:nvContentPartPr>
              <p14:xfrm>
                <a:off x="7929660" y="3526783"/>
                <a:ext cx="231840" cy="186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95A2A2-75A0-4DDA-B9FD-C22F9E1051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11660" y="3509143"/>
                  <a:ext cx="267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91FEA1-F150-4385-9189-1EA002434CC2}"/>
                    </a:ext>
                  </a:extLst>
                </p14:cNvPr>
                <p14:cNvContentPartPr/>
                <p14:nvPr/>
              </p14:nvContentPartPr>
              <p14:xfrm>
                <a:off x="8224860" y="3415903"/>
                <a:ext cx="52920" cy="52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91FEA1-F150-4385-9189-1EA002434C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06860" y="3398263"/>
                  <a:ext cx="88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53EDC85-8D03-4CDC-A993-0296BA882A51}"/>
                    </a:ext>
                  </a:extLst>
                </p14:cNvPr>
                <p14:cNvContentPartPr/>
                <p14:nvPr/>
              </p14:nvContentPartPr>
              <p14:xfrm>
                <a:off x="8281020" y="3305743"/>
                <a:ext cx="141840" cy="499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53EDC85-8D03-4CDC-A993-0296BA882A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63380" y="3288103"/>
                  <a:ext cx="1774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BFC285-2AEE-4751-AD78-C0817BA5CD63}"/>
                    </a:ext>
                  </a:extLst>
                </p14:cNvPr>
                <p14:cNvContentPartPr/>
                <p14:nvPr/>
              </p14:nvContentPartPr>
              <p14:xfrm>
                <a:off x="8504220" y="3375943"/>
                <a:ext cx="116280" cy="379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BFC285-2AEE-4751-AD78-C0817BA5CD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86580" y="3358303"/>
                  <a:ext cx="151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E0CE05-9EA2-4DEF-9E22-B91C1B71BDF6}"/>
                    </a:ext>
                  </a:extLst>
                </p14:cNvPr>
                <p14:cNvContentPartPr/>
                <p14:nvPr/>
              </p14:nvContentPartPr>
              <p14:xfrm>
                <a:off x="8741100" y="3556663"/>
                <a:ext cx="80640" cy="189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E0CE05-9EA2-4DEF-9E22-B91C1B71BD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23100" y="3538663"/>
                  <a:ext cx="116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5C7615-14DC-46AB-9E5A-D96811DBCC46}"/>
                    </a:ext>
                  </a:extLst>
                </p14:cNvPr>
                <p14:cNvContentPartPr/>
                <p14:nvPr/>
              </p14:nvContentPartPr>
              <p14:xfrm>
                <a:off x="8652180" y="3513103"/>
                <a:ext cx="275040" cy="226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5C7615-14DC-46AB-9E5A-D96811DBCC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34540" y="3495103"/>
                  <a:ext cx="310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5AD471-C0A2-47AF-A643-731034B2DB4D}"/>
                    </a:ext>
                  </a:extLst>
                </p14:cNvPr>
                <p14:cNvContentPartPr/>
                <p14:nvPr/>
              </p14:nvContentPartPr>
              <p14:xfrm>
                <a:off x="8949540" y="3291703"/>
                <a:ext cx="59400" cy="125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5AD471-C0A2-47AF-A643-731034B2DB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31900" y="3273703"/>
                  <a:ext cx="950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820880F-6287-440D-B040-F6AEBF850DB5}"/>
                  </a:ext>
                </a:extLst>
              </p14:cNvPr>
              <p14:cNvContentPartPr/>
              <p14:nvPr/>
            </p14:nvContentPartPr>
            <p14:xfrm>
              <a:off x="3945900" y="3708583"/>
              <a:ext cx="263520" cy="198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820880F-6287-440D-B040-F6AEBF850DB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28260" y="3690583"/>
                <a:ext cx="299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51C07E3-0B28-4492-911C-5D4C4735F1A2}"/>
                  </a:ext>
                </a:extLst>
              </p14:cNvPr>
              <p14:cNvContentPartPr/>
              <p14:nvPr/>
            </p14:nvContentPartPr>
            <p14:xfrm>
              <a:off x="3966420" y="3831343"/>
              <a:ext cx="245880" cy="511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51C07E3-0B28-4492-911C-5D4C4735F1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48420" y="3813703"/>
                <a:ext cx="2815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4F7F560-7E50-44D6-B4F0-200DF0AD0FAE}"/>
              </a:ext>
            </a:extLst>
          </p:cNvPr>
          <p:cNvGrpSpPr/>
          <p:nvPr/>
        </p:nvGrpSpPr>
        <p:grpSpPr>
          <a:xfrm>
            <a:off x="2399700" y="1760263"/>
            <a:ext cx="4855320" cy="2250360"/>
            <a:chOff x="2399700" y="1760263"/>
            <a:chExt cx="4855320" cy="22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D441C7-4457-42E6-8D40-8C16510B030C}"/>
                    </a:ext>
                  </a:extLst>
                </p14:cNvPr>
                <p14:cNvContentPartPr/>
                <p14:nvPr/>
              </p14:nvContentPartPr>
              <p14:xfrm>
                <a:off x="4804011" y="3194503"/>
                <a:ext cx="199080" cy="133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D441C7-4457-42E6-8D40-8C16510B03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86371" y="3176863"/>
                  <a:ext cx="234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B23CAE4-E25C-49EA-B187-469849D71716}"/>
                    </a:ext>
                  </a:extLst>
                </p14:cNvPr>
                <p14:cNvContentPartPr/>
                <p14:nvPr/>
              </p14:nvContentPartPr>
              <p14:xfrm>
                <a:off x="4803651" y="3128263"/>
                <a:ext cx="223920" cy="259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B23CAE4-E25C-49EA-B187-469849D717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86011" y="3110263"/>
                  <a:ext cx="259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143FCD-D061-431D-B80E-1003ADC38E40}"/>
                    </a:ext>
                  </a:extLst>
                </p14:cNvPr>
                <p14:cNvContentPartPr/>
                <p14:nvPr/>
              </p14:nvContentPartPr>
              <p14:xfrm>
                <a:off x="5139891" y="2984983"/>
                <a:ext cx="90720" cy="74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143FCD-D061-431D-B80E-1003ADC38E4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21891" y="2966983"/>
                  <a:ext cx="126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A332AA-5F28-48CF-AE76-513964406FAE}"/>
                    </a:ext>
                  </a:extLst>
                </p14:cNvPr>
                <p14:cNvContentPartPr/>
                <p14:nvPr/>
              </p14:nvContentPartPr>
              <p14:xfrm>
                <a:off x="4976451" y="3543343"/>
                <a:ext cx="317160" cy="467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A332AA-5F28-48CF-AE76-513964406F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8451" y="3525703"/>
                  <a:ext cx="3528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C4E38F-A390-4C2C-95B0-7B992418A165}"/>
                    </a:ext>
                  </a:extLst>
                </p14:cNvPr>
                <p14:cNvContentPartPr/>
                <p14:nvPr/>
              </p14:nvContentPartPr>
              <p14:xfrm>
                <a:off x="5353371" y="3428143"/>
                <a:ext cx="113400" cy="421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C4E38F-A390-4C2C-95B0-7B992418A1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35371" y="3410503"/>
                  <a:ext cx="149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4D3EB12-ABB1-4257-8443-543ACA4D6EE9}"/>
                    </a:ext>
                  </a:extLst>
                </p14:cNvPr>
                <p14:cNvContentPartPr/>
                <p14:nvPr/>
              </p14:nvContentPartPr>
              <p14:xfrm>
                <a:off x="5476491" y="3576103"/>
                <a:ext cx="179280" cy="250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4D3EB12-ABB1-4257-8443-543ACA4D6E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58491" y="3558103"/>
                  <a:ext cx="214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16D1D9-DB8D-4794-B7B1-ACA8F7B40C52}"/>
                    </a:ext>
                  </a:extLst>
                </p14:cNvPr>
                <p14:cNvContentPartPr/>
                <p14:nvPr/>
              </p14:nvContentPartPr>
              <p14:xfrm>
                <a:off x="5462811" y="3589783"/>
                <a:ext cx="263880" cy="201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16D1D9-DB8D-4794-B7B1-ACA8F7B40C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45171" y="3572143"/>
                  <a:ext cx="299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113DB0-AB49-41A9-A80F-46ACD4AED412}"/>
                    </a:ext>
                  </a:extLst>
                </p14:cNvPr>
                <p14:cNvContentPartPr/>
                <p14:nvPr/>
              </p14:nvContentPartPr>
              <p14:xfrm>
                <a:off x="5796531" y="3397183"/>
                <a:ext cx="96840" cy="102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113DB0-AB49-41A9-A80F-46ACD4AED4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78891" y="3379183"/>
                  <a:ext cx="132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686615-E438-4E28-B1F7-5B5BDFFE18ED}"/>
                    </a:ext>
                  </a:extLst>
                </p14:cNvPr>
                <p14:cNvContentPartPr/>
                <p14:nvPr/>
              </p14:nvContentPartPr>
              <p14:xfrm>
                <a:off x="5911371" y="3306103"/>
                <a:ext cx="72000" cy="172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686615-E438-4E28-B1F7-5B5BDFFE18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93371" y="3288103"/>
                  <a:ext cx="107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BFB4454-C0BB-43AE-8899-6A516A61AED1}"/>
                    </a:ext>
                  </a:extLst>
                </p14:cNvPr>
                <p14:cNvContentPartPr/>
                <p14:nvPr/>
              </p14:nvContentPartPr>
              <p14:xfrm>
                <a:off x="5928291" y="3208903"/>
                <a:ext cx="213480" cy="752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BFB4454-C0BB-43AE-8899-6A516A61AE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10651" y="3191263"/>
                  <a:ext cx="24912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DFE77B-4613-4D11-B21F-4A690BD9A87D}"/>
                    </a:ext>
                  </a:extLst>
                </p14:cNvPr>
                <p14:cNvContentPartPr/>
                <p14:nvPr/>
              </p14:nvContentPartPr>
              <p14:xfrm>
                <a:off x="6211611" y="3326623"/>
                <a:ext cx="179280" cy="552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DFE77B-4613-4D11-B21F-4A690BD9A8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93611" y="3308983"/>
                  <a:ext cx="2149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6D8CE5-B211-4E76-9D64-9AAC6DE701BF}"/>
                    </a:ext>
                  </a:extLst>
                </p14:cNvPr>
                <p14:cNvContentPartPr/>
                <p14:nvPr/>
              </p14:nvContentPartPr>
              <p14:xfrm>
                <a:off x="6435531" y="3700663"/>
                <a:ext cx="142920" cy="151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6D8CE5-B211-4E76-9D64-9AAC6DE701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17891" y="3683023"/>
                  <a:ext cx="178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7ECAF9-BE64-4A0A-96E1-B9B1399A8493}"/>
                    </a:ext>
                  </a:extLst>
                </p14:cNvPr>
                <p14:cNvContentPartPr/>
                <p14:nvPr/>
              </p14:nvContentPartPr>
              <p14:xfrm>
                <a:off x="6391971" y="3680503"/>
                <a:ext cx="214920" cy="251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7ECAF9-BE64-4A0A-96E1-B9B1399A84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4331" y="3662503"/>
                  <a:ext cx="250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E3EFE40-E71E-4992-85C0-B8B76003666C}"/>
                    </a:ext>
                  </a:extLst>
                </p14:cNvPr>
                <p14:cNvContentPartPr/>
                <p14:nvPr/>
              </p14:nvContentPartPr>
              <p14:xfrm>
                <a:off x="6617331" y="3342103"/>
                <a:ext cx="36000" cy="127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E3EFE40-E71E-4992-85C0-B8B7600366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99691" y="3324103"/>
                  <a:ext cx="71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B75FF2-7B1C-4BF2-B3C8-45FFC9184209}"/>
                    </a:ext>
                  </a:extLst>
                </p14:cNvPr>
                <p14:cNvContentPartPr/>
                <p14:nvPr/>
              </p14:nvContentPartPr>
              <p14:xfrm>
                <a:off x="6694731" y="3271543"/>
                <a:ext cx="86760" cy="147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B75FF2-7B1C-4BF2-B3C8-45FFC91842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76731" y="3253543"/>
                  <a:ext cx="12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9B03C74-046C-4B22-87F9-69BE14632B7E}"/>
                    </a:ext>
                  </a:extLst>
                </p14:cNvPr>
                <p14:cNvContentPartPr/>
                <p14:nvPr/>
              </p14:nvContentPartPr>
              <p14:xfrm>
                <a:off x="2399700" y="1760263"/>
                <a:ext cx="4855320" cy="2120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9B03C74-046C-4B22-87F9-69BE14632B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81700" y="1742623"/>
                  <a:ext cx="4890960" cy="2155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30F366F6-A0FF-424F-91D9-3BFF0866CBD5}"/>
              </a:ext>
            </a:extLst>
          </p:cNvPr>
          <p:cNvSpPr txBox="1"/>
          <p:nvPr/>
        </p:nvSpPr>
        <p:spPr>
          <a:xfrm>
            <a:off x="7481100" y="4050018"/>
            <a:ext cx="159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(area of blue rectangle)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E046D01-832C-4F06-AAD8-BF3B78E7D630}"/>
              </a:ext>
            </a:extLst>
          </p:cNvPr>
          <p:cNvGrpSpPr/>
          <p:nvPr/>
        </p:nvGrpSpPr>
        <p:grpSpPr>
          <a:xfrm>
            <a:off x="3772740" y="4466743"/>
            <a:ext cx="5293080" cy="1974240"/>
            <a:chOff x="3772740" y="4466743"/>
            <a:chExt cx="5293080" cy="19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B8F654-6C04-4C1C-8DA4-F727A447EA52}"/>
                    </a:ext>
                  </a:extLst>
                </p14:cNvPr>
                <p14:cNvContentPartPr/>
                <p14:nvPr/>
              </p14:nvContentPartPr>
              <p14:xfrm>
                <a:off x="4366380" y="4928263"/>
                <a:ext cx="177840" cy="409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B8F654-6C04-4C1C-8DA4-F727A447EA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8380" y="4910623"/>
                  <a:ext cx="2134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1807B0-18FD-492B-AE05-68D17D4CF942}"/>
                    </a:ext>
                  </a:extLst>
                </p14:cNvPr>
                <p14:cNvContentPartPr/>
                <p14:nvPr/>
              </p14:nvContentPartPr>
              <p14:xfrm>
                <a:off x="4266300" y="5365663"/>
                <a:ext cx="406080" cy="65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1807B0-18FD-492B-AE05-68D17D4CF9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8660" y="5348023"/>
                  <a:ext cx="441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D26486-E009-4567-9D89-A610CD4C53B4}"/>
                    </a:ext>
                  </a:extLst>
                </p14:cNvPr>
                <p14:cNvContentPartPr/>
                <p14:nvPr/>
              </p14:nvContentPartPr>
              <p14:xfrm>
                <a:off x="4279620" y="5524063"/>
                <a:ext cx="176400" cy="347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D26486-E009-4567-9D89-A610CD4C53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61620" y="5506063"/>
                  <a:ext cx="2120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F885140-B21D-4B8D-8E01-B3FC08E9B3DF}"/>
                    </a:ext>
                  </a:extLst>
                </p14:cNvPr>
                <p14:cNvContentPartPr/>
                <p14:nvPr/>
              </p14:nvContentPartPr>
              <p14:xfrm>
                <a:off x="4489860" y="5626303"/>
                <a:ext cx="158040" cy="180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F885140-B21D-4B8D-8E01-B3FC08E9B3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71860" y="5608303"/>
                  <a:ext cx="193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7826E92-CB58-4F1F-8586-89DC35A09DCB}"/>
                    </a:ext>
                  </a:extLst>
                </p14:cNvPr>
                <p14:cNvContentPartPr/>
                <p14:nvPr/>
              </p14:nvContentPartPr>
              <p14:xfrm>
                <a:off x="4508220" y="5631703"/>
                <a:ext cx="169560" cy="193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7826E92-CB58-4F1F-8586-89DC35A09D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90580" y="5613703"/>
                  <a:ext cx="205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6C73388-00F2-4B0B-B5DC-0124FE4F4DC0}"/>
                    </a:ext>
                  </a:extLst>
                </p14:cNvPr>
                <p14:cNvContentPartPr/>
                <p14:nvPr/>
              </p14:nvContentPartPr>
              <p14:xfrm>
                <a:off x="4731780" y="5526943"/>
                <a:ext cx="52920" cy="7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6C73388-00F2-4B0B-B5DC-0124FE4F4D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14140" y="5509303"/>
                  <a:ext cx="88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BF8D8E-1BC9-47BE-ABEF-ACDB698DCAF8}"/>
                    </a:ext>
                  </a:extLst>
                </p14:cNvPr>
                <p14:cNvContentPartPr/>
                <p14:nvPr/>
              </p14:nvContentPartPr>
              <p14:xfrm>
                <a:off x="4840140" y="4827463"/>
                <a:ext cx="178560" cy="1081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BF8D8E-1BC9-47BE-ABEF-ACDB698DCA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22500" y="4809463"/>
                  <a:ext cx="2142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A5D4EF0-BCA5-4149-AC24-E97A84ADBA20}"/>
                    </a:ext>
                  </a:extLst>
                </p14:cNvPr>
                <p14:cNvContentPartPr/>
                <p14:nvPr/>
              </p14:nvContentPartPr>
              <p14:xfrm>
                <a:off x="4959660" y="5993863"/>
                <a:ext cx="116640" cy="8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A5D4EF0-BCA5-4149-AC24-E97A84ADBA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41660" y="5976223"/>
                  <a:ext cx="152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817B42-97CB-4A3D-9EAC-740205C3207F}"/>
                    </a:ext>
                  </a:extLst>
                </p14:cNvPr>
                <p14:cNvContentPartPr/>
                <p14:nvPr/>
              </p14:nvContentPartPr>
              <p14:xfrm>
                <a:off x="5154780" y="6008623"/>
                <a:ext cx="218520" cy="106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817B42-97CB-4A3D-9EAC-740205C320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7140" y="5990983"/>
                  <a:ext cx="254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AFB34B-0BB1-4F9B-9DFE-A60F3326A49B}"/>
                    </a:ext>
                  </a:extLst>
                </p14:cNvPr>
                <p14:cNvContentPartPr/>
                <p14:nvPr/>
              </p14:nvContentPartPr>
              <p14:xfrm>
                <a:off x="5091420" y="4805503"/>
                <a:ext cx="155520" cy="157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AFB34B-0BB1-4F9B-9DFE-A60F3326A4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73780" y="4787863"/>
                  <a:ext cx="191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F6FFAEC-C2CF-47BA-A8F4-5CBFEAA0972D}"/>
                    </a:ext>
                  </a:extLst>
                </p14:cNvPr>
                <p14:cNvContentPartPr/>
                <p14:nvPr/>
              </p14:nvContentPartPr>
              <p14:xfrm>
                <a:off x="5169180" y="4786783"/>
                <a:ext cx="83880" cy="115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F6FFAEC-C2CF-47BA-A8F4-5CBFEAA097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51180" y="4769143"/>
                  <a:ext cx="11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8581BB-F177-43F4-9A44-9BBFE80D01FF}"/>
                    </a:ext>
                  </a:extLst>
                </p14:cNvPr>
                <p14:cNvContentPartPr/>
                <p14:nvPr/>
              </p14:nvContentPartPr>
              <p14:xfrm>
                <a:off x="5381220" y="4631623"/>
                <a:ext cx="39240" cy="76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8581BB-F177-43F4-9A44-9BBFE80D01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63580" y="4613983"/>
                  <a:ext cx="74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FED1A1-D6A3-473B-971B-380AF6A8398A}"/>
                    </a:ext>
                  </a:extLst>
                </p14:cNvPr>
                <p14:cNvContentPartPr/>
                <p14:nvPr/>
              </p14:nvContentPartPr>
              <p14:xfrm>
                <a:off x="5396700" y="5259463"/>
                <a:ext cx="259920" cy="368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FED1A1-D6A3-473B-971B-380AF6A839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79060" y="5241823"/>
                  <a:ext cx="295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530311-A27C-401F-96A9-898B55891433}"/>
                    </a:ext>
                  </a:extLst>
                </p14:cNvPr>
                <p14:cNvContentPartPr/>
                <p14:nvPr/>
              </p14:nvContentPartPr>
              <p14:xfrm>
                <a:off x="5760660" y="5042743"/>
                <a:ext cx="140040" cy="491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530311-A27C-401F-96A9-898B558914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42660" y="5024743"/>
                  <a:ext cx="1756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6D454E-5292-4AF7-818D-56C2F5689F34}"/>
                    </a:ext>
                  </a:extLst>
                </p14:cNvPr>
                <p14:cNvContentPartPr/>
                <p14:nvPr/>
              </p14:nvContentPartPr>
              <p14:xfrm>
                <a:off x="5868300" y="5263783"/>
                <a:ext cx="217800" cy="128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6D454E-5292-4AF7-818D-56C2F5689F3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50300" y="5246143"/>
                  <a:ext cx="253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23CF5F-7EFF-4C01-AE8B-FF0226F3C7AA}"/>
                    </a:ext>
                  </a:extLst>
                </p14:cNvPr>
                <p14:cNvContentPartPr/>
                <p14:nvPr/>
              </p14:nvContentPartPr>
              <p14:xfrm>
                <a:off x="5921220" y="5168383"/>
                <a:ext cx="222120" cy="295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23CF5F-7EFF-4C01-AE8B-FF0226F3C7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03220" y="5150383"/>
                  <a:ext cx="257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CACC43-F611-492F-A4D5-B70A515A3094}"/>
                    </a:ext>
                  </a:extLst>
                </p14:cNvPr>
                <p14:cNvContentPartPr/>
                <p14:nvPr/>
              </p14:nvContentPartPr>
              <p14:xfrm>
                <a:off x="6253140" y="5053543"/>
                <a:ext cx="46800" cy="77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CACC43-F611-492F-A4D5-B70A515A30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35140" y="5035903"/>
                  <a:ext cx="82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376E691-4D7E-4D6E-81ED-FC2A8AA35A77}"/>
                    </a:ext>
                  </a:extLst>
                </p14:cNvPr>
                <p14:cNvContentPartPr/>
                <p14:nvPr/>
              </p14:nvContentPartPr>
              <p14:xfrm>
                <a:off x="6325860" y="5038783"/>
                <a:ext cx="76680" cy="117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376E691-4D7E-4D6E-81ED-FC2A8AA35A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07860" y="5020783"/>
                  <a:ext cx="11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C64E2C-60A0-4D83-9370-2E5D42634012}"/>
                    </a:ext>
                  </a:extLst>
                </p14:cNvPr>
                <p14:cNvContentPartPr/>
                <p14:nvPr/>
              </p14:nvContentPartPr>
              <p14:xfrm>
                <a:off x="6425580" y="4919983"/>
                <a:ext cx="186120" cy="739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C64E2C-60A0-4D83-9370-2E5D426340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07580" y="4902343"/>
                  <a:ext cx="22176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9F3E742-FB25-4B45-A815-27064E3D392C}"/>
                    </a:ext>
                  </a:extLst>
                </p14:cNvPr>
                <p14:cNvContentPartPr/>
                <p14:nvPr/>
              </p14:nvContentPartPr>
              <p14:xfrm>
                <a:off x="6643020" y="5077303"/>
                <a:ext cx="161280" cy="468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9F3E742-FB25-4B45-A815-27064E3D39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25380" y="5059303"/>
                  <a:ext cx="1969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07D58CA-F963-4001-983B-34042C42CF4B}"/>
                    </a:ext>
                  </a:extLst>
                </p14:cNvPr>
                <p14:cNvContentPartPr/>
                <p14:nvPr/>
              </p14:nvContentPartPr>
              <p14:xfrm>
                <a:off x="6866220" y="5358463"/>
                <a:ext cx="114840" cy="179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07D58CA-F963-4001-983B-34042C42CF4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8220" y="5340823"/>
                  <a:ext cx="15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9C7563-CC0A-4545-A72F-35E986C0997A}"/>
                    </a:ext>
                  </a:extLst>
                </p14:cNvPr>
                <p14:cNvContentPartPr/>
                <p14:nvPr/>
              </p14:nvContentPartPr>
              <p14:xfrm>
                <a:off x="6911940" y="5333983"/>
                <a:ext cx="195840" cy="217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9C7563-CC0A-4545-A72F-35E986C099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94300" y="5315983"/>
                  <a:ext cx="231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11AA09-1D03-4AA8-9DD9-202C411BA11D}"/>
                    </a:ext>
                  </a:extLst>
                </p14:cNvPr>
                <p14:cNvContentPartPr/>
                <p14:nvPr/>
              </p14:nvContentPartPr>
              <p14:xfrm>
                <a:off x="7154220" y="5060383"/>
                <a:ext cx="43920" cy="127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11AA09-1D03-4AA8-9DD9-202C411BA1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36220" y="5042743"/>
                  <a:ext cx="7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8940C1-4FAA-426C-B68C-CEE465B57092}"/>
                    </a:ext>
                  </a:extLst>
                </p14:cNvPr>
                <p14:cNvContentPartPr/>
                <p14:nvPr/>
              </p14:nvContentPartPr>
              <p14:xfrm>
                <a:off x="7197780" y="5070103"/>
                <a:ext cx="52920" cy="126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8940C1-4FAA-426C-B68C-CEE465B570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79780" y="5052463"/>
                  <a:ext cx="88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EDAE5EB-CE9F-4A09-9ECE-D9F1A4C417B8}"/>
                    </a:ext>
                  </a:extLst>
                </p14:cNvPr>
                <p14:cNvContentPartPr/>
                <p14:nvPr/>
              </p14:nvContentPartPr>
              <p14:xfrm>
                <a:off x="7574340" y="5339023"/>
                <a:ext cx="157320" cy="9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EDAE5EB-CE9F-4A09-9ECE-D9F1A4C417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56700" y="5321023"/>
                  <a:ext cx="192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3B57959-1BAD-4A1C-A2C9-E28EE91C7ECD}"/>
                    </a:ext>
                  </a:extLst>
                </p14:cNvPr>
                <p14:cNvContentPartPr/>
                <p14:nvPr/>
              </p14:nvContentPartPr>
              <p14:xfrm>
                <a:off x="7613580" y="5442343"/>
                <a:ext cx="120960" cy="47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3B57959-1BAD-4A1C-A2C9-E28EE91C7E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95940" y="5424703"/>
                  <a:ext cx="15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030A670-8243-4EE1-B875-7BC68B13C365}"/>
                    </a:ext>
                  </a:extLst>
                </p14:cNvPr>
                <p14:cNvContentPartPr/>
                <p14:nvPr/>
              </p14:nvContentPartPr>
              <p14:xfrm>
                <a:off x="7825620" y="5335423"/>
                <a:ext cx="304200" cy="524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030A670-8243-4EE1-B875-7BC68B13C3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07980" y="5317783"/>
                  <a:ext cx="3398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A5BC681-DB81-4ADB-BD4E-AC7162483CA0}"/>
                    </a:ext>
                  </a:extLst>
                </p14:cNvPr>
                <p14:cNvContentPartPr/>
                <p14:nvPr/>
              </p14:nvContentPartPr>
              <p14:xfrm>
                <a:off x="8264820" y="5130583"/>
                <a:ext cx="65520" cy="542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A5BC681-DB81-4ADB-BD4E-AC7162483C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47180" y="5112943"/>
                  <a:ext cx="1011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7D36EF-7218-4B4F-8AE8-AFD02A846DCF}"/>
                    </a:ext>
                  </a:extLst>
                </p14:cNvPr>
                <p14:cNvContentPartPr/>
                <p14:nvPr/>
              </p14:nvContentPartPr>
              <p14:xfrm>
                <a:off x="8405940" y="5407063"/>
                <a:ext cx="175680" cy="185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7D36EF-7218-4B4F-8AE8-AFD02A846D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87940" y="5389423"/>
                  <a:ext cx="211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6829F25-99A0-4E77-B193-6AAF94840A7D}"/>
                    </a:ext>
                  </a:extLst>
                </p14:cNvPr>
                <p14:cNvContentPartPr/>
                <p14:nvPr/>
              </p14:nvContentPartPr>
              <p14:xfrm>
                <a:off x="8469660" y="5349463"/>
                <a:ext cx="199080" cy="217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6829F25-99A0-4E77-B193-6AAF94840A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51660" y="5331823"/>
                  <a:ext cx="234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2AC449-E49B-423A-8FE3-F0E9D9A11CB2}"/>
                    </a:ext>
                  </a:extLst>
                </p14:cNvPr>
                <p14:cNvContentPartPr/>
                <p14:nvPr/>
              </p14:nvContentPartPr>
              <p14:xfrm>
                <a:off x="8737140" y="5173063"/>
                <a:ext cx="51840" cy="129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2AC449-E49B-423A-8FE3-F0E9D9A11C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19500" y="5155063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0BBDA2-E48B-41EB-AED6-E4E4FBC6DE82}"/>
                    </a:ext>
                  </a:extLst>
                </p14:cNvPr>
                <p14:cNvContentPartPr/>
                <p14:nvPr/>
              </p14:nvContentPartPr>
              <p14:xfrm>
                <a:off x="8805900" y="4999183"/>
                <a:ext cx="165240" cy="757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0BBDA2-E48B-41EB-AED6-E4E4FBC6DE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88260" y="4981543"/>
                  <a:ext cx="20088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C5424F4-CA5A-4AAD-A12E-899EE454E471}"/>
                    </a:ext>
                  </a:extLst>
                </p14:cNvPr>
                <p14:cNvContentPartPr/>
                <p14:nvPr/>
              </p14:nvContentPartPr>
              <p14:xfrm>
                <a:off x="3772740" y="4466743"/>
                <a:ext cx="5293080" cy="1974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C5424F4-CA5A-4AAD-A12E-899EE454E4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55100" y="4449103"/>
                  <a:ext cx="5328720" cy="20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481DE55-F784-4964-A3F8-20043132C665}"/>
              </a:ext>
            </a:extLst>
          </p:cNvPr>
          <p:cNvGrpSpPr/>
          <p:nvPr/>
        </p:nvGrpSpPr>
        <p:grpSpPr>
          <a:xfrm>
            <a:off x="1894620" y="1049983"/>
            <a:ext cx="3345840" cy="915840"/>
            <a:chOff x="1894620" y="1049983"/>
            <a:chExt cx="334584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CD92555-5BF4-4460-9EF5-9766A40A5564}"/>
                    </a:ext>
                  </a:extLst>
                </p14:cNvPr>
                <p14:cNvContentPartPr/>
                <p14:nvPr/>
              </p14:nvContentPartPr>
              <p14:xfrm>
                <a:off x="3324540" y="1285783"/>
                <a:ext cx="318600" cy="640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CD92555-5BF4-4460-9EF5-9766A40A55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06900" y="1267783"/>
                  <a:ext cx="3542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BFCAE2-F24E-4633-B17D-C5879AB825C7}"/>
                    </a:ext>
                  </a:extLst>
                </p14:cNvPr>
                <p14:cNvContentPartPr/>
                <p14:nvPr/>
              </p14:nvContentPartPr>
              <p14:xfrm>
                <a:off x="3524700" y="1885543"/>
                <a:ext cx="76680" cy="48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BFCAE2-F24E-4633-B17D-C5879AB825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07060" y="1867903"/>
                  <a:ext cx="112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3539DB-C16B-4559-829B-212A3C09CF79}"/>
                    </a:ext>
                  </a:extLst>
                </p14:cNvPr>
                <p14:cNvContentPartPr/>
                <p14:nvPr/>
              </p14:nvContentPartPr>
              <p14:xfrm>
                <a:off x="3660060" y="1871863"/>
                <a:ext cx="153360" cy="93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3539DB-C16B-4559-829B-212A3C09CF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42060" y="1853863"/>
                  <a:ext cx="189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77F0CF-9637-4298-AB0A-DA77697967BA}"/>
                    </a:ext>
                  </a:extLst>
                </p14:cNvPr>
                <p14:cNvContentPartPr/>
                <p14:nvPr/>
              </p14:nvContentPartPr>
              <p14:xfrm>
                <a:off x="3673740" y="1214143"/>
                <a:ext cx="144720" cy="145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77F0CF-9637-4298-AB0A-DA77697967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56100" y="1196503"/>
                  <a:ext cx="180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6389CC-740D-4916-9332-857648396C3E}"/>
                    </a:ext>
                  </a:extLst>
                </p14:cNvPr>
                <p14:cNvContentPartPr/>
                <p14:nvPr/>
              </p14:nvContentPartPr>
              <p14:xfrm>
                <a:off x="3720180" y="1178143"/>
                <a:ext cx="149400" cy="183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6389CC-740D-4916-9332-857648396C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02180" y="1160503"/>
                  <a:ext cx="185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DFEE15-37CA-4057-80D0-AE6CBFCB434E}"/>
                    </a:ext>
                  </a:extLst>
                </p14:cNvPr>
                <p14:cNvContentPartPr/>
                <p14:nvPr/>
              </p14:nvContentPartPr>
              <p14:xfrm>
                <a:off x="3959220" y="1049983"/>
                <a:ext cx="74880" cy="96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DFEE15-37CA-4057-80D0-AE6CBFCB43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41220" y="1032343"/>
                  <a:ext cx="110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5B921E-2BC3-49AB-9BF7-D84AAE176D0B}"/>
                    </a:ext>
                  </a:extLst>
                </p14:cNvPr>
                <p14:cNvContentPartPr/>
                <p14:nvPr/>
              </p14:nvContentPartPr>
              <p14:xfrm>
                <a:off x="3918900" y="1423303"/>
                <a:ext cx="225000" cy="357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5B921E-2BC3-49AB-9BF7-D84AAE176D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01260" y="1405303"/>
                  <a:ext cx="260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BE931C-EA90-4641-A227-D810D98CB512}"/>
                    </a:ext>
                  </a:extLst>
                </p14:cNvPr>
                <p14:cNvContentPartPr/>
                <p14:nvPr/>
              </p14:nvContentPartPr>
              <p14:xfrm>
                <a:off x="4220940" y="1343383"/>
                <a:ext cx="78840" cy="329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BE931C-EA90-4641-A227-D810D98CB5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02940" y="1325743"/>
                  <a:ext cx="114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7E09666-5680-413D-B3AE-DFF2CD07EC18}"/>
                    </a:ext>
                  </a:extLst>
                </p14:cNvPr>
                <p14:cNvContentPartPr/>
                <p14:nvPr/>
              </p14:nvContentPartPr>
              <p14:xfrm>
                <a:off x="4276740" y="1506823"/>
                <a:ext cx="150840" cy="96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7E09666-5680-413D-B3AE-DFF2CD07EC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59100" y="1488823"/>
                  <a:ext cx="186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418C0E-4200-4128-A066-EC7C8135A1F4}"/>
                    </a:ext>
                  </a:extLst>
                </p14:cNvPr>
                <p14:cNvContentPartPr/>
                <p14:nvPr/>
              </p14:nvContentPartPr>
              <p14:xfrm>
                <a:off x="4320300" y="1430503"/>
                <a:ext cx="153000" cy="172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418C0E-4200-4128-A066-EC7C8135A1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02300" y="1412863"/>
                  <a:ext cx="188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8D97BF-C225-447E-B5C5-CAD98CDA6DC5}"/>
                    </a:ext>
                  </a:extLst>
                </p14:cNvPr>
                <p14:cNvContentPartPr/>
                <p14:nvPr/>
              </p14:nvContentPartPr>
              <p14:xfrm>
                <a:off x="4530180" y="1308103"/>
                <a:ext cx="55800" cy="75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8D97BF-C225-447E-B5C5-CAD98CDA6D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12180" y="1290103"/>
                  <a:ext cx="91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965394-6B8A-4E38-BA94-92B0CB891145}"/>
                    </a:ext>
                  </a:extLst>
                </p14:cNvPr>
                <p14:cNvContentPartPr/>
                <p14:nvPr/>
              </p14:nvContentPartPr>
              <p14:xfrm>
                <a:off x="4573020" y="1303783"/>
                <a:ext cx="43920" cy="79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965394-6B8A-4E38-BA94-92B0CB8911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55380" y="128614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0732DA-CB39-428A-A6EF-32A081DDC78D}"/>
                    </a:ext>
                  </a:extLst>
                </p14:cNvPr>
                <p14:cNvContentPartPr/>
                <p14:nvPr/>
              </p14:nvContentPartPr>
              <p14:xfrm>
                <a:off x="4660140" y="1219543"/>
                <a:ext cx="113760" cy="543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0732DA-CB39-428A-A6EF-32A081DDC7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42500" y="1201903"/>
                  <a:ext cx="1494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591D72-0649-432C-853B-B3D659E6229A}"/>
                    </a:ext>
                  </a:extLst>
                </p14:cNvPr>
                <p14:cNvContentPartPr/>
                <p14:nvPr/>
              </p14:nvContentPartPr>
              <p14:xfrm>
                <a:off x="4852020" y="1309543"/>
                <a:ext cx="108000" cy="297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591D72-0649-432C-853B-B3D659E622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34020" y="1291543"/>
                  <a:ext cx="143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969B91-7ED0-442C-BA09-48CC710F4850}"/>
                    </a:ext>
                  </a:extLst>
                </p14:cNvPr>
                <p14:cNvContentPartPr/>
                <p14:nvPr/>
              </p14:nvContentPartPr>
              <p14:xfrm>
                <a:off x="4996740" y="1509703"/>
                <a:ext cx="146520" cy="99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969B91-7ED0-442C-BA09-48CC710F48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78740" y="1491703"/>
                  <a:ext cx="182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E5625A-998A-4E90-9EF2-FEDCA1F9EA0A}"/>
                    </a:ext>
                  </a:extLst>
                </p14:cNvPr>
                <p14:cNvContentPartPr/>
                <p14:nvPr/>
              </p14:nvContentPartPr>
              <p14:xfrm>
                <a:off x="5029140" y="1502143"/>
                <a:ext cx="108000" cy="122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E5625A-998A-4E90-9EF2-FEDCA1F9EA0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11500" y="1484503"/>
                  <a:ext cx="143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CDC9A1-9504-4705-A5DD-6ECFAD85A0C8}"/>
                    </a:ext>
                  </a:extLst>
                </p14:cNvPr>
                <p14:cNvContentPartPr/>
                <p14:nvPr/>
              </p14:nvContentPartPr>
              <p14:xfrm>
                <a:off x="5184660" y="1314943"/>
                <a:ext cx="36000" cy="96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CDC9A1-9504-4705-A5DD-6ECFAD85A0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66660" y="1296943"/>
                  <a:ext cx="7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B3A5A0-90E2-4DB0-8D37-F92E5CE798AF}"/>
                    </a:ext>
                  </a:extLst>
                </p14:cNvPr>
                <p14:cNvContentPartPr/>
                <p14:nvPr/>
              </p14:nvContentPartPr>
              <p14:xfrm>
                <a:off x="5213820" y="1328623"/>
                <a:ext cx="26640" cy="64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B3A5A0-90E2-4DB0-8D37-F92E5CE798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96180" y="1310623"/>
                  <a:ext cx="62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E928F2-767B-45D5-821D-4D10C1BF13BD}"/>
                    </a:ext>
                  </a:extLst>
                </p14:cNvPr>
                <p14:cNvContentPartPr/>
                <p14:nvPr/>
              </p14:nvContentPartPr>
              <p14:xfrm>
                <a:off x="1894620" y="1614463"/>
                <a:ext cx="918720" cy="248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E928F2-767B-45D5-821D-4D10C1BF13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6620" y="1596463"/>
                  <a:ext cx="954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9D7E904-2973-4C65-889F-3BF2E8E11858}"/>
                    </a:ext>
                  </a:extLst>
                </p14:cNvPr>
                <p14:cNvContentPartPr/>
                <p14:nvPr/>
              </p14:nvContentPartPr>
              <p14:xfrm>
                <a:off x="2895420" y="1631383"/>
                <a:ext cx="294120" cy="34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9D7E904-2973-4C65-889F-3BF2E8E118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77780" y="1613743"/>
                  <a:ext cx="329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FD13DE-A171-487E-B703-767BC846D44E}"/>
                    </a:ext>
                  </a:extLst>
                </p14:cNvPr>
                <p14:cNvContentPartPr/>
                <p14:nvPr/>
              </p14:nvContentPartPr>
              <p14:xfrm>
                <a:off x="2952300" y="1714903"/>
                <a:ext cx="304560" cy="74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FD13DE-A171-487E-B703-767BC846D4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34660" y="1697263"/>
                  <a:ext cx="34020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7115DAC-C21C-4801-8373-20E093650B44}"/>
                  </a:ext>
                </a:extLst>
              </p14:cNvPr>
              <p14:cNvContentPartPr/>
              <p14:nvPr/>
            </p14:nvContentPartPr>
            <p14:xfrm>
              <a:off x="6569220" y="165103"/>
              <a:ext cx="127800" cy="93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7115DAC-C21C-4801-8373-20E093650B4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551220" y="147103"/>
                <a:ext cx="16344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21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4" y="1447800"/>
            <a:ext cx="887037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2893874"/>
            <a:ext cx="2971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conductor is assumed neutral, and </a:t>
            </a:r>
            <a:r>
              <a:rPr lang="en-US" i="1" dirty="0">
                <a:latin typeface="Symbol" pitchFamily="18" charset="2"/>
              </a:rPr>
              <a:t>r</a:t>
            </a:r>
            <a:r>
              <a:rPr lang="en-US" dirty="0"/>
              <a:t>(x) = 0 in vacuum, so </a:t>
            </a:r>
            <a:r>
              <a:rPr lang="en-US" i="1" dirty="0">
                <a:latin typeface="Symbol" pitchFamily="18" charset="2"/>
              </a:rPr>
              <a:t>r</a:t>
            </a:r>
            <a:r>
              <a:rPr lang="en-US" dirty="0"/>
              <a:t> drops exponentially like an atomic </a:t>
            </a:r>
            <a:r>
              <a:rPr lang="en-US" dirty="0" err="1"/>
              <a:t>wavefunction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D0892A-3087-4E49-904D-685A4BD68F42}"/>
              </a:ext>
            </a:extLst>
          </p:cNvPr>
          <p:cNvSpPr txBox="1"/>
          <p:nvPr/>
        </p:nvSpPr>
        <p:spPr>
          <a:xfrm>
            <a:off x="304800" y="5562600"/>
            <a:ext cx="355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change of potential for a charge that is brought from deep in the conductor and transported far away from the conductor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796D01-DE39-4E86-AA08-A3DA2F3DFC47}"/>
                  </a:ext>
                </a:extLst>
              </p14:cNvPr>
              <p14:cNvContentPartPr/>
              <p14:nvPr/>
            </p14:nvContentPartPr>
            <p14:xfrm>
              <a:off x="1297757" y="5092423"/>
              <a:ext cx="2172960" cy="34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796D01-DE39-4E86-AA08-A3DA2F3DFC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9757" y="5074783"/>
                <a:ext cx="220860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FA956C85-64C1-4085-922B-0C528A40E13B}"/>
              </a:ext>
            </a:extLst>
          </p:cNvPr>
          <p:cNvGrpSpPr/>
          <p:nvPr/>
        </p:nvGrpSpPr>
        <p:grpSpPr>
          <a:xfrm>
            <a:off x="419700" y="669463"/>
            <a:ext cx="1130760" cy="461160"/>
            <a:chOff x="419700" y="669463"/>
            <a:chExt cx="113076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C34881-0688-4DB0-9EB2-04A0C8205882}"/>
                    </a:ext>
                  </a:extLst>
                </p14:cNvPr>
                <p14:cNvContentPartPr/>
                <p14:nvPr/>
              </p14:nvContentPartPr>
              <p14:xfrm>
                <a:off x="419700" y="779983"/>
                <a:ext cx="224640" cy="19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C34881-0688-4DB0-9EB2-04A0C82058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2060" y="762343"/>
                  <a:ext cx="260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7683E9-13E0-47FA-9BB8-842D18FBA10F}"/>
                    </a:ext>
                  </a:extLst>
                </p14:cNvPr>
                <p14:cNvContentPartPr/>
                <p14:nvPr/>
              </p14:nvContentPartPr>
              <p14:xfrm>
                <a:off x="520860" y="669463"/>
                <a:ext cx="49320" cy="428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7683E9-13E0-47FA-9BB8-842D18FBA1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3220" y="651463"/>
                  <a:ext cx="849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7E9B95-0210-4615-A4EF-FE951EC367CF}"/>
                    </a:ext>
                  </a:extLst>
                </p14:cNvPr>
                <p14:cNvContentPartPr/>
                <p14:nvPr/>
              </p14:nvContentPartPr>
              <p14:xfrm>
                <a:off x="742980" y="717703"/>
                <a:ext cx="108360" cy="339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7E9B95-0210-4615-A4EF-FE951EC367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4980" y="699703"/>
                  <a:ext cx="144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682DDE-04C8-464C-8EA5-A81180BDB33D}"/>
                    </a:ext>
                  </a:extLst>
                </p14:cNvPr>
                <p14:cNvContentPartPr/>
                <p14:nvPr/>
              </p14:nvContentPartPr>
              <p14:xfrm>
                <a:off x="848100" y="864223"/>
                <a:ext cx="133200" cy="11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682DDE-04C8-464C-8EA5-A81180BDB3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0100" y="846223"/>
                  <a:ext cx="168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B5AA1187-C489-4A43-9D10-202E9A5217BD}"/>
                    </a:ext>
                  </a:extLst>
                </p14:cNvPr>
                <p14:cNvContentPartPr/>
                <p14:nvPr/>
              </p14:nvContentPartPr>
              <p14:xfrm>
                <a:off x="916140" y="852703"/>
                <a:ext cx="126000" cy="155160"/>
              </p14:xfrm>
            </p:contentPart>
          </mc:Choice>
          <mc:Fallback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B5AA1187-C489-4A43-9D10-202E9A5217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8500" y="835063"/>
                  <a:ext cx="161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1900FAEB-F108-45CD-B316-DF8A0D7AD935}"/>
                    </a:ext>
                  </a:extLst>
                </p14:cNvPr>
                <p14:cNvContentPartPr/>
                <p14:nvPr/>
              </p14:nvContentPartPr>
              <p14:xfrm>
                <a:off x="1057260" y="695743"/>
                <a:ext cx="97560" cy="434880"/>
              </p14:xfrm>
            </p:contentPart>
          </mc:Choice>
          <mc:Fallback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1900FAEB-F108-45CD-B316-DF8A0D7AD9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9260" y="678103"/>
                  <a:ext cx="1332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A7163FC4-1D5F-4C77-AC9D-B04FF92E418B}"/>
                    </a:ext>
                  </a:extLst>
                </p14:cNvPr>
                <p14:cNvContentPartPr/>
                <p14:nvPr/>
              </p14:nvContentPartPr>
              <p14:xfrm>
                <a:off x="1268580" y="943423"/>
                <a:ext cx="281880" cy="15480"/>
              </p14:xfrm>
            </p:contentPart>
          </mc:Choice>
          <mc:Fallback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A7163FC4-1D5F-4C77-AC9D-B04FF92E41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50580" y="925423"/>
                  <a:ext cx="317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6" name="Group 6155">
            <a:extLst>
              <a:ext uri="{FF2B5EF4-FFF2-40B4-BE49-F238E27FC236}">
                <a16:creationId xmlns:a16="http://schemas.microsoft.com/office/drawing/2014/main" id="{CFC1CECC-628E-415F-8A37-D6932F88B32E}"/>
              </a:ext>
            </a:extLst>
          </p:cNvPr>
          <p:cNvGrpSpPr/>
          <p:nvPr/>
        </p:nvGrpSpPr>
        <p:grpSpPr>
          <a:xfrm>
            <a:off x="1728300" y="724543"/>
            <a:ext cx="901800" cy="458280"/>
            <a:chOff x="1728300" y="724543"/>
            <a:chExt cx="90180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893FD93A-E703-40DF-8ABE-A34398E1D84F}"/>
                    </a:ext>
                  </a:extLst>
                </p14:cNvPr>
                <p14:cNvContentPartPr/>
                <p14:nvPr/>
              </p14:nvContentPartPr>
              <p14:xfrm>
                <a:off x="1728300" y="818503"/>
                <a:ext cx="220320" cy="234720"/>
              </p14:xfrm>
            </p:contentPart>
          </mc:Choice>
          <mc:Fallback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893FD93A-E703-40DF-8ABE-A34398E1D8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10660" y="800503"/>
                  <a:ext cx="255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DE9967AE-8C27-42FB-BE77-BBD147CF5DB8}"/>
                    </a:ext>
                  </a:extLst>
                </p14:cNvPr>
                <p14:cNvContentPartPr/>
                <p14:nvPr/>
              </p14:nvContentPartPr>
              <p14:xfrm>
                <a:off x="1850340" y="724543"/>
                <a:ext cx="33480" cy="458280"/>
              </p14:xfrm>
            </p:contentPart>
          </mc:Choice>
          <mc:Fallback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DE9967AE-8C27-42FB-BE77-BBD147CF5D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32700" y="706903"/>
                  <a:ext cx="691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E9404AB1-DCC4-41A2-800D-B8568C3FF361}"/>
                    </a:ext>
                  </a:extLst>
                </p14:cNvPr>
                <p14:cNvContentPartPr/>
                <p14:nvPr/>
              </p14:nvContentPartPr>
              <p14:xfrm>
                <a:off x="2015220" y="764503"/>
                <a:ext cx="132840" cy="367200"/>
              </p14:xfrm>
            </p:contentPart>
          </mc:Choice>
          <mc:Fallback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E9404AB1-DCC4-41A2-800D-B8568C3FF3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7580" y="746863"/>
                  <a:ext cx="168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FFFABA0-91B4-4B6B-BD23-FD2005C9C64E}"/>
                    </a:ext>
                  </a:extLst>
                </p14:cNvPr>
                <p14:cNvContentPartPr/>
                <p14:nvPr/>
              </p14:nvContentPartPr>
              <p14:xfrm>
                <a:off x="2120700" y="971503"/>
                <a:ext cx="95040" cy="3492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FFFABA0-91B4-4B6B-BD23-FD2005C9C6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03060" y="953863"/>
                  <a:ext cx="130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E996EE0C-B803-4D7D-9EEC-3EA08FD45D0C}"/>
                    </a:ext>
                  </a:extLst>
                </p14:cNvPr>
                <p14:cNvContentPartPr/>
                <p14:nvPr/>
              </p14:nvContentPartPr>
              <p14:xfrm>
                <a:off x="2310060" y="940543"/>
                <a:ext cx="147960" cy="164160"/>
              </p14:xfrm>
            </p:contentPart>
          </mc:Choice>
          <mc:Fallback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E996EE0C-B803-4D7D-9EEC-3EA08FD45D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92420" y="922903"/>
                  <a:ext cx="183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8EAD49F3-D860-4627-BCEC-0CBBEC1890F1}"/>
                    </a:ext>
                  </a:extLst>
                </p14:cNvPr>
                <p14:cNvContentPartPr/>
                <p14:nvPr/>
              </p14:nvContentPartPr>
              <p14:xfrm>
                <a:off x="2432820" y="750823"/>
                <a:ext cx="197280" cy="414360"/>
              </p14:xfrm>
            </p:contentPart>
          </mc:Choice>
          <mc:Fallback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8EAD49F3-D860-4627-BCEC-0CBBEC1890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14820" y="733183"/>
                  <a:ext cx="232920" cy="45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719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7" b="31348"/>
          <a:stretch>
            <a:fillRect/>
          </a:stretch>
        </p:blipFill>
        <p:spPr bwMode="auto">
          <a:xfrm>
            <a:off x="457200" y="333516"/>
            <a:ext cx="6400800" cy="446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28600"/>
            <a:ext cx="2438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1752600"/>
            <a:ext cx="3505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This is the dipole moment of charges  near the 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259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Deep in the conductor there is no separation of + and – charges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267797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No dipole moment here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132401"/>
            <a:ext cx="2971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 the vacuum, there is no charge, no double layer, and no dipole moment.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876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Dangling bonds or reconstructed surface forms “Double layer”, which determines the work potential.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9FE945-32DD-425C-A891-BCD3AE749BD8}"/>
                  </a:ext>
                </a:extLst>
              </p14:cNvPr>
              <p14:cNvContentPartPr/>
              <p14:nvPr/>
            </p14:nvContentPartPr>
            <p14:xfrm>
              <a:off x="3630557" y="2358583"/>
              <a:ext cx="1253880" cy="43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9FE945-32DD-425C-A891-BCD3AE749B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2557" y="2340583"/>
                <a:ext cx="128952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08864A8-0BDD-4DA0-9D6A-CBA6BDAB671D}"/>
              </a:ext>
            </a:extLst>
          </p:cNvPr>
          <p:cNvGrpSpPr/>
          <p:nvPr/>
        </p:nvGrpSpPr>
        <p:grpSpPr>
          <a:xfrm>
            <a:off x="5442797" y="1647223"/>
            <a:ext cx="195120" cy="458280"/>
            <a:chOff x="5442797" y="1647223"/>
            <a:chExt cx="19512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BD2C40-531B-4EA6-9CCA-3CDDB5C03609}"/>
                    </a:ext>
                  </a:extLst>
                </p14:cNvPr>
                <p14:cNvContentPartPr/>
                <p14:nvPr/>
              </p14:nvContentPartPr>
              <p14:xfrm>
                <a:off x="5508677" y="1685743"/>
                <a:ext cx="2160" cy="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BD2C40-531B-4EA6-9CCA-3CDDB5C036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1037" y="1667743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1004E7-51A7-4735-8E3C-019C56E6A556}"/>
                    </a:ext>
                  </a:extLst>
                </p14:cNvPr>
                <p14:cNvContentPartPr/>
                <p14:nvPr/>
              </p14:nvContentPartPr>
              <p14:xfrm>
                <a:off x="5486717" y="1681423"/>
                <a:ext cx="151200" cy="39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1004E7-51A7-4735-8E3C-019C56E6A5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69077" y="1663783"/>
                  <a:ext cx="1868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BBC618-6850-4AA5-AE96-45097AF01FAB}"/>
                    </a:ext>
                  </a:extLst>
                </p14:cNvPr>
                <p14:cNvContentPartPr/>
                <p14:nvPr/>
              </p14:nvContentPartPr>
              <p14:xfrm>
                <a:off x="5442797" y="1647223"/>
                <a:ext cx="120960" cy="45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BBC618-6850-4AA5-AE96-45097AF01F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25157" y="1629223"/>
                  <a:ext cx="156600" cy="49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1B6DC67-EC02-4F21-ACCF-0BCF8BB2ED0B}"/>
                  </a:ext>
                </a:extLst>
              </p14:cNvPr>
              <p14:cNvContentPartPr/>
              <p14:nvPr/>
            </p14:nvContentPartPr>
            <p14:xfrm>
              <a:off x="3306900" y="2802103"/>
              <a:ext cx="406440" cy="1712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1B6DC67-EC02-4F21-ACCF-0BCF8BB2ED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6900" y="2622463"/>
                <a:ext cx="586080" cy="20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9E7A7E-3EC4-4BFB-9264-B9A3F42CF06F}"/>
                  </a:ext>
                </a:extLst>
              </p14:cNvPr>
              <p14:cNvContentPartPr/>
              <p14:nvPr/>
            </p14:nvContentPartPr>
            <p14:xfrm>
              <a:off x="1993260" y="2795263"/>
              <a:ext cx="1609200" cy="180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9E7A7E-3EC4-4BFB-9264-B9A3F42CF0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03620" y="2615623"/>
                <a:ext cx="1788840" cy="21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342882-393B-452D-811D-B7614A689797}"/>
                  </a:ext>
                </a:extLst>
              </p14:cNvPr>
              <p14:cNvContentPartPr/>
              <p14:nvPr/>
            </p14:nvContentPartPr>
            <p14:xfrm>
              <a:off x="178860" y="2784463"/>
              <a:ext cx="1959840" cy="1864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342882-393B-452D-811D-B7614A6897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860" y="2604463"/>
                <a:ext cx="2139480" cy="22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5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5" r="71604"/>
          <a:stretch>
            <a:fillRect/>
          </a:stretch>
        </p:blipFill>
        <p:spPr bwMode="auto">
          <a:xfrm>
            <a:off x="152400" y="2057400"/>
            <a:ext cx="2514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two different conductors are in contact, charges flow from body with lower work function to the body with higher work function.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9024" y="2133600"/>
            <a:ext cx="5662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Bodies become charged.</a:t>
            </a:r>
          </a:p>
          <a:p>
            <a:endParaRPr lang="en-US" dirty="0"/>
          </a:p>
          <a:p>
            <a:r>
              <a:rPr lang="en-US" dirty="0"/>
              <a:t>A potential difference results, which prevents further flow.</a:t>
            </a:r>
          </a:p>
          <a:p>
            <a:endParaRPr lang="en-US" dirty="0"/>
          </a:p>
          <a:p>
            <a:r>
              <a:rPr lang="en-US" dirty="0"/>
              <a:t>This is the “Contact Potential”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D0B3C-3306-439F-BC76-86020CC86155}"/>
              </a:ext>
            </a:extLst>
          </p:cNvPr>
          <p:cNvSpPr txBox="1"/>
          <p:nvPr/>
        </p:nvSpPr>
        <p:spPr>
          <a:xfrm>
            <a:off x="457200" y="4648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(This discussion is all for charges of a single type, e.g. electrons.  For conductors with different types at different concentrations, there is also chemical potential.)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FCE740-393A-47A6-A5DD-B9DA56D95A46}"/>
                  </a:ext>
                </a:extLst>
              </p14:cNvPr>
              <p14:cNvContentPartPr/>
              <p14:nvPr/>
            </p14:nvContentPartPr>
            <p14:xfrm>
              <a:off x="787277" y="2110543"/>
              <a:ext cx="479880" cy="92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FCE740-393A-47A6-A5DD-B9DA56D95A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637" y="1930543"/>
                <a:ext cx="65952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AA5BC0-7A0D-4542-897F-EE5C87FC538B}"/>
                  </a:ext>
                </a:extLst>
              </p14:cNvPr>
              <p14:cNvContentPartPr/>
              <p14:nvPr/>
            </p14:nvContentPartPr>
            <p14:xfrm>
              <a:off x="1375517" y="2108743"/>
              <a:ext cx="278280" cy="91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AA5BC0-7A0D-4542-897F-EE5C87FC53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5517" y="1928743"/>
                <a:ext cx="457920" cy="12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D5A669-93B6-45A3-AFFF-176A309109D3}"/>
                  </a:ext>
                </a:extLst>
              </p14:cNvPr>
              <p14:cNvContentPartPr/>
              <p14:nvPr/>
            </p14:nvContentPartPr>
            <p14:xfrm>
              <a:off x="726780" y="6246223"/>
              <a:ext cx="715320" cy="59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D5A669-93B6-45A3-AFFF-176A309109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780" y="6066223"/>
                <a:ext cx="8949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E83EF-AFE0-45BA-B527-3DCCCEFDCA16}"/>
                  </a:ext>
                </a:extLst>
              </p14:cNvPr>
              <p14:cNvContentPartPr/>
              <p14:nvPr/>
            </p14:nvContentPartPr>
            <p14:xfrm>
              <a:off x="1508340" y="6434863"/>
              <a:ext cx="791280" cy="138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E83EF-AFE0-45BA-B527-3DCCCEFDCA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8340" y="6255223"/>
                <a:ext cx="97092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FABA71-CD94-47EE-99E7-663DC638CD26}"/>
                  </a:ext>
                </a:extLst>
              </p14:cNvPr>
              <p14:cNvContentPartPr/>
              <p14:nvPr/>
            </p14:nvContentPartPr>
            <p14:xfrm>
              <a:off x="683580" y="6445329"/>
              <a:ext cx="735120" cy="60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FABA71-CD94-47EE-99E7-663DC638CD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3580" y="6265689"/>
                <a:ext cx="914760" cy="41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833349E-4967-4681-B26D-75FE0C19D423}"/>
              </a:ext>
            </a:extLst>
          </p:cNvPr>
          <p:cNvGrpSpPr/>
          <p:nvPr/>
        </p:nvGrpSpPr>
        <p:grpSpPr>
          <a:xfrm>
            <a:off x="1305300" y="5526249"/>
            <a:ext cx="366120" cy="38520"/>
            <a:chOff x="1305300" y="5526249"/>
            <a:chExt cx="366120" cy="3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1D2F14-B09C-47B6-895F-634AA1168D26}"/>
                    </a:ext>
                  </a:extLst>
                </p14:cNvPr>
                <p14:cNvContentPartPr/>
                <p14:nvPr/>
              </p14:nvContentPartPr>
              <p14:xfrm>
                <a:off x="1305300" y="5526249"/>
                <a:ext cx="96480" cy="1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1D2F14-B09C-47B6-895F-634AA1168D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87660" y="5508249"/>
                  <a:ext cx="132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0FB0EE-CFC6-447A-A172-35899469D43B}"/>
                    </a:ext>
                  </a:extLst>
                </p14:cNvPr>
                <p14:cNvContentPartPr/>
                <p14:nvPr/>
              </p14:nvContentPartPr>
              <p14:xfrm>
                <a:off x="1584660" y="5551809"/>
                <a:ext cx="86760" cy="1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0FB0EE-CFC6-447A-A172-35899469D4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66660" y="5534169"/>
                  <a:ext cx="1224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B299C41F-ED5C-42BC-91FA-1ABCA8211427}"/>
              </a:ext>
            </a:extLst>
          </p:cNvPr>
          <p:cNvGrpSpPr/>
          <p:nvPr/>
        </p:nvGrpSpPr>
        <p:grpSpPr>
          <a:xfrm>
            <a:off x="501780" y="5557929"/>
            <a:ext cx="631440" cy="532800"/>
            <a:chOff x="501780" y="5557929"/>
            <a:chExt cx="63144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9B4D16-E72B-4A69-A7B4-25E970F6BD57}"/>
                    </a:ext>
                  </a:extLst>
                </p14:cNvPr>
                <p14:cNvContentPartPr/>
                <p14:nvPr/>
              </p14:nvContentPartPr>
              <p14:xfrm>
                <a:off x="683940" y="5557929"/>
                <a:ext cx="90000" cy="2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9B4D16-E72B-4A69-A7B4-25E970F6BD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5940" y="5539929"/>
                  <a:ext cx="125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08C744-46CA-47FE-A406-D3444B00691C}"/>
                    </a:ext>
                  </a:extLst>
                </p14:cNvPr>
                <p14:cNvContentPartPr/>
                <p14:nvPr/>
              </p14:nvContentPartPr>
              <p14:xfrm>
                <a:off x="978060" y="5572329"/>
                <a:ext cx="104040" cy="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08C744-46CA-47FE-A406-D3444B0069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420" y="5554329"/>
                  <a:ext cx="139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D1C4A6-C678-4C9B-8863-B6C50826B55F}"/>
                    </a:ext>
                  </a:extLst>
                </p14:cNvPr>
                <p14:cNvContentPartPr/>
                <p14:nvPr/>
              </p14:nvContentPartPr>
              <p14:xfrm>
                <a:off x="984900" y="5593929"/>
                <a:ext cx="148320" cy="496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D1C4A6-C678-4C9B-8863-B6C50826B5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6900" y="5575929"/>
                  <a:ext cx="1839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0A6477-DCE8-4200-A2B3-56CD5B04C650}"/>
                    </a:ext>
                  </a:extLst>
                </p14:cNvPr>
                <p14:cNvContentPartPr/>
                <p14:nvPr/>
              </p14:nvContentPartPr>
              <p14:xfrm>
                <a:off x="1002540" y="5573049"/>
                <a:ext cx="101520" cy="147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0A6477-DCE8-4200-A2B3-56CD5B04C6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4540" y="5555409"/>
                  <a:ext cx="137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58F6DF-4B46-48C2-94A9-095DED5812CB}"/>
                    </a:ext>
                  </a:extLst>
                </p14:cNvPr>
                <p14:cNvContentPartPr/>
                <p14:nvPr/>
              </p14:nvContentPartPr>
              <p14:xfrm>
                <a:off x="501780" y="5702649"/>
                <a:ext cx="306000" cy="267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58F6DF-4B46-48C2-94A9-095DED5812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4140" y="5685009"/>
                  <a:ext cx="341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3AAF46-AC06-4080-9BAD-ABC60AACA67C}"/>
                    </a:ext>
                  </a:extLst>
                </p14:cNvPr>
                <p14:cNvContentPartPr/>
                <p14:nvPr/>
              </p14:nvContentPartPr>
              <p14:xfrm>
                <a:off x="799860" y="5870409"/>
                <a:ext cx="42480" cy="14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3AAF46-AC06-4080-9BAD-ABC60AACA6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860" y="5852409"/>
                  <a:ext cx="781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0" name="Group 8199">
            <a:extLst>
              <a:ext uri="{FF2B5EF4-FFF2-40B4-BE49-F238E27FC236}">
                <a16:creationId xmlns:a16="http://schemas.microsoft.com/office/drawing/2014/main" id="{F50A2C51-7B16-48E2-B457-07581D38EFA1}"/>
              </a:ext>
            </a:extLst>
          </p:cNvPr>
          <p:cNvGrpSpPr/>
          <p:nvPr/>
        </p:nvGrpSpPr>
        <p:grpSpPr>
          <a:xfrm>
            <a:off x="1880580" y="5366049"/>
            <a:ext cx="2019600" cy="1089720"/>
            <a:chOff x="1880580" y="5366049"/>
            <a:chExt cx="2019600" cy="10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7F6241-F477-41BF-B3FA-DDB64DCAB79A}"/>
                    </a:ext>
                  </a:extLst>
                </p14:cNvPr>
                <p14:cNvContentPartPr/>
                <p14:nvPr/>
              </p14:nvContentPartPr>
              <p14:xfrm>
                <a:off x="2493660" y="5597889"/>
                <a:ext cx="20520" cy="5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7F6241-F477-41BF-B3FA-DDB64DCAB7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75660" y="5579889"/>
                  <a:ext cx="56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6141E1-962A-4DFB-8697-E2180262E03E}"/>
                    </a:ext>
                  </a:extLst>
                </p14:cNvPr>
                <p14:cNvContentPartPr/>
                <p14:nvPr/>
              </p14:nvContentPartPr>
              <p14:xfrm>
                <a:off x="2632980" y="5497449"/>
                <a:ext cx="171000" cy="12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6141E1-962A-4DFB-8697-E2180262E0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14980" y="5479449"/>
                  <a:ext cx="206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476F8D-C487-4D2B-9C28-5B8D08BA3641}"/>
                    </a:ext>
                  </a:extLst>
                </p14:cNvPr>
                <p14:cNvContentPartPr/>
                <p14:nvPr/>
              </p14:nvContentPartPr>
              <p14:xfrm>
                <a:off x="2851860" y="5565849"/>
                <a:ext cx="141480" cy="128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476F8D-C487-4D2B-9C28-5B8D08BA36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33860" y="5547849"/>
                  <a:ext cx="177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5F9820-3E30-4935-BDDA-5A6226B6FB04}"/>
                    </a:ext>
                  </a:extLst>
                </p14:cNvPr>
                <p14:cNvContentPartPr/>
                <p14:nvPr/>
              </p14:nvContentPartPr>
              <p14:xfrm>
                <a:off x="3058140" y="5572329"/>
                <a:ext cx="105840" cy="60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5F9820-3E30-4935-BDDA-5A6226B6FB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40140" y="5554329"/>
                  <a:ext cx="141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BC09A1-06E3-44F3-83A2-5F6356B8DD17}"/>
                    </a:ext>
                  </a:extLst>
                </p14:cNvPr>
                <p14:cNvContentPartPr/>
                <p14:nvPr/>
              </p14:nvContentPartPr>
              <p14:xfrm>
                <a:off x="3321660" y="5385129"/>
                <a:ext cx="38880" cy="257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BC09A1-06E3-44F3-83A2-5F6356B8DD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4020" y="5367489"/>
                  <a:ext cx="74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A80E6A-FA02-469A-ADDC-3E7ADA8AC34D}"/>
                    </a:ext>
                  </a:extLst>
                </p14:cNvPr>
                <p14:cNvContentPartPr/>
                <p14:nvPr/>
              </p14:nvContentPartPr>
              <p14:xfrm>
                <a:off x="3404460" y="5588169"/>
                <a:ext cx="105480" cy="82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A80E6A-FA02-469A-ADDC-3E7ADA8AC3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86460" y="5570529"/>
                  <a:ext cx="14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B63ADD-0FEE-46A5-A200-D9B9C5CBFDFC}"/>
                    </a:ext>
                  </a:extLst>
                </p14:cNvPr>
                <p14:cNvContentPartPr/>
                <p14:nvPr/>
              </p14:nvContentPartPr>
              <p14:xfrm>
                <a:off x="3541980" y="5539929"/>
                <a:ext cx="71280" cy="105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B63ADD-0FEE-46A5-A200-D9B9C5CBFD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980" y="5521929"/>
                  <a:ext cx="10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90D75C-F02D-4201-AC9B-6220676F46CA}"/>
                    </a:ext>
                  </a:extLst>
                </p14:cNvPr>
                <p14:cNvContentPartPr/>
                <p14:nvPr/>
              </p14:nvContentPartPr>
              <p14:xfrm>
                <a:off x="3686700" y="5558649"/>
                <a:ext cx="122040" cy="81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90D75C-F02D-4201-AC9B-6220676F46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9060" y="5540649"/>
                  <a:ext cx="157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A5EFF59-7A7A-41E5-890D-AFD41D7218A6}"/>
                    </a:ext>
                  </a:extLst>
                </p14:cNvPr>
                <p14:cNvContentPartPr/>
                <p14:nvPr/>
              </p14:nvContentPartPr>
              <p14:xfrm>
                <a:off x="3844380" y="5366049"/>
                <a:ext cx="55800" cy="231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A5EFF59-7A7A-41E5-890D-AFD41D7218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26740" y="5348409"/>
                  <a:ext cx="91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77A7C-F796-4612-AF3D-C75E61D5FC69}"/>
                    </a:ext>
                  </a:extLst>
                </p14:cNvPr>
                <p14:cNvContentPartPr/>
                <p14:nvPr/>
              </p14:nvContentPartPr>
              <p14:xfrm>
                <a:off x="1905420" y="5553609"/>
                <a:ext cx="77760" cy="22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77A7C-F796-4612-AF3D-C75E61D5FC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87780" y="5535969"/>
                  <a:ext cx="113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9E05D3-F0E6-48B4-9DEB-B8D26D1B7B38}"/>
                    </a:ext>
                  </a:extLst>
                </p14:cNvPr>
                <p14:cNvContentPartPr/>
                <p14:nvPr/>
              </p14:nvContentPartPr>
              <p14:xfrm>
                <a:off x="2186220" y="5554689"/>
                <a:ext cx="92160" cy="9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9E05D3-F0E6-48B4-9DEB-B8D26D1B7B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68580" y="5537049"/>
                  <a:ext cx="127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D7439246-98A2-4A7F-9062-31A2DC8B771A}"/>
                    </a:ext>
                  </a:extLst>
                </p14:cNvPr>
                <p14:cNvContentPartPr/>
                <p14:nvPr/>
              </p14:nvContentPartPr>
              <p14:xfrm>
                <a:off x="1901100" y="5584929"/>
                <a:ext cx="162720" cy="841320"/>
              </p14:xfrm>
            </p:contentPart>
          </mc:Choice>
          <mc:Fallback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D7439246-98A2-4A7F-9062-31A2DC8B771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83460" y="5566929"/>
                  <a:ext cx="198360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006B2646-8EC2-426E-A612-8E94946DDC20}"/>
                    </a:ext>
                  </a:extLst>
                </p14:cNvPr>
                <p14:cNvContentPartPr/>
                <p14:nvPr/>
              </p14:nvContentPartPr>
              <p14:xfrm>
                <a:off x="1880580" y="6269649"/>
                <a:ext cx="178920" cy="186120"/>
              </p14:xfrm>
            </p:contentPart>
          </mc:Choice>
          <mc:Fallback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006B2646-8EC2-426E-A612-8E94946DDC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62940" y="6251649"/>
                  <a:ext cx="214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FDD2A30D-2526-42A2-814C-19C55E3AAC35}"/>
                    </a:ext>
                  </a:extLst>
                </p14:cNvPr>
                <p14:cNvContentPartPr/>
                <p14:nvPr/>
              </p14:nvContentPartPr>
              <p14:xfrm>
                <a:off x="2094420" y="5860689"/>
                <a:ext cx="307800" cy="340920"/>
              </p14:xfrm>
            </p:contentPart>
          </mc:Choice>
          <mc:Fallback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FDD2A30D-2526-42A2-814C-19C55E3AAC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76780" y="5843049"/>
                  <a:ext cx="343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B9C81BD1-CEBE-4752-8577-2EE663EA988D}"/>
                    </a:ext>
                  </a:extLst>
                </p14:cNvPr>
                <p14:cNvContentPartPr/>
                <p14:nvPr/>
              </p14:nvContentPartPr>
              <p14:xfrm>
                <a:off x="2428500" y="6092889"/>
                <a:ext cx="160200" cy="141840"/>
              </p14:xfrm>
            </p:contentPart>
          </mc:Choice>
          <mc:Fallback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B9C81BD1-CEBE-4752-8577-2EE663EA98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10500" y="6075249"/>
                  <a:ext cx="195840" cy="17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257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607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Contact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 Potential</dc:title>
  <dc:creator>Robert Peale</dc:creator>
  <cp:lastModifiedBy>Robert Peale</cp:lastModifiedBy>
  <cp:revision>29</cp:revision>
  <dcterms:created xsi:type="dcterms:W3CDTF">2013-02-05T18:11:30Z</dcterms:created>
  <dcterms:modified xsi:type="dcterms:W3CDTF">2020-10-20T18:08:11Z</dcterms:modified>
</cp:coreProperties>
</file>