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5D8E-4802-4EB1-9F9B-3AE8F6F8163A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378C-DFE3-4647-9B76-4E9C82E05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3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5D8E-4802-4EB1-9F9B-3AE8F6F8163A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378C-DFE3-4647-9B76-4E9C82E05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96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5D8E-4802-4EB1-9F9B-3AE8F6F8163A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378C-DFE3-4647-9B76-4E9C82E05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30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5D8E-4802-4EB1-9F9B-3AE8F6F8163A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378C-DFE3-4647-9B76-4E9C82E05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2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5D8E-4802-4EB1-9F9B-3AE8F6F8163A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378C-DFE3-4647-9B76-4E9C82E05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3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5D8E-4802-4EB1-9F9B-3AE8F6F8163A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378C-DFE3-4647-9B76-4E9C82E05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8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5D8E-4802-4EB1-9F9B-3AE8F6F8163A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378C-DFE3-4647-9B76-4E9C82E05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3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5D8E-4802-4EB1-9F9B-3AE8F6F8163A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378C-DFE3-4647-9B76-4E9C82E05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2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5D8E-4802-4EB1-9F9B-3AE8F6F8163A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378C-DFE3-4647-9B76-4E9C82E05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2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5D8E-4802-4EB1-9F9B-3AE8F6F8163A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378C-DFE3-4647-9B76-4E9C82E05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8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5D8E-4802-4EB1-9F9B-3AE8F6F8163A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378C-DFE3-4647-9B76-4E9C82E05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7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45D8E-4802-4EB1-9F9B-3AE8F6F8163A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1378C-DFE3-4647-9B76-4E9C82E05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3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399" y="2344371"/>
            <a:ext cx="8539201" cy="216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511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79" y="326083"/>
            <a:ext cx="7370144" cy="27020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798" y="3339974"/>
            <a:ext cx="6691407" cy="308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697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159"/>
            <a:ext cx="9144000" cy="30555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45416"/>
            <a:ext cx="6918574" cy="341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511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1369" y="140562"/>
            <a:ext cx="4375446" cy="12357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603" y="1546789"/>
            <a:ext cx="6075803" cy="531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540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048" y="0"/>
            <a:ext cx="6392253" cy="23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0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54" y="505771"/>
            <a:ext cx="8081744" cy="15222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70" y="2212491"/>
            <a:ext cx="7637312" cy="404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744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680" y="0"/>
            <a:ext cx="64906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632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514" y="961628"/>
            <a:ext cx="7420972" cy="493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200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514" y="942599"/>
            <a:ext cx="7420972" cy="497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51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56" y="1976485"/>
            <a:ext cx="8691687" cy="290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99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736" y="0"/>
            <a:ext cx="80165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132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813" y="1437342"/>
            <a:ext cx="8488373" cy="398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85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29277"/>
            <a:ext cx="9144000" cy="339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236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89" y="0"/>
            <a:ext cx="77038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877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369" y="153296"/>
            <a:ext cx="2189422" cy="14729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69" y="1932357"/>
            <a:ext cx="6564229" cy="32283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8338" y="4880686"/>
            <a:ext cx="1169057" cy="14208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445183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Sciences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Peale</dc:creator>
  <cp:lastModifiedBy>Robert Peale</cp:lastModifiedBy>
  <cp:revision>2</cp:revision>
  <dcterms:created xsi:type="dcterms:W3CDTF">2019-05-06T15:32:33Z</dcterms:created>
  <dcterms:modified xsi:type="dcterms:W3CDTF">2019-05-06T15:41:23Z</dcterms:modified>
</cp:coreProperties>
</file>