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22E6-3FF3-4EFD-82B7-77D6F1A06B0A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51DD-DA99-495E-92E9-402447EE9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Angular </a:t>
            </a:r>
            <a:r>
              <a:rPr lang="en-US" dirty="0" err="1"/>
              <a:t>E</a:t>
            </a:r>
            <a:r>
              <a:rPr lang="en-US" dirty="0" err="1" smtClean="0"/>
              <a:t>ikonal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LL2 sec 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831"/>
          <a:stretch>
            <a:fillRect/>
          </a:stretch>
        </p:blipFill>
        <p:spPr bwMode="auto">
          <a:xfrm>
            <a:off x="1066800" y="228600"/>
            <a:ext cx="7010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99365" y="5105400"/>
            <a:ext cx="4154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8948056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11" y="1676400"/>
            <a:ext cx="893218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8895960" cy="21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353"/>
          <a:stretch>
            <a:fillRect/>
          </a:stretch>
        </p:blipFill>
        <p:spPr bwMode="auto">
          <a:xfrm>
            <a:off x="228600" y="1652563"/>
            <a:ext cx="8788991" cy="13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23031" y="3962400"/>
            <a:ext cx="6396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Before, the conditions applied to the functions 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 of the independent variables </a:t>
            </a:r>
            <a:r>
              <a:rPr lang="en-US" sz="2000" b="1" dirty="0" smtClean="0"/>
              <a:t>r</a:t>
            </a:r>
            <a:r>
              <a:rPr lang="en-US" sz="2000" dirty="0" smtClean="0"/>
              <a:t> and </a:t>
            </a:r>
            <a:r>
              <a:rPr lang="en-US" sz="2000" b="1" dirty="0" smtClean="0"/>
              <a:t>r’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68" y="1676400"/>
            <a:ext cx="8306214" cy="282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66666" cy="411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828800" y="16764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16002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75" y="533401"/>
            <a:ext cx="851995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0"/>
            <a:ext cx="812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50" y="1318419"/>
            <a:ext cx="8594950" cy="454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791" y="152400"/>
            <a:ext cx="722960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"/>
            <a:ext cx="5445255" cy="271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96" y="3438166"/>
            <a:ext cx="7939489" cy="30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84" y="762000"/>
            <a:ext cx="879961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900998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324" y="990600"/>
            <a:ext cx="812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14" y="1066800"/>
            <a:ext cx="83968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8957078" cy="25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25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Angular Eikonal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Your User Name</cp:lastModifiedBy>
  <cp:revision>11</cp:revision>
  <dcterms:created xsi:type="dcterms:W3CDTF">2015-08-24T15:02:03Z</dcterms:created>
  <dcterms:modified xsi:type="dcterms:W3CDTF">2015-09-01T01:19:07Z</dcterms:modified>
</cp:coreProperties>
</file>