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strips dir="rd"/>
    <p:sndAc>
      <p:stSnd>
        <p:snd r:embed="rId1" name="voltage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  <p:sndAc>
      <p:stSnd>
        <p:snd r:embed="rId1" name="voltage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  <p:sndAc>
      <p:stSnd>
        <p:snd r:embed="rId1" name="voltage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  <p:sndAc>
      <p:stSnd>
        <p:snd r:embed="rId1" name="voltage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  <p:sndAc>
      <p:stSnd>
        <p:snd r:embed="rId1" name="voltage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d"/>
    <p:sndAc>
      <p:stSnd>
        <p:snd r:embed="rId1" name="voltage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  <p:sndAc>
      <p:stSnd>
        <p:snd r:embed="rId1" name="voltage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strips dir="rd"/>
    <p:sndAc>
      <p:stSnd>
        <p:snd r:embed="rId1" name="voltage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trips dir="rd"/>
    <p:sndAc>
      <p:stSnd>
        <p:snd r:embed="rId1" name="voltage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strips dir="rd"/>
    <p:sndAc>
      <p:stSnd>
        <p:snd r:embed="rId1" name="voltage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  <p:transition spd="slow">
    <p:strips dir="rd"/>
    <p:sndAc>
      <p:stSnd>
        <p:snd r:embed="rId1" name="voltage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443D10A-8999-47EC-AF17-6CB86F206206}" type="datetimeFigureOut">
              <a:rPr lang="en-US" smtClean="0"/>
              <a:pPr/>
              <a:t>2/20/2011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99461260-EE6E-4C8B-80B0-5C9D0DB6DEC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strips dir="rd"/>
    <p:sndAc>
      <p:stSnd>
        <p:snd r:embed="rId13" name="voltage.wav"/>
      </p:stSnd>
    </p:sndAc>
  </p:transition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DC Circuits 7.1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More of the same</a:t>
            </a:r>
            <a:endParaRPr lang="en-US" dirty="0"/>
          </a:p>
        </p:txBody>
      </p:sp>
    </p:spTree>
  </p:cSld>
  <p:clrMapOvr>
    <a:masterClrMapping/>
  </p:clrMapOvr>
  <p:transition spd="slow">
    <p:strips dir="rd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Week – DC Circuits</a:t>
            </a:r>
          </a:p>
          <a:p>
            <a:r>
              <a:rPr lang="en-US" dirty="0" smtClean="0"/>
              <a:t>Friday Quiz</a:t>
            </a:r>
          </a:p>
          <a:p>
            <a:r>
              <a:rPr lang="en-US" dirty="0" smtClean="0"/>
              <a:t>Today – Unit 08 continues</a:t>
            </a:r>
          </a:p>
          <a:p>
            <a:r>
              <a:rPr lang="en-US" dirty="0" smtClean="0"/>
              <a:t>There is another evil WebAssign</a:t>
            </a:r>
          </a:p>
          <a:p>
            <a:endParaRPr lang="en-US" dirty="0" smtClean="0"/>
          </a:p>
          <a:p>
            <a:r>
              <a:rPr lang="en-US" dirty="0" smtClean="0"/>
              <a:t>Evil Clickers:</a:t>
            </a:r>
          </a:p>
          <a:p>
            <a:pPr lvl="1"/>
            <a:r>
              <a:rPr lang="en-US" dirty="0" smtClean="0"/>
              <a:t>#0AA952F1 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#0F3AB683   (Active)</a:t>
            </a:r>
            <a:endParaRPr lang="en-US" dirty="0">
              <a:solidFill>
                <a:srgbClr val="FFC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123" y="3810000"/>
            <a:ext cx="1590952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strips dir="rd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/>
          <p:nvPr/>
        </p:nvGrpSpPr>
        <p:grpSpPr>
          <a:xfrm>
            <a:off x="685800" y="4419600"/>
            <a:ext cx="3733800" cy="2057400"/>
            <a:chOff x="1752600" y="2667000"/>
            <a:chExt cx="4891424" cy="2438400"/>
          </a:xfrm>
          <a:solidFill>
            <a:schemeClr val="accent2">
              <a:lumMod val="60000"/>
              <a:lumOff val="40000"/>
            </a:schemeClr>
          </a:solidFill>
        </p:grpSpPr>
        <p:pic>
          <p:nvPicPr>
            <p:cNvPr id="24577" name="Picture 1" descr="https://www.webassign.net/CJ/20_63alt.gi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752600" y="2743200"/>
              <a:ext cx="4891424" cy="2362200"/>
            </a:xfrm>
            <a:prstGeom prst="rect">
              <a:avLst/>
            </a:prstGeom>
            <a:grpFill/>
          </p:spPr>
        </p:pic>
        <p:sp>
          <p:nvSpPr>
            <p:cNvPr id="3" name="TextBox 2"/>
            <p:cNvSpPr txBox="1"/>
            <p:nvPr/>
          </p:nvSpPr>
          <p:spPr>
            <a:xfrm>
              <a:off x="2514600" y="2667000"/>
              <a:ext cx="939681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</a:rPr>
                <a:t>2.00 </a:t>
              </a:r>
              <a:r>
                <a:rPr lang="en-US" sz="2000" dirty="0" smtClean="0">
                  <a:solidFill>
                    <a:schemeClr val="bg1"/>
                  </a:solidFill>
                  <a:latin typeface="Symbol" pitchFamily="18" charset="2"/>
                </a:rPr>
                <a:t>W</a:t>
              </a:r>
              <a:endParaRPr lang="en-US" sz="2000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562600" y="3733800"/>
              <a:ext cx="894797" cy="400110"/>
            </a:xfrm>
            <a:prstGeom prst="rect">
              <a:avLst/>
            </a:prstGeom>
            <a:grp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smtClean="0">
                  <a:solidFill>
                    <a:schemeClr val="bg1"/>
                  </a:solidFill>
                  <a:latin typeface="Symbol" pitchFamily="18" charset="2"/>
                </a:rPr>
                <a:t>5.00 W</a:t>
              </a:r>
              <a:endParaRPr lang="en-US" sz="2000" dirty="0">
                <a:solidFill>
                  <a:schemeClr val="bg1"/>
                </a:solidFill>
                <a:latin typeface="Symbol" pitchFamily="18" charset="2"/>
              </a:endParaRPr>
            </a:p>
          </p:txBody>
        </p:sp>
      </p:grpSp>
      <p:sp>
        <p:nvSpPr>
          <p:cNvPr id="6" name="Rectangle 5"/>
          <p:cNvSpPr/>
          <p:nvPr/>
        </p:nvSpPr>
        <p:spPr>
          <a:xfrm>
            <a:off x="920395" y="685800"/>
            <a:ext cx="43459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Find </a:t>
            </a:r>
            <a:r>
              <a:rPr lang="en-US" sz="5400" b="1" cap="none" spc="0" baseline="-2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R-AB-Tota</a:t>
            </a:r>
            <a:r>
              <a:rPr lang="en-US" sz="5400" b="1" baseline="-2500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endParaRPr lang="en-US" sz="5400" b="1" cap="none" spc="0" baseline="-2500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43000" y="457200"/>
            <a:ext cx="6934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The current in the 8.00-Ω resistor in the drawing is 0.440 A. Find the current in the following. </a:t>
            </a:r>
            <a:endParaRPr lang="en-US" sz="2400" dirty="0"/>
          </a:p>
        </p:txBody>
      </p:sp>
      <p:pic>
        <p:nvPicPr>
          <p:cNvPr id="25601" name="Picture 1" descr="https://www.webassign.net/CJ/20-65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3048000"/>
            <a:ext cx="3124200" cy="344600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228600" y="1600200"/>
            <a:ext cx="234397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 The 20 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 resistor</a:t>
            </a:r>
          </a:p>
          <a:p>
            <a:r>
              <a:rPr lang="en-US" sz="2400" dirty="0" smtClean="0"/>
              <a:t>b  The 9 </a:t>
            </a:r>
            <a:r>
              <a:rPr lang="en-US" sz="2400" dirty="0" smtClean="0">
                <a:latin typeface="Symbol" pitchFamily="18" charset="2"/>
              </a:rPr>
              <a:t>W</a:t>
            </a:r>
            <a:r>
              <a:rPr lang="en-US" sz="2400" dirty="0" smtClean="0"/>
              <a:t>  resistor</a:t>
            </a:r>
            <a:endParaRPr lang="en-US" sz="2400" dirty="0"/>
          </a:p>
        </p:txBody>
      </p:sp>
    </p:spTree>
  </p:cSld>
  <p:clrMapOvr>
    <a:masterClrMapping/>
  </p:clrMapOvr>
  <p:transition spd="slow">
    <p:strips dir="rd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" y="2057400"/>
            <a:ext cx="7761988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2057400" y="533400"/>
            <a:ext cx="50754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Back to Work!!</a:t>
            </a:r>
            <a:endParaRPr lang="en-US" sz="54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trips dir="rd"/>
    <p:sndAc>
      <p:stSnd>
        <p:snd r:embed="rId2" name="voltage.wav"/>
      </p:stSnd>
    </p:sndAc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278</TotalTime>
  <Words>75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Foundry</vt:lpstr>
      <vt:lpstr>DC Circuits 7.1</vt:lpstr>
      <vt:lpstr>Schedule</vt:lpstr>
      <vt:lpstr>Slide 3</vt:lpstr>
      <vt:lpstr>Slide 4</vt:lpstr>
      <vt:lpstr>Slide 5</vt:lpstr>
    </vt:vector>
  </TitlesOfParts>
  <Company>College of Sciences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DC Circuits 7.1</dc:title>
  <dc:creator>jbindell</dc:creator>
  <cp:lastModifiedBy>jbindell</cp:lastModifiedBy>
  <cp:revision>8</cp:revision>
  <dcterms:created xsi:type="dcterms:W3CDTF">2011-02-19T18:18:18Z</dcterms:created>
  <dcterms:modified xsi:type="dcterms:W3CDTF">2011-02-20T19:46:28Z</dcterms:modified>
</cp:coreProperties>
</file>