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17"/>
  </p:notesMasterIdLst>
  <p:sldIdLst>
    <p:sldId id="301" r:id="rId3"/>
    <p:sldId id="391" r:id="rId4"/>
    <p:sldId id="323" r:id="rId5"/>
    <p:sldId id="367" r:id="rId6"/>
    <p:sldId id="368" r:id="rId7"/>
    <p:sldId id="369" r:id="rId8"/>
    <p:sldId id="370" r:id="rId9"/>
    <p:sldId id="371" r:id="rId10"/>
    <p:sldId id="372" r:id="rId11"/>
    <p:sldId id="374" r:id="rId12"/>
    <p:sldId id="375" r:id="rId13"/>
    <p:sldId id="376" r:id="rId14"/>
    <p:sldId id="390" r:id="rId15"/>
    <p:sldId id="392"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Geneva" pitchFamily="-128" charset="-128"/>
        <a:cs typeface="+mn-cs"/>
      </a:defRPr>
    </a:lvl1pPr>
    <a:lvl2pPr marL="457200" algn="l" rtl="0" fontAlgn="base">
      <a:spcBef>
        <a:spcPct val="0"/>
      </a:spcBef>
      <a:spcAft>
        <a:spcPct val="0"/>
      </a:spcAft>
      <a:defRPr kern="1200">
        <a:solidFill>
          <a:schemeClr val="tx1"/>
        </a:solidFill>
        <a:latin typeface="Arial" pitchFamily="34" charset="0"/>
        <a:ea typeface="Geneva" pitchFamily="-128" charset="-128"/>
        <a:cs typeface="+mn-cs"/>
      </a:defRPr>
    </a:lvl2pPr>
    <a:lvl3pPr marL="914400" algn="l" rtl="0" fontAlgn="base">
      <a:spcBef>
        <a:spcPct val="0"/>
      </a:spcBef>
      <a:spcAft>
        <a:spcPct val="0"/>
      </a:spcAft>
      <a:defRPr kern="1200">
        <a:solidFill>
          <a:schemeClr val="tx1"/>
        </a:solidFill>
        <a:latin typeface="Arial" pitchFamily="34" charset="0"/>
        <a:ea typeface="Geneva" pitchFamily="-128" charset="-128"/>
        <a:cs typeface="+mn-cs"/>
      </a:defRPr>
    </a:lvl3pPr>
    <a:lvl4pPr marL="1371600" algn="l" rtl="0" fontAlgn="base">
      <a:spcBef>
        <a:spcPct val="0"/>
      </a:spcBef>
      <a:spcAft>
        <a:spcPct val="0"/>
      </a:spcAft>
      <a:defRPr kern="1200">
        <a:solidFill>
          <a:schemeClr val="tx1"/>
        </a:solidFill>
        <a:latin typeface="Arial" pitchFamily="34" charset="0"/>
        <a:ea typeface="Geneva" pitchFamily="-128" charset="-128"/>
        <a:cs typeface="+mn-cs"/>
      </a:defRPr>
    </a:lvl4pPr>
    <a:lvl5pPr marL="1828800" algn="l" rtl="0" fontAlgn="base">
      <a:spcBef>
        <a:spcPct val="0"/>
      </a:spcBef>
      <a:spcAft>
        <a:spcPct val="0"/>
      </a:spcAft>
      <a:defRPr kern="1200">
        <a:solidFill>
          <a:schemeClr val="tx1"/>
        </a:solidFill>
        <a:latin typeface="Arial" pitchFamily="34" charset="0"/>
        <a:ea typeface="Geneva" pitchFamily="-128" charset="-128"/>
        <a:cs typeface="+mn-cs"/>
      </a:defRPr>
    </a:lvl5pPr>
    <a:lvl6pPr marL="2286000" algn="l" defTabSz="914400" rtl="0" eaLnBrk="1" latinLnBrk="0" hangingPunct="1">
      <a:defRPr kern="1200">
        <a:solidFill>
          <a:schemeClr val="tx1"/>
        </a:solidFill>
        <a:latin typeface="Arial" pitchFamily="34" charset="0"/>
        <a:ea typeface="Geneva" pitchFamily="-128" charset="-128"/>
        <a:cs typeface="+mn-cs"/>
      </a:defRPr>
    </a:lvl6pPr>
    <a:lvl7pPr marL="2743200" algn="l" defTabSz="914400" rtl="0" eaLnBrk="1" latinLnBrk="0" hangingPunct="1">
      <a:defRPr kern="1200">
        <a:solidFill>
          <a:schemeClr val="tx1"/>
        </a:solidFill>
        <a:latin typeface="Arial" pitchFamily="34" charset="0"/>
        <a:ea typeface="Geneva" pitchFamily="-128" charset="-128"/>
        <a:cs typeface="+mn-cs"/>
      </a:defRPr>
    </a:lvl7pPr>
    <a:lvl8pPr marL="3200400" algn="l" defTabSz="914400" rtl="0" eaLnBrk="1" latinLnBrk="0" hangingPunct="1">
      <a:defRPr kern="1200">
        <a:solidFill>
          <a:schemeClr val="tx1"/>
        </a:solidFill>
        <a:latin typeface="Arial" pitchFamily="34" charset="0"/>
        <a:ea typeface="Geneva" pitchFamily="-128" charset="-128"/>
        <a:cs typeface="+mn-cs"/>
      </a:defRPr>
    </a:lvl8pPr>
    <a:lvl9pPr marL="3657600" algn="l" defTabSz="914400" rtl="0" eaLnBrk="1" latinLnBrk="0" hangingPunct="1">
      <a:defRPr kern="1200">
        <a:solidFill>
          <a:schemeClr val="tx1"/>
        </a:solidFill>
        <a:latin typeface="Arial" pitchFamily="34" charset="0"/>
        <a:ea typeface="Geneva" pitchFamily="-12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a:srgbClr val="C0BEBE"/>
    <a:srgbClr val="00609B"/>
    <a:srgbClr val="0060A2"/>
    <a:srgbClr val="0062A4"/>
    <a:srgbClr val="41B5D7"/>
    <a:srgbClr val="CF89B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669C4A78-6724-4B79-B9E7-98E3FD073CEF}" type="datetime1">
              <a:rPr lang="en-US"/>
              <a:pPr>
                <a:defRPr/>
              </a:pPr>
              <a:t>8/17/2011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8E013241-AAC0-4E26-B502-78A48B7FAD7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ヒラギノ角ゴ Pro W3" charset="-128"/>
            </a:endParaRPr>
          </a:p>
        </p:txBody>
      </p:sp>
      <p:sp>
        <p:nvSpPr>
          <p:cNvPr id="2048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DF8BE70-4793-4488-8118-7137A5563331}" type="slidenum">
              <a:rPr lang="en-US" sz="1200">
                <a:latin typeface="Calibri" pitchFamily="34" charset="0"/>
              </a:rPr>
              <a:pPr algn="r"/>
              <a:t>1</a:t>
            </a:fld>
            <a:endParaRPr lang="en-US"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marL="292100" indent="-292100">
              <a:buFont typeface="Calibri" pitchFamily="34" charset="0"/>
              <a:buAutoNum type="arabicPeriod" startAt="6"/>
            </a:pPr>
            <a:r>
              <a:rPr lang="en-US" smtClean="0">
                <a:solidFill>
                  <a:srgbClr val="000000"/>
                </a:solidFill>
                <a:ea typeface="ヒラギノ角ゴ Pro W3" charset="-128"/>
              </a:rPr>
              <a:t>If the response is received successfully, a checkmark displays on the LCD screen for 5 seconds.</a:t>
            </a:r>
          </a:p>
          <a:p>
            <a:pPr marL="292100" indent="-292100">
              <a:buFont typeface="Calibri" pitchFamily="34" charset="0"/>
              <a:buAutoNum type="arabicPeriod" startAt="6"/>
            </a:pPr>
            <a:endParaRPr lang="en-US" smtClean="0">
              <a:solidFill>
                <a:srgbClr val="000000"/>
              </a:solidFill>
              <a:ea typeface="ヒラギノ角ゴ Pro W3" charset="-128"/>
            </a:endParaRPr>
          </a:p>
          <a:p>
            <a:pPr marL="292100" indent="-292100" eaLnBrk="1" hangingPunct="1">
              <a:spcBef>
                <a:spcPct val="0"/>
              </a:spcBef>
              <a:buFont typeface="Calibri" pitchFamily="34" charset="0"/>
              <a:buAutoNum type="arabicPeriod"/>
            </a:pPr>
            <a:r>
              <a:rPr lang="en-US" smtClean="0">
                <a:ea typeface="ヒラギノ角ゴ Pro W3" charset="-128"/>
              </a:rPr>
              <a:t>The instructor presents a Numeric or Alphanumeric Entry question and starts the polling session.</a:t>
            </a:r>
          </a:p>
          <a:p>
            <a:pPr marL="292100" indent="-292100" eaLnBrk="1" hangingPunct="1">
              <a:spcBef>
                <a:spcPct val="0"/>
              </a:spcBef>
              <a:buFont typeface="Calibri" pitchFamily="34" charset="0"/>
              <a:buAutoNum type="arabicPeriod"/>
            </a:pPr>
            <a:r>
              <a:rPr lang="en-US" smtClean="0">
                <a:ea typeface="ヒラギノ角ゴ Pro W3" charset="-128"/>
              </a:rPr>
              <a:t>The student puts the remote into Numeric mode by pressing the </a:t>
            </a:r>
            <a:r>
              <a:rPr lang="en-US" b="1" smtClean="0">
                <a:ea typeface="ヒラギノ角ゴ Pro W3" charset="-128"/>
              </a:rPr>
              <a:t>Mode </a:t>
            </a:r>
            <a:r>
              <a:rPr lang="en-US" smtClean="0">
                <a:ea typeface="ヒラギノ角ゴ Pro W3" charset="-128"/>
              </a:rPr>
              <a:t>button. Doing so pings the Base, which responds with a message that puts the Remote in the correct mode.</a:t>
            </a:r>
          </a:p>
          <a:p>
            <a:pPr marL="292100" indent="-292100">
              <a:buFont typeface="Calibri" pitchFamily="34" charset="0"/>
              <a:buAutoNum type="arabicPeriod" startAt="6"/>
            </a:pPr>
            <a:endParaRPr lang="en-US" smtClean="0">
              <a:solidFill>
                <a:srgbClr val="000000"/>
              </a:solidFill>
              <a:ea typeface="ヒラギノ角ゴ Pro W3" charset="-128"/>
            </a:endParaRPr>
          </a:p>
        </p:txBody>
      </p:sp>
      <p:sp>
        <p:nvSpPr>
          <p:cNvPr id="297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BE95841-A4C2-40D3-B1B0-7EE1D325B9CE}" type="slidenum">
              <a:rPr lang="en-US" sz="1200">
                <a:latin typeface="Calibri" pitchFamily="34" charset="0"/>
              </a:rPr>
              <a:pPr algn="r"/>
              <a:t>10</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marL="292100" lvl="1" indent="-292100">
              <a:buFont typeface="Calibri" pitchFamily="34" charset="0"/>
              <a:buAutoNum type="arabicPeriod" startAt="7"/>
            </a:pPr>
            <a:r>
              <a:rPr lang="en-US" smtClean="0"/>
              <a:t>In Alphanumeric Mode, the Alphanumeric icon “ABC 123” displays. The first position in the bottom character field is selected and displays the letter A, indicating that the remote is ready for input. </a:t>
            </a:r>
          </a:p>
          <a:p>
            <a:pPr marL="292100" lvl="1" indent="-292100" eaLnBrk="1" hangingPunct="1">
              <a:spcBef>
                <a:spcPct val="0"/>
              </a:spcBef>
              <a:buFont typeface="Calibri" pitchFamily="34" charset="0"/>
              <a:buAutoNum type="arabicPeriod" startAt="7"/>
            </a:pPr>
            <a:r>
              <a:rPr lang="en-US" smtClean="0"/>
              <a:t>The student uses the </a:t>
            </a:r>
            <a:r>
              <a:rPr lang="en-US" b="1" smtClean="0"/>
              <a:t>Up</a:t>
            </a:r>
            <a:r>
              <a:rPr lang="en-US" smtClean="0"/>
              <a:t> and </a:t>
            </a:r>
            <a:r>
              <a:rPr lang="en-US" b="1" smtClean="0"/>
              <a:t>Down</a:t>
            </a:r>
            <a:r>
              <a:rPr lang="en-US" smtClean="0"/>
              <a:t> buttons to select the alphanumeric characters for her response. For example, for the answer GLUCOSE, the student</a:t>
            </a:r>
          </a:p>
          <a:p>
            <a:pPr marL="749300" lvl="2" indent="-292100" eaLnBrk="1" hangingPunct="1">
              <a:spcBef>
                <a:spcPct val="0"/>
              </a:spcBef>
              <a:buFont typeface="Calibri" pitchFamily="34" charset="0"/>
              <a:buAutoNum type="alphaLcPeriod"/>
            </a:pPr>
            <a:r>
              <a:rPr lang="en-US" smtClean="0"/>
              <a:t>Presses the </a:t>
            </a:r>
            <a:r>
              <a:rPr lang="en-US" b="1" smtClean="0"/>
              <a:t>Up</a:t>
            </a:r>
            <a:r>
              <a:rPr lang="en-US" smtClean="0"/>
              <a:t> button and scrolls to the “G”</a:t>
            </a: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5355B78-699D-446E-B482-6042ACF3470C}" type="slidenum">
              <a:rPr lang="en-US" sz="1200">
                <a:latin typeface="Calibri" pitchFamily="34" charset="0"/>
              </a:rPr>
              <a:pPr algn="r"/>
              <a:t>11</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749300" lvl="1" indent="-292100" defTabSz="457200" eaLnBrk="1" hangingPunct="1">
              <a:spcBef>
                <a:spcPct val="0"/>
              </a:spcBef>
              <a:buFont typeface="Calibri" pitchFamily="34" charset="0"/>
              <a:buAutoNum type="alphaLcPeriod" startAt="2"/>
            </a:pPr>
            <a:r>
              <a:rPr lang="en-US" smtClean="0"/>
              <a:t>Presses the </a:t>
            </a:r>
            <a:r>
              <a:rPr lang="en-US" b="1" smtClean="0"/>
              <a:t>Right</a:t>
            </a:r>
            <a:r>
              <a:rPr lang="en-US" smtClean="0"/>
              <a:t> button to get to the next cursor position</a:t>
            </a:r>
          </a:p>
          <a:p>
            <a:pPr marL="749300" lvl="1" indent="-292100" defTabSz="457200" eaLnBrk="1" hangingPunct="1">
              <a:spcBef>
                <a:spcPct val="0"/>
              </a:spcBef>
              <a:buFont typeface="Calibri" pitchFamily="34" charset="0"/>
              <a:buAutoNum type="alphaLcPeriod" startAt="2"/>
            </a:pPr>
            <a:r>
              <a:rPr lang="en-US" smtClean="0"/>
              <a:t>Presses the </a:t>
            </a:r>
            <a:r>
              <a:rPr lang="en-US" b="1" smtClean="0"/>
              <a:t>Up</a:t>
            </a:r>
            <a:r>
              <a:rPr lang="en-US" smtClean="0"/>
              <a:t> button and scrolls to the “L”</a:t>
            </a:r>
          </a:p>
          <a:p>
            <a:pPr marL="749300" lvl="1" indent="-292100" defTabSz="457200" eaLnBrk="1" hangingPunct="1">
              <a:spcBef>
                <a:spcPct val="0"/>
              </a:spcBef>
              <a:buFont typeface="Calibri" pitchFamily="34" charset="0"/>
              <a:buAutoNum type="alphaLcPeriod" startAt="2"/>
            </a:pPr>
            <a:r>
              <a:rPr lang="en-US" smtClean="0"/>
              <a:t>Presses the </a:t>
            </a:r>
            <a:r>
              <a:rPr lang="en-US" b="1" smtClean="0"/>
              <a:t>Right</a:t>
            </a:r>
            <a:r>
              <a:rPr lang="en-US" smtClean="0"/>
              <a:t> button to get to the next cursor position</a:t>
            </a:r>
          </a:p>
          <a:p>
            <a:pPr marL="749300" lvl="1" indent="-292100" defTabSz="457200" eaLnBrk="1" hangingPunct="1">
              <a:spcBef>
                <a:spcPct val="0"/>
              </a:spcBef>
              <a:buFont typeface="Calibri" pitchFamily="34" charset="0"/>
              <a:buAutoNum type="alphaLcPeriod" startAt="2"/>
            </a:pPr>
            <a:r>
              <a:rPr lang="en-US" smtClean="0"/>
              <a:t>Presses the </a:t>
            </a:r>
            <a:r>
              <a:rPr lang="en-US" b="1" smtClean="0"/>
              <a:t>Up</a:t>
            </a:r>
            <a:r>
              <a:rPr lang="en-US" smtClean="0"/>
              <a:t> button and scrolls to the “U”</a:t>
            </a:r>
          </a:p>
          <a:p>
            <a:pPr marL="749300" lvl="1" indent="-292100" defTabSz="457200" eaLnBrk="1" hangingPunct="1">
              <a:spcBef>
                <a:spcPct val="0"/>
              </a:spcBef>
              <a:buFont typeface="Calibri" pitchFamily="34" charset="0"/>
              <a:buAutoNum type="alphaLcPeriod" startAt="2"/>
            </a:pPr>
            <a:r>
              <a:rPr lang="en-US" smtClean="0"/>
              <a:t>Presses the </a:t>
            </a:r>
            <a:r>
              <a:rPr lang="en-US" b="1" smtClean="0"/>
              <a:t>Right</a:t>
            </a:r>
            <a:r>
              <a:rPr lang="en-US" smtClean="0"/>
              <a:t> button to get to the next cursor position</a:t>
            </a:r>
          </a:p>
          <a:p>
            <a:pPr marL="749300" lvl="1" indent="-292100" defTabSz="457200" eaLnBrk="1" hangingPunct="1">
              <a:spcBef>
                <a:spcPct val="0"/>
              </a:spcBef>
              <a:buFont typeface="Calibri" pitchFamily="34" charset="0"/>
              <a:buAutoNum type="alphaLcPeriod" startAt="2"/>
            </a:pPr>
            <a:r>
              <a:rPr lang="en-US" smtClean="0"/>
              <a:t>Presses the </a:t>
            </a:r>
            <a:r>
              <a:rPr lang="en-US" b="1" smtClean="0"/>
              <a:t>Up</a:t>
            </a:r>
            <a:r>
              <a:rPr lang="en-US" smtClean="0"/>
              <a:t> button and scrolls to the “C”</a:t>
            </a:r>
          </a:p>
          <a:p>
            <a:pPr marL="749300" lvl="1" indent="-292100" defTabSz="457200" eaLnBrk="1" hangingPunct="1">
              <a:spcBef>
                <a:spcPct val="0"/>
              </a:spcBef>
              <a:buFont typeface="Calibri" pitchFamily="34" charset="0"/>
              <a:buAutoNum type="alphaLcPeriod" startAt="2"/>
            </a:pPr>
            <a:r>
              <a:rPr lang="en-US" smtClean="0"/>
              <a:t>Presses the </a:t>
            </a:r>
            <a:r>
              <a:rPr lang="en-US" b="1" smtClean="0"/>
              <a:t>Right</a:t>
            </a:r>
            <a:r>
              <a:rPr lang="en-US" smtClean="0"/>
              <a:t> button to get to the next cursor position</a:t>
            </a:r>
          </a:p>
          <a:p>
            <a:pPr marL="749300" lvl="1" indent="-292100" defTabSz="457200" eaLnBrk="1" hangingPunct="1">
              <a:spcBef>
                <a:spcPct val="0"/>
              </a:spcBef>
              <a:buFont typeface="Calibri" pitchFamily="34" charset="0"/>
              <a:buAutoNum type="alphaLcPeriod" startAt="2"/>
            </a:pPr>
            <a:r>
              <a:rPr lang="en-US" smtClean="0"/>
              <a:t>Presses the </a:t>
            </a:r>
            <a:r>
              <a:rPr lang="en-US" b="1" smtClean="0"/>
              <a:t>Up</a:t>
            </a:r>
            <a:r>
              <a:rPr lang="en-US" smtClean="0"/>
              <a:t> button and scrolls to the “O”</a:t>
            </a:r>
          </a:p>
          <a:p>
            <a:pPr marL="749300" lvl="1" indent="-292100" defTabSz="457200" eaLnBrk="1" hangingPunct="1">
              <a:spcBef>
                <a:spcPct val="0"/>
              </a:spcBef>
              <a:buFont typeface="Calibri" pitchFamily="34" charset="0"/>
              <a:buAutoNum type="alphaLcPeriod" startAt="2"/>
            </a:pPr>
            <a:r>
              <a:rPr lang="en-US" smtClean="0"/>
              <a:t>Presses the </a:t>
            </a:r>
            <a:r>
              <a:rPr lang="en-US" b="1" smtClean="0"/>
              <a:t>Right</a:t>
            </a:r>
            <a:r>
              <a:rPr lang="en-US" smtClean="0"/>
              <a:t> button to get to the next cursor position</a:t>
            </a:r>
          </a:p>
          <a:p>
            <a:pPr marL="749300" lvl="1" indent="-292100" defTabSz="457200" eaLnBrk="1" hangingPunct="1">
              <a:spcBef>
                <a:spcPct val="0"/>
              </a:spcBef>
              <a:buFont typeface="Calibri" pitchFamily="34" charset="0"/>
              <a:buAutoNum type="alphaLcPeriod" startAt="2"/>
            </a:pPr>
            <a:r>
              <a:rPr lang="en-US" smtClean="0"/>
              <a:t>Presses the </a:t>
            </a:r>
            <a:r>
              <a:rPr lang="en-US" b="1" smtClean="0"/>
              <a:t>Up</a:t>
            </a:r>
            <a:r>
              <a:rPr lang="en-US" smtClean="0"/>
              <a:t> button and scrolls to the “S”</a:t>
            </a:r>
          </a:p>
          <a:p>
            <a:pPr marL="749300" lvl="1" indent="-292100" defTabSz="457200" eaLnBrk="1" hangingPunct="1">
              <a:spcBef>
                <a:spcPct val="0"/>
              </a:spcBef>
              <a:buFont typeface="Calibri" pitchFamily="34" charset="0"/>
              <a:buAutoNum type="alphaLcPeriod" startAt="2"/>
            </a:pPr>
            <a:r>
              <a:rPr lang="en-US" smtClean="0"/>
              <a:t>Presses the </a:t>
            </a:r>
            <a:r>
              <a:rPr lang="en-US" b="1" smtClean="0"/>
              <a:t>Right</a:t>
            </a:r>
            <a:r>
              <a:rPr lang="en-US" smtClean="0"/>
              <a:t> button to get to the next cursor position</a:t>
            </a:r>
          </a:p>
          <a:p>
            <a:pPr marL="749300" lvl="1" indent="-292100" defTabSz="457200" eaLnBrk="1" hangingPunct="1">
              <a:spcBef>
                <a:spcPct val="0"/>
              </a:spcBef>
              <a:buFont typeface="Calibri" pitchFamily="34" charset="0"/>
              <a:buAutoNum type="alphaLcPeriod" startAt="2"/>
            </a:pPr>
            <a:r>
              <a:rPr lang="en-US" smtClean="0"/>
              <a:t>Presses the </a:t>
            </a:r>
            <a:r>
              <a:rPr lang="en-US" b="1" smtClean="0"/>
              <a:t>Up</a:t>
            </a:r>
            <a:r>
              <a:rPr lang="en-US" smtClean="0"/>
              <a:t> button and scrolls to the “E”</a:t>
            </a:r>
            <a:endParaRPr lang="en-US" b="1" smtClean="0"/>
          </a:p>
          <a:p>
            <a:pPr marL="749300" lvl="1" indent="-292100" defTabSz="457200" eaLnBrk="1" hangingPunct="1">
              <a:spcBef>
                <a:spcPct val="0"/>
              </a:spcBef>
              <a:buFont typeface="Calibri" pitchFamily="34" charset="0"/>
              <a:buAutoNum type="arabicPeriod" startAt="10"/>
            </a:pPr>
            <a:r>
              <a:rPr lang="en-US" smtClean="0"/>
              <a:t>When the student is finished entering the response, she presses </a:t>
            </a:r>
            <a:r>
              <a:rPr lang="en-US" b="1" smtClean="0"/>
              <a:t>Send</a:t>
            </a:r>
            <a:r>
              <a:rPr lang="en-US" smtClean="0"/>
              <a:t>.</a:t>
            </a:r>
          </a:p>
          <a:p>
            <a:pPr marL="749300" lvl="1" indent="-292100" defTabSz="457200"/>
            <a:endParaRPr lang="en-US" b="1" i="1" smtClean="0"/>
          </a:p>
          <a:p>
            <a:pPr marL="749300" lvl="1" indent="-292100" defTabSz="457200"/>
            <a:r>
              <a:rPr lang="en-US" b="1" i="1" smtClean="0"/>
              <a:t>Note: </a:t>
            </a:r>
            <a:r>
              <a:rPr lang="en-US" i="1" smtClean="0"/>
              <a:t>In Alphanumeric Mode, the available characters are A-Z, [space], +, -, ., E, 0-9</a:t>
            </a:r>
          </a:p>
        </p:txBody>
      </p:sp>
      <p:sp>
        <p:nvSpPr>
          <p:cNvPr id="317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94D8797-1D4C-42E7-A851-4C0734DE61C0}" type="slidenum">
              <a:rPr lang="en-US" sz="1200">
                <a:latin typeface="Calibri" pitchFamily="34" charset="0"/>
              </a:rPr>
              <a:pPr algn="r"/>
              <a:t>12</a:t>
            </a:fld>
            <a:endParaRPr 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marL="749300" lvl="1" indent="-292100" defTabSz="457200" eaLnBrk="1" hangingPunct="1">
              <a:spcBef>
                <a:spcPct val="0"/>
              </a:spcBef>
              <a:buFont typeface="Calibri" pitchFamily="34" charset="0"/>
              <a:buAutoNum type="alphaLcPeriod" startAt="2"/>
            </a:pPr>
            <a:r>
              <a:rPr lang="en-US" smtClean="0"/>
              <a:t>Presses the </a:t>
            </a:r>
            <a:r>
              <a:rPr lang="en-US" b="1" smtClean="0"/>
              <a:t>Right</a:t>
            </a:r>
            <a:r>
              <a:rPr lang="en-US" smtClean="0"/>
              <a:t> button to get to the next cursor position</a:t>
            </a:r>
          </a:p>
          <a:p>
            <a:pPr marL="749300" lvl="1" indent="-292100" defTabSz="457200" eaLnBrk="1" hangingPunct="1">
              <a:spcBef>
                <a:spcPct val="0"/>
              </a:spcBef>
              <a:buFont typeface="Calibri" pitchFamily="34" charset="0"/>
              <a:buAutoNum type="alphaLcPeriod" startAt="2"/>
            </a:pPr>
            <a:r>
              <a:rPr lang="en-US" smtClean="0"/>
              <a:t>Presses the </a:t>
            </a:r>
            <a:r>
              <a:rPr lang="en-US" b="1" smtClean="0"/>
              <a:t>Up</a:t>
            </a:r>
            <a:r>
              <a:rPr lang="en-US" smtClean="0"/>
              <a:t> button and scrolls to the “L”</a:t>
            </a:r>
          </a:p>
          <a:p>
            <a:pPr marL="749300" lvl="1" indent="-292100" defTabSz="457200" eaLnBrk="1" hangingPunct="1">
              <a:spcBef>
                <a:spcPct val="0"/>
              </a:spcBef>
              <a:buFont typeface="Calibri" pitchFamily="34" charset="0"/>
              <a:buAutoNum type="alphaLcPeriod" startAt="2"/>
            </a:pPr>
            <a:r>
              <a:rPr lang="en-US" smtClean="0"/>
              <a:t>Presses the </a:t>
            </a:r>
            <a:r>
              <a:rPr lang="en-US" b="1" smtClean="0"/>
              <a:t>Right</a:t>
            </a:r>
            <a:r>
              <a:rPr lang="en-US" smtClean="0"/>
              <a:t> button to get to the next cursor position</a:t>
            </a:r>
          </a:p>
          <a:p>
            <a:pPr marL="749300" lvl="1" indent="-292100" defTabSz="457200" eaLnBrk="1" hangingPunct="1">
              <a:spcBef>
                <a:spcPct val="0"/>
              </a:spcBef>
              <a:buFont typeface="Calibri" pitchFamily="34" charset="0"/>
              <a:buAutoNum type="alphaLcPeriod" startAt="2"/>
            </a:pPr>
            <a:r>
              <a:rPr lang="en-US" smtClean="0"/>
              <a:t>Presses the </a:t>
            </a:r>
            <a:r>
              <a:rPr lang="en-US" b="1" smtClean="0"/>
              <a:t>Up</a:t>
            </a:r>
            <a:r>
              <a:rPr lang="en-US" smtClean="0"/>
              <a:t> button and scrolls to the “U”</a:t>
            </a:r>
          </a:p>
          <a:p>
            <a:pPr marL="749300" lvl="1" indent="-292100" defTabSz="457200" eaLnBrk="1" hangingPunct="1">
              <a:spcBef>
                <a:spcPct val="0"/>
              </a:spcBef>
              <a:buFont typeface="Calibri" pitchFamily="34" charset="0"/>
              <a:buAutoNum type="alphaLcPeriod" startAt="2"/>
            </a:pPr>
            <a:r>
              <a:rPr lang="en-US" smtClean="0"/>
              <a:t>Presses the </a:t>
            </a:r>
            <a:r>
              <a:rPr lang="en-US" b="1" smtClean="0"/>
              <a:t>Right</a:t>
            </a:r>
            <a:r>
              <a:rPr lang="en-US" smtClean="0"/>
              <a:t> button to get to the next cursor position</a:t>
            </a:r>
          </a:p>
          <a:p>
            <a:pPr marL="749300" lvl="1" indent="-292100" defTabSz="457200" eaLnBrk="1" hangingPunct="1">
              <a:spcBef>
                <a:spcPct val="0"/>
              </a:spcBef>
              <a:buFont typeface="Calibri" pitchFamily="34" charset="0"/>
              <a:buAutoNum type="alphaLcPeriod" startAt="2"/>
            </a:pPr>
            <a:r>
              <a:rPr lang="en-US" smtClean="0"/>
              <a:t>Presses the </a:t>
            </a:r>
            <a:r>
              <a:rPr lang="en-US" b="1" smtClean="0"/>
              <a:t>Up</a:t>
            </a:r>
            <a:r>
              <a:rPr lang="en-US" smtClean="0"/>
              <a:t> button and scrolls to the “C”</a:t>
            </a:r>
          </a:p>
          <a:p>
            <a:pPr marL="749300" lvl="1" indent="-292100" defTabSz="457200" eaLnBrk="1" hangingPunct="1">
              <a:spcBef>
                <a:spcPct val="0"/>
              </a:spcBef>
              <a:buFont typeface="Calibri" pitchFamily="34" charset="0"/>
              <a:buAutoNum type="alphaLcPeriod" startAt="2"/>
            </a:pPr>
            <a:r>
              <a:rPr lang="en-US" smtClean="0"/>
              <a:t>Presses the </a:t>
            </a:r>
            <a:r>
              <a:rPr lang="en-US" b="1" smtClean="0"/>
              <a:t>Right</a:t>
            </a:r>
            <a:r>
              <a:rPr lang="en-US" smtClean="0"/>
              <a:t> button to get to the next cursor position</a:t>
            </a:r>
          </a:p>
          <a:p>
            <a:pPr marL="749300" lvl="1" indent="-292100" defTabSz="457200" eaLnBrk="1" hangingPunct="1">
              <a:spcBef>
                <a:spcPct val="0"/>
              </a:spcBef>
              <a:buFont typeface="Calibri" pitchFamily="34" charset="0"/>
              <a:buAutoNum type="alphaLcPeriod" startAt="2"/>
            </a:pPr>
            <a:r>
              <a:rPr lang="en-US" smtClean="0"/>
              <a:t>Presses the </a:t>
            </a:r>
            <a:r>
              <a:rPr lang="en-US" b="1" smtClean="0"/>
              <a:t>Up</a:t>
            </a:r>
            <a:r>
              <a:rPr lang="en-US" smtClean="0"/>
              <a:t> button and scrolls to the “O”</a:t>
            </a:r>
          </a:p>
          <a:p>
            <a:pPr marL="749300" lvl="1" indent="-292100" defTabSz="457200" eaLnBrk="1" hangingPunct="1">
              <a:spcBef>
                <a:spcPct val="0"/>
              </a:spcBef>
              <a:buFont typeface="Calibri" pitchFamily="34" charset="0"/>
              <a:buAutoNum type="alphaLcPeriod" startAt="2"/>
            </a:pPr>
            <a:r>
              <a:rPr lang="en-US" smtClean="0"/>
              <a:t>Presses the </a:t>
            </a:r>
            <a:r>
              <a:rPr lang="en-US" b="1" smtClean="0"/>
              <a:t>Right</a:t>
            </a:r>
            <a:r>
              <a:rPr lang="en-US" smtClean="0"/>
              <a:t> button to get to the next cursor position</a:t>
            </a:r>
          </a:p>
          <a:p>
            <a:pPr marL="749300" lvl="1" indent="-292100" defTabSz="457200" eaLnBrk="1" hangingPunct="1">
              <a:spcBef>
                <a:spcPct val="0"/>
              </a:spcBef>
              <a:buFont typeface="Calibri" pitchFamily="34" charset="0"/>
              <a:buAutoNum type="alphaLcPeriod" startAt="2"/>
            </a:pPr>
            <a:r>
              <a:rPr lang="en-US" smtClean="0"/>
              <a:t>Presses the </a:t>
            </a:r>
            <a:r>
              <a:rPr lang="en-US" b="1" smtClean="0"/>
              <a:t>Up</a:t>
            </a:r>
            <a:r>
              <a:rPr lang="en-US" smtClean="0"/>
              <a:t> button and scrolls to the “S”</a:t>
            </a:r>
          </a:p>
          <a:p>
            <a:pPr marL="749300" lvl="1" indent="-292100" defTabSz="457200" eaLnBrk="1" hangingPunct="1">
              <a:spcBef>
                <a:spcPct val="0"/>
              </a:spcBef>
              <a:buFont typeface="Calibri" pitchFamily="34" charset="0"/>
              <a:buAutoNum type="alphaLcPeriod" startAt="2"/>
            </a:pPr>
            <a:r>
              <a:rPr lang="en-US" smtClean="0"/>
              <a:t>Presses the </a:t>
            </a:r>
            <a:r>
              <a:rPr lang="en-US" b="1" smtClean="0"/>
              <a:t>Right</a:t>
            </a:r>
            <a:r>
              <a:rPr lang="en-US" smtClean="0"/>
              <a:t> button to get to the next cursor position</a:t>
            </a:r>
          </a:p>
          <a:p>
            <a:pPr marL="749300" lvl="1" indent="-292100" defTabSz="457200" eaLnBrk="1" hangingPunct="1">
              <a:spcBef>
                <a:spcPct val="0"/>
              </a:spcBef>
              <a:buFont typeface="Calibri" pitchFamily="34" charset="0"/>
              <a:buAutoNum type="alphaLcPeriod" startAt="2"/>
            </a:pPr>
            <a:r>
              <a:rPr lang="en-US" smtClean="0"/>
              <a:t>Presses the </a:t>
            </a:r>
            <a:r>
              <a:rPr lang="en-US" b="1" smtClean="0"/>
              <a:t>Up</a:t>
            </a:r>
            <a:r>
              <a:rPr lang="en-US" smtClean="0"/>
              <a:t> button and scrolls to the “E”</a:t>
            </a:r>
            <a:endParaRPr lang="en-US" b="1" smtClean="0"/>
          </a:p>
          <a:p>
            <a:pPr marL="749300" lvl="1" indent="-292100" defTabSz="457200" eaLnBrk="1" hangingPunct="1">
              <a:spcBef>
                <a:spcPct val="0"/>
              </a:spcBef>
              <a:buFont typeface="Calibri" pitchFamily="34" charset="0"/>
              <a:buAutoNum type="arabicPeriod" startAt="10"/>
            </a:pPr>
            <a:r>
              <a:rPr lang="en-US" smtClean="0"/>
              <a:t>When the student is finished entering the response, she presses </a:t>
            </a:r>
            <a:r>
              <a:rPr lang="en-US" b="1" smtClean="0"/>
              <a:t>Send</a:t>
            </a:r>
            <a:r>
              <a:rPr lang="en-US" smtClean="0"/>
              <a:t>.</a:t>
            </a:r>
          </a:p>
          <a:p>
            <a:pPr marL="749300" lvl="1" indent="-292100" defTabSz="457200"/>
            <a:endParaRPr lang="en-US" b="1" i="1" smtClean="0"/>
          </a:p>
          <a:p>
            <a:pPr marL="749300" lvl="1" indent="-292100" defTabSz="457200"/>
            <a:r>
              <a:rPr lang="en-US" b="1" i="1" smtClean="0"/>
              <a:t>Note: </a:t>
            </a:r>
            <a:r>
              <a:rPr lang="en-US" i="1" smtClean="0"/>
              <a:t>In Alphanumeric Mode, the available characters are A-Z, [space], +, -, ., E, 0-9</a:t>
            </a:r>
          </a:p>
        </p:txBody>
      </p:sp>
      <p:sp>
        <p:nvSpPr>
          <p:cNvPr id="327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32450EB-E4EC-4D7F-B828-417F753D7C08}" type="slidenum">
              <a:rPr lang="en-US" sz="1200">
                <a:latin typeface="Calibri" pitchFamily="34" charset="0"/>
              </a:rPr>
              <a:pPr algn="r"/>
              <a:t>13</a:t>
            </a:fld>
            <a:endParaRPr 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ヒラギノ角ゴ Pro W3" charset="-128"/>
            </a:endParaRPr>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F5F310C-2133-437A-9E49-8FB21A3CF592}" type="slidenum">
              <a:rPr lang="en-US" sz="1200">
                <a:latin typeface="Calibri" pitchFamily="34" charset="0"/>
              </a:rPr>
              <a:pPr algn="r"/>
              <a:t>14</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ヒラギノ角ゴ Pro W3" charset="-128"/>
            </a:endParaRPr>
          </a:p>
        </p:txBody>
      </p:sp>
      <p:sp>
        <p:nvSpPr>
          <p:cNvPr id="2150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62FC355-7C00-4FD0-9057-C29538CD8140}" type="slidenum">
              <a:rPr lang="en-US" sz="1200">
                <a:latin typeface="Calibri" pitchFamily="34" charset="0"/>
              </a:rPr>
              <a:pPr algn="r"/>
              <a:t>2</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Aft>
                <a:spcPts val="600"/>
              </a:spcAft>
              <a:buFont typeface="Calibri" pitchFamily="34" charset="0"/>
              <a:buAutoNum type="arabicPeriod"/>
            </a:pPr>
            <a:r>
              <a:rPr lang="en-US" smtClean="0">
                <a:ea typeface="ヒラギノ角ゴ Pro W3" charset="-128"/>
              </a:rPr>
              <a:t>The student presses the </a:t>
            </a:r>
            <a:r>
              <a:rPr lang="en-US" b="1" smtClean="0">
                <a:ea typeface="ヒラギノ角ゴ Pro W3" charset="-128"/>
              </a:rPr>
              <a:t>Power</a:t>
            </a:r>
            <a:r>
              <a:rPr lang="en-US" smtClean="0">
                <a:ea typeface="ヒラギノ角ゴ Pro W3" charset="-128"/>
              </a:rPr>
              <a:t> button to turn on the Remote.</a:t>
            </a:r>
          </a:p>
          <a:p>
            <a:pPr marL="228600" indent="-228600">
              <a:spcAft>
                <a:spcPts val="600"/>
              </a:spcAft>
              <a:buFont typeface="Calibri" pitchFamily="34" charset="0"/>
              <a:buAutoNum type="arabicPeriod"/>
            </a:pPr>
            <a:r>
              <a:rPr lang="en-US" smtClean="0">
                <a:ea typeface="ヒラギノ角ゴ Pro W3" charset="-128"/>
              </a:rPr>
              <a:t>The Remote powers up and the LCD screen displays:</a:t>
            </a:r>
          </a:p>
          <a:p>
            <a:pPr marL="685800" lvl="1" indent="-228600">
              <a:spcAft>
                <a:spcPts val="600"/>
              </a:spcAft>
              <a:buFont typeface="Calibri" pitchFamily="34" charset="0"/>
              <a:buAutoNum type="alphaLcPeriod"/>
            </a:pPr>
            <a:r>
              <a:rPr lang="en-US" smtClean="0"/>
              <a:t>the Frequency – either the default frequency (AA) or the current frequency (e.g., BA) if the student has set the frequency previously.</a:t>
            </a:r>
          </a:p>
          <a:p>
            <a:pPr marL="685800" lvl="1" indent="-228600">
              <a:spcAft>
                <a:spcPts val="600"/>
              </a:spcAft>
              <a:buFont typeface="Calibri" pitchFamily="34" charset="0"/>
              <a:buAutoNum type="alphaLcPeriod"/>
            </a:pPr>
            <a:r>
              <a:rPr lang="en-US" smtClean="0"/>
              <a:t>the Remote ID (02EF436B)</a:t>
            </a:r>
          </a:p>
          <a:p>
            <a:pPr marL="685800" lvl="1" indent="-228600">
              <a:spcAft>
                <a:spcPts val="600"/>
              </a:spcAft>
              <a:buFont typeface="Calibri" pitchFamily="34" charset="0"/>
              <a:buAutoNum type="alphaLcPeriod"/>
            </a:pPr>
            <a:r>
              <a:rPr lang="en-US" smtClean="0"/>
              <a:t>the Battery icon</a:t>
            </a:r>
            <a:endParaRPr lang="en-US" b="1" smtClean="0"/>
          </a:p>
          <a:p>
            <a:pPr marL="228600" indent="-228600" eaLnBrk="1" hangingPunct="1">
              <a:spcBef>
                <a:spcPct val="0"/>
              </a:spcBef>
              <a:spcAft>
                <a:spcPts val="600"/>
              </a:spcAft>
              <a:buFont typeface="Calibri" pitchFamily="34" charset="0"/>
              <a:buAutoNum type="arabicPeriod"/>
            </a:pPr>
            <a:r>
              <a:rPr lang="en-US" smtClean="0">
                <a:ea typeface="ヒラギノ角ゴ Pro W3" charset="-128"/>
              </a:rPr>
              <a:t>“Welcome” message will appear after frequency and remote ID. Can be programmed to be class name, room #, instructor name, etc.</a:t>
            </a:r>
          </a:p>
          <a:p>
            <a:pPr marL="228600" indent="-228600" eaLnBrk="1" hangingPunct="1">
              <a:spcBef>
                <a:spcPct val="0"/>
              </a:spcBef>
              <a:spcAft>
                <a:spcPts val="600"/>
              </a:spcAft>
              <a:buFont typeface="Calibri" pitchFamily="34" charset="0"/>
              <a:buAutoNum type="arabicPeriod"/>
            </a:pPr>
            <a:r>
              <a:rPr lang="en-US" smtClean="0">
                <a:ea typeface="ヒラギノ角ゴ Pro W3" charset="-128"/>
              </a:rPr>
              <a:t>After “Welcome” message, “READY…” message displays. However, remote is ready for input as soon as its turned on.</a:t>
            </a:r>
            <a:br>
              <a:rPr lang="en-US" smtClean="0">
                <a:ea typeface="ヒラギノ角ゴ Pro W3" charset="-128"/>
              </a:rPr>
            </a:br>
            <a:endParaRPr lang="en-US" b="1" smtClean="0">
              <a:ea typeface="ヒラギノ角ゴ Pro W3" charset="-128"/>
            </a:endParaRPr>
          </a:p>
          <a:p>
            <a:pPr marL="228600" indent="-228600"/>
            <a:r>
              <a:rPr lang="en-US" b="1" i="1" smtClean="0">
                <a:ea typeface="ヒラギノ角ゴ Pro W3" charset="-128"/>
              </a:rPr>
              <a:t>Notes:</a:t>
            </a:r>
          </a:p>
          <a:p>
            <a:pPr marL="228600" indent="-228600"/>
            <a:r>
              <a:rPr lang="en-US" i="1" smtClean="0">
                <a:ea typeface="ヒラギノ角ゴ Pro W3" charset="-128"/>
              </a:rPr>
              <a:t>(1)	By default, the Remote will be in Multiple Choice (A-E) polling mode each time it is turned on. </a:t>
            </a:r>
          </a:p>
          <a:p>
            <a:pPr marL="228600" indent="-228600">
              <a:buFontTx/>
              <a:buAutoNum type="arabicParenBoth" startAt="2"/>
            </a:pPr>
            <a:r>
              <a:rPr lang="en-US" i="1" smtClean="0">
                <a:ea typeface="ヒラギノ角ゴ Pro W3" charset="-128"/>
              </a:rPr>
              <a:t>When the Remote is turned on, it is instantly ready for input (voting, changing the mode, changing the frequency), regardless of whether or not the display has cleared.</a:t>
            </a:r>
          </a:p>
          <a:p>
            <a:pPr marL="228600" indent="-228600">
              <a:buFontTx/>
              <a:buAutoNum type="arabicParenBoth" startAt="2"/>
            </a:pPr>
            <a:r>
              <a:rPr lang="en-US" i="1" smtClean="0">
                <a:ea typeface="ヒラギノ角ゴ Pro W3" charset="-128"/>
              </a:rPr>
              <a:t>The Battery icon remains on the screen at all times.</a:t>
            </a:r>
          </a:p>
        </p:txBody>
      </p:sp>
      <p:sp>
        <p:nvSpPr>
          <p:cNvPr id="225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5164719-E260-4C66-B479-44645B27F5E7}" type="slidenum">
              <a:rPr lang="en-US" sz="1200">
                <a:latin typeface="Calibri" pitchFamily="34" charset="0"/>
              </a:rPr>
              <a:pPr algn="r"/>
              <a:t>3</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marL="292100" indent="-292100" defTabSz="457200" eaLnBrk="1" hangingPunct="1">
              <a:spcBef>
                <a:spcPct val="0"/>
              </a:spcBef>
              <a:buFont typeface="Calibri" pitchFamily="34" charset="0"/>
              <a:buAutoNum type="arabicPeriod"/>
            </a:pPr>
            <a:r>
              <a:rPr lang="en-US" smtClean="0">
                <a:ea typeface="ヒラギノ角ゴ Pro W3" charset="-128"/>
              </a:rPr>
              <a:t>The instructor presents a basic polling question (i.e., Multiple Choice, True/False, or Yes/No) and starts the polling session.</a:t>
            </a:r>
          </a:p>
          <a:p>
            <a:pPr marL="292100" indent="-292100" defTabSz="457200">
              <a:buFont typeface="Calibri" pitchFamily="34" charset="0"/>
              <a:buAutoNum type="arabicPeriod"/>
            </a:pPr>
            <a:r>
              <a:rPr lang="en-US" smtClean="0">
                <a:ea typeface="ヒラギノ角ゴ Pro W3" charset="-128"/>
              </a:rPr>
              <a:t>The student votes by pressing an </a:t>
            </a:r>
            <a:r>
              <a:rPr lang="en-US" b="1" smtClean="0">
                <a:ea typeface="ヒラギノ角ゴ Pro W3" charset="-128"/>
              </a:rPr>
              <a:t>A-E</a:t>
            </a:r>
            <a:r>
              <a:rPr lang="en-US" smtClean="0">
                <a:ea typeface="ヒラギノ角ゴ Pro W3" charset="-128"/>
              </a:rPr>
              <a:t> button on the Remote (e.g., C).</a:t>
            </a:r>
          </a:p>
          <a:p>
            <a:pPr marL="292100" indent="-292100" defTabSz="457200" eaLnBrk="1" hangingPunct="1">
              <a:spcBef>
                <a:spcPct val="0"/>
              </a:spcBef>
              <a:buFont typeface="Calibri" pitchFamily="34" charset="0"/>
              <a:buAutoNum type="arabicPeriod"/>
            </a:pPr>
            <a:r>
              <a:rPr lang="en-US" smtClean="0">
                <a:ea typeface="ヒラギノ角ゴ Pro W3" charset="-128"/>
              </a:rPr>
              <a:t>The vote displays on the LCD screen (e.g., C).</a:t>
            </a:r>
          </a:p>
          <a:p>
            <a:pPr marL="292100" indent="-292100" defTabSz="457200">
              <a:buFont typeface="Calibri" pitchFamily="34" charset="0"/>
              <a:buAutoNum type="arabicPeriod"/>
            </a:pPr>
            <a:r>
              <a:rPr lang="en-US" smtClean="0">
                <a:ea typeface="ヒラギノ角ゴ Pro W3" charset="-128"/>
              </a:rPr>
              <a:t>The vote is sent automatically (i.e., the student does not need to press </a:t>
            </a:r>
            <a:r>
              <a:rPr lang="en-US" b="1" smtClean="0">
                <a:ea typeface="ヒラギノ角ゴ Pro W3" charset="-128"/>
              </a:rPr>
              <a:t>Send</a:t>
            </a:r>
            <a:r>
              <a:rPr lang="en-US" smtClean="0">
                <a:ea typeface="ヒラギノ角ゴ Pro W3" charset="-128"/>
              </a:rPr>
              <a:t>).</a:t>
            </a:r>
            <a:endParaRPr lang="en-US" smtClean="0">
              <a:solidFill>
                <a:srgbClr val="0000FF"/>
              </a:solidFill>
              <a:ea typeface="ヒラギノ角ゴ Pro W3" charset="-128"/>
            </a:endParaRPr>
          </a:p>
          <a:p>
            <a:pPr marL="292100" indent="-292100" defTabSz="457200">
              <a:buFont typeface="Calibri" pitchFamily="34" charset="0"/>
              <a:buAutoNum type="arabicPeriod"/>
            </a:pPr>
            <a:r>
              <a:rPr lang="en-US" smtClean="0">
                <a:solidFill>
                  <a:srgbClr val="000000"/>
                </a:solidFill>
                <a:ea typeface="ヒラギノ角ゴ Pro W3" charset="-128"/>
              </a:rPr>
              <a:t>If the vote is received successfully, a checkmark appears on the display. (A checkmark does not mean that the answer is “correct”, only that the vote was received.)</a:t>
            </a:r>
          </a:p>
          <a:p>
            <a:pPr marL="292100" indent="-292100" defTabSz="457200">
              <a:buFont typeface="Calibri" pitchFamily="34" charset="0"/>
              <a:buAutoNum type="arabicPeriod"/>
            </a:pPr>
            <a:r>
              <a:rPr lang="en-US" smtClean="0">
                <a:solidFill>
                  <a:srgbClr val="000000"/>
                </a:solidFill>
                <a:ea typeface="ヒラギノ角ゴ Pro W3" charset="-128"/>
              </a:rPr>
              <a:t>The checkmark displays for 5 seconds and then clears. The student’s vote remains on the screen until another vote is entered or the Mode button is pressed.</a:t>
            </a:r>
          </a:p>
        </p:txBody>
      </p:sp>
      <p:sp>
        <p:nvSpPr>
          <p:cNvPr id="235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147CC53-B7D2-4939-94CB-05CD7370941B}" type="slidenum">
              <a:rPr lang="en-US" sz="1200">
                <a:latin typeface="Calibri" pitchFamily="34" charset="0"/>
              </a:rPr>
              <a:pPr algn="r"/>
              <a:t>4</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marL="292100" indent="-292100" defTabSz="457200" eaLnBrk="1" hangingPunct="1">
              <a:spcBef>
                <a:spcPct val="0"/>
              </a:spcBef>
              <a:buFont typeface="Calibri" pitchFamily="34" charset="0"/>
              <a:buAutoNum type="arabicPeriod" startAt="7"/>
            </a:pPr>
            <a:r>
              <a:rPr lang="en-US" smtClean="0">
                <a:ea typeface="ヒラギノ角ゴ Pro W3" charset="-128"/>
              </a:rPr>
              <a:t>The student can change her vote as many times as she wants while polling is open.</a:t>
            </a:r>
          </a:p>
          <a:p>
            <a:pPr marL="292100" indent="-292100" defTabSz="457200">
              <a:buFont typeface="Calibri" pitchFamily="34" charset="0"/>
              <a:buAutoNum type="arabicPeriod" startAt="7"/>
            </a:pPr>
            <a:r>
              <a:rPr lang="en-US" smtClean="0">
                <a:ea typeface="ヒラギノ角ゴ Pro W3" charset="-128"/>
              </a:rPr>
              <a:t>Each new vote is sent automatically and displays on the LCD screen (e.g., B), along with a checkmark if the vote is received successfully.</a:t>
            </a:r>
          </a:p>
        </p:txBody>
      </p:sp>
      <p:sp>
        <p:nvSpPr>
          <p:cNvPr id="245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70A4E14-30EE-4E00-AF80-11033AC26A09}" type="slidenum">
              <a:rPr lang="en-US" sz="1200">
                <a:latin typeface="Calibri" pitchFamily="34" charset="0"/>
              </a:rPr>
              <a:pPr algn="r"/>
              <a:t>5</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marL="292100" indent="-292100">
              <a:buFont typeface="Calibri" pitchFamily="34" charset="0"/>
              <a:buAutoNum type="arabicPeriod" startAt="9"/>
            </a:pPr>
            <a:r>
              <a:rPr lang="en-US" smtClean="0">
                <a:ea typeface="ヒラギノ角ゴ Pro W3" charset="-128"/>
              </a:rPr>
              <a:t>If the student’s vote is </a:t>
            </a:r>
            <a:r>
              <a:rPr lang="en-US" i="1" smtClean="0">
                <a:ea typeface="ヒラギノ角ゴ Pro W3" charset="-128"/>
              </a:rPr>
              <a:t>not </a:t>
            </a:r>
            <a:r>
              <a:rPr lang="en-US" smtClean="0">
                <a:ea typeface="ヒラギノ角ゴ Pro W3" charset="-128"/>
              </a:rPr>
              <a:t>received successfully for whatever reason (e.g., polling closed, wrong frequency, interference, too far from base), a </a:t>
            </a:r>
            <a:r>
              <a:rPr lang="en-US" smtClean="0">
                <a:solidFill>
                  <a:srgbClr val="000000"/>
                </a:solidFill>
                <a:ea typeface="ヒラギノ角ゴ Pro W3" charset="-128"/>
              </a:rPr>
              <a:t>“No” symbol and a message describing the reason for the error are added to the display.</a:t>
            </a:r>
          </a:p>
          <a:p>
            <a:pPr marL="292100" indent="-292100">
              <a:buFont typeface="Calibri" pitchFamily="34" charset="0"/>
              <a:buAutoNum type="arabicPeriod" startAt="9"/>
            </a:pPr>
            <a:r>
              <a:rPr lang="en-US" smtClean="0">
                <a:solidFill>
                  <a:srgbClr val="000000"/>
                </a:solidFill>
                <a:ea typeface="ヒラギノ角ゴ Pro W3" charset="-128"/>
              </a:rPr>
              <a:t>The “No” symbol flashes 5 times and then remains on the screen.</a:t>
            </a:r>
          </a:p>
          <a:p>
            <a:pPr marL="292100" indent="-292100">
              <a:buFont typeface="Calibri" pitchFamily="34" charset="0"/>
              <a:buAutoNum type="arabicPeriod" startAt="9"/>
            </a:pPr>
            <a:r>
              <a:rPr lang="en-US" smtClean="0">
                <a:solidFill>
                  <a:srgbClr val="000000"/>
                </a:solidFill>
                <a:ea typeface="ヒラギノ角ゴ Pro W3" charset="-128"/>
              </a:rPr>
              <a:t>The error messages will be as follows:</a:t>
            </a:r>
          </a:p>
          <a:p>
            <a:pPr marL="749300" lvl="1" indent="-292100">
              <a:buFontTx/>
              <a:buChar char="•"/>
            </a:pPr>
            <a:r>
              <a:rPr lang="en-US" smtClean="0">
                <a:solidFill>
                  <a:srgbClr val="000000"/>
                </a:solidFill>
              </a:rPr>
              <a:t>CLOSED if polling is closed/stopped</a:t>
            </a:r>
          </a:p>
          <a:p>
            <a:pPr marL="749300" lvl="1" indent="-292100">
              <a:buFontTx/>
              <a:buChar char="•"/>
            </a:pPr>
            <a:r>
              <a:rPr lang="en-US" smtClean="0">
                <a:solidFill>
                  <a:srgbClr val="000000"/>
                </a:solidFill>
              </a:rPr>
              <a:t>NO BASE if there is no response from the base due to wrong frequency, interference, too far from base, etc.</a:t>
            </a:r>
            <a:endParaRPr lang="en-US" b="1" smtClean="0">
              <a:solidFill>
                <a:srgbClr val="000000"/>
              </a:solidFill>
            </a:endParaRPr>
          </a:p>
          <a:p>
            <a:pPr marL="292100" indent="-292100">
              <a:buFont typeface="Calibri" pitchFamily="34" charset="0"/>
              <a:buAutoNum type="arabicPeriod" startAt="9"/>
            </a:pPr>
            <a:r>
              <a:rPr lang="en-US" smtClean="0">
                <a:solidFill>
                  <a:srgbClr val="000000"/>
                </a:solidFill>
                <a:ea typeface="ヒラギノ角ゴ Pro W3" charset="-128"/>
              </a:rPr>
              <a:t>If the vote is not received because polling is closed and the student tries to re-send her vote (either the same vote or a different one), she will continue to see her vote, the “No” symbol, and the CLOSED message on the LCD screen.</a:t>
            </a:r>
          </a:p>
        </p:txBody>
      </p:sp>
      <p:sp>
        <p:nvSpPr>
          <p:cNvPr id="256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40C369B-70F0-404D-A0FF-E54A3DEC1230}" type="slidenum">
              <a:rPr lang="en-US" sz="1200">
                <a:latin typeface="Calibri" pitchFamily="34" charset="0"/>
              </a:rPr>
              <a:pPr algn="r"/>
              <a:t>6</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92100" indent="-292100" defTabSz="457200" eaLnBrk="1" hangingPunct="1">
              <a:spcBef>
                <a:spcPct val="0"/>
              </a:spcBef>
              <a:buFont typeface="Calibri" pitchFamily="34" charset="0"/>
              <a:buAutoNum type="arabicPeriod" startAt="13"/>
            </a:pPr>
            <a:r>
              <a:rPr lang="en-US" smtClean="0">
                <a:solidFill>
                  <a:srgbClr val="000000"/>
                </a:solidFill>
                <a:ea typeface="ヒラギノ角ゴ Pro W3" charset="-128"/>
              </a:rPr>
              <a:t>If the vote is not received because the base did not receive the message (i.e., wrong frequency, too far from base), but polling is still open, the student can fix the issue (e.g., change frequency,  move closer to the base) and re-enter her vote by pressing the button on the </a:t>
            </a:r>
            <a:r>
              <a:rPr lang="en-US" b="1" smtClean="0">
                <a:solidFill>
                  <a:srgbClr val="000000"/>
                </a:solidFill>
                <a:ea typeface="ヒラギノ角ゴ Pro W3" charset="-128"/>
              </a:rPr>
              <a:t>A-E</a:t>
            </a:r>
            <a:r>
              <a:rPr lang="en-US" smtClean="0">
                <a:solidFill>
                  <a:srgbClr val="000000"/>
                </a:solidFill>
                <a:ea typeface="ヒラギノ角ゴ Pro W3" charset="-128"/>
              </a:rPr>
              <a:t> keypad (e.g., E).</a:t>
            </a:r>
          </a:p>
          <a:p>
            <a:pPr marL="292100" indent="-292100" defTabSz="457200">
              <a:buFont typeface="Calibri" pitchFamily="34" charset="0"/>
              <a:buAutoNum type="arabicPeriod" startAt="13"/>
            </a:pPr>
            <a:r>
              <a:rPr lang="en-US" smtClean="0">
                <a:ea typeface="ヒラギノ角ゴ Pro W3" charset="-128"/>
              </a:rPr>
              <a:t>The vote displays on the LCD screen (e.g., E), along with a checkmark and the READY message if the vote is received successfully. The checkmark clears after 5 seconds.</a:t>
            </a:r>
          </a:p>
          <a:p>
            <a:pPr marL="292100" indent="-292100" defTabSz="457200">
              <a:buFont typeface="Calibri" pitchFamily="34" charset="0"/>
              <a:buAutoNum type="arabicPeriod" startAt="13"/>
            </a:pPr>
            <a:endParaRPr lang="en-US" smtClean="0">
              <a:ea typeface="ヒラギノ角ゴ Pro W3" charset="-128"/>
            </a:endParaRPr>
          </a:p>
          <a:p>
            <a:pPr marL="292100" indent="-292100" defTabSz="457200"/>
            <a:r>
              <a:rPr lang="en-US" b="1" i="1" smtClean="0">
                <a:ea typeface="ヒラギノ角ゴ Pro W3" charset="-128"/>
              </a:rPr>
              <a:t>NOTE: </a:t>
            </a:r>
            <a:r>
              <a:rPr lang="en-US" i="1" smtClean="0">
                <a:ea typeface="ヒラギノ角ゴ Pro W3" charset="-128"/>
              </a:rPr>
              <a:t>When the student is finished voting, her last vote remains on screen until she enters a new vote or changes the mode. If her vote was received successfully, the READY message will also remain on the display. If her vote was not received, the “No” icon and the corresponding error message (i.e., CLOSED or NO BASE) will remain on display.</a:t>
            </a:r>
          </a:p>
        </p:txBody>
      </p:sp>
      <p:sp>
        <p:nvSpPr>
          <p:cNvPr id="266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174B061-0509-4768-BD92-C5A2F12F527B}" type="slidenum">
              <a:rPr lang="en-US" sz="1200">
                <a:latin typeface="Calibri" pitchFamily="34" charset="0"/>
              </a:rPr>
              <a:pPr algn="r"/>
              <a:t>7</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292100" indent="-292100" defTabSz="457200" eaLnBrk="1" hangingPunct="1">
              <a:spcBef>
                <a:spcPct val="0"/>
              </a:spcBef>
              <a:buFont typeface="+mj-lt"/>
              <a:buNone/>
            </a:pPr>
            <a:endParaRPr lang="en-US" smtClean="0">
              <a:ea typeface="ヒラギノ角ゴ Pro W3" charset="-128"/>
            </a:endParaRPr>
          </a:p>
          <a:p>
            <a:pPr marL="292100" indent="-292100" defTabSz="457200" eaLnBrk="1" hangingPunct="1">
              <a:spcBef>
                <a:spcPct val="0"/>
              </a:spcBef>
              <a:buFont typeface="Calibri" pitchFamily="34" charset="0"/>
              <a:buAutoNum type="arabicPeriod"/>
            </a:pPr>
            <a:r>
              <a:rPr lang="en-US" smtClean="0">
                <a:ea typeface="ヒラギノ角ゴ Pro W3" charset="-128"/>
              </a:rPr>
              <a:t>The instructor presents a Numeric or Alphanumeric Entry question and starts the polling session.</a:t>
            </a:r>
          </a:p>
          <a:p>
            <a:pPr marL="292100" indent="-292100" defTabSz="457200" eaLnBrk="1" hangingPunct="1">
              <a:spcBef>
                <a:spcPct val="0"/>
              </a:spcBef>
              <a:buFont typeface="Calibri" pitchFamily="34" charset="0"/>
              <a:buAutoNum type="arabicPeriod"/>
            </a:pPr>
            <a:r>
              <a:rPr lang="en-US" smtClean="0">
                <a:ea typeface="ヒラギノ角ゴ Pro W3" charset="-128"/>
              </a:rPr>
              <a:t>The student puts the remote into Numeric mode by pressing the </a:t>
            </a:r>
            <a:r>
              <a:rPr lang="en-US" b="1" smtClean="0">
                <a:ea typeface="ヒラギノ角ゴ Pro W3" charset="-128"/>
              </a:rPr>
              <a:t>Mode </a:t>
            </a:r>
            <a:r>
              <a:rPr lang="en-US" smtClean="0">
                <a:ea typeface="ヒラギノ角ゴ Pro W3" charset="-128"/>
              </a:rPr>
              <a:t>button. Doing so pings the Base, which responds with a message that puts the Remote in the correct mode.</a:t>
            </a:r>
          </a:p>
          <a:p>
            <a:pPr marL="292100" lvl="1" indent="-292100" defTabSz="457200" eaLnBrk="1" hangingPunct="1">
              <a:spcBef>
                <a:spcPct val="0"/>
              </a:spcBef>
              <a:buFont typeface="Calibri" pitchFamily="34" charset="0"/>
              <a:buAutoNum type="arabicPeriod" startAt="3"/>
            </a:pPr>
            <a:r>
              <a:rPr lang="en-US" smtClean="0"/>
              <a:t>In this example, the Remote is in Numeric Mode. The Numeric icon “123” displays. The first position in the bottom character field is selected and displays a zero, indicating that the remote is ready for input.</a:t>
            </a:r>
          </a:p>
          <a:p>
            <a:pPr marL="292100" lvl="1" indent="-292100" defTabSz="457200" eaLnBrk="1" hangingPunct="1">
              <a:spcBef>
                <a:spcPct val="0"/>
              </a:spcBef>
              <a:buFont typeface="+mj-lt"/>
              <a:buNone/>
            </a:pPr>
            <a:endParaRPr lang="en-US" smtClean="0"/>
          </a:p>
          <a:p>
            <a:pPr marL="292100" lvl="1" indent="-292100" defTabSz="457200"/>
            <a:r>
              <a:rPr lang="en-US" b="1" i="1" smtClean="0"/>
              <a:t>Notes</a:t>
            </a:r>
            <a:r>
              <a:rPr lang="en-US" i="1" smtClean="0"/>
              <a:t>: </a:t>
            </a:r>
          </a:p>
          <a:p>
            <a:pPr marL="292100" lvl="1" indent="-292100" defTabSz="457200">
              <a:buFontTx/>
              <a:buAutoNum type="arabicParenBoth"/>
            </a:pPr>
            <a:r>
              <a:rPr lang="en-US" i="1" smtClean="0"/>
              <a:t>If the student is in the wrong Frequency or is too far from the Base when she tries to change modes, the blinking “No” symbol and the appropriate error message appear (i.e., CLOSED or NO BASE).</a:t>
            </a:r>
          </a:p>
          <a:p>
            <a:pPr marL="292100" lvl="1" indent="-292100" defTabSz="457200">
              <a:buFontTx/>
              <a:buAutoNum type="arabicParenBoth"/>
            </a:pPr>
            <a:r>
              <a:rPr lang="en-US" i="1" smtClean="0"/>
              <a:t>There will be buttons for Numeric (123) and Alphanumeric (ABC) on the toolbar that the instructor presses to initiate polling for these types of questions.</a:t>
            </a:r>
          </a:p>
        </p:txBody>
      </p:sp>
      <p:sp>
        <p:nvSpPr>
          <p:cNvPr id="276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8C66A73-0A89-487F-8095-49B56F2B9030}" type="slidenum">
              <a:rPr lang="en-US" sz="1200">
                <a:latin typeface="Calibri" pitchFamily="34" charset="0"/>
              </a:rPr>
              <a:pPr algn="r"/>
              <a:t>8</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92100" indent="-292100" defTabSz="457200" eaLnBrk="1" hangingPunct="1">
              <a:spcBef>
                <a:spcPct val="0"/>
              </a:spcBef>
              <a:buFont typeface="Calibri" pitchFamily="34" charset="0"/>
              <a:buAutoNum type="arabicPeriod" startAt="4"/>
            </a:pPr>
            <a:r>
              <a:rPr lang="en-US" smtClean="0">
                <a:ea typeface="ヒラギノ角ゴ Pro W3" charset="-128"/>
              </a:rPr>
              <a:t>The student uses the </a:t>
            </a:r>
            <a:r>
              <a:rPr lang="en-US" b="1" smtClean="0">
                <a:ea typeface="ヒラギノ角ゴ Pro W3" charset="-128"/>
              </a:rPr>
              <a:t>Up</a:t>
            </a:r>
            <a:r>
              <a:rPr lang="en-US" smtClean="0">
                <a:ea typeface="ヒラギノ角ゴ Pro W3" charset="-128"/>
              </a:rPr>
              <a:t> and </a:t>
            </a:r>
            <a:r>
              <a:rPr lang="en-US" b="1" smtClean="0">
                <a:ea typeface="ヒラギノ角ゴ Pro W3" charset="-128"/>
              </a:rPr>
              <a:t>Down</a:t>
            </a:r>
            <a:r>
              <a:rPr lang="en-US" smtClean="0">
                <a:ea typeface="ヒラギノ角ゴ Pro W3" charset="-128"/>
              </a:rPr>
              <a:t> buttons to select characters and the </a:t>
            </a:r>
            <a:r>
              <a:rPr lang="en-US" b="1" smtClean="0">
                <a:ea typeface="ヒラギノ角ゴ Pro W3" charset="-128"/>
              </a:rPr>
              <a:t>Left</a:t>
            </a:r>
            <a:r>
              <a:rPr lang="en-US" smtClean="0">
                <a:ea typeface="ヒラギノ角ゴ Pro W3" charset="-128"/>
              </a:rPr>
              <a:t> and </a:t>
            </a:r>
            <a:r>
              <a:rPr lang="en-US" b="1" smtClean="0">
                <a:ea typeface="ヒラギノ角ゴ Pro W3" charset="-128"/>
              </a:rPr>
              <a:t>Right</a:t>
            </a:r>
            <a:r>
              <a:rPr lang="en-US" smtClean="0">
                <a:ea typeface="ヒラギノ角ゴ Pro W3" charset="-128"/>
              </a:rPr>
              <a:t> buttons to move between character positions. For example, for the answer 3.14, the student</a:t>
            </a:r>
          </a:p>
          <a:p>
            <a:pPr marL="749300" lvl="1" indent="-292100" defTabSz="457200" eaLnBrk="1" hangingPunct="1">
              <a:spcBef>
                <a:spcPct val="0"/>
              </a:spcBef>
              <a:buFont typeface="Calibri" pitchFamily="34" charset="0"/>
              <a:buAutoNum type="alphaLcPeriod"/>
            </a:pPr>
            <a:r>
              <a:rPr lang="en-US" smtClean="0"/>
              <a:t>Presses the </a:t>
            </a:r>
            <a:r>
              <a:rPr lang="en-US" b="1" smtClean="0"/>
              <a:t>Up</a:t>
            </a:r>
            <a:r>
              <a:rPr lang="en-US" smtClean="0"/>
              <a:t> button and scrolls to the “3”</a:t>
            </a:r>
          </a:p>
          <a:p>
            <a:pPr marL="749300" lvl="1" indent="-292100" defTabSz="457200" eaLnBrk="1" hangingPunct="1">
              <a:spcBef>
                <a:spcPct val="0"/>
              </a:spcBef>
              <a:buFont typeface="Calibri" pitchFamily="34" charset="0"/>
              <a:buAutoNum type="alphaLcPeriod"/>
            </a:pPr>
            <a:r>
              <a:rPr lang="en-US" smtClean="0"/>
              <a:t>Presses the </a:t>
            </a:r>
            <a:r>
              <a:rPr lang="en-US" b="1" smtClean="0"/>
              <a:t>Right</a:t>
            </a:r>
            <a:r>
              <a:rPr lang="en-US" smtClean="0"/>
              <a:t> button to get to the next position</a:t>
            </a:r>
          </a:p>
          <a:p>
            <a:pPr marL="749300" lvl="1" indent="-292100" defTabSz="457200" eaLnBrk="1" hangingPunct="1">
              <a:spcBef>
                <a:spcPct val="0"/>
              </a:spcBef>
              <a:buFont typeface="Calibri" pitchFamily="34" charset="0"/>
              <a:buAutoNum type="alphaLcPeriod"/>
            </a:pPr>
            <a:r>
              <a:rPr lang="en-US" smtClean="0"/>
              <a:t>Presses the </a:t>
            </a:r>
            <a:r>
              <a:rPr lang="en-US" b="1" smtClean="0"/>
              <a:t>Up</a:t>
            </a:r>
            <a:r>
              <a:rPr lang="en-US" smtClean="0"/>
              <a:t> button and scrolls to the decimal</a:t>
            </a:r>
          </a:p>
          <a:p>
            <a:pPr marL="749300" lvl="1" indent="-292100" defTabSz="457200" eaLnBrk="1" hangingPunct="1">
              <a:spcBef>
                <a:spcPct val="0"/>
              </a:spcBef>
              <a:buFont typeface="Calibri" pitchFamily="34" charset="0"/>
              <a:buAutoNum type="alphaLcPeriod"/>
            </a:pPr>
            <a:r>
              <a:rPr lang="en-US" smtClean="0"/>
              <a:t>Presses the </a:t>
            </a:r>
            <a:r>
              <a:rPr lang="en-US" b="1" smtClean="0"/>
              <a:t>Right</a:t>
            </a:r>
            <a:r>
              <a:rPr lang="en-US" smtClean="0"/>
              <a:t> button to get to the next position</a:t>
            </a:r>
          </a:p>
          <a:p>
            <a:pPr marL="749300" lvl="1" indent="-292100" defTabSz="457200" eaLnBrk="1" hangingPunct="1">
              <a:spcBef>
                <a:spcPct val="0"/>
              </a:spcBef>
              <a:buFont typeface="Calibri" pitchFamily="34" charset="0"/>
              <a:buAutoNum type="alphaLcPeriod"/>
            </a:pPr>
            <a:r>
              <a:rPr lang="en-US" smtClean="0"/>
              <a:t>Presses the </a:t>
            </a:r>
            <a:r>
              <a:rPr lang="en-US" b="1" smtClean="0"/>
              <a:t>Up</a:t>
            </a:r>
            <a:r>
              <a:rPr lang="en-US" smtClean="0"/>
              <a:t> button and scrolls to the “1”</a:t>
            </a:r>
          </a:p>
          <a:p>
            <a:pPr marL="749300" lvl="1" indent="-292100" defTabSz="457200" eaLnBrk="1" hangingPunct="1">
              <a:spcBef>
                <a:spcPct val="0"/>
              </a:spcBef>
              <a:buFont typeface="Calibri" pitchFamily="34" charset="0"/>
              <a:buAutoNum type="alphaLcPeriod"/>
            </a:pPr>
            <a:r>
              <a:rPr lang="en-US" smtClean="0"/>
              <a:t>Presses the </a:t>
            </a:r>
            <a:r>
              <a:rPr lang="en-US" b="1" smtClean="0"/>
              <a:t>Right</a:t>
            </a:r>
            <a:r>
              <a:rPr lang="en-US" smtClean="0"/>
              <a:t> button to get to the next position</a:t>
            </a:r>
          </a:p>
          <a:p>
            <a:pPr marL="749300" lvl="1" indent="-292100" defTabSz="457200" eaLnBrk="1" hangingPunct="1">
              <a:spcBef>
                <a:spcPct val="0"/>
              </a:spcBef>
              <a:buFont typeface="Calibri" pitchFamily="34" charset="0"/>
              <a:buAutoNum type="alphaLcPeriod"/>
            </a:pPr>
            <a:r>
              <a:rPr lang="en-US" smtClean="0"/>
              <a:t>Presses the </a:t>
            </a:r>
            <a:r>
              <a:rPr lang="en-US" b="1" smtClean="0"/>
              <a:t>Up</a:t>
            </a:r>
            <a:r>
              <a:rPr lang="en-US" smtClean="0"/>
              <a:t> button and scrolls to the “4”</a:t>
            </a:r>
            <a:endParaRPr lang="en-US" b="1" smtClean="0"/>
          </a:p>
          <a:p>
            <a:pPr marL="749300" lvl="1" indent="-292100" defTabSz="457200" eaLnBrk="1" hangingPunct="1">
              <a:spcBef>
                <a:spcPct val="0"/>
              </a:spcBef>
              <a:buFont typeface="Calibri" pitchFamily="34" charset="0"/>
              <a:buAutoNum type="arabicPeriod" startAt="5"/>
            </a:pPr>
            <a:r>
              <a:rPr lang="en-US" smtClean="0"/>
              <a:t>When the student is finished entering the response, she presses </a:t>
            </a:r>
            <a:r>
              <a:rPr lang="en-US" b="1" smtClean="0"/>
              <a:t>Send</a:t>
            </a:r>
            <a:r>
              <a:rPr lang="en-US" smtClean="0"/>
              <a:t>.</a:t>
            </a:r>
          </a:p>
          <a:p>
            <a:pPr marL="749300" lvl="1" indent="-292100" defTabSz="457200" eaLnBrk="1" hangingPunct="1">
              <a:spcBef>
                <a:spcPct val="0"/>
              </a:spcBef>
              <a:buFont typeface="+mj-lt"/>
              <a:buNone/>
            </a:pPr>
            <a:endParaRPr lang="en-US" smtClean="0"/>
          </a:p>
          <a:p>
            <a:pPr marL="749300" lvl="1" indent="-292100" defTabSz="457200" eaLnBrk="1" hangingPunct="1">
              <a:spcBef>
                <a:spcPct val="0"/>
              </a:spcBef>
              <a:buFont typeface="+mj-lt"/>
              <a:buNone/>
            </a:pPr>
            <a:r>
              <a:rPr lang="en-US" b="1" i="1" smtClean="0"/>
              <a:t>Notes: </a:t>
            </a:r>
          </a:p>
          <a:p>
            <a:pPr marL="749300" lvl="1" indent="-292100" defTabSz="457200" eaLnBrk="1" hangingPunct="1">
              <a:spcBef>
                <a:spcPct val="0"/>
              </a:spcBef>
              <a:buFont typeface="+mj-lt"/>
              <a:buNone/>
            </a:pPr>
            <a:r>
              <a:rPr lang="en-US" i="1" smtClean="0"/>
              <a:t>(1) Unlike basic voting (A-E), students must press </a:t>
            </a:r>
            <a:r>
              <a:rPr lang="en-US" b="1" i="1" smtClean="0"/>
              <a:t>Send</a:t>
            </a:r>
            <a:r>
              <a:rPr lang="en-US" i="1" smtClean="0"/>
              <a:t> to submit responses to Numeric and Alphanumeric questions. </a:t>
            </a:r>
          </a:p>
          <a:p>
            <a:pPr marL="749300" lvl="1" indent="-292100" defTabSz="457200" eaLnBrk="1" hangingPunct="1">
              <a:spcBef>
                <a:spcPct val="0"/>
              </a:spcBef>
              <a:buFont typeface="+mj-lt"/>
              <a:buNone/>
            </a:pPr>
            <a:r>
              <a:rPr lang="en-US" i="1" smtClean="0"/>
              <a:t>(2) In Numeric Mode, the available characters are 0, 1, 2, 3, 4, 5, 6, 7, 8, 9, E (scientific notation), - (minus/negative), . (decimal)</a:t>
            </a:r>
          </a:p>
          <a:p>
            <a:pPr marL="749300" lvl="1" indent="-292100" defTabSz="457200" eaLnBrk="1" hangingPunct="1">
              <a:spcBef>
                <a:spcPct val="0"/>
              </a:spcBef>
              <a:buFont typeface="+mj-lt"/>
              <a:buNone/>
            </a:pPr>
            <a:endParaRPr lang="en-US" i="1" smtClean="0"/>
          </a:p>
          <a:p>
            <a:pPr marL="749300" lvl="1" indent="-292100" defTabSz="457200" eaLnBrk="1" hangingPunct="1">
              <a:spcBef>
                <a:spcPct val="0"/>
              </a:spcBef>
              <a:buFont typeface="+mj-lt"/>
              <a:buNone/>
            </a:pPr>
            <a:endParaRPr lang="en-US" smtClean="0"/>
          </a:p>
        </p:txBody>
      </p:sp>
      <p:sp>
        <p:nvSpPr>
          <p:cNvPr id="286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77CB229-E6F2-4254-A6FC-B43DEDC77B9F}" type="slidenum">
              <a:rPr lang="en-US" sz="1200">
                <a:latin typeface="Calibri" pitchFamily="34" charset="0"/>
              </a:rPr>
              <a:pPr algn="r"/>
              <a:t>9</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35429" y="1143000"/>
            <a:ext cx="7837714" cy="1143000"/>
          </a:xfrm>
          <a:effectLst>
            <a:outerShdw dist="35921" dir="2700000" algn="ctr" rotWithShape="0">
              <a:srgbClr val="1F2C3D">
                <a:alpha val="85001"/>
              </a:srgbClr>
            </a:outerShdw>
          </a:effectLst>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508000" y="2643188"/>
            <a:ext cx="6386286" cy="428625"/>
          </a:xfrm>
          <a:effectLst>
            <a:outerShdw dist="25399" dir="2700000" algn="ctr" rotWithShape="0">
              <a:srgbClr val="808080">
                <a:alpha val="49001"/>
              </a:srgbClr>
            </a:outerShdw>
          </a:effectLst>
        </p:spPr>
        <p:txBody>
          <a:bodyPr/>
          <a:lstStyle>
            <a:lvl1pPr marL="0" indent="0">
              <a:buFont typeface="Times" pitchFamily="1" charset="0"/>
              <a:buNone/>
              <a:defRPr sz="1500">
                <a:solidFill>
                  <a:schemeClr val="accent1"/>
                </a:solidFill>
              </a:defRPr>
            </a:lvl1pPr>
          </a:lstStyle>
          <a:p>
            <a:r>
              <a:rPr lang="en-US" smtClean="0"/>
              <a:t>Click to edit Master subtitle style</a:t>
            </a:r>
            <a:endParaRPr lang="en-US"/>
          </a:p>
        </p:txBody>
      </p:sp>
      <p:sp>
        <p:nvSpPr>
          <p:cNvPr id="4" name="Rectangle 3"/>
          <p:cNvSpPr>
            <a:spLocks noGrp="1" noChangeArrowheads="1"/>
          </p:cNvSpPr>
          <p:nvPr>
            <p:ph type="dt" sz="half" idx="10"/>
          </p:nvPr>
        </p:nvSpPr>
        <p:spPr bwMode="auto">
          <a:xfrm>
            <a:off x="100013" y="6465888"/>
            <a:ext cx="2393950" cy="428625"/>
          </a:xfrm>
          <a:prstGeom prst="rect">
            <a:avLst/>
          </a:prstGeom>
          <a:effectLst>
            <a:outerShdw dist="25399"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lvl1pPr>
              <a:defRPr sz="1700">
                <a:solidFill>
                  <a:schemeClr val="bg1"/>
                </a:solidFill>
                <a:cs typeface="Arial" pitchFamily="34" charset="0"/>
              </a:defRPr>
            </a:lvl1pPr>
          </a:lstStyle>
          <a:p>
            <a:pPr>
              <a:defRPr/>
            </a:pPr>
            <a:fld id="{3DC9ABC3-E751-47A0-AC81-C71FB52F5160}" type="datetime1">
              <a:rPr lang="en-US"/>
              <a:pPr>
                <a:defRPr/>
              </a:pPr>
              <a:t>8/17/2011</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775" y="214312"/>
            <a:ext cx="2160511"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4239" y="214312"/>
            <a:ext cx="6336393"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434975" y="285750"/>
            <a:ext cx="7837488" cy="1143000"/>
          </a:xfrm>
        </p:spPr>
        <p:txBody>
          <a:bodyPr/>
          <a:lstStyle>
            <a:lvl1pPr>
              <a:defRPr/>
            </a:lvl1pPr>
          </a:lstStyle>
          <a:p>
            <a:r>
              <a:rPr lang="en-US" smtClean="0"/>
              <a:t>Click to edit Master title style</a:t>
            </a:r>
            <a:endParaRPr lang="en-US"/>
          </a:p>
        </p:txBody>
      </p:sp>
      <p:sp>
        <p:nvSpPr>
          <p:cNvPr id="137219" name="Rectangle 3"/>
          <p:cNvSpPr>
            <a:spLocks noGrp="1" noChangeArrowheads="1"/>
          </p:cNvSpPr>
          <p:nvPr>
            <p:ph type="subTitle" idx="1"/>
          </p:nvPr>
        </p:nvSpPr>
        <p:spPr>
          <a:xfrm>
            <a:off x="508000" y="2643188"/>
            <a:ext cx="6386513" cy="428625"/>
          </a:xfrm>
        </p:spPr>
        <p:txBody>
          <a:bodyPr/>
          <a:lstStyle>
            <a:lvl1pPr marL="0" indent="0">
              <a:buFont typeface="Times" pitchFamily="18" charset="0"/>
              <a:buNone/>
              <a:defRPr sz="1500"/>
            </a:lvl1pPr>
          </a:lstStyle>
          <a:p>
            <a:r>
              <a:rPr lang="en-US" smtClean="0"/>
              <a:t>Click to edit Master subtitle style</a:t>
            </a:r>
            <a:endParaRPr lang="en-US"/>
          </a:p>
        </p:txBody>
      </p:sp>
      <p:sp>
        <p:nvSpPr>
          <p:cNvPr id="4" name="Rectangle 4"/>
          <p:cNvSpPr>
            <a:spLocks noGrp="1" noChangeArrowheads="1"/>
          </p:cNvSpPr>
          <p:nvPr>
            <p:ph type="dt" sz="half" idx="10"/>
          </p:nvPr>
        </p:nvSpPr>
        <p:spPr bwMode="auto">
          <a:xfrm>
            <a:off x="100013" y="5929313"/>
            <a:ext cx="2393950" cy="428625"/>
          </a:xfrm>
          <a:prstGeom prst="rect">
            <a:avLst/>
          </a:prstGeom>
          <a:ln>
            <a:miter lim="800000"/>
            <a:headEnd/>
            <a:tailEnd/>
          </a:ln>
        </p:spPr>
        <p:txBody>
          <a:bodyPr vert="horz" wrap="square" lIns="91432" tIns="45716" rIns="91432" bIns="45716" numCol="1" anchor="t" anchorCtr="0" compatLnSpc="1">
            <a:prstTxWarp prst="textNoShape">
              <a:avLst/>
            </a:prstTxWarp>
          </a:bodyPr>
          <a:lstStyle>
            <a:lvl1pPr>
              <a:defRPr sz="1700">
                <a:solidFill>
                  <a:srgbClr val="133E07"/>
                </a:solidFill>
                <a:cs typeface="Arial" pitchFamily="34" charset="0"/>
              </a:defRPr>
            </a:lvl1pPr>
          </a:lstStyle>
          <a:p>
            <a:pPr>
              <a:defRPr/>
            </a:pPr>
            <a:fld id="{170C4C9E-0396-45C8-9440-A23B9BB50B28}" type="datetime1">
              <a:rPr lang="en-US"/>
              <a:pPr>
                <a:defRPr/>
              </a:pPr>
              <a:t>8/17/2011</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000125"/>
            <a:ext cx="3535363"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5763" y="1000125"/>
            <a:ext cx="3535362"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214313"/>
            <a:ext cx="2160588"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4163" y="214313"/>
            <a:ext cx="6329362"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163" y="214313"/>
            <a:ext cx="8642350" cy="571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8000" y="1000125"/>
            <a:ext cx="3535363" cy="5000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5763" y="1000125"/>
            <a:ext cx="3535362" cy="5000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84163" y="214313"/>
            <a:ext cx="8642350" cy="5786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801"/>
            <a:ext cx="7772703" cy="1361777"/>
          </a:xfr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613"/>
            <a:ext cx="7772703" cy="1500188"/>
          </a:xfrm>
        </p:spPr>
        <p:txBody>
          <a:bodyPr anchor="b"/>
          <a:lstStyle>
            <a:lvl1pPr marL="0" indent="0">
              <a:buNone/>
              <a:defRPr sz="1900"/>
            </a:lvl1pPr>
            <a:lvl2pPr marL="432465" indent="0">
              <a:buNone/>
              <a:defRPr sz="1700"/>
            </a:lvl2pPr>
            <a:lvl3pPr marL="864931" indent="0">
              <a:buNone/>
              <a:defRPr sz="1500"/>
            </a:lvl3pPr>
            <a:lvl4pPr marL="1297396" indent="0">
              <a:buNone/>
              <a:defRPr sz="1300"/>
            </a:lvl4pPr>
            <a:lvl5pPr marL="1729862" indent="0">
              <a:buNone/>
              <a:defRPr sz="1300"/>
            </a:lvl5pPr>
            <a:lvl6pPr marL="2162327" indent="0">
              <a:buNone/>
              <a:defRPr sz="1300"/>
            </a:lvl6pPr>
            <a:lvl7pPr marL="2594793" indent="0">
              <a:buNone/>
              <a:defRPr sz="1300"/>
            </a:lvl7pPr>
            <a:lvl8pPr marL="3027258" indent="0">
              <a:buNone/>
              <a:defRPr sz="1300"/>
            </a:lvl8pPr>
            <a:lvl9pPr marL="3459724" indent="0">
              <a:buNone/>
              <a:defRPr sz="13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000125"/>
            <a:ext cx="3539370" cy="5000625"/>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2513" y="1000125"/>
            <a:ext cx="3539369" cy="5000625"/>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5" y="275333"/>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4419"/>
            <a:ext cx="4041322" cy="639961"/>
          </a:xfrm>
        </p:spPr>
        <p:txBody>
          <a:bodyPr anchor="b"/>
          <a:lstStyle>
            <a:lvl1pPr marL="0" indent="0">
              <a:buNone/>
              <a:defRPr sz="2300" b="1"/>
            </a:lvl1pPr>
            <a:lvl2pPr marL="432465" indent="0">
              <a:buNone/>
              <a:defRPr sz="1900" b="1"/>
            </a:lvl2pPr>
            <a:lvl3pPr marL="864931" indent="0">
              <a:buNone/>
              <a:defRPr sz="1700" b="1"/>
            </a:lvl3pPr>
            <a:lvl4pPr marL="1297396" indent="0">
              <a:buNone/>
              <a:defRPr sz="1500" b="1"/>
            </a:lvl4pPr>
            <a:lvl5pPr marL="1729862" indent="0">
              <a:buNone/>
              <a:defRPr sz="1500" b="1"/>
            </a:lvl5pPr>
            <a:lvl6pPr marL="2162327" indent="0">
              <a:buNone/>
              <a:defRPr sz="1500" b="1"/>
            </a:lvl6pPr>
            <a:lvl7pPr marL="2594793" indent="0">
              <a:buNone/>
              <a:defRPr sz="1500" b="1"/>
            </a:lvl7pPr>
            <a:lvl8pPr marL="3027258" indent="0">
              <a:buNone/>
              <a:defRPr sz="1500" b="1"/>
            </a:lvl8pPr>
            <a:lvl9pPr marL="3459724"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6595" y="2174380"/>
            <a:ext cx="4041322" cy="395138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2" y="1534419"/>
            <a:ext cx="4042833" cy="639961"/>
          </a:xfrm>
        </p:spPr>
        <p:txBody>
          <a:bodyPr anchor="b"/>
          <a:lstStyle>
            <a:lvl1pPr marL="0" indent="0">
              <a:buNone/>
              <a:defRPr sz="2300" b="1"/>
            </a:lvl1pPr>
            <a:lvl2pPr marL="432465" indent="0">
              <a:buNone/>
              <a:defRPr sz="1900" b="1"/>
            </a:lvl2pPr>
            <a:lvl3pPr marL="864931" indent="0">
              <a:buNone/>
              <a:defRPr sz="1700" b="1"/>
            </a:lvl3pPr>
            <a:lvl4pPr marL="1297396" indent="0">
              <a:buNone/>
              <a:defRPr sz="1500" b="1"/>
            </a:lvl4pPr>
            <a:lvl5pPr marL="1729862" indent="0">
              <a:buNone/>
              <a:defRPr sz="1500" b="1"/>
            </a:lvl5pPr>
            <a:lvl6pPr marL="2162327" indent="0">
              <a:buNone/>
              <a:defRPr sz="1500" b="1"/>
            </a:lvl6pPr>
            <a:lvl7pPr marL="2594793" indent="0">
              <a:buNone/>
              <a:defRPr sz="1500" b="1"/>
            </a:lvl7pPr>
            <a:lvl8pPr marL="3027258" indent="0">
              <a:buNone/>
              <a:defRPr sz="1500" b="1"/>
            </a:lvl8pPr>
            <a:lvl9pPr marL="3459724"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4572" y="2174380"/>
            <a:ext cx="4042833" cy="395138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2357"/>
            <a:ext cx="3008690" cy="1162347"/>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655" y="272356"/>
            <a:ext cx="5111750" cy="5853410"/>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6" y="1434703"/>
            <a:ext cx="3008690" cy="4691063"/>
          </a:xfrm>
        </p:spPr>
        <p:txBody>
          <a:bodyPr/>
          <a:lstStyle>
            <a:lvl1pPr marL="0" indent="0">
              <a:buNone/>
              <a:defRPr sz="1300"/>
            </a:lvl1pPr>
            <a:lvl2pPr marL="432465" indent="0">
              <a:buNone/>
              <a:defRPr sz="1100"/>
            </a:lvl2pPr>
            <a:lvl3pPr marL="864931" indent="0">
              <a:buNone/>
              <a:defRPr sz="900"/>
            </a:lvl3pPr>
            <a:lvl4pPr marL="1297396" indent="0">
              <a:buNone/>
              <a:defRPr sz="900"/>
            </a:lvl4pPr>
            <a:lvl5pPr marL="1729862" indent="0">
              <a:buNone/>
              <a:defRPr sz="900"/>
            </a:lvl5pPr>
            <a:lvl6pPr marL="2162327" indent="0">
              <a:buNone/>
              <a:defRPr sz="900"/>
            </a:lvl6pPr>
            <a:lvl7pPr marL="2594793" indent="0">
              <a:buNone/>
              <a:defRPr sz="900"/>
            </a:lvl7pPr>
            <a:lvl8pPr marL="3027258" indent="0">
              <a:buNone/>
              <a:defRPr sz="900"/>
            </a:lvl8pPr>
            <a:lvl9pPr marL="3459724"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1195"/>
            <a:ext cx="5486702" cy="565547"/>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3172"/>
            <a:ext cx="5486702" cy="4115098"/>
          </a:xfrm>
        </p:spPr>
        <p:txBody>
          <a:bodyPr/>
          <a:lstStyle>
            <a:lvl1pPr marL="0" indent="0">
              <a:buNone/>
              <a:defRPr sz="3000"/>
            </a:lvl1pPr>
            <a:lvl2pPr marL="432465" indent="0">
              <a:buNone/>
              <a:defRPr sz="2600"/>
            </a:lvl2pPr>
            <a:lvl3pPr marL="864931" indent="0">
              <a:buNone/>
              <a:defRPr sz="2300"/>
            </a:lvl3pPr>
            <a:lvl4pPr marL="1297396" indent="0">
              <a:buNone/>
              <a:defRPr sz="1900"/>
            </a:lvl4pPr>
            <a:lvl5pPr marL="1729862" indent="0">
              <a:buNone/>
              <a:defRPr sz="1900"/>
            </a:lvl5pPr>
            <a:lvl6pPr marL="2162327" indent="0">
              <a:buNone/>
              <a:defRPr sz="1900"/>
            </a:lvl6pPr>
            <a:lvl7pPr marL="2594793" indent="0">
              <a:buNone/>
              <a:defRPr sz="1900"/>
            </a:lvl7pPr>
            <a:lvl8pPr marL="3027258" indent="0">
              <a:buNone/>
              <a:defRPr sz="1900"/>
            </a:lvl8pPr>
            <a:lvl9pPr marL="3459724" indent="0">
              <a:buNone/>
              <a:defRPr sz="1900"/>
            </a:lvl9pPr>
          </a:lstStyle>
          <a:p>
            <a:pPr lvl="0"/>
            <a:r>
              <a:rPr lang="en-US" noProof="0" smtClean="0"/>
              <a:t>Click icon to add picture</a:t>
            </a:r>
          </a:p>
        </p:txBody>
      </p:sp>
      <p:sp>
        <p:nvSpPr>
          <p:cNvPr id="4" name="Text Placeholder 3"/>
          <p:cNvSpPr>
            <a:spLocks noGrp="1"/>
          </p:cNvSpPr>
          <p:nvPr>
            <p:ph type="body" sz="half" idx="2"/>
          </p:nvPr>
        </p:nvSpPr>
        <p:spPr>
          <a:xfrm>
            <a:off x="1791608" y="5366742"/>
            <a:ext cx="5486702" cy="805161"/>
          </a:xfrm>
        </p:spPr>
        <p:txBody>
          <a:bodyPr/>
          <a:lstStyle>
            <a:lvl1pPr marL="0" indent="0">
              <a:buNone/>
              <a:defRPr sz="1300"/>
            </a:lvl1pPr>
            <a:lvl2pPr marL="432465" indent="0">
              <a:buNone/>
              <a:defRPr sz="1100"/>
            </a:lvl2pPr>
            <a:lvl3pPr marL="864931" indent="0">
              <a:buNone/>
              <a:defRPr sz="900"/>
            </a:lvl3pPr>
            <a:lvl4pPr marL="1297396" indent="0">
              <a:buNone/>
              <a:defRPr sz="900"/>
            </a:lvl4pPr>
            <a:lvl5pPr marL="1729862" indent="0">
              <a:buNone/>
              <a:defRPr sz="900"/>
            </a:lvl5pPr>
            <a:lvl6pPr marL="2162327" indent="0">
              <a:buNone/>
              <a:defRPr sz="900"/>
            </a:lvl6pPr>
            <a:lvl7pPr marL="2594793" indent="0">
              <a:buNone/>
              <a:defRPr sz="900"/>
            </a:lvl7pPr>
            <a:lvl8pPr marL="3027258" indent="0">
              <a:buNone/>
              <a:defRPr sz="900"/>
            </a:lvl8pPr>
            <a:lvl9pPr marL="3459724"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4163" y="214313"/>
            <a:ext cx="8642350" cy="571500"/>
          </a:xfrm>
          <a:prstGeom prst="rect">
            <a:avLst/>
          </a:prstGeom>
          <a:noFill/>
          <a:ln w="9525">
            <a:noFill/>
            <a:miter lim="800000"/>
            <a:headEnd/>
            <a:tailEnd/>
          </a:ln>
          <a:effectLst>
            <a:outerShdw dist="35921" dir="2700000" algn="ctr" rotWithShape="0">
              <a:schemeClr val="tx2"/>
            </a:outerShdw>
          </a:effectLst>
        </p:spPr>
        <p:txBody>
          <a:bodyPr vert="horz" wrap="square" lIns="91432" tIns="45716" rIns="91432" bIns="4571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08000" y="1000125"/>
            <a:ext cx="7223125" cy="5000625"/>
          </a:xfrm>
          <a:prstGeom prst="rect">
            <a:avLst/>
          </a:prstGeom>
          <a:noFill/>
          <a:ln w="9525">
            <a:noFill/>
            <a:miter lim="800000"/>
            <a:headEnd/>
            <a:tailEnd/>
          </a:ln>
          <a:effectLst>
            <a:outerShdw algn="ctr" rotWithShape="0">
              <a:schemeClr val="bg1">
                <a:alpha val="60001"/>
              </a:schemeClr>
            </a:outerShdw>
          </a:effectLst>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3" descr="ICLICKER2.bmp"/>
          <p:cNvPicPr>
            <a:picLocks/>
          </p:cNvPicPr>
          <p:nvPr userDrawn="1"/>
        </p:nvPicPr>
        <p:blipFill>
          <a:blip r:embed="rId14" cstate="print"/>
          <a:srcRect/>
          <a:stretch>
            <a:fillRect/>
          </a:stretch>
        </p:blipFill>
        <p:spPr bwMode="auto">
          <a:xfrm>
            <a:off x="3386138" y="165100"/>
            <a:ext cx="2468562" cy="6721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0"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xStyles>
    <p:title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3000" b="1">
          <a:solidFill>
            <a:schemeClr val="bg1"/>
          </a:solidFill>
          <a:latin typeface="Arial" charset="0"/>
          <a:ea typeface="Geneva" pitchFamily="1" charset="0"/>
          <a:cs typeface="Geneva" pitchFamily="1" charset="0"/>
        </a:defRPr>
      </a:lvl2pPr>
      <a:lvl3pPr algn="l" rtl="0" eaLnBrk="0" fontAlgn="base" hangingPunct="0">
        <a:spcBef>
          <a:spcPct val="0"/>
        </a:spcBef>
        <a:spcAft>
          <a:spcPct val="0"/>
        </a:spcAft>
        <a:defRPr sz="3000" b="1">
          <a:solidFill>
            <a:schemeClr val="bg1"/>
          </a:solidFill>
          <a:latin typeface="Arial" charset="0"/>
          <a:ea typeface="Geneva" pitchFamily="1" charset="0"/>
          <a:cs typeface="Geneva" pitchFamily="1" charset="0"/>
        </a:defRPr>
      </a:lvl3pPr>
      <a:lvl4pPr algn="l" rtl="0" eaLnBrk="0" fontAlgn="base" hangingPunct="0">
        <a:spcBef>
          <a:spcPct val="0"/>
        </a:spcBef>
        <a:spcAft>
          <a:spcPct val="0"/>
        </a:spcAft>
        <a:defRPr sz="3000" b="1">
          <a:solidFill>
            <a:schemeClr val="bg1"/>
          </a:solidFill>
          <a:latin typeface="Arial" charset="0"/>
          <a:ea typeface="Geneva" pitchFamily="1" charset="0"/>
          <a:cs typeface="Geneva" pitchFamily="1" charset="0"/>
        </a:defRPr>
      </a:lvl4pPr>
      <a:lvl5pPr algn="l" rtl="0" eaLnBrk="0" fontAlgn="base" hangingPunct="0">
        <a:spcBef>
          <a:spcPct val="0"/>
        </a:spcBef>
        <a:spcAft>
          <a:spcPct val="0"/>
        </a:spcAft>
        <a:defRPr sz="3000" b="1">
          <a:solidFill>
            <a:schemeClr val="bg1"/>
          </a:solidFill>
          <a:latin typeface="Arial" charset="0"/>
          <a:ea typeface="Geneva" pitchFamily="1" charset="0"/>
          <a:cs typeface="Geneva" pitchFamily="1" charset="0"/>
        </a:defRPr>
      </a:lvl5pPr>
      <a:lvl6pPr marL="432465" algn="l" defTabSz="914485" rtl="0" eaLnBrk="1" fontAlgn="base" hangingPunct="1">
        <a:spcBef>
          <a:spcPct val="0"/>
        </a:spcBef>
        <a:spcAft>
          <a:spcPct val="0"/>
        </a:spcAft>
        <a:defRPr sz="3000" b="1">
          <a:solidFill>
            <a:schemeClr val="bg1"/>
          </a:solidFill>
          <a:latin typeface="Arial" charset="0"/>
          <a:ea typeface="Geneva" pitchFamily="1" charset="0"/>
          <a:cs typeface="Geneva" pitchFamily="1" charset="0"/>
        </a:defRPr>
      </a:lvl6pPr>
      <a:lvl7pPr marL="864931" algn="l" defTabSz="914485" rtl="0" eaLnBrk="1" fontAlgn="base" hangingPunct="1">
        <a:spcBef>
          <a:spcPct val="0"/>
        </a:spcBef>
        <a:spcAft>
          <a:spcPct val="0"/>
        </a:spcAft>
        <a:defRPr sz="3000" b="1">
          <a:solidFill>
            <a:schemeClr val="bg1"/>
          </a:solidFill>
          <a:latin typeface="Arial" charset="0"/>
          <a:ea typeface="Geneva" pitchFamily="1" charset="0"/>
          <a:cs typeface="Geneva" pitchFamily="1" charset="0"/>
        </a:defRPr>
      </a:lvl7pPr>
      <a:lvl8pPr marL="1297396" algn="l" defTabSz="914485" rtl="0" eaLnBrk="1" fontAlgn="base" hangingPunct="1">
        <a:spcBef>
          <a:spcPct val="0"/>
        </a:spcBef>
        <a:spcAft>
          <a:spcPct val="0"/>
        </a:spcAft>
        <a:defRPr sz="3000" b="1">
          <a:solidFill>
            <a:schemeClr val="bg1"/>
          </a:solidFill>
          <a:latin typeface="Arial" charset="0"/>
          <a:ea typeface="Geneva" pitchFamily="1" charset="0"/>
          <a:cs typeface="Geneva" pitchFamily="1" charset="0"/>
        </a:defRPr>
      </a:lvl8pPr>
      <a:lvl9pPr marL="1729862" algn="l" defTabSz="914485" rtl="0" eaLnBrk="1" fontAlgn="base" hangingPunct="1">
        <a:spcBef>
          <a:spcPct val="0"/>
        </a:spcBef>
        <a:spcAft>
          <a:spcPct val="0"/>
        </a:spcAft>
        <a:defRPr sz="3000" b="1">
          <a:solidFill>
            <a:schemeClr val="bg1"/>
          </a:solidFill>
          <a:latin typeface="Arial" charset="0"/>
          <a:ea typeface="Geneva" pitchFamily="1" charset="0"/>
          <a:cs typeface="Geneva" pitchFamily="1" charset="0"/>
        </a:defRPr>
      </a:lvl9pPr>
    </p:titleStyle>
    <p:bodyStyle>
      <a:lvl1pPr marL="341313" indent="-341313" algn="l" rtl="0" eaLnBrk="0" fontAlgn="base" hangingPunct="0">
        <a:spcBef>
          <a:spcPct val="20000"/>
        </a:spcBef>
        <a:spcAft>
          <a:spcPct val="0"/>
        </a:spcAft>
        <a:buSzPct val="80000"/>
        <a:buFont typeface="Times" pitchFamily="18" charset="0"/>
        <a:buChar char="•"/>
        <a:defRPr sz="2500">
          <a:solidFill>
            <a:srgbClr val="2B3D54"/>
          </a:solidFill>
          <a:latin typeface="+mn-lt"/>
          <a:ea typeface="+mn-ea"/>
          <a:cs typeface="+mn-cs"/>
        </a:defRPr>
      </a:lvl1pPr>
      <a:lvl2pPr marL="742950" indent="-285750" algn="l" rtl="0" eaLnBrk="0" fontAlgn="base" hangingPunct="0">
        <a:spcBef>
          <a:spcPct val="20000"/>
        </a:spcBef>
        <a:spcAft>
          <a:spcPct val="0"/>
        </a:spcAft>
        <a:buSzPct val="80000"/>
        <a:buChar char="–"/>
        <a:defRPr sz="2100">
          <a:solidFill>
            <a:srgbClr val="2B3D54"/>
          </a:solidFill>
          <a:latin typeface="+mn-lt"/>
          <a:ea typeface="+mn-ea"/>
          <a:cs typeface="+mn-cs"/>
        </a:defRPr>
      </a:lvl2pPr>
      <a:lvl3pPr marL="1141413" indent="-227013" algn="l" rtl="0" eaLnBrk="0" fontAlgn="base" hangingPunct="0">
        <a:spcBef>
          <a:spcPct val="20000"/>
        </a:spcBef>
        <a:spcAft>
          <a:spcPct val="0"/>
        </a:spcAft>
        <a:buSzPct val="80000"/>
        <a:buFont typeface="Times" pitchFamily="18" charset="0"/>
        <a:buChar char="•"/>
        <a:defRPr sz="1900">
          <a:solidFill>
            <a:srgbClr val="2B3D54"/>
          </a:solidFill>
          <a:latin typeface="+mn-lt"/>
          <a:ea typeface="+mn-ea"/>
          <a:cs typeface="+mn-cs"/>
        </a:defRPr>
      </a:lvl3pPr>
      <a:lvl4pPr marL="1600200" indent="-228600" algn="l" rtl="0" eaLnBrk="0" fontAlgn="base" hangingPunct="0">
        <a:spcBef>
          <a:spcPct val="20000"/>
        </a:spcBef>
        <a:spcAft>
          <a:spcPct val="0"/>
        </a:spcAft>
        <a:buChar char="–"/>
        <a:defRPr>
          <a:solidFill>
            <a:srgbClr val="2B3D54"/>
          </a:solidFill>
          <a:latin typeface="+mn-lt"/>
          <a:ea typeface="+mn-ea"/>
          <a:cs typeface="+mn-cs"/>
        </a:defRPr>
      </a:lvl4pPr>
      <a:lvl5pPr marL="2055813" indent="-227013" algn="l" rtl="0" eaLnBrk="0" fontAlgn="base" hangingPunct="0">
        <a:spcBef>
          <a:spcPct val="20000"/>
        </a:spcBef>
        <a:spcAft>
          <a:spcPct val="0"/>
        </a:spcAft>
        <a:buFont typeface="Times" pitchFamily="18" charset="0"/>
        <a:buChar char="•"/>
        <a:defRPr sz="1500">
          <a:solidFill>
            <a:srgbClr val="2B3D54"/>
          </a:solidFill>
          <a:latin typeface="+mn-lt"/>
          <a:ea typeface="+mn-ea"/>
          <a:cs typeface="+mn-cs"/>
        </a:defRPr>
      </a:lvl5pPr>
      <a:lvl6pPr marL="2489680" indent="-228246" algn="l" defTabSz="914485" rtl="0" eaLnBrk="1" fontAlgn="base" hangingPunct="1">
        <a:spcBef>
          <a:spcPct val="20000"/>
        </a:spcBef>
        <a:spcAft>
          <a:spcPct val="0"/>
        </a:spcAft>
        <a:buFont typeface="Times" pitchFamily="1" charset="0"/>
        <a:buChar char="•"/>
        <a:defRPr sz="1500">
          <a:solidFill>
            <a:srgbClr val="2B3D54"/>
          </a:solidFill>
          <a:latin typeface="+mn-lt"/>
          <a:ea typeface="+mn-ea"/>
          <a:cs typeface="+mn-cs"/>
        </a:defRPr>
      </a:lvl6pPr>
      <a:lvl7pPr marL="2922145" indent="-228246" algn="l" defTabSz="914485" rtl="0" eaLnBrk="1" fontAlgn="base" hangingPunct="1">
        <a:spcBef>
          <a:spcPct val="20000"/>
        </a:spcBef>
        <a:spcAft>
          <a:spcPct val="0"/>
        </a:spcAft>
        <a:buFont typeface="Times" pitchFamily="1" charset="0"/>
        <a:buChar char="•"/>
        <a:defRPr sz="1500">
          <a:solidFill>
            <a:srgbClr val="2B3D54"/>
          </a:solidFill>
          <a:latin typeface="+mn-lt"/>
          <a:ea typeface="+mn-ea"/>
          <a:cs typeface="+mn-cs"/>
        </a:defRPr>
      </a:lvl7pPr>
      <a:lvl8pPr marL="3354611" indent="-228246" algn="l" defTabSz="914485" rtl="0" eaLnBrk="1" fontAlgn="base" hangingPunct="1">
        <a:spcBef>
          <a:spcPct val="20000"/>
        </a:spcBef>
        <a:spcAft>
          <a:spcPct val="0"/>
        </a:spcAft>
        <a:buFont typeface="Times" pitchFamily="1" charset="0"/>
        <a:buChar char="•"/>
        <a:defRPr sz="1500">
          <a:solidFill>
            <a:srgbClr val="2B3D54"/>
          </a:solidFill>
          <a:latin typeface="+mn-lt"/>
          <a:ea typeface="+mn-ea"/>
          <a:cs typeface="+mn-cs"/>
        </a:defRPr>
      </a:lvl8pPr>
      <a:lvl9pPr marL="3787076" indent="-228246" algn="l" defTabSz="914485" rtl="0" eaLnBrk="1" fontAlgn="base" hangingPunct="1">
        <a:spcBef>
          <a:spcPct val="20000"/>
        </a:spcBef>
        <a:spcAft>
          <a:spcPct val="0"/>
        </a:spcAft>
        <a:buFont typeface="Times" pitchFamily="1" charset="0"/>
        <a:buChar char="•"/>
        <a:defRPr sz="1500">
          <a:solidFill>
            <a:srgbClr val="2B3D54"/>
          </a:solidFill>
          <a:latin typeface="+mn-lt"/>
          <a:ea typeface="+mn-ea"/>
          <a:cs typeface="+mn-cs"/>
        </a:defRPr>
      </a:lvl9pPr>
    </p:bodyStyle>
    <p:otherStyle>
      <a:defPPr>
        <a:defRPr lang="en-US"/>
      </a:defPPr>
      <a:lvl1pPr marL="0" algn="l" defTabSz="864931" rtl="0" eaLnBrk="1" latinLnBrk="0" hangingPunct="1">
        <a:defRPr sz="1700" kern="1200">
          <a:solidFill>
            <a:schemeClr val="tx1"/>
          </a:solidFill>
          <a:latin typeface="+mn-lt"/>
          <a:ea typeface="+mn-ea"/>
          <a:cs typeface="+mn-cs"/>
        </a:defRPr>
      </a:lvl1pPr>
      <a:lvl2pPr marL="432465" algn="l" defTabSz="864931" rtl="0" eaLnBrk="1" latinLnBrk="0" hangingPunct="1">
        <a:defRPr sz="1700" kern="1200">
          <a:solidFill>
            <a:schemeClr val="tx1"/>
          </a:solidFill>
          <a:latin typeface="+mn-lt"/>
          <a:ea typeface="+mn-ea"/>
          <a:cs typeface="+mn-cs"/>
        </a:defRPr>
      </a:lvl2pPr>
      <a:lvl3pPr marL="864931" algn="l" defTabSz="864931" rtl="0" eaLnBrk="1" latinLnBrk="0" hangingPunct="1">
        <a:defRPr sz="1700" kern="1200">
          <a:solidFill>
            <a:schemeClr val="tx1"/>
          </a:solidFill>
          <a:latin typeface="+mn-lt"/>
          <a:ea typeface="+mn-ea"/>
          <a:cs typeface="+mn-cs"/>
        </a:defRPr>
      </a:lvl3pPr>
      <a:lvl4pPr marL="1297396" algn="l" defTabSz="864931" rtl="0" eaLnBrk="1" latinLnBrk="0" hangingPunct="1">
        <a:defRPr sz="1700" kern="1200">
          <a:solidFill>
            <a:schemeClr val="tx1"/>
          </a:solidFill>
          <a:latin typeface="+mn-lt"/>
          <a:ea typeface="+mn-ea"/>
          <a:cs typeface="+mn-cs"/>
        </a:defRPr>
      </a:lvl4pPr>
      <a:lvl5pPr marL="1729862" algn="l" defTabSz="864931" rtl="0" eaLnBrk="1" latinLnBrk="0" hangingPunct="1">
        <a:defRPr sz="1700" kern="1200">
          <a:solidFill>
            <a:schemeClr val="tx1"/>
          </a:solidFill>
          <a:latin typeface="+mn-lt"/>
          <a:ea typeface="+mn-ea"/>
          <a:cs typeface="+mn-cs"/>
        </a:defRPr>
      </a:lvl5pPr>
      <a:lvl6pPr marL="2162327" algn="l" defTabSz="864931" rtl="0" eaLnBrk="1" latinLnBrk="0" hangingPunct="1">
        <a:defRPr sz="1700" kern="1200">
          <a:solidFill>
            <a:schemeClr val="tx1"/>
          </a:solidFill>
          <a:latin typeface="+mn-lt"/>
          <a:ea typeface="+mn-ea"/>
          <a:cs typeface="+mn-cs"/>
        </a:defRPr>
      </a:lvl6pPr>
      <a:lvl7pPr marL="2594793" algn="l" defTabSz="864931" rtl="0" eaLnBrk="1" latinLnBrk="0" hangingPunct="1">
        <a:defRPr sz="1700" kern="1200">
          <a:solidFill>
            <a:schemeClr val="tx1"/>
          </a:solidFill>
          <a:latin typeface="+mn-lt"/>
          <a:ea typeface="+mn-ea"/>
          <a:cs typeface="+mn-cs"/>
        </a:defRPr>
      </a:lvl7pPr>
      <a:lvl8pPr marL="3027258" algn="l" defTabSz="864931" rtl="0" eaLnBrk="1" latinLnBrk="0" hangingPunct="1">
        <a:defRPr sz="1700" kern="1200">
          <a:solidFill>
            <a:schemeClr val="tx1"/>
          </a:solidFill>
          <a:latin typeface="+mn-lt"/>
          <a:ea typeface="+mn-ea"/>
          <a:cs typeface="+mn-cs"/>
        </a:defRPr>
      </a:lvl8pPr>
      <a:lvl9pPr marL="3459724" algn="l" defTabSz="864931"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84163" y="214313"/>
            <a:ext cx="8642350" cy="571500"/>
          </a:xfrm>
          <a:prstGeom prst="rect">
            <a:avLst/>
          </a:prstGeom>
          <a:noFill/>
          <a:ln w="9525">
            <a:noFill/>
            <a:miter lim="800000"/>
            <a:headEnd/>
            <a:tailEnd/>
          </a:ln>
        </p:spPr>
        <p:txBody>
          <a:bodyPr vert="horz" wrap="square" lIns="91432" tIns="45716" rIns="91432" bIns="45716"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508000" y="1000125"/>
            <a:ext cx="7223125" cy="5000625"/>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71"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Lst>
  <p:txStyles>
    <p:titleStyle>
      <a:lvl1pPr algn="r" rtl="0" eaLnBrk="0" fontAlgn="base" hangingPunct="0">
        <a:spcBef>
          <a:spcPct val="0"/>
        </a:spcBef>
        <a:spcAft>
          <a:spcPct val="0"/>
        </a:spcAft>
        <a:defRPr sz="3300" b="1">
          <a:solidFill>
            <a:schemeClr val="bg1"/>
          </a:solidFill>
          <a:latin typeface="+mj-lt"/>
          <a:ea typeface="ヒラギノ角ゴ Pro W3" pitchFamily="-107" charset="-128"/>
          <a:cs typeface="ヒラギノ角ゴ Pro W3" pitchFamily="-107" charset="-128"/>
        </a:defRPr>
      </a:lvl1pPr>
      <a:lvl2pPr algn="r" rtl="0" eaLnBrk="0" fontAlgn="base" hangingPunct="0">
        <a:spcBef>
          <a:spcPct val="0"/>
        </a:spcBef>
        <a:spcAft>
          <a:spcPct val="0"/>
        </a:spcAft>
        <a:defRPr sz="3300" b="1">
          <a:solidFill>
            <a:schemeClr val="bg1"/>
          </a:solidFill>
          <a:latin typeface="Calibri" pitchFamily="34" charset="0"/>
          <a:ea typeface="ヒラギノ角ゴ Pro W3" pitchFamily="-107" charset="-128"/>
          <a:cs typeface="ヒラギノ角ゴ Pro W3" pitchFamily="-107" charset="-128"/>
        </a:defRPr>
      </a:lvl2pPr>
      <a:lvl3pPr algn="r" rtl="0" eaLnBrk="0" fontAlgn="base" hangingPunct="0">
        <a:spcBef>
          <a:spcPct val="0"/>
        </a:spcBef>
        <a:spcAft>
          <a:spcPct val="0"/>
        </a:spcAft>
        <a:defRPr sz="3300" b="1">
          <a:solidFill>
            <a:schemeClr val="bg1"/>
          </a:solidFill>
          <a:latin typeface="Calibri" pitchFamily="34" charset="0"/>
          <a:ea typeface="ヒラギノ角ゴ Pro W3" pitchFamily="-107" charset="-128"/>
          <a:cs typeface="ヒラギノ角ゴ Pro W3" pitchFamily="-107" charset="-128"/>
        </a:defRPr>
      </a:lvl3pPr>
      <a:lvl4pPr algn="r" rtl="0" eaLnBrk="0" fontAlgn="base" hangingPunct="0">
        <a:spcBef>
          <a:spcPct val="0"/>
        </a:spcBef>
        <a:spcAft>
          <a:spcPct val="0"/>
        </a:spcAft>
        <a:defRPr sz="3300" b="1">
          <a:solidFill>
            <a:schemeClr val="bg1"/>
          </a:solidFill>
          <a:latin typeface="Calibri" pitchFamily="34" charset="0"/>
          <a:ea typeface="ヒラギノ角ゴ Pro W3" pitchFamily="-107" charset="-128"/>
          <a:cs typeface="ヒラギノ角ゴ Pro W3" pitchFamily="-107" charset="-128"/>
        </a:defRPr>
      </a:lvl4pPr>
      <a:lvl5pPr algn="r" rtl="0" eaLnBrk="0" fontAlgn="base" hangingPunct="0">
        <a:spcBef>
          <a:spcPct val="0"/>
        </a:spcBef>
        <a:spcAft>
          <a:spcPct val="0"/>
        </a:spcAft>
        <a:defRPr sz="3300" b="1">
          <a:solidFill>
            <a:schemeClr val="bg1"/>
          </a:solidFill>
          <a:latin typeface="Calibri" pitchFamily="34" charset="0"/>
          <a:ea typeface="ヒラギノ角ゴ Pro W3" pitchFamily="-107" charset="-128"/>
          <a:cs typeface="ヒラギノ角ゴ Pro W3" pitchFamily="-107" charset="-128"/>
        </a:defRPr>
      </a:lvl5pPr>
      <a:lvl6pPr marL="457200" algn="r" rtl="0" eaLnBrk="1" fontAlgn="base" hangingPunct="1">
        <a:spcBef>
          <a:spcPct val="0"/>
        </a:spcBef>
        <a:spcAft>
          <a:spcPct val="0"/>
        </a:spcAft>
        <a:defRPr sz="3300" b="1">
          <a:solidFill>
            <a:schemeClr val="bg1"/>
          </a:solidFill>
          <a:latin typeface="Calibri" pitchFamily="34" charset="0"/>
        </a:defRPr>
      </a:lvl6pPr>
      <a:lvl7pPr marL="914400" algn="r" rtl="0" eaLnBrk="1" fontAlgn="base" hangingPunct="1">
        <a:spcBef>
          <a:spcPct val="0"/>
        </a:spcBef>
        <a:spcAft>
          <a:spcPct val="0"/>
        </a:spcAft>
        <a:defRPr sz="3300" b="1">
          <a:solidFill>
            <a:schemeClr val="bg1"/>
          </a:solidFill>
          <a:latin typeface="Calibri" pitchFamily="34" charset="0"/>
        </a:defRPr>
      </a:lvl7pPr>
      <a:lvl8pPr marL="1371600" algn="r" rtl="0" eaLnBrk="1" fontAlgn="base" hangingPunct="1">
        <a:spcBef>
          <a:spcPct val="0"/>
        </a:spcBef>
        <a:spcAft>
          <a:spcPct val="0"/>
        </a:spcAft>
        <a:defRPr sz="3300" b="1">
          <a:solidFill>
            <a:schemeClr val="bg1"/>
          </a:solidFill>
          <a:latin typeface="Calibri" pitchFamily="34" charset="0"/>
        </a:defRPr>
      </a:lvl8pPr>
      <a:lvl9pPr marL="1828800" algn="r" rtl="0" eaLnBrk="1" fontAlgn="base" hangingPunct="1">
        <a:spcBef>
          <a:spcPct val="0"/>
        </a:spcBef>
        <a:spcAft>
          <a:spcPct val="0"/>
        </a:spcAft>
        <a:defRPr sz="3300" b="1">
          <a:solidFill>
            <a:schemeClr val="bg1"/>
          </a:solidFill>
          <a:latin typeface="Calibri" pitchFamily="34" charset="0"/>
        </a:defRPr>
      </a:lvl9pPr>
    </p:titleStyle>
    <p:bodyStyle>
      <a:lvl1pPr marL="342900" indent="-342900" algn="l" rtl="0" eaLnBrk="0" fontAlgn="base" hangingPunct="0">
        <a:spcBef>
          <a:spcPct val="20000"/>
        </a:spcBef>
        <a:spcAft>
          <a:spcPct val="0"/>
        </a:spcAft>
        <a:buSzPct val="80000"/>
        <a:buFont typeface="Times" pitchFamily="18" charset="0"/>
        <a:buChar char="•"/>
        <a:defRPr sz="2500">
          <a:solidFill>
            <a:schemeClr val="bg1"/>
          </a:solidFill>
          <a:latin typeface="+mn-lt"/>
          <a:ea typeface="ヒラギノ角ゴ Pro W3" pitchFamily="-107" charset="-128"/>
          <a:cs typeface="ヒラギノ角ゴ Pro W3" pitchFamily="-107" charset="-128"/>
        </a:defRPr>
      </a:lvl1pPr>
      <a:lvl2pPr marL="742950" indent="-285750" algn="l" rtl="0" eaLnBrk="0" fontAlgn="base" hangingPunct="0">
        <a:spcBef>
          <a:spcPct val="20000"/>
        </a:spcBef>
        <a:spcAft>
          <a:spcPct val="0"/>
        </a:spcAft>
        <a:buSzPct val="80000"/>
        <a:buChar char="–"/>
        <a:defRPr sz="2100">
          <a:solidFill>
            <a:schemeClr val="bg1"/>
          </a:solidFill>
          <a:latin typeface="+mn-lt"/>
          <a:ea typeface="ヒラギノ角ゴ Pro W3" charset="-128"/>
        </a:defRPr>
      </a:lvl2pPr>
      <a:lvl3pPr marL="1143000" indent="-228600" algn="l" rtl="0" eaLnBrk="0" fontAlgn="base" hangingPunct="0">
        <a:spcBef>
          <a:spcPct val="20000"/>
        </a:spcBef>
        <a:spcAft>
          <a:spcPct val="0"/>
        </a:spcAft>
        <a:buSzPct val="80000"/>
        <a:buFont typeface="Times" pitchFamily="18" charset="0"/>
        <a:buChar char="•"/>
        <a:defRPr sz="1900">
          <a:solidFill>
            <a:schemeClr val="bg1"/>
          </a:solidFill>
          <a:latin typeface="+mn-lt"/>
          <a:ea typeface="ヒラギノ角ゴ Pro W3" charset="-128"/>
        </a:defRPr>
      </a:lvl3pPr>
      <a:lvl4pPr marL="1600200" indent="-228600" algn="l" rtl="0" eaLnBrk="0" fontAlgn="base" hangingPunct="0">
        <a:spcBef>
          <a:spcPct val="20000"/>
        </a:spcBef>
        <a:spcAft>
          <a:spcPct val="0"/>
        </a:spcAft>
        <a:buChar char="–"/>
        <a:defRPr sz="1700">
          <a:solidFill>
            <a:schemeClr val="bg1"/>
          </a:solidFill>
          <a:latin typeface="+mn-lt"/>
          <a:ea typeface="ヒラギノ角ゴ Pro W3" charset="-128"/>
        </a:defRPr>
      </a:lvl4pPr>
      <a:lvl5pPr marL="2057400" indent="-228600" algn="l" rtl="0" eaLnBrk="0" fontAlgn="base" hangingPunct="0">
        <a:spcBef>
          <a:spcPct val="20000"/>
        </a:spcBef>
        <a:spcAft>
          <a:spcPct val="0"/>
        </a:spcAft>
        <a:buFont typeface="Times" pitchFamily="18" charset="0"/>
        <a:buChar char="•"/>
        <a:defRPr sz="1500">
          <a:solidFill>
            <a:schemeClr val="bg1"/>
          </a:solidFill>
          <a:latin typeface="+mn-lt"/>
          <a:ea typeface="ヒラギノ角ゴ Pro W3" charset="-128"/>
        </a:defRPr>
      </a:lvl5pPr>
      <a:lvl6pPr marL="2514600" indent="-228600" algn="l" rtl="0" eaLnBrk="1" fontAlgn="base" hangingPunct="1">
        <a:spcBef>
          <a:spcPct val="20000"/>
        </a:spcBef>
        <a:spcAft>
          <a:spcPct val="0"/>
        </a:spcAft>
        <a:buFont typeface="Times" pitchFamily="18" charset="0"/>
        <a:buChar char="•"/>
        <a:defRPr sz="1500">
          <a:solidFill>
            <a:schemeClr val="bg1"/>
          </a:solidFill>
          <a:latin typeface="+mn-lt"/>
        </a:defRPr>
      </a:lvl6pPr>
      <a:lvl7pPr marL="2971800" indent="-228600" algn="l" rtl="0" eaLnBrk="1" fontAlgn="base" hangingPunct="1">
        <a:spcBef>
          <a:spcPct val="20000"/>
        </a:spcBef>
        <a:spcAft>
          <a:spcPct val="0"/>
        </a:spcAft>
        <a:buFont typeface="Times" pitchFamily="18" charset="0"/>
        <a:buChar char="•"/>
        <a:defRPr sz="1500">
          <a:solidFill>
            <a:schemeClr val="bg1"/>
          </a:solidFill>
          <a:latin typeface="+mn-lt"/>
        </a:defRPr>
      </a:lvl7pPr>
      <a:lvl8pPr marL="3429000" indent="-228600" algn="l" rtl="0" eaLnBrk="1" fontAlgn="base" hangingPunct="1">
        <a:spcBef>
          <a:spcPct val="20000"/>
        </a:spcBef>
        <a:spcAft>
          <a:spcPct val="0"/>
        </a:spcAft>
        <a:buFont typeface="Times" pitchFamily="18" charset="0"/>
        <a:buChar char="•"/>
        <a:defRPr sz="1500">
          <a:solidFill>
            <a:schemeClr val="bg1"/>
          </a:solidFill>
          <a:latin typeface="+mn-lt"/>
        </a:defRPr>
      </a:lvl8pPr>
      <a:lvl9pPr marL="3886200" indent="-228600" algn="l" rtl="0" eaLnBrk="1" fontAlgn="base" hangingPunct="1">
        <a:spcBef>
          <a:spcPct val="20000"/>
        </a:spcBef>
        <a:spcAft>
          <a:spcPct val="0"/>
        </a:spcAft>
        <a:buFont typeface="Times" pitchFamily="18" charset="0"/>
        <a:buChar char="•"/>
        <a:defRPr sz="15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Support@iclicker.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7" descr="iclicker2-logo.png"/>
          <p:cNvPicPr>
            <a:picLocks noChangeAspect="1"/>
          </p:cNvPicPr>
          <p:nvPr/>
        </p:nvPicPr>
        <p:blipFill>
          <a:blip r:embed="rId3" cstate="print"/>
          <a:srcRect/>
          <a:stretch>
            <a:fillRect/>
          </a:stretch>
        </p:blipFill>
        <p:spPr bwMode="auto">
          <a:xfrm>
            <a:off x="325438" y="1981200"/>
            <a:ext cx="6532562" cy="1387475"/>
          </a:xfrm>
          <a:prstGeom prst="rect">
            <a:avLst/>
          </a:prstGeom>
          <a:noFill/>
          <a:ln w="9525">
            <a:noFill/>
            <a:miter lim="800000"/>
            <a:headEnd/>
            <a:tailEnd/>
          </a:ln>
        </p:spPr>
      </p:pic>
      <p:sp>
        <p:nvSpPr>
          <p:cNvPr id="5123" name="Subtitle 4"/>
          <p:cNvSpPr txBox="1">
            <a:spLocks/>
          </p:cNvSpPr>
          <p:nvPr/>
        </p:nvSpPr>
        <p:spPr bwMode="auto">
          <a:xfrm>
            <a:off x="1143000" y="3581400"/>
            <a:ext cx="3657600" cy="533400"/>
          </a:xfrm>
          <a:prstGeom prst="rect">
            <a:avLst/>
          </a:prstGeom>
          <a:noFill/>
          <a:ln w="9525">
            <a:noFill/>
            <a:miter lim="800000"/>
            <a:headEnd/>
            <a:tailEnd/>
          </a:ln>
        </p:spPr>
        <p:txBody>
          <a:bodyPr/>
          <a:lstStyle/>
          <a:p>
            <a:pPr algn="r" defTabSz="457200">
              <a:spcBef>
                <a:spcPct val="20000"/>
              </a:spcBef>
              <a:buFont typeface="Arial" pitchFamily="34" charset="0"/>
              <a:buNone/>
            </a:pPr>
            <a:r>
              <a:rPr lang="en-US" sz="3200">
                <a:latin typeface="Helvetica" charset="0"/>
              </a:rPr>
              <a:t>Student Entry</a:t>
            </a:r>
            <a:endParaRPr lang="en-US" sz="3200" i="1">
              <a:latin typeface="Helvetica"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iclicker2-logo.png"/>
          <p:cNvPicPr>
            <a:picLocks noChangeAspect="1"/>
          </p:cNvPicPr>
          <p:nvPr/>
        </p:nvPicPr>
        <p:blipFill>
          <a:blip r:embed="rId3" cstate="print"/>
          <a:srcRect/>
          <a:stretch>
            <a:fillRect/>
          </a:stretch>
        </p:blipFill>
        <p:spPr bwMode="auto">
          <a:xfrm>
            <a:off x="7162800" y="152400"/>
            <a:ext cx="1828800" cy="388938"/>
          </a:xfrm>
          <a:prstGeom prst="rect">
            <a:avLst/>
          </a:prstGeom>
          <a:noFill/>
          <a:ln w="9525">
            <a:noFill/>
            <a:miter lim="800000"/>
            <a:headEnd/>
            <a:tailEnd/>
          </a:ln>
        </p:spPr>
      </p:pic>
      <p:sp>
        <p:nvSpPr>
          <p:cNvPr id="12" name="Oval 113"/>
          <p:cNvSpPr>
            <a:spLocks noChangeArrowheads="1"/>
          </p:cNvSpPr>
          <p:nvPr/>
        </p:nvSpPr>
        <p:spPr bwMode="auto">
          <a:xfrm>
            <a:off x="3997325" y="1760538"/>
            <a:ext cx="30163" cy="30162"/>
          </a:xfrm>
          <a:prstGeom prst="ellipse">
            <a:avLst/>
          </a:prstGeom>
          <a:solidFill>
            <a:srgbClr val="808080">
              <a:lumMod val="50000"/>
            </a:srgbClr>
          </a:solidFill>
          <a:ln w="3175">
            <a:noFill/>
            <a:round/>
            <a:headEnd/>
            <a:tailEnd/>
          </a:ln>
        </p:spPr>
        <p:txBody>
          <a:bodyPr wrap="none" anchor="ctr"/>
          <a:lstStyle/>
          <a:p>
            <a:pPr algn="ctr" fontAlgn="auto">
              <a:spcBef>
                <a:spcPts val="0"/>
              </a:spcBef>
              <a:spcAft>
                <a:spcPts val="0"/>
              </a:spcAft>
              <a:defRPr/>
            </a:pPr>
            <a:endParaRPr lang="en-US" kern="0">
              <a:solidFill>
                <a:srgbClr val="BBE0E3"/>
              </a:solidFill>
              <a:latin typeface="Arial" charset="0"/>
              <a:ea typeface="+mn-ea"/>
            </a:endParaRPr>
          </a:p>
        </p:txBody>
      </p:sp>
      <p:grpSp>
        <p:nvGrpSpPr>
          <p:cNvPr id="2" name="Group 132"/>
          <p:cNvGrpSpPr>
            <a:grpSpLocks/>
          </p:cNvGrpSpPr>
          <p:nvPr/>
        </p:nvGrpSpPr>
        <p:grpSpPr bwMode="auto">
          <a:xfrm>
            <a:off x="4171310" y="1500964"/>
            <a:ext cx="24393" cy="261841"/>
            <a:chOff x="5178" y="2643"/>
            <a:chExt cx="42" cy="484"/>
          </a:xfrm>
          <a:solidFill>
            <a:srgbClr val="808080">
              <a:lumMod val="50000"/>
            </a:srgbClr>
          </a:solidFill>
        </p:grpSpPr>
        <p:sp>
          <p:nvSpPr>
            <p:cNvPr id="14" name="Freeform 137"/>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5" name="Freeform 141"/>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3" name="Group 10"/>
          <p:cNvGrpSpPr>
            <a:grpSpLocks/>
          </p:cNvGrpSpPr>
          <p:nvPr/>
        </p:nvGrpSpPr>
        <p:grpSpPr bwMode="auto">
          <a:xfrm>
            <a:off x="4226937" y="1499129"/>
            <a:ext cx="168430" cy="261841"/>
            <a:chOff x="4930" y="2643"/>
            <a:chExt cx="290" cy="484"/>
          </a:xfrm>
          <a:solidFill>
            <a:srgbClr val="808080">
              <a:lumMod val="50000"/>
            </a:srgbClr>
          </a:solidFill>
        </p:grpSpPr>
        <p:sp>
          <p:nvSpPr>
            <p:cNvPr id="17" name="Freeform 11"/>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8" name="Freeform 15"/>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9" name="Freeform 16"/>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0" name="Freeform 17"/>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1" name="Freeform 19"/>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4" name="Group 250"/>
          <p:cNvGrpSpPr>
            <a:grpSpLocks noChangeAspect="1"/>
          </p:cNvGrpSpPr>
          <p:nvPr/>
        </p:nvGrpSpPr>
        <p:grpSpPr bwMode="auto">
          <a:xfrm>
            <a:off x="4783138" y="854075"/>
            <a:ext cx="171450" cy="185738"/>
            <a:chOff x="2996" y="1379"/>
            <a:chExt cx="436" cy="437"/>
          </a:xfrm>
        </p:grpSpPr>
        <p:sp>
          <p:nvSpPr>
            <p:cNvPr id="23" name="Freeform 251"/>
            <p:cNvSpPr>
              <a:spLocks/>
            </p:cNvSpPr>
            <p:nvPr/>
          </p:nvSpPr>
          <p:spPr bwMode="auto">
            <a:xfrm>
              <a:off x="2996" y="1596"/>
              <a:ext cx="137" cy="220"/>
            </a:xfrm>
            <a:custGeom>
              <a:avLst/>
              <a:gdLst>
                <a:gd name="T0" fmla="*/ 0 w 140"/>
                <a:gd name="T1" fmla="*/ 0 h 220"/>
                <a:gd name="T2" fmla="*/ 76 w 140"/>
                <a:gd name="T3" fmla="*/ 80 h 220"/>
                <a:gd name="T4" fmla="*/ 140 w 140"/>
                <a:gd name="T5" fmla="*/ 220 h 220"/>
                <a:gd name="T6" fmla="*/ 0 60000 65536"/>
                <a:gd name="T7" fmla="*/ 0 60000 65536"/>
                <a:gd name="T8" fmla="*/ 0 60000 65536"/>
                <a:gd name="T9" fmla="*/ 0 w 140"/>
                <a:gd name="T10" fmla="*/ 0 h 220"/>
                <a:gd name="T11" fmla="*/ 140 w 140"/>
                <a:gd name="T12" fmla="*/ 220 h 220"/>
              </a:gdLst>
              <a:ahLst/>
              <a:cxnLst>
                <a:cxn ang="T6">
                  <a:pos x="T0" y="T1"/>
                </a:cxn>
                <a:cxn ang="T7">
                  <a:pos x="T2" y="T3"/>
                </a:cxn>
                <a:cxn ang="T8">
                  <a:pos x="T4" y="T5"/>
                </a:cxn>
              </a:cxnLst>
              <a:rect l="T9" t="T10" r="T11" b="T12"/>
              <a:pathLst>
                <a:path w="140" h="220">
                  <a:moveTo>
                    <a:pt x="0" y="0"/>
                  </a:moveTo>
                  <a:cubicBezTo>
                    <a:pt x="26" y="21"/>
                    <a:pt x="53" y="43"/>
                    <a:pt x="76" y="80"/>
                  </a:cubicBezTo>
                  <a:cubicBezTo>
                    <a:pt x="99" y="117"/>
                    <a:pt x="119" y="168"/>
                    <a:pt x="140" y="220"/>
                  </a:cubicBezTo>
                </a:path>
              </a:pathLst>
            </a:custGeom>
            <a:noFill/>
            <a:ln w="38100" cmpd="sng">
              <a:solidFill>
                <a:srgbClr val="808080">
                  <a:lumMod val="50000"/>
                </a:srgbClr>
              </a:solidFill>
              <a:round/>
              <a:headEnd/>
              <a:tailEnd/>
            </a:ln>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4" name="Freeform 252"/>
            <p:cNvSpPr>
              <a:spLocks/>
            </p:cNvSpPr>
            <p:nvPr/>
          </p:nvSpPr>
          <p:spPr bwMode="auto">
            <a:xfrm>
              <a:off x="3129" y="1379"/>
              <a:ext cx="303" cy="437"/>
            </a:xfrm>
            <a:custGeom>
              <a:avLst/>
              <a:gdLst>
                <a:gd name="T0" fmla="*/ 0 w 304"/>
                <a:gd name="T1" fmla="*/ 437 h 437"/>
                <a:gd name="T2" fmla="*/ 96 w 304"/>
                <a:gd name="T3" fmla="*/ 185 h 437"/>
                <a:gd name="T4" fmla="*/ 200 w 304"/>
                <a:gd name="T5" fmla="*/ 65 h 437"/>
                <a:gd name="T6" fmla="*/ 304 w 304"/>
                <a:gd name="T7" fmla="*/ 9 h 437"/>
                <a:gd name="T8" fmla="*/ 0 60000 65536"/>
                <a:gd name="T9" fmla="*/ 0 60000 65536"/>
                <a:gd name="T10" fmla="*/ 0 60000 65536"/>
                <a:gd name="T11" fmla="*/ 0 60000 65536"/>
                <a:gd name="T12" fmla="*/ 0 w 304"/>
                <a:gd name="T13" fmla="*/ 0 h 437"/>
                <a:gd name="T14" fmla="*/ 304 w 304"/>
                <a:gd name="T15" fmla="*/ 437 h 437"/>
              </a:gdLst>
              <a:ahLst/>
              <a:cxnLst>
                <a:cxn ang="T8">
                  <a:pos x="T0" y="T1"/>
                </a:cxn>
                <a:cxn ang="T9">
                  <a:pos x="T2" y="T3"/>
                </a:cxn>
                <a:cxn ang="T10">
                  <a:pos x="T4" y="T5"/>
                </a:cxn>
                <a:cxn ang="T11">
                  <a:pos x="T6" y="T7"/>
                </a:cxn>
              </a:cxnLst>
              <a:rect l="T12" t="T13" r="T14" b="T15"/>
              <a:pathLst>
                <a:path w="304" h="437">
                  <a:moveTo>
                    <a:pt x="0" y="437"/>
                  </a:moveTo>
                  <a:cubicBezTo>
                    <a:pt x="31" y="342"/>
                    <a:pt x="63" y="247"/>
                    <a:pt x="96" y="185"/>
                  </a:cubicBezTo>
                  <a:cubicBezTo>
                    <a:pt x="129" y="123"/>
                    <a:pt x="165" y="94"/>
                    <a:pt x="200" y="65"/>
                  </a:cubicBezTo>
                  <a:cubicBezTo>
                    <a:pt x="235" y="36"/>
                    <a:pt x="280" y="0"/>
                    <a:pt x="304" y="9"/>
                  </a:cubicBezTo>
                </a:path>
              </a:pathLst>
            </a:custGeom>
            <a:noFill/>
            <a:ln w="38100" cmpd="sng">
              <a:solidFill>
                <a:srgbClr val="808080">
                  <a:lumMod val="50000"/>
                </a:srgbClr>
              </a:solidFill>
              <a:round/>
              <a:headEnd/>
              <a:tailEnd/>
            </a:ln>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5" name="Group 115"/>
          <p:cNvGrpSpPr>
            <a:grpSpLocks/>
          </p:cNvGrpSpPr>
          <p:nvPr/>
        </p:nvGrpSpPr>
        <p:grpSpPr bwMode="auto">
          <a:xfrm>
            <a:off x="3840782" y="1486738"/>
            <a:ext cx="154491" cy="287809"/>
            <a:chOff x="4954" y="2619"/>
            <a:chExt cx="266" cy="532"/>
          </a:xfrm>
          <a:solidFill>
            <a:srgbClr val="808080">
              <a:lumMod val="50000"/>
            </a:srgbClr>
          </a:solidFill>
        </p:grpSpPr>
        <p:sp>
          <p:nvSpPr>
            <p:cNvPr id="26" name="Freeform 117"/>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chemeClr val="bg1">
                    <a:lumMod val="95000"/>
                    <a:lumOff val="5000"/>
                  </a:schemeClr>
                </a:solidFill>
                <a:latin typeface="Arial" charset="0"/>
                <a:ea typeface="+mn-ea"/>
              </a:endParaRPr>
            </a:p>
          </p:txBody>
        </p:sp>
        <p:sp>
          <p:nvSpPr>
            <p:cNvPr id="27" name="Freeform 119"/>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chemeClr val="bg1">
                    <a:lumMod val="95000"/>
                    <a:lumOff val="5000"/>
                  </a:schemeClr>
                </a:solidFill>
                <a:latin typeface="Arial" charset="0"/>
                <a:ea typeface="+mn-ea"/>
              </a:endParaRPr>
            </a:p>
          </p:txBody>
        </p:sp>
        <p:sp>
          <p:nvSpPr>
            <p:cNvPr id="28" name="Freeform 120"/>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chemeClr val="bg1">
                    <a:lumMod val="95000"/>
                    <a:lumOff val="5000"/>
                  </a:schemeClr>
                </a:solidFill>
                <a:latin typeface="Arial" charset="0"/>
                <a:ea typeface="+mn-ea"/>
              </a:endParaRPr>
            </a:p>
          </p:txBody>
        </p:sp>
        <p:sp>
          <p:nvSpPr>
            <p:cNvPr id="29" name="Freeform 121"/>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chemeClr val="bg1">
                    <a:lumMod val="95000"/>
                    <a:lumOff val="5000"/>
                  </a:schemeClr>
                </a:solidFill>
                <a:latin typeface="Arial" charset="0"/>
                <a:ea typeface="+mn-ea"/>
              </a:endParaRPr>
            </a:p>
          </p:txBody>
        </p:sp>
        <p:sp>
          <p:nvSpPr>
            <p:cNvPr id="30" name="Freeform 122"/>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chemeClr val="bg1">
                    <a:lumMod val="95000"/>
                    <a:lumOff val="5000"/>
                  </a:schemeClr>
                </a:solidFill>
                <a:latin typeface="Arial" charset="0"/>
                <a:ea typeface="+mn-ea"/>
              </a:endParaRPr>
            </a:p>
          </p:txBody>
        </p:sp>
        <p:sp>
          <p:nvSpPr>
            <p:cNvPr id="31" name="Freeform 124"/>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chemeClr val="bg1">
                    <a:lumMod val="95000"/>
                    <a:lumOff val="5000"/>
                  </a:schemeClr>
                </a:solidFill>
                <a:latin typeface="Arial" charset="0"/>
                <a:ea typeface="+mn-ea"/>
              </a:endParaRPr>
            </a:p>
          </p:txBody>
        </p:sp>
        <p:sp>
          <p:nvSpPr>
            <p:cNvPr id="32" name="Freeform 125"/>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chemeClr val="bg1">
                    <a:lumMod val="95000"/>
                    <a:lumOff val="5000"/>
                  </a:schemeClr>
                </a:solidFill>
                <a:latin typeface="Arial" charset="0"/>
                <a:ea typeface="+mn-ea"/>
              </a:endParaRPr>
            </a:p>
          </p:txBody>
        </p:sp>
        <p:sp>
          <p:nvSpPr>
            <p:cNvPr id="33" name="Freeform 126"/>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chemeClr val="bg1">
                    <a:lumMod val="95000"/>
                    <a:lumOff val="5000"/>
                  </a:schemeClr>
                </a:solidFill>
                <a:latin typeface="Arial" charset="0"/>
                <a:ea typeface="+mn-ea"/>
              </a:endParaRPr>
            </a:p>
          </p:txBody>
        </p:sp>
      </p:grpSp>
      <p:grpSp>
        <p:nvGrpSpPr>
          <p:cNvPr id="6" name="Group 33"/>
          <p:cNvGrpSpPr>
            <a:grpSpLocks/>
          </p:cNvGrpSpPr>
          <p:nvPr/>
        </p:nvGrpSpPr>
        <p:grpSpPr bwMode="auto">
          <a:xfrm>
            <a:off x="3832225" y="1460500"/>
            <a:ext cx="53975" cy="334963"/>
            <a:chOff x="3888690" y="1460511"/>
            <a:chExt cx="53779" cy="335086"/>
          </a:xfrm>
        </p:grpSpPr>
        <p:sp>
          <p:nvSpPr>
            <p:cNvPr id="35" name="AutoShape 149"/>
            <p:cNvSpPr>
              <a:spLocks noChangeArrowheads="1"/>
            </p:cNvSpPr>
            <p:nvPr/>
          </p:nvSpPr>
          <p:spPr bwMode="auto">
            <a:xfrm>
              <a:off x="3888690" y="1774951"/>
              <a:ext cx="53779" cy="20646"/>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6" name="AutoShape 157"/>
            <p:cNvSpPr>
              <a:spLocks noChangeArrowheads="1"/>
            </p:cNvSpPr>
            <p:nvPr/>
          </p:nvSpPr>
          <p:spPr bwMode="auto">
            <a:xfrm flipV="1">
              <a:off x="3888690" y="1460511"/>
              <a:ext cx="53779" cy="20646"/>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14345" name="Group 54"/>
          <p:cNvGrpSpPr>
            <a:grpSpLocks/>
          </p:cNvGrpSpPr>
          <p:nvPr/>
        </p:nvGrpSpPr>
        <p:grpSpPr bwMode="auto">
          <a:xfrm>
            <a:off x="5222875" y="762000"/>
            <a:ext cx="130175" cy="271463"/>
            <a:chOff x="5223586" y="762788"/>
            <a:chExt cx="129768" cy="270522"/>
          </a:xfrm>
        </p:grpSpPr>
        <p:sp>
          <p:nvSpPr>
            <p:cNvPr id="38" name="Rectangle 225"/>
            <p:cNvSpPr>
              <a:spLocks noChangeAspect="1" noChangeArrowheads="1"/>
            </p:cNvSpPr>
            <p:nvPr/>
          </p:nvSpPr>
          <p:spPr bwMode="auto">
            <a:xfrm rot="16200000">
              <a:off x="5173775" y="853730"/>
              <a:ext cx="229390" cy="129768"/>
            </a:xfrm>
            <a:prstGeom prst="rect">
              <a:avLst/>
            </a:prstGeom>
            <a:noFill/>
            <a:ln w="28575">
              <a:solidFill>
                <a:srgbClr val="000000">
                  <a:lumMod val="75000"/>
                  <a:lumOff val="25000"/>
                </a:srgbClr>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9" name="Rectangle 232"/>
            <p:cNvSpPr>
              <a:spLocks noChangeAspect="1" noChangeArrowheads="1"/>
            </p:cNvSpPr>
            <p:nvPr/>
          </p:nvSpPr>
          <p:spPr bwMode="auto">
            <a:xfrm rot="16200000">
              <a:off x="5271068" y="810236"/>
              <a:ext cx="34804"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a typeface="+mn-ea"/>
              </a:endParaRPr>
            </a:p>
          </p:txBody>
        </p:sp>
        <p:sp>
          <p:nvSpPr>
            <p:cNvPr id="40" name="Rectangle 232"/>
            <p:cNvSpPr>
              <a:spLocks noChangeAspect="1" noChangeArrowheads="1"/>
            </p:cNvSpPr>
            <p:nvPr/>
          </p:nvSpPr>
          <p:spPr bwMode="auto">
            <a:xfrm rot="16200000">
              <a:off x="5270277" y="858487"/>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1" name="Rectangle 232"/>
            <p:cNvSpPr>
              <a:spLocks noChangeAspect="1" noChangeArrowheads="1"/>
            </p:cNvSpPr>
            <p:nvPr/>
          </p:nvSpPr>
          <p:spPr bwMode="auto">
            <a:xfrm rot="16200000">
              <a:off x="5270278" y="907528"/>
              <a:ext cx="36385"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2" name="Rectangle 232"/>
            <p:cNvSpPr>
              <a:spLocks noChangeAspect="1" noChangeArrowheads="1"/>
            </p:cNvSpPr>
            <p:nvPr/>
          </p:nvSpPr>
          <p:spPr bwMode="auto">
            <a:xfrm rot="16200000">
              <a:off x="5270277" y="956570"/>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3" name="Rectangle 232"/>
            <p:cNvSpPr>
              <a:spLocks noChangeAspect="1" noChangeArrowheads="1"/>
            </p:cNvSpPr>
            <p:nvPr/>
          </p:nvSpPr>
          <p:spPr bwMode="auto">
            <a:xfrm rot="16200000">
              <a:off x="5268695" y="744583"/>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a typeface="+mn-ea"/>
              </a:endParaRPr>
            </a:p>
          </p:txBody>
        </p:sp>
      </p:grpSp>
      <p:sp>
        <p:nvSpPr>
          <p:cNvPr id="44" name="Text Box 241"/>
          <p:cNvSpPr txBox="1">
            <a:spLocks noChangeArrowheads="1"/>
          </p:cNvSpPr>
          <p:nvPr/>
        </p:nvSpPr>
        <p:spPr bwMode="auto">
          <a:xfrm>
            <a:off x="4986338" y="1187450"/>
            <a:ext cx="477837" cy="292100"/>
          </a:xfrm>
          <a:prstGeom prst="rect">
            <a:avLst/>
          </a:prstGeom>
          <a:noFill/>
          <a:ln w="9525">
            <a:noFill/>
            <a:miter lim="800000"/>
            <a:headEnd/>
            <a:tailEnd/>
          </a:ln>
        </p:spPr>
        <p:txBody>
          <a:bodyPr>
            <a:spAutoFit/>
          </a:bodyPr>
          <a:lstStyle/>
          <a:p>
            <a:pPr algn="r" fontAlgn="auto">
              <a:spcBef>
                <a:spcPts val="0"/>
              </a:spcBef>
              <a:spcAft>
                <a:spcPts val="0"/>
              </a:spcAft>
              <a:defRPr/>
            </a:pPr>
            <a:r>
              <a:rPr lang="en-US" sz="1300" b="1" kern="0" dirty="0">
                <a:solidFill>
                  <a:srgbClr val="808080">
                    <a:lumMod val="50000"/>
                  </a:srgbClr>
                </a:solidFill>
                <a:latin typeface="Arial" charset="0"/>
                <a:ea typeface="+mn-ea"/>
              </a:rPr>
              <a:t>123</a:t>
            </a:r>
          </a:p>
        </p:txBody>
      </p:sp>
      <p:grpSp>
        <p:nvGrpSpPr>
          <p:cNvPr id="8" name="Group 44"/>
          <p:cNvGrpSpPr>
            <a:grpSpLocks/>
          </p:cNvGrpSpPr>
          <p:nvPr/>
        </p:nvGrpSpPr>
        <p:grpSpPr bwMode="auto">
          <a:xfrm>
            <a:off x="2911475" y="2560638"/>
            <a:ext cx="1098550" cy="927100"/>
            <a:chOff x="5918200" y="2641600"/>
            <a:chExt cx="1099726" cy="927100"/>
          </a:xfrm>
        </p:grpSpPr>
        <p:sp>
          <p:nvSpPr>
            <p:cNvPr id="46" name="Explosion 2 45"/>
            <p:cNvSpPr>
              <a:spLocks noChangeArrowheads="1"/>
            </p:cNvSpPr>
            <p:nvPr/>
          </p:nvSpPr>
          <p:spPr bwMode="auto">
            <a:xfrm rot="1861974">
              <a:off x="5918200" y="2641600"/>
              <a:ext cx="926504" cy="927100"/>
            </a:xfrm>
            <a:prstGeom prst="irregularSeal2">
              <a:avLst/>
            </a:prstGeom>
            <a:solidFill>
              <a:srgbClr val="FF8000"/>
            </a:solidFill>
            <a:ln w="9525">
              <a:solidFill>
                <a:srgbClr val="FF8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4350" name="TextBox 46"/>
            <p:cNvSpPr txBox="1">
              <a:spLocks noChangeArrowheads="1"/>
            </p:cNvSpPr>
            <p:nvPr/>
          </p:nvSpPr>
          <p:spPr bwMode="auto">
            <a:xfrm>
              <a:off x="5943599" y="2946400"/>
              <a:ext cx="1074327" cy="276999"/>
            </a:xfrm>
            <a:prstGeom prst="rect">
              <a:avLst/>
            </a:prstGeom>
            <a:noFill/>
            <a:ln w="9525">
              <a:noFill/>
              <a:miter lim="800000"/>
              <a:headEnd/>
              <a:tailEnd/>
            </a:ln>
          </p:spPr>
          <p:txBody>
            <a:bodyPr>
              <a:spAutoFit/>
            </a:bodyPr>
            <a:lstStyle/>
            <a:p>
              <a:r>
                <a:rPr lang="en-US" sz="1200" b="1"/>
                <a:t>Click here</a:t>
              </a:r>
            </a:p>
          </p:txBody>
        </p:sp>
      </p:grpSp>
      <p:sp>
        <p:nvSpPr>
          <p:cNvPr id="14348" name="Subtitle 4"/>
          <p:cNvSpPr txBox="1">
            <a:spLocks/>
          </p:cNvSpPr>
          <p:nvPr/>
        </p:nvSpPr>
        <p:spPr bwMode="auto">
          <a:xfrm>
            <a:off x="76200" y="152400"/>
            <a:ext cx="3978275" cy="533400"/>
          </a:xfrm>
          <a:prstGeom prst="rect">
            <a:avLst/>
          </a:prstGeom>
          <a:noFill/>
          <a:ln w="9525">
            <a:noFill/>
            <a:miter lim="800000"/>
            <a:headEnd/>
            <a:tailEnd/>
          </a:ln>
        </p:spPr>
        <p:txBody>
          <a:bodyPr/>
          <a:lstStyle/>
          <a:p>
            <a:pPr defTabSz="457200">
              <a:spcBef>
                <a:spcPct val="20000"/>
              </a:spcBef>
              <a:buFont typeface="Arial" pitchFamily="34" charset="0"/>
              <a:buNone/>
            </a:pPr>
            <a:r>
              <a:rPr lang="en-US" sz="2000">
                <a:solidFill>
                  <a:srgbClr val="0062A4"/>
                </a:solidFill>
                <a:latin typeface="Calibri" pitchFamily="34" charset="0"/>
              </a:rPr>
              <a:t>Answering Numeric</a:t>
            </a:r>
            <a:endParaRPr lang="en-US" sz="2000" i="1">
              <a:solidFill>
                <a:srgbClr val="0062A4"/>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xit" presetSubtype="0" fill="hold" nodeType="afterEffect">
                                  <p:stCondLst>
                                    <p:cond delay="2000"/>
                                  </p:stCondLst>
                                  <p:childTnLst>
                                    <p:set>
                                      <p:cBhvr>
                                        <p:cTn id="13" dur="1" fill="hold">
                                          <p:stCondLst>
                                            <p:cond delay="0"/>
                                          </p:stCondLst>
                                        </p:cTn>
                                        <p:tgtEl>
                                          <p:spTgt spid="4"/>
                                        </p:tgtEl>
                                        <p:attrNameLst>
                                          <p:attrName>style.visibility</p:attrName>
                                        </p:attrNameLst>
                                      </p:cBhvr>
                                      <p:to>
                                        <p:strVal val="hidden"/>
                                      </p:to>
                                    </p:set>
                                  </p:childTnLst>
                                </p:cTn>
                              </p:par>
                            </p:childTnLst>
                          </p:cTn>
                        </p:par>
                        <p:par>
                          <p:cTn id="14" fill="hold" nodeType="afterGroup">
                            <p:stCondLst>
                              <p:cond delay="3000"/>
                            </p:stCondLst>
                            <p:childTnLst>
                              <p:par>
                                <p:cTn id="15" presetID="1" presetClass="entr" presetSubtype="0" fill="hold" nodeType="afterEffect">
                                  <p:stCondLst>
                                    <p:cond delay="50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iclicker2-logo.png"/>
          <p:cNvPicPr>
            <a:picLocks noChangeAspect="1"/>
          </p:cNvPicPr>
          <p:nvPr/>
        </p:nvPicPr>
        <p:blipFill>
          <a:blip r:embed="rId3" cstate="print"/>
          <a:srcRect/>
          <a:stretch>
            <a:fillRect/>
          </a:stretch>
        </p:blipFill>
        <p:spPr bwMode="auto">
          <a:xfrm>
            <a:off x="7162800" y="152400"/>
            <a:ext cx="1828800" cy="388938"/>
          </a:xfrm>
          <a:prstGeom prst="rect">
            <a:avLst/>
          </a:prstGeom>
          <a:noFill/>
          <a:ln w="9525">
            <a:noFill/>
            <a:miter lim="800000"/>
            <a:headEnd/>
            <a:tailEnd/>
          </a:ln>
        </p:spPr>
      </p:pic>
      <p:grpSp>
        <p:nvGrpSpPr>
          <p:cNvPr id="15363" name="Group 55"/>
          <p:cNvGrpSpPr>
            <a:grpSpLocks/>
          </p:cNvGrpSpPr>
          <p:nvPr/>
        </p:nvGrpSpPr>
        <p:grpSpPr bwMode="auto">
          <a:xfrm>
            <a:off x="5222875" y="762000"/>
            <a:ext cx="130175" cy="271463"/>
            <a:chOff x="5223586" y="762788"/>
            <a:chExt cx="129768" cy="270522"/>
          </a:xfrm>
        </p:grpSpPr>
        <p:sp>
          <p:nvSpPr>
            <p:cNvPr id="5" name="Rectangle 225"/>
            <p:cNvSpPr>
              <a:spLocks noChangeAspect="1" noChangeArrowheads="1"/>
            </p:cNvSpPr>
            <p:nvPr/>
          </p:nvSpPr>
          <p:spPr bwMode="auto">
            <a:xfrm rot="16200000">
              <a:off x="5173775" y="853730"/>
              <a:ext cx="229390" cy="129768"/>
            </a:xfrm>
            <a:prstGeom prst="rect">
              <a:avLst/>
            </a:prstGeom>
            <a:noFill/>
            <a:ln w="28575">
              <a:solidFill>
                <a:srgbClr val="000000">
                  <a:lumMod val="75000"/>
                  <a:lumOff val="25000"/>
                </a:srgbClr>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 name="Rectangle 232"/>
            <p:cNvSpPr>
              <a:spLocks noChangeAspect="1" noChangeArrowheads="1"/>
            </p:cNvSpPr>
            <p:nvPr/>
          </p:nvSpPr>
          <p:spPr bwMode="auto">
            <a:xfrm rot="16200000">
              <a:off x="5271068" y="810236"/>
              <a:ext cx="34804"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a typeface="+mn-ea"/>
              </a:endParaRPr>
            </a:p>
          </p:txBody>
        </p:sp>
        <p:sp>
          <p:nvSpPr>
            <p:cNvPr id="7" name="Rectangle 232"/>
            <p:cNvSpPr>
              <a:spLocks noChangeAspect="1" noChangeArrowheads="1"/>
            </p:cNvSpPr>
            <p:nvPr/>
          </p:nvSpPr>
          <p:spPr bwMode="auto">
            <a:xfrm rot="16200000">
              <a:off x="5270277" y="858487"/>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 name="Rectangle 232"/>
            <p:cNvSpPr>
              <a:spLocks noChangeAspect="1" noChangeArrowheads="1"/>
            </p:cNvSpPr>
            <p:nvPr/>
          </p:nvSpPr>
          <p:spPr bwMode="auto">
            <a:xfrm rot="16200000">
              <a:off x="5270278" y="907528"/>
              <a:ext cx="36385"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 name="Rectangle 232"/>
            <p:cNvSpPr>
              <a:spLocks noChangeAspect="1" noChangeArrowheads="1"/>
            </p:cNvSpPr>
            <p:nvPr/>
          </p:nvSpPr>
          <p:spPr bwMode="auto">
            <a:xfrm rot="16200000">
              <a:off x="5270277" y="956570"/>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 name="Rectangle 232"/>
            <p:cNvSpPr>
              <a:spLocks noChangeAspect="1" noChangeArrowheads="1"/>
            </p:cNvSpPr>
            <p:nvPr/>
          </p:nvSpPr>
          <p:spPr bwMode="auto">
            <a:xfrm rot="16200000">
              <a:off x="5268695" y="744583"/>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a typeface="+mn-ea"/>
              </a:endParaRPr>
            </a:p>
          </p:txBody>
        </p:sp>
      </p:grpSp>
      <p:grpSp>
        <p:nvGrpSpPr>
          <p:cNvPr id="3" name="Group 99"/>
          <p:cNvGrpSpPr>
            <a:grpSpLocks/>
          </p:cNvGrpSpPr>
          <p:nvPr/>
        </p:nvGrpSpPr>
        <p:grpSpPr bwMode="auto">
          <a:xfrm>
            <a:off x="3889375" y="1460500"/>
            <a:ext cx="52388" cy="334963"/>
            <a:chOff x="3888690" y="1460511"/>
            <a:chExt cx="53779" cy="335086"/>
          </a:xfrm>
        </p:grpSpPr>
        <p:sp>
          <p:nvSpPr>
            <p:cNvPr id="12" name="AutoShape 149"/>
            <p:cNvSpPr>
              <a:spLocks noChangeArrowheads="1"/>
            </p:cNvSpPr>
            <p:nvPr/>
          </p:nvSpPr>
          <p:spPr bwMode="auto">
            <a:xfrm>
              <a:off x="3888690" y="1774951"/>
              <a:ext cx="53779" cy="20646"/>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3" name="AutoShape 157"/>
            <p:cNvSpPr>
              <a:spLocks noChangeArrowheads="1"/>
            </p:cNvSpPr>
            <p:nvPr/>
          </p:nvSpPr>
          <p:spPr bwMode="auto">
            <a:xfrm flipV="1">
              <a:off x="3888690" y="1460511"/>
              <a:ext cx="53779" cy="20646"/>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4" name="Group 13"/>
          <p:cNvGrpSpPr>
            <a:grpSpLocks/>
          </p:cNvGrpSpPr>
          <p:nvPr/>
        </p:nvGrpSpPr>
        <p:grpSpPr bwMode="auto">
          <a:xfrm>
            <a:off x="4978400" y="1033463"/>
            <a:ext cx="485775" cy="446087"/>
            <a:chOff x="4978775" y="1033531"/>
            <a:chExt cx="486054" cy="446635"/>
          </a:xfrm>
        </p:grpSpPr>
        <p:sp>
          <p:nvSpPr>
            <p:cNvPr id="15" name="Text Box 241"/>
            <p:cNvSpPr txBox="1">
              <a:spLocks noChangeArrowheads="1"/>
            </p:cNvSpPr>
            <p:nvPr/>
          </p:nvSpPr>
          <p:spPr bwMode="auto">
            <a:xfrm>
              <a:off x="4978775" y="1033531"/>
              <a:ext cx="482877" cy="292459"/>
            </a:xfrm>
            <a:prstGeom prst="rect">
              <a:avLst/>
            </a:prstGeom>
            <a:noFill/>
            <a:ln w="9525">
              <a:noFill/>
              <a:miter lim="800000"/>
              <a:headEnd/>
              <a:tailEnd/>
            </a:ln>
          </p:spPr>
          <p:txBody>
            <a:bodyPr>
              <a:spAutoFit/>
            </a:bodyPr>
            <a:lstStyle/>
            <a:p>
              <a:pPr algn="r" fontAlgn="auto">
                <a:spcBef>
                  <a:spcPts val="0"/>
                </a:spcBef>
                <a:spcAft>
                  <a:spcPts val="0"/>
                </a:spcAft>
                <a:defRPr/>
              </a:pPr>
              <a:r>
                <a:rPr lang="en-US" sz="1300" b="1" kern="0" dirty="0">
                  <a:solidFill>
                    <a:srgbClr val="808080">
                      <a:lumMod val="50000"/>
                    </a:srgbClr>
                  </a:solidFill>
                  <a:latin typeface="Arial" charset="0"/>
                  <a:ea typeface="+mn-ea"/>
                </a:rPr>
                <a:t>abc</a:t>
              </a:r>
            </a:p>
          </p:txBody>
        </p:sp>
        <p:sp>
          <p:nvSpPr>
            <p:cNvPr id="16" name="Text Box 241"/>
            <p:cNvSpPr txBox="1">
              <a:spLocks noChangeArrowheads="1"/>
            </p:cNvSpPr>
            <p:nvPr/>
          </p:nvSpPr>
          <p:spPr bwMode="auto">
            <a:xfrm>
              <a:off x="4985129" y="1187707"/>
              <a:ext cx="479700" cy="292459"/>
            </a:xfrm>
            <a:prstGeom prst="rect">
              <a:avLst/>
            </a:prstGeom>
            <a:noFill/>
            <a:ln w="9525">
              <a:noFill/>
              <a:miter lim="800000"/>
              <a:headEnd/>
              <a:tailEnd/>
            </a:ln>
          </p:spPr>
          <p:txBody>
            <a:bodyPr>
              <a:spAutoFit/>
            </a:bodyPr>
            <a:lstStyle/>
            <a:p>
              <a:pPr algn="r" fontAlgn="auto">
                <a:spcBef>
                  <a:spcPts val="0"/>
                </a:spcBef>
                <a:spcAft>
                  <a:spcPts val="0"/>
                </a:spcAft>
                <a:defRPr/>
              </a:pPr>
              <a:r>
                <a:rPr lang="en-US" sz="1300" b="1" kern="0" dirty="0">
                  <a:solidFill>
                    <a:srgbClr val="808080">
                      <a:lumMod val="50000"/>
                    </a:srgbClr>
                  </a:solidFill>
                  <a:latin typeface="Arial" charset="0"/>
                  <a:ea typeface="+mn-ea"/>
                </a:rPr>
                <a:t>123</a:t>
              </a:r>
            </a:p>
          </p:txBody>
        </p:sp>
      </p:grpSp>
      <p:grpSp>
        <p:nvGrpSpPr>
          <p:cNvPr id="11" name="Group 10"/>
          <p:cNvGrpSpPr>
            <a:grpSpLocks/>
          </p:cNvGrpSpPr>
          <p:nvPr/>
        </p:nvGrpSpPr>
        <p:grpSpPr bwMode="auto">
          <a:xfrm>
            <a:off x="3831336" y="1486152"/>
            <a:ext cx="168429" cy="274826"/>
            <a:chOff x="4930" y="2619"/>
            <a:chExt cx="290" cy="508"/>
          </a:xfrm>
          <a:solidFill>
            <a:srgbClr val="808080">
              <a:lumMod val="50000"/>
            </a:srgbClr>
          </a:solidFill>
        </p:grpSpPr>
        <p:sp>
          <p:nvSpPr>
            <p:cNvPr id="18" name="Freeform 11"/>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9" name="Freeform 12"/>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0" name="Freeform 14"/>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1" name="Freeform 15"/>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2" name="Freeform 16"/>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3" name="Freeform 17"/>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4" name="Freeform 18"/>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5" name="Freeform 19"/>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14" name="Group 25"/>
          <p:cNvGrpSpPr>
            <a:grpSpLocks/>
          </p:cNvGrpSpPr>
          <p:nvPr/>
        </p:nvGrpSpPr>
        <p:grpSpPr bwMode="auto">
          <a:xfrm>
            <a:off x="4181475" y="1479550"/>
            <a:ext cx="1100138" cy="927100"/>
            <a:chOff x="5918200" y="2641600"/>
            <a:chExt cx="1099726" cy="927100"/>
          </a:xfrm>
        </p:grpSpPr>
        <p:sp>
          <p:nvSpPr>
            <p:cNvPr id="27" name="Explosion 2 26"/>
            <p:cNvSpPr>
              <a:spLocks noChangeArrowheads="1"/>
            </p:cNvSpPr>
            <p:nvPr/>
          </p:nvSpPr>
          <p:spPr bwMode="auto">
            <a:xfrm rot="1861974">
              <a:off x="5918200" y="2641600"/>
              <a:ext cx="926753" cy="927100"/>
            </a:xfrm>
            <a:prstGeom prst="irregularSeal2">
              <a:avLst/>
            </a:prstGeom>
            <a:solidFill>
              <a:srgbClr val="FF8000"/>
            </a:solidFill>
            <a:ln w="9525">
              <a:solidFill>
                <a:srgbClr val="FF8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370" name="TextBox 27"/>
            <p:cNvSpPr txBox="1">
              <a:spLocks noChangeArrowheads="1"/>
            </p:cNvSpPr>
            <p:nvPr/>
          </p:nvSpPr>
          <p:spPr bwMode="auto">
            <a:xfrm>
              <a:off x="5943599" y="2946400"/>
              <a:ext cx="1074327" cy="276999"/>
            </a:xfrm>
            <a:prstGeom prst="rect">
              <a:avLst/>
            </a:prstGeom>
            <a:noFill/>
            <a:ln w="9525">
              <a:noFill/>
              <a:miter lim="800000"/>
              <a:headEnd/>
              <a:tailEnd/>
            </a:ln>
          </p:spPr>
          <p:txBody>
            <a:bodyPr>
              <a:spAutoFit/>
            </a:bodyPr>
            <a:lstStyle/>
            <a:p>
              <a:r>
                <a:rPr lang="en-US" sz="1200" b="1"/>
                <a:t>Click here</a:t>
              </a:r>
            </a:p>
          </p:txBody>
        </p:sp>
      </p:grpSp>
      <p:sp>
        <p:nvSpPr>
          <p:cNvPr id="15368" name="Subtitle 4"/>
          <p:cNvSpPr txBox="1">
            <a:spLocks/>
          </p:cNvSpPr>
          <p:nvPr/>
        </p:nvSpPr>
        <p:spPr bwMode="auto">
          <a:xfrm>
            <a:off x="76200" y="152400"/>
            <a:ext cx="3978275" cy="533400"/>
          </a:xfrm>
          <a:prstGeom prst="rect">
            <a:avLst/>
          </a:prstGeom>
          <a:noFill/>
          <a:ln w="9525">
            <a:noFill/>
            <a:miter lim="800000"/>
            <a:headEnd/>
            <a:tailEnd/>
          </a:ln>
        </p:spPr>
        <p:txBody>
          <a:bodyPr/>
          <a:lstStyle/>
          <a:p>
            <a:pPr defTabSz="457200">
              <a:spcBef>
                <a:spcPct val="20000"/>
              </a:spcBef>
              <a:buFont typeface="Arial" pitchFamily="34" charset="0"/>
              <a:buNone/>
            </a:pPr>
            <a:r>
              <a:rPr lang="en-US" sz="2000">
                <a:solidFill>
                  <a:srgbClr val="0062A4"/>
                </a:solidFill>
                <a:latin typeface="Calibri" pitchFamily="34" charset="0"/>
              </a:rPr>
              <a:t>Answering Alphanumeric</a:t>
            </a:r>
            <a:endParaRPr lang="en-US" sz="2000" i="1">
              <a:solidFill>
                <a:srgbClr val="0062A4"/>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nodeType="afterGroup">
                            <p:stCondLst>
                              <p:cond delay="500"/>
                            </p:stCondLst>
                            <p:childTnLst>
                              <p:par>
                                <p:cTn id="15" presetID="1" presetClass="entr" presetSubtype="0" fill="hold" nodeType="afterEffect">
                                  <p:stCondLst>
                                    <p:cond delay="100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iclicker2-logo.png"/>
          <p:cNvPicPr>
            <a:picLocks noChangeAspect="1"/>
          </p:cNvPicPr>
          <p:nvPr/>
        </p:nvPicPr>
        <p:blipFill>
          <a:blip r:embed="rId3" cstate="print"/>
          <a:srcRect/>
          <a:stretch>
            <a:fillRect/>
          </a:stretch>
        </p:blipFill>
        <p:spPr bwMode="auto">
          <a:xfrm>
            <a:off x="7162800" y="152400"/>
            <a:ext cx="1828800" cy="388938"/>
          </a:xfrm>
          <a:prstGeom prst="rect">
            <a:avLst/>
          </a:prstGeom>
          <a:noFill/>
          <a:ln w="9525">
            <a:noFill/>
            <a:miter lim="800000"/>
            <a:headEnd/>
            <a:tailEnd/>
          </a:ln>
        </p:spPr>
      </p:pic>
      <p:grpSp>
        <p:nvGrpSpPr>
          <p:cNvPr id="16387" name="Group 54"/>
          <p:cNvGrpSpPr>
            <a:grpSpLocks/>
          </p:cNvGrpSpPr>
          <p:nvPr/>
        </p:nvGrpSpPr>
        <p:grpSpPr bwMode="auto">
          <a:xfrm>
            <a:off x="5222875" y="762000"/>
            <a:ext cx="130175" cy="271463"/>
            <a:chOff x="5223586" y="762788"/>
            <a:chExt cx="129768" cy="270522"/>
          </a:xfrm>
        </p:grpSpPr>
        <p:sp>
          <p:nvSpPr>
            <p:cNvPr id="6" name="Rectangle 225"/>
            <p:cNvSpPr>
              <a:spLocks noChangeAspect="1" noChangeArrowheads="1"/>
            </p:cNvSpPr>
            <p:nvPr/>
          </p:nvSpPr>
          <p:spPr bwMode="auto">
            <a:xfrm rot="16200000">
              <a:off x="5173775" y="853730"/>
              <a:ext cx="229390" cy="129768"/>
            </a:xfrm>
            <a:prstGeom prst="rect">
              <a:avLst/>
            </a:prstGeom>
            <a:noFill/>
            <a:ln w="28575">
              <a:solidFill>
                <a:srgbClr val="000000">
                  <a:lumMod val="75000"/>
                  <a:lumOff val="25000"/>
                </a:srgbClr>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 name="Rectangle 232"/>
            <p:cNvSpPr>
              <a:spLocks noChangeAspect="1" noChangeArrowheads="1"/>
            </p:cNvSpPr>
            <p:nvPr/>
          </p:nvSpPr>
          <p:spPr bwMode="auto">
            <a:xfrm rot="16200000">
              <a:off x="5271068" y="810236"/>
              <a:ext cx="34804"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a typeface="+mn-ea"/>
              </a:endParaRPr>
            </a:p>
          </p:txBody>
        </p:sp>
        <p:sp>
          <p:nvSpPr>
            <p:cNvPr id="8" name="Rectangle 232"/>
            <p:cNvSpPr>
              <a:spLocks noChangeAspect="1" noChangeArrowheads="1"/>
            </p:cNvSpPr>
            <p:nvPr/>
          </p:nvSpPr>
          <p:spPr bwMode="auto">
            <a:xfrm rot="16200000">
              <a:off x="5270277" y="858487"/>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 name="Rectangle 232"/>
            <p:cNvSpPr>
              <a:spLocks noChangeAspect="1" noChangeArrowheads="1"/>
            </p:cNvSpPr>
            <p:nvPr/>
          </p:nvSpPr>
          <p:spPr bwMode="auto">
            <a:xfrm rot="16200000">
              <a:off x="5270278" y="907528"/>
              <a:ext cx="36385"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 name="Rectangle 232"/>
            <p:cNvSpPr>
              <a:spLocks noChangeAspect="1" noChangeArrowheads="1"/>
            </p:cNvSpPr>
            <p:nvPr/>
          </p:nvSpPr>
          <p:spPr bwMode="auto">
            <a:xfrm rot="16200000">
              <a:off x="5270277" y="956570"/>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 name="Rectangle 232"/>
            <p:cNvSpPr>
              <a:spLocks noChangeAspect="1" noChangeArrowheads="1"/>
            </p:cNvSpPr>
            <p:nvPr/>
          </p:nvSpPr>
          <p:spPr bwMode="auto">
            <a:xfrm rot="16200000">
              <a:off x="5268695" y="744583"/>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a typeface="+mn-ea"/>
              </a:endParaRPr>
            </a:p>
          </p:txBody>
        </p:sp>
      </p:grpSp>
      <p:sp>
        <p:nvSpPr>
          <p:cNvPr id="12" name="Text Box 241"/>
          <p:cNvSpPr txBox="1">
            <a:spLocks noChangeArrowheads="1"/>
          </p:cNvSpPr>
          <p:nvPr/>
        </p:nvSpPr>
        <p:spPr bwMode="auto">
          <a:xfrm>
            <a:off x="4978400" y="1033463"/>
            <a:ext cx="482600" cy="292100"/>
          </a:xfrm>
          <a:prstGeom prst="rect">
            <a:avLst/>
          </a:prstGeom>
          <a:noFill/>
          <a:ln w="9525">
            <a:noFill/>
            <a:miter lim="800000"/>
            <a:headEnd/>
            <a:tailEnd/>
          </a:ln>
        </p:spPr>
        <p:txBody>
          <a:bodyPr>
            <a:spAutoFit/>
          </a:bodyPr>
          <a:lstStyle/>
          <a:p>
            <a:pPr algn="r" fontAlgn="auto">
              <a:spcBef>
                <a:spcPts val="0"/>
              </a:spcBef>
              <a:spcAft>
                <a:spcPts val="0"/>
              </a:spcAft>
              <a:defRPr/>
            </a:pPr>
            <a:r>
              <a:rPr lang="en-US" sz="1300" b="1" kern="0" dirty="0">
                <a:solidFill>
                  <a:srgbClr val="808080">
                    <a:lumMod val="50000"/>
                  </a:srgbClr>
                </a:solidFill>
                <a:latin typeface="Arial" charset="0"/>
                <a:ea typeface="+mn-ea"/>
              </a:rPr>
              <a:t>abc</a:t>
            </a:r>
          </a:p>
        </p:txBody>
      </p:sp>
      <p:grpSp>
        <p:nvGrpSpPr>
          <p:cNvPr id="3" name="Group 10"/>
          <p:cNvGrpSpPr>
            <a:grpSpLocks/>
          </p:cNvGrpSpPr>
          <p:nvPr/>
        </p:nvGrpSpPr>
        <p:grpSpPr bwMode="auto">
          <a:xfrm>
            <a:off x="4233117" y="1499130"/>
            <a:ext cx="168430" cy="274825"/>
            <a:chOff x="4930" y="2643"/>
            <a:chExt cx="290" cy="508"/>
          </a:xfrm>
          <a:solidFill>
            <a:srgbClr val="808080">
              <a:lumMod val="50000"/>
            </a:srgbClr>
          </a:solidFill>
        </p:grpSpPr>
        <p:sp>
          <p:nvSpPr>
            <p:cNvPr id="14" name="Freeform 11"/>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5" name="Freeform 15"/>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6" name="Freeform 18"/>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7" name="Freeform 19"/>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8" name="Freeform 20"/>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9" name="Freeform 21"/>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4" name="Group 27"/>
          <p:cNvGrpSpPr>
            <a:grpSpLocks/>
          </p:cNvGrpSpPr>
          <p:nvPr/>
        </p:nvGrpSpPr>
        <p:grpSpPr bwMode="auto">
          <a:xfrm>
            <a:off x="4433460" y="1486147"/>
            <a:ext cx="155033" cy="287809"/>
            <a:chOff x="4930" y="2619"/>
            <a:chExt cx="266" cy="532"/>
          </a:xfrm>
          <a:solidFill>
            <a:srgbClr val="808080">
              <a:lumMod val="50000"/>
            </a:srgbClr>
          </a:solidFill>
        </p:grpSpPr>
        <p:sp>
          <p:nvSpPr>
            <p:cNvPr id="21" name="Freeform 28"/>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2" name="Freeform 29"/>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3" name="Freeform 31"/>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4" name="Freeform 35"/>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5" name="Freeform 37"/>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6" name="Freeform 38"/>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5" name="Group 44"/>
          <p:cNvGrpSpPr>
            <a:grpSpLocks/>
          </p:cNvGrpSpPr>
          <p:nvPr/>
        </p:nvGrpSpPr>
        <p:grpSpPr bwMode="auto">
          <a:xfrm>
            <a:off x="4634395" y="1486147"/>
            <a:ext cx="168430" cy="287809"/>
            <a:chOff x="4930" y="2619"/>
            <a:chExt cx="290" cy="532"/>
          </a:xfrm>
          <a:solidFill>
            <a:srgbClr val="808080">
              <a:lumMod val="50000"/>
            </a:srgbClr>
          </a:solidFill>
        </p:grpSpPr>
        <p:sp>
          <p:nvSpPr>
            <p:cNvPr id="28" name="Freeform 45"/>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9" name="Freeform 46"/>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0" name="Freeform 48"/>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1" name="Freeform 49"/>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2" name="Freeform 52"/>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3" name="Freeform 53"/>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4" name="Freeform 54"/>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5" name="Freeform 55"/>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13" name="Group 61"/>
          <p:cNvGrpSpPr>
            <a:grpSpLocks/>
          </p:cNvGrpSpPr>
          <p:nvPr/>
        </p:nvGrpSpPr>
        <p:grpSpPr bwMode="auto">
          <a:xfrm>
            <a:off x="4908490" y="1486147"/>
            <a:ext cx="94669" cy="287809"/>
            <a:chOff x="5057" y="2619"/>
            <a:chExt cx="163" cy="532"/>
          </a:xfrm>
          <a:solidFill>
            <a:srgbClr val="808080">
              <a:lumMod val="50000"/>
            </a:srgbClr>
          </a:solidFill>
        </p:grpSpPr>
        <p:sp>
          <p:nvSpPr>
            <p:cNvPr id="37" name="Freeform 64"/>
            <p:cNvSpPr>
              <a:spLocks/>
            </p:cNvSpPr>
            <p:nvPr/>
          </p:nvSpPr>
          <p:spPr bwMode="auto">
            <a:xfrm>
              <a:off x="5057" y="2665"/>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8" name="Freeform 65"/>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9" name="Freeform 68"/>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0" name="Freeform 70"/>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1" name="Freeform 72"/>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20" name="Group 78"/>
          <p:cNvGrpSpPr>
            <a:grpSpLocks/>
          </p:cNvGrpSpPr>
          <p:nvPr/>
        </p:nvGrpSpPr>
        <p:grpSpPr bwMode="auto">
          <a:xfrm>
            <a:off x="5035673" y="1486147"/>
            <a:ext cx="154491" cy="287809"/>
            <a:chOff x="4930" y="2619"/>
            <a:chExt cx="266" cy="532"/>
          </a:xfrm>
          <a:solidFill>
            <a:srgbClr val="808080">
              <a:lumMod val="50000"/>
            </a:srgbClr>
          </a:solidFill>
        </p:grpSpPr>
        <p:sp>
          <p:nvSpPr>
            <p:cNvPr id="43" name="Freeform 79"/>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4" name="Freeform 80"/>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5" name="Freeform 82"/>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6" name="Freeform 84"/>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7" name="Freeform 85"/>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8" name="Freeform 86"/>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9" name="Freeform 88"/>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0" name="Freeform 89"/>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27" name="Group 115"/>
          <p:cNvGrpSpPr>
            <a:grpSpLocks/>
          </p:cNvGrpSpPr>
          <p:nvPr/>
        </p:nvGrpSpPr>
        <p:grpSpPr bwMode="auto">
          <a:xfrm>
            <a:off x="3833022" y="1486738"/>
            <a:ext cx="168430" cy="287809"/>
            <a:chOff x="4930" y="2619"/>
            <a:chExt cx="290" cy="532"/>
          </a:xfrm>
          <a:solidFill>
            <a:srgbClr val="808080">
              <a:lumMod val="50000"/>
            </a:srgbClr>
          </a:solidFill>
        </p:grpSpPr>
        <p:sp>
          <p:nvSpPr>
            <p:cNvPr id="52" name="Freeform 116"/>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3" name="Freeform 117"/>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4" name="Freeform 119"/>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5" name="Freeform 122"/>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6" name="Freeform 123"/>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7" name="Freeform 124"/>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8" name="Freeform 125"/>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9" name="Freeform 126"/>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36" name="Group 132"/>
          <p:cNvGrpSpPr>
            <a:grpSpLocks/>
          </p:cNvGrpSpPr>
          <p:nvPr/>
        </p:nvGrpSpPr>
        <p:grpSpPr bwMode="auto">
          <a:xfrm>
            <a:off x="4033957" y="1499721"/>
            <a:ext cx="154491" cy="274825"/>
            <a:chOff x="4930" y="2643"/>
            <a:chExt cx="266" cy="508"/>
          </a:xfrm>
          <a:solidFill>
            <a:srgbClr val="808080">
              <a:lumMod val="50000"/>
            </a:srgbClr>
          </a:solidFill>
        </p:grpSpPr>
        <p:sp>
          <p:nvSpPr>
            <p:cNvPr id="61" name="Freeform 133"/>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2" name="Freeform 140"/>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3" name="Freeform 142"/>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4" name="Freeform 143"/>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42" name="Group 64"/>
          <p:cNvGrpSpPr>
            <a:grpSpLocks/>
          </p:cNvGrpSpPr>
          <p:nvPr/>
        </p:nvGrpSpPr>
        <p:grpSpPr bwMode="auto">
          <a:xfrm>
            <a:off x="4089400" y="1458913"/>
            <a:ext cx="53975" cy="334962"/>
            <a:chOff x="4089624" y="1459329"/>
            <a:chExt cx="53779" cy="335086"/>
          </a:xfrm>
        </p:grpSpPr>
        <p:sp>
          <p:nvSpPr>
            <p:cNvPr id="66" name="AutoShape 150"/>
            <p:cNvSpPr>
              <a:spLocks noChangeArrowheads="1"/>
            </p:cNvSpPr>
            <p:nvPr/>
          </p:nvSpPr>
          <p:spPr bwMode="auto">
            <a:xfrm>
              <a:off x="4089624" y="1773770"/>
              <a:ext cx="53779" cy="20645"/>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7" name="AutoShape 158"/>
            <p:cNvSpPr>
              <a:spLocks noChangeArrowheads="1"/>
            </p:cNvSpPr>
            <p:nvPr/>
          </p:nvSpPr>
          <p:spPr bwMode="auto">
            <a:xfrm flipV="1">
              <a:off x="4089624" y="1459329"/>
              <a:ext cx="53779" cy="20645"/>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51" name="Group 67"/>
          <p:cNvGrpSpPr>
            <a:grpSpLocks/>
          </p:cNvGrpSpPr>
          <p:nvPr/>
        </p:nvGrpSpPr>
        <p:grpSpPr bwMode="auto">
          <a:xfrm>
            <a:off x="4289425" y="1458913"/>
            <a:ext cx="53975" cy="334962"/>
            <a:chOff x="4289968" y="1459329"/>
            <a:chExt cx="53778" cy="335086"/>
          </a:xfrm>
        </p:grpSpPr>
        <p:sp>
          <p:nvSpPr>
            <p:cNvPr id="69" name="AutoShape 151"/>
            <p:cNvSpPr>
              <a:spLocks noChangeArrowheads="1"/>
            </p:cNvSpPr>
            <p:nvPr/>
          </p:nvSpPr>
          <p:spPr bwMode="auto">
            <a:xfrm>
              <a:off x="4289968" y="1773770"/>
              <a:ext cx="53778" cy="20645"/>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0" name="AutoShape 159"/>
            <p:cNvSpPr>
              <a:spLocks noChangeArrowheads="1"/>
            </p:cNvSpPr>
            <p:nvPr/>
          </p:nvSpPr>
          <p:spPr bwMode="auto">
            <a:xfrm flipV="1">
              <a:off x="4289968" y="1459329"/>
              <a:ext cx="53778" cy="20645"/>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60" name="Group 70"/>
          <p:cNvGrpSpPr>
            <a:grpSpLocks/>
          </p:cNvGrpSpPr>
          <p:nvPr/>
        </p:nvGrpSpPr>
        <p:grpSpPr bwMode="auto">
          <a:xfrm>
            <a:off x="4491038" y="1460500"/>
            <a:ext cx="53975" cy="334963"/>
            <a:chOff x="4490902" y="1459919"/>
            <a:chExt cx="53779" cy="335088"/>
          </a:xfrm>
        </p:grpSpPr>
        <p:sp>
          <p:nvSpPr>
            <p:cNvPr id="72" name="AutoShape 152"/>
            <p:cNvSpPr>
              <a:spLocks noChangeArrowheads="1"/>
            </p:cNvSpPr>
            <p:nvPr/>
          </p:nvSpPr>
          <p:spPr bwMode="auto">
            <a:xfrm>
              <a:off x="4490902" y="1774361"/>
              <a:ext cx="53779" cy="20646"/>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3" name="AutoShape 160"/>
            <p:cNvSpPr>
              <a:spLocks noChangeArrowheads="1"/>
            </p:cNvSpPr>
            <p:nvPr/>
          </p:nvSpPr>
          <p:spPr bwMode="auto">
            <a:xfrm flipV="1">
              <a:off x="4490902" y="1459919"/>
              <a:ext cx="53779" cy="20646"/>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65" name="Group 73"/>
          <p:cNvGrpSpPr>
            <a:grpSpLocks/>
          </p:cNvGrpSpPr>
          <p:nvPr/>
        </p:nvGrpSpPr>
        <p:grpSpPr bwMode="auto">
          <a:xfrm>
            <a:off x="4691063" y="1458913"/>
            <a:ext cx="53975" cy="334962"/>
            <a:chOff x="4690654" y="1459329"/>
            <a:chExt cx="53779" cy="335086"/>
          </a:xfrm>
        </p:grpSpPr>
        <p:sp>
          <p:nvSpPr>
            <p:cNvPr id="75" name="AutoShape 153"/>
            <p:cNvSpPr>
              <a:spLocks noChangeArrowheads="1"/>
            </p:cNvSpPr>
            <p:nvPr/>
          </p:nvSpPr>
          <p:spPr bwMode="auto">
            <a:xfrm>
              <a:off x="4690654" y="1773770"/>
              <a:ext cx="53779" cy="20645"/>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6" name="AutoShape 161"/>
            <p:cNvSpPr>
              <a:spLocks noChangeArrowheads="1"/>
            </p:cNvSpPr>
            <p:nvPr/>
          </p:nvSpPr>
          <p:spPr bwMode="auto">
            <a:xfrm flipV="1">
              <a:off x="4690654" y="1459329"/>
              <a:ext cx="53779" cy="20645"/>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68" name="Group 76"/>
          <p:cNvGrpSpPr>
            <a:grpSpLocks/>
          </p:cNvGrpSpPr>
          <p:nvPr/>
        </p:nvGrpSpPr>
        <p:grpSpPr bwMode="auto">
          <a:xfrm>
            <a:off x="4891088" y="1460500"/>
            <a:ext cx="53975" cy="334963"/>
            <a:chOff x="4891588" y="1459919"/>
            <a:chExt cx="53779" cy="335088"/>
          </a:xfrm>
        </p:grpSpPr>
        <p:sp>
          <p:nvSpPr>
            <p:cNvPr id="78" name="AutoShape 154"/>
            <p:cNvSpPr>
              <a:spLocks noChangeArrowheads="1"/>
            </p:cNvSpPr>
            <p:nvPr/>
          </p:nvSpPr>
          <p:spPr bwMode="auto">
            <a:xfrm>
              <a:off x="4891588" y="1774361"/>
              <a:ext cx="53779" cy="20646"/>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9" name="AutoShape 162"/>
            <p:cNvSpPr>
              <a:spLocks noChangeArrowheads="1"/>
            </p:cNvSpPr>
            <p:nvPr/>
          </p:nvSpPr>
          <p:spPr bwMode="auto">
            <a:xfrm flipV="1">
              <a:off x="4891588" y="1459919"/>
              <a:ext cx="53779" cy="20646"/>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71" name="Group 79"/>
          <p:cNvGrpSpPr>
            <a:grpSpLocks/>
          </p:cNvGrpSpPr>
          <p:nvPr/>
        </p:nvGrpSpPr>
        <p:grpSpPr bwMode="auto">
          <a:xfrm>
            <a:off x="5092700" y="1460500"/>
            <a:ext cx="52388" cy="334963"/>
            <a:chOff x="5091932" y="1459919"/>
            <a:chExt cx="53779" cy="335088"/>
          </a:xfrm>
        </p:grpSpPr>
        <p:sp>
          <p:nvSpPr>
            <p:cNvPr id="81" name="AutoShape 155"/>
            <p:cNvSpPr>
              <a:spLocks noChangeArrowheads="1"/>
            </p:cNvSpPr>
            <p:nvPr/>
          </p:nvSpPr>
          <p:spPr bwMode="auto">
            <a:xfrm>
              <a:off x="5091932" y="1774361"/>
              <a:ext cx="53779" cy="20646"/>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2" name="AutoShape 163"/>
            <p:cNvSpPr>
              <a:spLocks noChangeArrowheads="1"/>
            </p:cNvSpPr>
            <p:nvPr/>
          </p:nvSpPr>
          <p:spPr bwMode="auto">
            <a:xfrm flipV="1">
              <a:off x="5091932" y="1459919"/>
              <a:ext cx="53779" cy="20646"/>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74" name="Group 99"/>
          <p:cNvGrpSpPr>
            <a:grpSpLocks/>
          </p:cNvGrpSpPr>
          <p:nvPr/>
        </p:nvGrpSpPr>
        <p:grpSpPr bwMode="auto">
          <a:xfrm>
            <a:off x="3889375" y="1460500"/>
            <a:ext cx="52388" cy="334963"/>
            <a:chOff x="3888690" y="1460511"/>
            <a:chExt cx="53779" cy="335086"/>
          </a:xfrm>
        </p:grpSpPr>
        <p:sp>
          <p:nvSpPr>
            <p:cNvPr id="84" name="AutoShape 149"/>
            <p:cNvSpPr>
              <a:spLocks noChangeArrowheads="1"/>
            </p:cNvSpPr>
            <p:nvPr/>
          </p:nvSpPr>
          <p:spPr bwMode="auto">
            <a:xfrm>
              <a:off x="3888690" y="1774951"/>
              <a:ext cx="53779" cy="20646"/>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5" name="AutoShape 157"/>
            <p:cNvSpPr>
              <a:spLocks noChangeArrowheads="1"/>
            </p:cNvSpPr>
            <p:nvPr/>
          </p:nvSpPr>
          <p:spPr bwMode="auto">
            <a:xfrm flipV="1">
              <a:off x="3888690" y="1460511"/>
              <a:ext cx="53779" cy="20646"/>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grpSp>
      <p:sp>
        <p:nvSpPr>
          <p:cNvPr id="86" name="Text Box 241"/>
          <p:cNvSpPr txBox="1">
            <a:spLocks noChangeArrowheads="1"/>
          </p:cNvSpPr>
          <p:nvPr/>
        </p:nvSpPr>
        <p:spPr bwMode="auto">
          <a:xfrm>
            <a:off x="4986338" y="1187450"/>
            <a:ext cx="477837" cy="292100"/>
          </a:xfrm>
          <a:prstGeom prst="rect">
            <a:avLst/>
          </a:prstGeom>
          <a:noFill/>
          <a:ln w="9525">
            <a:noFill/>
            <a:miter lim="800000"/>
            <a:headEnd/>
            <a:tailEnd/>
          </a:ln>
        </p:spPr>
        <p:txBody>
          <a:bodyPr>
            <a:spAutoFit/>
          </a:bodyPr>
          <a:lstStyle/>
          <a:p>
            <a:pPr algn="r" fontAlgn="auto">
              <a:spcBef>
                <a:spcPts val="0"/>
              </a:spcBef>
              <a:spcAft>
                <a:spcPts val="0"/>
              </a:spcAft>
              <a:defRPr/>
            </a:pPr>
            <a:r>
              <a:rPr lang="en-US" sz="1300" b="1" kern="0" dirty="0">
                <a:solidFill>
                  <a:srgbClr val="808080">
                    <a:lumMod val="50000"/>
                  </a:srgbClr>
                </a:solidFill>
                <a:latin typeface="Arial" charset="0"/>
                <a:ea typeface="+mn-ea"/>
              </a:rPr>
              <a:t>123</a:t>
            </a:r>
          </a:p>
        </p:txBody>
      </p:sp>
      <p:grpSp>
        <p:nvGrpSpPr>
          <p:cNvPr id="77" name="Group 86"/>
          <p:cNvGrpSpPr>
            <a:grpSpLocks/>
          </p:cNvGrpSpPr>
          <p:nvPr/>
        </p:nvGrpSpPr>
        <p:grpSpPr bwMode="auto">
          <a:xfrm>
            <a:off x="5051425" y="2116138"/>
            <a:ext cx="1098550" cy="927100"/>
            <a:chOff x="5918200" y="2641600"/>
            <a:chExt cx="1099726" cy="927100"/>
          </a:xfrm>
        </p:grpSpPr>
        <p:sp>
          <p:nvSpPr>
            <p:cNvPr id="88" name="Explosion 2 87"/>
            <p:cNvSpPr>
              <a:spLocks noChangeArrowheads="1"/>
            </p:cNvSpPr>
            <p:nvPr/>
          </p:nvSpPr>
          <p:spPr bwMode="auto">
            <a:xfrm rot="1861974">
              <a:off x="5918200" y="2641600"/>
              <a:ext cx="926504" cy="927100"/>
            </a:xfrm>
            <a:prstGeom prst="irregularSeal2">
              <a:avLst/>
            </a:prstGeom>
            <a:solidFill>
              <a:srgbClr val="FF8000"/>
            </a:solidFill>
            <a:ln w="9525">
              <a:solidFill>
                <a:srgbClr val="FF8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413" name="TextBox 88"/>
            <p:cNvSpPr txBox="1">
              <a:spLocks noChangeArrowheads="1"/>
            </p:cNvSpPr>
            <p:nvPr/>
          </p:nvSpPr>
          <p:spPr bwMode="auto">
            <a:xfrm>
              <a:off x="5943599" y="2946400"/>
              <a:ext cx="1074327" cy="276999"/>
            </a:xfrm>
            <a:prstGeom prst="rect">
              <a:avLst/>
            </a:prstGeom>
            <a:noFill/>
            <a:ln w="9525">
              <a:noFill/>
              <a:miter lim="800000"/>
              <a:headEnd/>
              <a:tailEnd/>
            </a:ln>
          </p:spPr>
          <p:txBody>
            <a:bodyPr>
              <a:spAutoFit/>
            </a:bodyPr>
            <a:lstStyle/>
            <a:p>
              <a:r>
                <a:rPr lang="en-US" sz="1200" b="1"/>
                <a:t>Click here</a:t>
              </a:r>
            </a:p>
          </p:txBody>
        </p:sp>
      </p:grpSp>
      <p:grpSp>
        <p:nvGrpSpPr>
          <p:cNvPr id="80" name="Group 89"/>
          <p:cNvGrpSpPr>
            <a:grpSpLocks/>
          </p:cNvGrpSpPr>
          <p:nvPr/>
        </p:nvGrpSpPr>
        <p:grpSpPr bwMode="auto">
          <a:xfrm>
            <a:off x="4181475" y="1479550"/>
            <a:ext cx="1100138" cy="927100"/>
            <a:chOff x="5918200" y="2641600"/>
            <a:chExt cx="1099726" cy="927100"/>
          </a:xfrm>
        </p:grpSpPr>
        <p:sp>
          <p:nvSpPr>
            <p:cNvPr id="91" name="Explosion 2 90"/>
            <p:cNvSpPr>
              <a:spLocks noChangeArrowheads="1"/>
            </p:cNvSpPr>
            <p:nvPr/>
          </p:nvSpPr>
          <p:spPr bwMode="auto">
            <a:xfrm rot="1861974">
              <a:off x="5918200" y="2641600"/>
              <a:ext cx="926753" cy="927100"/>
            </a:xfrm>
            <a:prstGeom prst="irregularSeal2">
              <a:avLst/>
            </a:prstGeom>
            <a:solidFill>
              <a:srgbClr val="FF8000"/>
            </a:solidFill>
            <a:ln w="9525">
              <a:solidFill>
                <a:srgbClr val="FF8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411" name="TextBox 91"/>
            <p:cNvSpPr txBox="1">
              <a:spLocks noChangeArrowheads="1"/>
            </p:cNvSpPr>
            <p:nvPr/>
          </p:nvSpPr>
          <p:spPr bwMode="auto">
            <a:xfrm>
              <a:off x="5943599" y="2946400"/>
              <a:ext cx="1074327" cy="276999"/>
            </a:xfrm>
            <a:prstGeom prst="rect">
              <a:avLst/>
            </a:prstGeom>
            <a:noFill/>
            <a:ln w="9525">
              <a:noFill/>
              <a:miter lim="800000"/>
              <a:headEnd/>
              <a:tailEnd/>
            </a:ln>
          </p:spPr>
          <p:txBody>
            <a:bodyPr>
              <a:spAutoFit/>
            </a:bodyPr>
            <a:lstStyle/>
            <a:p>
              <a:r>
                <a:rPr lang="en-US" sz="1200" b="1"/>
                <a:t>Click here</a:t>
              </a:r>
            </a:p>
          </p:txBody>
        </p:sp>
      </p:grpSp>
      <p:grpSp>
        <p:nvGrpSpPr>
          <p:cNvPr id="83" name="Group 92"/>
          <p:cNvGrpSpPr>
            <a:grpSpLocks/>
          </p:cNvGrpSpPr>
          <p:nvPr/>
        </p:nvGrpSpPr>
        <p:grpSpPr bwMode="auto">
          <a:xfrm>
            <a:off x="5324475" y="1479550"/>
            <a:ext cx="1100138" cy="927100"/>
            <a:chOff x="5918200" y="2641600"/>
            <a:chExt cx="1099726" cy="927100"/>
          </a:xfrm>
        </p:grpSpPr>
        <p:sp>
          <p:nvSpPr>
            <p:cNvPr id="94" name="Explosion 2 93"/>
            <p:cNvSpPr>
              <a:spLocks noChangeArrowheads="1"/>
            </p:cNvSpPr>
            <p:nvPr/>
          </p:nvSpPr>
          <p:spPr bwMode="auto">
            <a:xfrm rot="1861974">
              <a:off x="5918200" y="2641600"/>
              <a:ext cx="926753" cy="927100"/>
            </a:xfrm>
            <a:prstGeom prst="irregularSeal2">
              <a:avLst/>
            </a:prstGeom>
            <a:solidFill>
              <a:srgbClr val="FF8000"/>
            </a:solidFill>
            <a:ln w="9525">
              <a:solidFill>
                <a:srgbClr val="FF8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409" name="TextBox 94"/>
            <p:cNvSpPr txBox="1">
              <a:spLocks noChangeArrowheads="1"/>
            </p:cNvSpPr>
            <p:nvPr/>
          </p:nvSpPr>
          <p:spPr bwMode="auto">
            <a:xfrm>
              <a:off x="5943599" y="2946400"/>
              <a:ext cx="1074327" cy="276999"/>
            </a:xfrm>
            <a:prstGeom prst="rect">
              <a:avLst/>
            </a:prstGeom>
            <a:noFill/>
            <a:ln w="9525">
              <a:noFill/>
              <a:miter lim="800000"/>
              <a:headEnd/>
              <a:tailEnd/>
            </a:ln>
          </p:spPr>
          <p:txBody>
            <a:bodyPr>
              <a:spAutoFit/>
            </a:bodyPr>
            <a:lstStyle/>
            <a:p>
              <a:r>
                <a:rPr lang="en-US" sz="1200" b="1"/>
                <a:t>Click here</a:t>
              </a:r>
            </a:p>
          </p:txBody>
        </p:sp>
      </p:grpSp>
      <p:sp>
        <p:nvSpPr>
          <p:cNvPr id="16407" name="Subtitle 4"/>
          <p:cNvSpPr txBox="1">
            <a:spLocks/>
          </p:cNvSpPr>
          <p:nvPr/>
        </p:nvSpPr>
        <p:spPr bwMode="auto">
          <a:xfrm>
            <a:off x="76200" y="152400"/>
            <a:ext cx="3978275" cy="533400"/>
          </a:xfrm>
          <a:prstGeom prst="rect">
            <a:avLst/>
          </a:prstGeom>
          <a:noFill/>
          <a:ln w="9525">
            <a:noFill/>
            <a:miter lim="800000"/>
            <a:headEnd/>
            <a:tailEnd/>
          </a:ln>
        </p:spPr>
        <p:txBody>
          <a:bodyPr/>
          <a:lstStyle/>
          <a:p>
            <a:pPr defTabSz="457200">
              <a:spcBef>
                <a:spcPct val="20000"/>
              </a:spcBef>
              <a:buFont typeface="Arial" pitchFamily="34" charset="0"/>
              <a:buNone/>
            </a:pPr>
            <a:r>
              <a:rPr lang="en-US" sz="2000">
                <a:solidFill>
                  <a:srgbClr val="0062A4"/>
                </a:solidFill>
                <a:latin typeface="Calibri" pitchFamily="34" charset="0"/>
              </a:rPr>
              <a:t>Answering Alphanumeric</a:t>
            </a:r>
            <a:endParaRPr lang="en-US" sz="2000" i="1">
              <a:solidFill>
                <a:srgbClr val="0062A4"/>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7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xit" presetSubtype="0" fill="hold" nodeType="clickEffect">
                                  <p:stCondLst>
                                    <p:cond delay="0"/>
                                  </p:stCondLst>
                                  <p:childTnLst>
                                    <p:set>
                                      <p:cBhvr>
                                        <p:cTn id="13" dur="1" fill="hold">
                                          <p:stCondLst>
                                            <p:cond delay="0"/>
                                          </p:stCondLst>
                                        </p:cTn>
                                        <p:tgtEl>
                                          <p:spTgt spid="74"/>
                                        </p:tgtEl>
                                        <p:attrNameLst>
                                          <p:attrName>style.visibility</p:attrName>
                                        </p:attrNameLst>
                                      </p:cBhvr>
                                      <p:to>
                                        <p:strVal val="hidden"/>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par>
                          <p:cTn id="17" fill="hold" nodeType="afterGroup">
                            <p:stCondLst>
                              <p:cond delay="0"/>
                            </p:stCondLst>
                            <p:childTnLst>
                              <p:par>
                                <p:cTn id="18" presetID="1" presetClass="exit" presetSubtype="0" fill="hold" nodeType="afterEffect">
                                  <p:stCondLst>
                                    <p:cond delay="500"/>
                                  </p:stCondLst>
                                  <p:childTnLst>
                                    <p:set>
                                      <p:cBhvr>
                                        <p:cTn id="19" dur="1" fill="hold">
                                          <p:stCondLst>
                                            <p:cond delay="0"/>
                                          </p:stCondLst>
                                        </p:cTn>
                                        <p:tgtEl>
                                          <p:spTgt spid="77"/>
                                        </p:tgtEl>
                                        <p:attrNameLst>
                                          <p:attrName>style.visibility</p:attrName>
                                        </p:attrNameLst>
                                      </p:cBhvr>
                                      <p:to>
                                        <p:strVal val="hidden"/>
                                      </p:to>
                                    </p:set>
                                  </p:childTnLst>
                                </p:cTn>
                              </p:par>
                            </p:childTnLst>
                          </p:cTn>
                        </p:par>
                        <p:par>
                          <p:cTn id="20" fill="hold" nodeType="afterGroup">
                            <p:stCondLst>
                              <p:cond delay="500"/>
                            </p:stCondLst>
                            <p:childTnLst>
                              <p:par>
                                <p:cTn id="21" presetID="1" presetClass="entr" presetSubtype="0" fill="hold" nodeType="afterEffect">
                                  <p:stCondLst>
                                    <p:cond delay="500"/>
                                  </p:stCondLst>
                                  <p:childTnLst>
                                    <p:set>
                                      <p:cBhvr>
                                        <p:cTn id="22" dur="1" fill="hold">
                                          <p:stCondLst>
                                            <p:cond delay="0"/>
                                          </p:stCondLst>
                                        </p:cTn>
                                        <p:tgtEl>
                                          <p:spTgt spid="8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par>
                          <p:cTn id="27" fill="hold" nodeType="afterGroup">
                            <p:stCondLst>
                              <p:cond delay="0"/>
                            </p:stCondLst>
                            <p:childTnLst>
                              <p:par>
                                <p:cTn id="28" presetID="1" presetClass="exit" presetSubtype="0" fill="hold" nodeType="afterEffect">
                                  <p:stCondLst>
                                    <p:cond delay="500"/>
                                  </p:stCondLst>
                                  <p:childTnLst>
                                    <p:set>
                                      <p:cBhvr>
                                        <p:cTn id="29" dur="1" fill="hold">
                                          <p:stCondLst>
                                            <p:cond delay="0"/>
                                          </p:stCondLst>
                                        </p:cTn>
                                        <p:tgtEl>
                                          <p:spTgt spid="80"/>
                                        </p:tgtEl>
                                        <p:attrNameLst>
                                          <p:attrName>style.visibility</p:attrName>
                                        </p:attrNameLst>
                                      </p:cBhvr>
                                      <p:to>
                                        <p:strVal val="hidden"/>
                                      </p:to>
                                    </p:set>
                                  </p:childTnLst>
                                </p:cTn>
                              </p:par>
                            </p:childTnLst>
                          </p:cTn>
                        </p:par>
                        <p:par>
                          <p:cTn id="30" fill="hold" nodeType="afterGroup">
                            <p:stCondLst>
                              <p:cond delay="500"/>
                            </p:stCondLst>
                            <p:childTnLst>
                              <p:par>
                                <p:cTn id="31" presetID="1" presetClass="entr" presetSubtype="0" fill="hold" nodeType="afterEffect">
                                  <p:stCondLst>
                                    <p:cond delay="500"/>
                                  </p:stCondLst>
                                  <p:childTnLst>
                                    <p:set>
                                      <p:cBhvr>
                                        <p:cTn id="32" dur="1" fill="hold">
                                          <p:stCondLst>
                                            <p:cond delay="0"/>
                                          </p:stCondLst>
                                        </p:cTn>
                                        <p:tgtEl>
                                          <p:spTgt spid="7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nodeType="clickEffect">
                                  <p:stCondLst>
                                    <p:cond delay="0"/>
                                  </p:stCondLst>
                                  <p:childTnLst>
                                    <p:set>
                                      <p:cBhvr>
                                        <p:cTn id="36" dur="1" fill="hold">
                                          <p:stCondLst>
                                            <p:cond delay="0"/>
                                          </p:stCondLst>
                                        </p:cTn>
                                        <p:tgtEl>
                                          <p:spTgt spid="42"/>
                                        </p:tgtEl>
                                        <p:attrNameLst>
                                          <p:attrName>style.visibility</p:attrName>
                                        </p:attrNameLst>
                                      </p:cBhvr>
                                      <p:to>
                                        <p:strVal val="hidden"/>
                                      </p:to>
                                    </p:set>
                                  </p:childTnLst>
                                </p:cTn>
                              </p:par>
                            </p:childTnLst>
                          </p:cTn>
                        </p:par>
                        <p:par>
                          <p:cTn id="37" fill="hold" nodeType="afterGroup">
                            <p:stCondLst>
                              <p:cond delay="0"/>
                            </p:stCondLst>
                            <p:childTnLst>
                              <p:par>
                                <p:cTn id="38" presetID="1" presetClass="entr" presetSubtype="0"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childTnLst>
                                </p:cTn>
                              </p:par>
                            </p:childTnLst>
                          </p:cTn>
                        </p:par>
                        <p:par>
                          <p:cTn id="40" fill="hold" nodeType="afterGroup">
                            <p:stCondLst>
                              <p:cond delay="0"/>
                            </p:stCondLst>
                            <p:childTnLst>
                              <p:par>
                                <p:cTn id="41" presetID="1" presetClass="exit" presetSubtype="0" fill="hold" nodeType="afterEffect">
                                  <p:stCondLst>
                                    <p:cond delay="0"/>
                                  </p:stCondLst>
                                  <p:childTnLst>
                                    <p:set>
                                      <p:cBhvr>
                                        <p:cTn id="42" dur="1" fill="hold">
                                          <p:stCondLst>
                                            <p:cond delay="0"/>
                                          </p:stCondLst>
                                        </p:cTn>
                                        <p:tgtEl>
                                          <p:spTgt spid="77"/>
                                        </p:tgtEl>
                                        <p:attrNameLst>
                                          <p:attrName>style.visibility</p:attrName>
                                        </p:attrNameLst>
                                      </p:cBhvr>
                                      <p:to>
                                        <p:strVal val="hidden"/>
                                      </p:to>
                                    </p:set>
                                  </p:childTnLst>
                                </p:cTn>
                              </p:par>
                            </p:childTnLst>
                          </p:cTn>
                        </p:par>
                        <p:par>
                          <p:cTn id="43" fill="hold" nodeType="afterGroup">
                            <p:stCondLst>
                              <p:cond delay="0"/>
                            </p:stCondLst>
                            <p:childTnLst>
                              <p:par>
                                <p:cTn id="44" presetID="1" presetClass="entr" presetSubtype="0" fill="hold" nodeType="afterEffect">
                                  <p:stCondLst>
                                    <p:cond delay="500"/>
                                  </p:stCondLst>
                                  <p:childTnLst>
                                    <p:set>
                                      <p:cBhvr>
                                        <p:cTn id="45" dur="1" fill="hold">
                                          <p:stCondLst>
                                            <p:cond delay="0"/>
                                          </p:stCondLst>
                                        </p:cTn>
                                        <p:tgtEl>
                                          <p:spTgt spid="80"/>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childTnLst>
                                </p:cTn>
                              </p:par>
                            </p:childTnLst>
                          </p:cTn>
                        </p:par>
                        <p:par>
                          <p:cTn id="50" fill="hold" nodeType="afterGroup">
                            <p:stCondLst>
                              <p:cond delay="0"/>
                            </p:stCondLst>
                            <p:childTnLst>
                              <p:par>
                                <p:cTn id="51" presetID="1" presetClass="exit" presetSubtype="0" fill="hold" nodeType="afterEffect">
                                  <p:stCondLst>
                                    <p:cond delay="0"/>
                                  </p:stCondLst>
                                  <p:childTnLst>
                                    <p:set>
                                      <p:cBhvr>
                                        <p:cTn id="52" dur="1" fill="hold">
                                          <p:stCondLst>
                                            <p:cond delay="0"/>
                                          </p:stCondLst>
                                        </p:cTn>
                                        <p:tgtEl>
                                          <p:spTgt spid="80"/>
                                        </p:tgtEl>
                                        <p:attrNameLst>
                                          <p:attrName>style.visibility</p:attrName>
                                        </p:attrNameLst>
                                      </p:cBhvr>
                                      <p:to>
                                        <p:strVal val="hidden"/>
                                      </p:to>
                                    </p:set>
                                  </p:childTnLst>
                                </p:cTn>
                              </p:par>
                            </p:childTnLst>
                          </p:cTn>
                        </p:par>
                        <p:par>
                          <p:cTn id="53" fill="hold" nodeType="afterGroup">
                            <p:stCondLst>
                              <p:cond delay="0"/>
                            </p:stCondLst>
                            <p:childTnLst>
                              <p:par>
                                <p:cTn id="54" presetID="1" presetClass="entr" presetSubtype="0" fill="hold" nodeType="afterEffect">
                                  <p:stCondLst>
                                    <p:cond delay="500"/>
                                  </p:stCondLst>
                                  <p:childTnLst>
                                    <p:set>
                                      <p:cBhvr>
                                        <p:cTn id="55" dur="1" fill="hold">
                                          <p:stCondLst>
                                            <p:cond delay="0"/>
                                          </p:stCondLst>
                                        </p:cTn>
                                        <p:tgtEl>
                                          <p:spTgt spid="77"/>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xit" presetSubtype="0" fill="hold" nodeType="clickEffect">
                                  <p:stCondLst>
                                    <p:cond delay="0"/>
                                  </p:stCondLst>
                                  <p:childTnLst>
                                    <p:set>
                                      <p:cBhvr>
                                        <p:cTn id="59" dur="1" fill="hold">
                                          <p:stCondLst>
                                            <p:cond delay="0"/>
                                          </p:stCondLst>
                                        </p:cTn>
                                        <p:tgtEl>
                                          <p:spTgt spid="51"/>
                                        </p:tgtEl>
                                        <p:attrNameLst>
                                          <p:attrName>style.visibility</p:attrName>
                                        </p:attrNameLst>
                                      </p:cBhvr>
                                      <p:to>
                                        <p:strVal val="hidden"/>
                                      </p:to>
                                    </p:set>
                                  </p:childTnLst>
                                </p:cTn>
                              </p:par>
                            </p:childTnLst>
                          </p:cTn>
                        </p:par>
                        <p:par>
                          <p:cTn id="60" fill="hold" nodeType="afterGroup">
                            <p:stCondLst>
                              <p:cond delay="0"/>
                            </p:stCondLst>
                            <p:childTnLst>
                              <p:par>
                                <p:cTn id="61" presetID="1" presetClass="entr" presetSubtype="0" fill="hold" nodeType="after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childTnLst>
                          </p:cTn>
                        </p:par>
                        <p:par>
                          <p:cTn id="63" fill="hold" nodeType="afterGroup">
                            <p:stCondLst>
                              <p:cond delay="0"/>
                            </p:stCondLst>
                            <p:childTnLst>
                              <p:par>
                                <p:cTn id="64" presetID="1" presetClass="exit" presetSubtype="0" fill="hold" nodeType="afterEffect">
                                  <p:stCondLst>
                                    <p:cond delay="0"/>
                                  </p:stCondLst>
                                  <p:childTnLst>
                                    <p:set>
                                      <p:cBhvr>
                                        <p:cTn id="65" dur="1" fill="hold">
                                          <p:stCondLst>
                                            <p:cond delay="0"/>
                                          </p:stCondLst>
                                        </p:cTn>
                                        <p:tgtEl>
                                          <p:spTgt spid="77"/>
                                        </p:tgtEl>
                                        <p:attrNameLst>
                                          <p:attrName>style.visibility</p:attrName>
                                        </p:attrNameLst>
                                      </p:cBhvr>
                                      <p:to>
                                        <p:strVal val="hidden"/>
                                      </p:to>
                                    </p:set>
                                  </p:childTnLst>
                                </p:cTn>
                              </p:par>
                            </p:childTnLst>
                          </p:cTn>
                        </p:par>
                        <p:par>
                          <p:cTn id="66" fill="hold" nodeType="afterGroup">
                            <p:stCondLst>
                              <p:cond delay="0"/>
                            </p:stCondLst>
                            <p:childTnLst>
                              <p:par>
                                <p:cTn id="67" presetID="1" presetClass="entr" presetSubtype="0" fill="hold" nodeType="afterEffect">
                                  <p:stCondLst>
                                    <p:cond delay="500"/>
                                  </p:stCondLst>
                                  <p:childTnLst>
                                    <p:set>
                                      <p:cBhvr>
                                        <p:cTn id="68" dur="1" fill="hold">
                                          <p:stCondLst>
                                            <p:cond delay="0"/>
                                          </p:stCondLst>
                                        </p:cTn>
                                        <p:tgtEl>
                                          <p:spTgt spid="80"/>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childTnLst>
                                </p:cTn>
                              </p:par>
                            </p:childTnLst>
                          </p:cTn>
                        </p:par>
                        <p:par>
                          <p:cTn id="73" fill="hold" nodeType="afterGroup">
                            <p:stCondLst>
                              <p:cond delay="0"/>
                            </p:stCondLst>
                            <p:childTnLst>
                              <p:par>
                                <p:cTn id="74" presetID="1" presetClass="exit" presetSubtype="0" fill="hold" nodeType="afterEffect">
                                  <p:stCondLst>
                                    <p:cond delay="0"/>
                                  </p:stCondLst>
                                  <p:childTnLst>
                                    <p:set>
                                      <p:cBhvr>
                                        <p:cTn id="75" dur="1" fill="hold">
                                          <p:stCondLst>
                                            <p:cond delay="0"/>
                                          </p:stCondLst>
                                        </p:cTn>
                                        <p:tgtEl>
                                          <p:spTgt spid="80"/>
                                        </p:tgtEl>
                                        <p:attrNameLst>
                                          <p:attrName>style.visibility</p:attrName>
                                        </p:attrNameLst>
                                      </p:cBhvr>
                                      <p:to>
                                        <p:strVal val="hidden"/>
                                      </p:to>
                                    </p:set>
                                  </p:childTnLst>
                                </p:cTn>
                              </p:par>
                            </p:childTnLst>
                          </p:cTn>
                        </p:par>
                        <p:par>
                          <p:cTn id="76" fill="hold" nodeType="afterGroup">
                            <p:stCondLst>
                              <p:cond delay="0"/>
                            </p:stCondLst>
                            <p:childTnLst>
                              <p:par>
                                <p:cTn id="77" presetID="1" presetClass="entr" presetSubtype="0" fill="hold" nodeType="afterEffect">
                                  <p:stCondLst>
                                    <p:cond delay="500"/>
                                  </p:stCondLst>
                                  <p:childTnLst>
                                    <p:set>
                                      <p:cBhvr>
                                        <p:cTn id="78" dur="1" fill="hold">
                                          <p:stCondLst>
                                            <p:cond delay="0"/>
                                          </p:stCondLst>
                                        </p:cTn>
                                        <p:tgtEl>
                                          <p:spTgt spid="77"/>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xit" presetSubtype="0" fill="hold" nodeType="clickEffect">
                                  <p:stCondLst>
                                    <p:cond delay="0"/>
                                  </p:stCondLst>
                                  <p:childTnLst>
                                    <p:set>
                                      <p:cBhvr>
                                        <p:cTn id="82" dur="1" fill="hold">
                                          <p:stCondLst>
                                            <p:cond delay="0"/>
                                          </p:stCondLst>
                                        </p:cTn>
                                        <p:tgtEl>
                                          <p:spTgt spid="60"/>
                                        </p:tgtEl>
                                        <p:attrNameLst>
                                          <p:attrName>style.visibility</p:attrName>
                                        </p:attrNameLst>
                                      </p:cBhvr>
                                      <p:to>
                                        <p:strVal val="hidden"/>
                                      </p:to>
                                    </p:set>
                                  </p:childTnLst>
                                </p:cTn>
                              </p:par>
                            </p:childTnLst>
                          </p:cTn>
                        </p:par>
                        <p:par>
                          <p:cTn id="83" fill="hold" nodeType="afterGroup">
                            <p:stCondLst>
                              <p:cond delay="0"/>
                            </p:stCondLst>
                            <p:childTnLst>
                              <p:par>
                                <p:cTn id="84" presetID="1" presetClass="exit" presetSubtype="0" fill="hold" nodeType="afterEffect">
                                  <p:stCondLst>
                                    <p:cond delay="0"/>
                                  </p:stCondLst>
                                  <p:childTnLst>
                                    <p:set>
                                      <p:cBhvr>
                                        <p:cTn id="85" dur="1" fill="hold">
                                          <p:stCondLst>
                                            <p:cond delay="0"/>
                                          </p:stCondLst>
                                        </p:cTn>
                                        <p:tgtEl>
                                          <p:spTgt spid="77"/>
                                        </p:tgtEl>
                                        <p:attrNameLst>
                                          <p:attrName>style.visibility</p:attrName>
                                        </p:attrNameLst>
                                      </p:cBhvr>
                                      <p:to>
                                        <p:strVal val="hidden"/>
                                      </p:to>
                                    </p:set>
                                  </p:childTnLst>
                                </p:cTn>
                              </p:par>
                            </p:childTnLst>
                          </p:cTn>
                        </p:par>
                        <p:par>
                          <p:cTn id="86" fill="hold" nodeType="afterGroup">
                            <p:stCondLst>
                              <p:cond delay="0"/>
                            </p:stCondLst>
                            <p:childTnLst>
                              <p:par>
                                <p:cTn id="87" presetID="1" presetClass="entr" presetSubtype="0" fill="hold" nodeType="afterEffect">
                                  <p:stCondLst>
                                    <p:cond delay="500"/>
                                  </p:stCondLst>
                                  <p:childTnLst>
                                    <p:set>
                                      <p:cBhvr>
                                        <p:cTn id="88" dur="1" fill="hold">
                                          <p:stCondLst>
                                            <p:cond delay="0"/>
                                          </p:stCondLst>
                                        </p:cTn>
                                        <p:tgtEl>
                                          <p:spTgt spid="80"/>
                                        </p:tgtEl>
                                        <p:attrNameLst>
                                          <p:attrName>style.visibility</p:attrName>
                                        </p:attrNameLst>
                                      </p:cBhvr>
                                      <p:to>
                                        <p:strVal val="visible"/>
                                      </p:to>
                                    </p:set>
                                  </p:childTnLst>
                                </p:cTn>
                              </p:par>
                            </p:childTnLst>
                          </p:cTn>
                        </p:par>
                        <p:par>
                          <p:cTn id="89" fill="hold" nodeType="afterGroup">
                            <p:stCondLst>
                              <p:cond delay="500"/>
                            </p:stCondLst>
                            <p:childTnLst>
                              <p:par>
                                <p:cTn id="90" presetID="1" presetClass="entr" presetSubtype="0" fill="hold" nodeType="afterEffect">
                                  <p:stCondLst>
                                    <p:cond delay="0"/>
                                  </p:stCondLst>
                                  <p:childTnLst>
                                    <p:set>
                                      <p:cBhvr>
                                        <p:cTn id="91" dur="1" fill="hold">
                                          <p:stCondLst>
                                            <p:cond delay="0"/>
                                          </p:stCondLst>
                                        </p:cTn>
                                        <p:tgtEl>
                                          <p:spTgt spid="65"/>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nodeType="clickEffect">
                                  <p:stCondLst>
                                    <p:cond delay="0"/>
                                  </p:stCondLst>
                                  <p:childTnLst>
                                    <p:set>
                                      <p:cBhvr>
                                        <p:cTn id="95" dur="1" fill="hold">
                                          <p:stCondLst>
                                            <p:cond delay="0"/>
                                          </p:stCondLst>
                                        </p:cTn>
                                        <p:tgtEl>
                                          <p:spTgt spid="5"/>
                                        </p:tgtEl>
                                        <p:attrNameLst>
                                          <p:attrName>style.visibility</p:attrName>
                                        </p:attrNameLst>
                                      </p:cBhvr>
                                      <p:to>
                                        <p:strVal val="visible"/>
                                      </p:to>
                                    </p:set>
                                  </p:childTnLst>
                                </p:cTn>
                              </p:par>
                            </p:childTnLst>
                          </p:cTn>
                        </p:par>
                        <p:par>
                          <p:cTn id="96" fill="hold" nodeType="afterGroup">
                            <p:stCondLst>
                              <p:cond delay="0"/>
                            </p:stCondLst>
                            <p:childTnLst>
                              <p:par>
                                <p:cTn id="97" presetID="1" presetClass="exit" presetSubtype="0" fill="hold" nodeType="afterEffect">
                                  <p:stCondLst>
                                    <p:cond delay="0"/>
                                  </p:stCondLst>
                                  <p:childTnLst>
                                    <p:set>
                                      <p:cBhvr>
                                        <p:cTn id="98" dur="1" fill="hold">
                                          <p:stCondLst>
                                            <p:cond delay="0"/>
                                          </p:stCondLst>
                                        </p:cTn>
                                        <p:tgtEl>
                                          <p:spTgt spid="80"/>
                                        </p:tgtEl>
                                        <p:attrNameLst>
                                          <p:attrName>style.visibility</p:attrName>
                                        </p:attrNameLst>
                                      </p:cBhvr>
                                      <p:to>
                                        <p:strVal val="hidden"/>
                                      </p:to>
                                    </p:set>
                                  </p:childTnLst>
                                </p:cTn>
                              </p:par>
                            </p:childTnLst>
                          </p:cTn>
                        </p:par>
                        <p:par>
                          <p:cTn id="99" fill="hold" nodeType="afterGroup">
                            <p:stCondLst>
                              <p:cond delay="0"/>
                            </p:stCondLst>
                            <p:childTnLst>
                              <p:par>
                                <p:cTn id="100" presetID="1" presetClass="entr" presetSubtype="0" fill="hold" nodeType="afterEffect">
                                  <p:stCondLst>
                                    <p:cond delay="500"/>
                                  </p:stCondLst>
                                  <p:childTnLst>
                                    <p:set>
                                      <p:cBhvr>
                                        <p:cTn id="101" dur="1" fill="hold">
                                          <p:stCondLst>
                                            <p:cond delay="0"/>
                                          </p:stCondLst>
                                        </p:cTn>
                                        <p:tgtEl>
                                          <p:spTgt spid="77"/>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xit" presetSubtype="0" fill="hold" nodeType="clickEffect">
                                  <p:stCondLst>
                                    <p:cond delay="0"/>
                                  </p:stCondLst>
                                  <p:childTnLst>
                                    <p:set>
                                      <p:cBhvr>
                                        <p:cTn id="105" dur="1" fill="hold">
                                          <p:stCondLst>
                                            <p:cond delay="0"/>
                                          </p:stCondLst>
                                        </p:cTn>
                                        <p:tgtEl>
                                          <p:spTgt spid="65"/>
                                        </p:tgtEl>
                                        <p:attrNameLst>
                                          <p:attrName>style.visibility</p:attrName>
                                        </p:attrNameLst>
                                      </p:cBhvr>
                                      <p:to>
                                        <p:strVal val="hidden"/>
                                      </p:to>
                                    </p:set>
                                  </p:childTnLst>
                                </p:cTn>
                              </p:par>
                            </p:childTnLst>
                          </p:cTn>
                        </p:par>
                        <p:par>
                          <p:cTn id="106" fill="hold" nodeType="afterGroup">
                            <p:stCondLst>
                              <p:cond delay="0"/>
                            </p:stCondLst>
                            <p:childTnLst>
                              <p:par>
                                <p:cTn id="107" presetID="1" presetClass="exit" presetSubtype="0" fill="hold" nodeType="afterEffect">
                                  <p:stCondLst>
                                    <p:cond delay="0"/>
                                  </p:stCondLst>
                                  <p:childTnLst>
                                    <p:set>
                                      <p:cBhvr>
                                        <p:cTn id="108" dur="1" fill="hold">
                                          <p:stCondLst>
                                            <p:cond delay="0"/>
                                          </p:stCondLst>
                                        </p:cTn>
                                        <p:tgtEl>
                                          <p:spTgt spid="77"/>
                                        </p:tgtEl>
                                        <p:attrNameLst>
                                          <p:attrName>style.visibility</p:attrName>
                                        </p:attrNameLst>
                                      </p:cBhvr>
                                      <p:to>
                                        <p:strVal val="hidden"/>
                                      </p:to>
                                    </p:set>
                                  </p:childTnLst>
                                </p:cTn>
                              </p:par>
                            </p:childTnLst>
                          </p:cTn>
                        </p:par>
                        <p:par>
                          <p:cTn id="109" fill="hold" nodeType="afterGroup">
                            <p:stCondLst>
                              <p:cond delay="0"/>
                            </p:stCondLst>
                            <p:childTnLst>
                              <p:par>
                                <p:cTn id="110" presetID="1" presetClass="entr" presetSubtype="0" fill="hold" nodeType="afterEffect">
                                  <p:stCondLst>
                                    <p:cond delay="500"/>
                                  </p:stCondLst>
                                  <p:childTnLst>
                                    <p:set>
                                      <p:cBhvr>
                                        <p:cTn id="111" dur="1" fill="hold">
                                          <p:stCondLst>
                                            <p:cond delay="0"/>
                                          </p:stCondLst>
                                        </p:cTn>
                                        <p:tgtEl>
                                          <p:spTgt spid="80"/>
                                        </p:tgtEl>
                                        <p:attrNameLst>
                                          <p:attrName>style.visibility</p:attrName>
                                        </p:attrNameLst>
                                      </p:cBhvr>
                                      <p:to>
                                        <p:strVal val="visible"/>
                                      </p:to>
                                    </p:set>
                                  </p:childTnLst>
                                </p:cTn>
                              </p:par>
                            </p:childTnLst>
                          </p:cTn>
                        </p:par>
                        <p:par>
                          <p:cTn id="112" fill="hold" nodeType="afterGroup">
                            <p:stCondLst>
                              <p:cond delay="500"/>
                            </p:stCondLst>
                            <p:childTnLst>
                              <p:par>
                                <p:cTn id="113" presetID="1" presetClass="entr" presetSubtype="0" fill="hold" nodeType="afterEffect">
                                  <p:stCondLst>
                                    <p:cond delay="0"/>
                                  </p:stCondLst>
                                  <p:childTnLst>
                                    <p:set>
                                      <p:cBhvr>
                                        <p:cTn id="114" dur="1" fill="hold">
                                          <p:stCondLst>
                                            <p:cond delay="0"/>
                                          </p:stCondLst>
                                        </p:cTn>
                                        <p:tgtEl>
                                          <p:spTgt spid="68"/>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nodeType="clickEffect">
                                  <p:stCondLst>
                                    <p:cond delay="0"/>
                                  </p:stCondLst>
                                  <p:childTnLst>
                                    <p:set>
                                      <p:cBhvr>
                                        <p:cTn id="118" dur="1" fill="hold">
                                          <p:stCondLst>
                                            <p:cond delay="0"/>
                                          </p:stCondLst>
                                        </p:cTn>
                                        <p:tgtEl>
                                          <p:spTgt spid="13"/>
                                        </p:tgtEl>
                                        <p:attrNameLst>
                                          <p:attrName>style.visibility</p:attrName>
                                        </p:attrNameLst>
                                      </p:cBhvr>
                                      <p:to>
                                        <p:strVal val="visible"/>
                                      </p:to>
                                    </p:set>
                                  </p:childTnLst>
                                </p:cTn>
                              </p:par>
                            </p:childTnLst>
                          </p:cTn>
                        </p:par>
                        <p:par>
                          <p:cTn id="119" fill="hold" nodeType="afterGroup">
                            <p:stCondLst>
                              <p:cond delay="0"/>
                            </p:stCondLst>
                            <p:childTnLst>
                              <p:par>
                                <p:cTn id="120" presetID="1" presetClass="exit" presetSubtype="0" fill="hold" nodeType="afterEffect">
                                  <p:stCondLst>
                                    <p:cond delay="0"/>
                                  </p:stCondLst>
                                  <p:childTnLst>
                                    <p:set>
                                      <p:cBhvr>
                                        <p:cTn id="121" dur="1" fill="hold">
                                          <p:stCondLst>
                                            <p:cond delay="0"/>
                                          </p:stCondLst>
                                        </p:cTn>
                                        <p:tgtEl>
                                          <p:spTgt spid="80"/>
                                        </p:tgtEl>
                                        <p:attrNameLst>
                                          <p:attrName>style.visibility</p:attrName>
                                        </p:attrNameLst>
                                      </p:cBhvr>
                                      <p:to>
                                        <p:strVal val="hidden"/>
                                      </p:to>
                                    </p:set>
                                  </p:childTnLst>
                                </p:cTn>
                              </p:par>
                            </p:childTnLst>
                          </p:cTn>
                        </p:par>
                        <p:par>
                          <p:cTn id="122" fill="hold" nodeType="afterGroup">
                            <p:stCondLst>
                              <p:cond delay="0"/>
                            </p:stCondLst>
                            <p:childTnLst>
                              <p:par>
                                <p:cTn id="123" presetID="1" presetClass="entr" presetSubtype="0" fill="hold" nodeType="afterEffect">
                                  <p:stCondLst>
                                    <p:cond delay="500"/>
                                  </p:stCondLst>
                                  <p:childTnLst>
                                    <p:set>
                                      <p:cBhvr>
                                        <p:cTn id="124" dur="1" fill="hold">
                                          <p:stCondLst>
                                            <p:cond delay="0"/>
                                          </p:stCondLst>
                                        </p:cTn>
                                        <p:tgtEl>
                                          <p:spTgt spid="77"/>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xit" presetSubtype="0" fill="hold" nodeType="clickEffect">
                                  <p:stCondLst>
                                    <p:cond delay="0"/>
                                  </p:stCondLst>
                                  <p:childTnLst>
                                    <p:set>
                                      <p:cBhvr>
                                        <p:cTn id="128" dur="1" fill="hold">
                                          <p:stCondLst>
                                            <p:cond delay="0"/>
                                          </p:stCondLst>
                                        </p:cTn>
                                        <p:tgtEl>
                                          <p:spTgt spid="68"/>
                                        </p:tgtEl>
                                        <p:attrNameLst>
                                          <p:attrName>style.visibility</p:attrName>
                                        </p:attrNameLst>
                                      </p:cBhvr>
                                      <p:to>
                                        <p:strVal val="hidden"/>
                                      </p:to>
                                    </p:set>
                                  </p:childTnLst>
                                </p:cTn>
                              </p:par>
                            </p:childTnLst>
                          </p:cTn>
                        </p:par>
                        <p:par>
                          <p:cTn id="129" fill="hold" nodeType="afterGroup">
                            <p:stCondLst>
                              <p:cond delay="0"/>
                            </p:stCondLst>
                            <p:childTnLst>
                              <p:par>
                                <p:cTn id="130" presetID="1" presetClass="exit" presetSubtype="0" fill="hold" nodeType="afterEffect">
                                  <p:stCondLst>
                                    <p:cond delay="0"/>
                                  </p:stCondLst>
                                  <p:childTnLst>
                                    <p:set>
                                      <p:cBhvr>
                                        <p:cTn id="131" dur="1" fill="hold">
                                          <p:stCondLst>
                                            <p:cond delay="0"/>
                                          </p:stCondLst>
                                        </p:cTn>
                                        <p:tgtEl>
                                          <p:spTgt spid="77"/>
                                        </p:tgtEl>
                                        <p:attrNameLst>
                                          <p:attrName>style.visibility</p:attrName>
                                        </p:attrNameLst>
                                      </p:cBhvr>
                                      <p:to>
                                        <p:strVal val="hidden"/>
                                      </p:to>
                                    </p:set>
                                  </p:childTnLst>
                                </p:cTn>
                              </p:par>
                            </p:childTnLst>
                          </p:cTn>
                        </p:par>
                        <p:par>
                          <p:cTn id="132" fill="hold" nodeType="afterGroup">
                            <p:stCondLst>
                              <p:cond delay="0"/>
                            </p:stCondLst>
                            <p:childTnLst>
                              <p:par>
                                <p:cTn id="133" presetID="1" presetClass="entr" presetSubtype="0" fill="hold" nodeType="afterEffect">
                                  <p:stCondLst>
                                    <p:cond delay="500"/>
                                  </p:stCondLst>
                                  <p:childTnLst>
                                    <p:set>
                                      <p:cBhvr>
                                        <p:cTn id="134" dur="1" fill="hold">
                                          <p:stCondLst>
                                            <p:cond delay="0"/>
                                          </p:stCondLst>
                                        </p:cTn>
                                        <p:tgtEl>
                                          <p:spTgt spid="80"/>
                                        </p:tgtEl>
                                        <p:attrNameLst>
                                          <p:attrName>style.visibility</p:attrName>
                                        </p:attrNameLst>
                                      </p:cBhvr>
                                      <p:to>
                                        <p:strVal val="visible"/>
                                      </p:to>
                                    </p:set>
                                  </p:childTnLst>
                                </p:cTn>
                              </p:par>
                            </p:childTnLst>
                          </p:cTn>
                        </p:par>
                        <p:par>
                          <p:cTn id="135" fill="hold" nodeType="afterGroup">
                            <p:stCondLst>
                              <p:cond delay="500"/>
                            </p:stCondLst>
                            <p:childTnLst>
                              <p:par>
                                <p:cTn id="136" presetID="1" presetClass="entr" presetSubtype="0" fill="hold" nodeType="afterEffect">
                                  <p:stCondLst>
                                    <p:cond delay="0"/>
                                  </p:stCondLst>
                                  <p:childTnLst>
                                    <p:set>
                                      <p:cBhvr>
                                        <p:cTn id="137" dur="1" fill="hold">
                                          <p:stCondLst>
                                            <p:cond delay="0"/>
                                          </p:stCondLst>
                                        </p:cTn>
                                        <p:tgtEl>
                                          <p:spTgt spid="71"/>
                                        </p:tgtEl>
                                        <p:attrNameLst>
                                          <p:attrName>style.visibility</p:attrName>
                                        </p:attrNameLst>
                                      </p:cBhvr>
                                      <p:to>
                                        <p:strVal val="visible"/>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 presetClass="entr" presetSubtype="0" fill="hold" nodeType="clickEffect">
                                  <p:stCondLst>
                                    <p:cond delay="0"/>
                                  </p:stCondLst>
                                  <p:childTnLst>
                                    <p:set>
                                      <p:cBhvr>
                                        <p:cTn id="141" dur="1" fill="hold">
                                          <p:stCondLst>
                                            <p:cond delay="0"/>
                                          </p:stCondLst>
                                        </p:cTn>
                                        <p:tgtEl>
                                          <p:spTgt spid="20"/>
                                        </p:tgtEl>
                                        <p:attrNameLst>
                                          <p:attrName>style.visibility</p:attrName>
                                        </p:attrNameLst>
                                      </p:cBhvr>
                                      <p:to>
                                        <p:strVal val="visible"/>
                                      </p:to>
                                    </p:set>
                                  </p:childTnLst>
                                </p:cTn>
                              </p:par>
                            </p:childTnLst>
                          </p:cTn>
                        </p:par>
                        <p:par>
                          <p:cTn id="142" fill="hold" nodeType="afterGroup">
                            <p:stCondLst>
                              <p:cond delay="0"/>
                            </p:stCondLst>
                            <p:childTnLst>
                              <p:par>
                                <p:cTn id="143" presetID="1" presetClass="exit" presetSubtype="0" fill="hold" nodeType="afterEffect">
                                  <p:stCondLst>
                                    <p:cond delay="0"/>
                                  </p:stCondLst>
                                  <p:childTnLst>
                                    <p:set>
                                      <p:cBhvr>
                                        <p:cTn id="144" dur="1" fill="hold">
                                          <p:stCondLst>
                                            <p:cond delay="0"/>
                                          </p:stCondLst>
                                        </p:cTn>
                                        <p:tgtEl>
                                          <p:spTgt spid="80"/>
                                        </p:tgtEl>
                                        <p:attrNameLst>
                                          <p:attrName>style.visibility</p:attrName>
                                        </p:attrNameLst>
                                      </p:cBhvr>
                                      <p:to>
                                        <p:strVal val="hidden"/>
                                      </p:to>
                                    </p:set>
                                  </p:childTnLst>
                                </p:cTn>
                              </p:par>
                            </p:childTnLst>
                          </p:cTn>
                        </p:par>
                        <p:par>
                          <p:cTn id="145" fill="hold" nodeType="afterGroup">
                            <p:stCondLst>
                              <p:cond delay="0"/>
                            </p:stCondLst>
                            <p:childTnLst>
                              <p:par>
                                <p:cTn id="146" presetID="1" presetClass="entr" presetSubtype="0" fill="hold" nodeType="afterEffect">
                                  <p:stCondLst>
                                    <p:cond delay="500"/>
                                  </p:stCondLst>
                                  <p:childTnLst>
                                    <p:set>
                                      <p:cBhvr>
                                        <p:cTn id="147"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iclicker2-logo.png"/>
          <p:cNvPicPr>
            <a:picLocks noChangeAspect="1"/>
          </p:cNvPicPr>
          <p:nvPr/>
        </p:nvPicPr>
        <p:blipFill>
          <a:blip r:embed="rId3" cstate="print"/>
          <a:srcRect/>
          <a:stretch>
            <a:fillRect/>
          </a:stretch>
        </p:blipFill>
        <p:spPr bwMode="auto">
          <a:xfrm>
            <a:off x="7162800" y="152400"/>
            <a:ext cx="1828800" cy="388938"/>
          </a:xfrm>
          <a:prstGeom prst="rect">
            <a:avLst/>
          </a:prstGeom>
          <a:noFill/>
          <a:ln w="9525">
            <a:noFill/>
            <a:miter lim="800000"/>
            <a:headEnd/>
            <a:tailEnd/>
          </a:ln>
        </p:spPr>
      </p:pic>
      <p:sp>
        <p:nvSpPr>
          <p:cNvPr id="17411" name="Subtitle 4"/>
          <p:cNvSpPr txBox="1">
            <a:spLocks/>
          </p:cNvSpPr>
          <p:nvPr/>
        </p:nvSpPr>
        <p:spPr bwMode="auto">
          <a:xfrm>
            <a:off x="76200" y="152400"/>
            <a:ext cx="3978275" cy="533400"/>
          </a:xfrm>
          <a:prstGeom prst="rect">
            <a:avLst/>
          </a:prstGeom>
          <a:noFill/>
          <a:ln w="9525">
            <a:noFill/>
            <a:miter lim="800000"/>
            <a:headEnd/>
            <a:tailEnd/>
          </a:ln>
        </p:spPr>
        <p:txBody>
          <a:bodyPr/>
          <a:lstStyle/>
          <a:p>
            <a:pPr defTabSz="457200">
              <a:spcBef>
                <a:spcPct val="20000"/>
              </a:spcBef>
              <a:buFont typeface="Arial" pitchFamily="34" charset="0"/>
              <a:buNone/>
            </a:pPr>
            <a:r>
              <a:rPr lang="en-US" sz="2000">
                <a:solidFill>
                  <a:srgbClr val="0062A4"/>
                </a:solidFill>
                <a:latin typeface="Calibri" pitchFamily="34" charset="0"/>
              </a:rPr>
              <a:t>Answering Alphanumeric</a:t>
            </a:r>
            <a:endParaRPr lang="en-US" sz="2000" i="1">
              <a:solidFill>
                <a:srgbClr val="0062A4"/>
              </a:solidFill>
              <a:latin typeface="Calibri" pitchFamily="34" charset="0"/>
            </a:endParaRPr>
          </a:p>
        </p:txBody>
      </p:sp>
      <p:grpSp>
        <p:nvGrpSpPr>
          <p:cNvPr id="17412" name="Group 54"/>
          <p:cNvGrpSpPr>
            <a:grpSpLocks/>
          </p:cNvGrpSpPr>
          <p:nvPr/>
        </p:nvGrpSpPr>
        <p:grpSpPr bwMode="auto">
          <a:xfrm>
            <a:off x="5222875" y="762000"/>
            <a:ext cx="130175" cy="271463"/>
            <a:chOff x="5223586" y="762788"/>
            <a:chExt cx="129768" cy="270522"/>
          </a:xfrm>
        </p:grpSpPr>
        <p:sp>
          <p:nvSpPr>
            <p:cNvPr id="96" name="Rectangle 225"/>
            <p:cNvSpPr>
              <a:spLocks noChangeAspect="1" noChangeArrowheads="1"/>
            </p:cNvSpPr>
            <p:nvPr/>
          </p:nvSpPr>
          <p:spPr bwMode="auto">
            <a:xfrm rot="16200000">
              <a:off x="5173775" y="853730"/>
              <a:ext cx="229390" cy="129768"/>
            </a:xfrm>
            <a:prstGeom prst="rect">
              <a:avLst/>
            </a:prstGeom>
            <a:noFill/>
            <a:ln w="28575">
              <a:solidFill>
                <a:srgbClr val="000000">
                  <a:lumMod val="75000"/>
                  <a:lumOff val="25000"/>
                </a:srgbClr>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7" name="Rectangle 232"/>
            <p:cNvSpPr>
              <a:spLocks noChangeAspect="1" noChangeArrowheads="1"/>
            </p:cNvSpPr>
            <p:nvPr/>
          </p:nvSpPr>
          <p:spPr bwMode="auto">
            <a:xfrm rot="16200000">
              <a:off x="5271068" y="810236"/>
              <a:ext cx="34804"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a typeface="+mn-ea"/>
              </a:endParaRPr>
            </a:p>
          </p:txBody>
        </p:sp>
        <p:sp>
          <p:nvSpPr>
            <p:cNvPr id="98" name="Rectangle 232"/>
            <p:cNvSpPr>
              <a:spLocks noChangeAspect="1" noChangeArrowheads="1"/>
            </p:cNvSpPr>
            <p:nvPr/>
          </p:nvSpPr>
          <p:spPr bwMode="auto">
            <a:xfrm rot="16200000">
              <a:off x="5270277" y="858487"/>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9" name="Rectangle 232"/>
            <p:cNvSpPr>
              <a:spLocks noChangeAspect="1" noChangeArrowheads="1"/>
            </p:cNvSpPr>
            <p:nvPr/>
          </p:nvSpPr>
          <p:spPr bwMode="auto">
            <a:xfrm rot="16200000">
              <a:off x="5270278" y="907528"/>
              <a:ext cx="36385"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0" name="Rectangle 232"/>
            <p:cNvSpPr>
              <a:spLocks noChangeAspect="1" noChangeArrowheads="1"/>
            </p:cNvSpPr>
            <p:nvPr/>
          </p:nvSpPr>
          <p:spPr bwMode="auto">
            <a:xfrm rot="16200000">
              <a:off x="5270277" y="956570"/>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1" name="Rectangle 232"/>
            <p:cNvSpPr>
              <a:spLocks noChangeAspect="1" noChangeArrowheads="1"/>
            </p:cNvSpPr>
            <p:nvPr/>
          </p:nvSpPr>
          <p:spPr bwMode="auto">
            <a:xfrm rot="16200000">
              <a:off x="5268695" y="744583"/>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a typeface="+mn-ea"/>
              </a:endParaRPr>
            </a:p>
          </p:txBody>
        </p:sp>
      </p:grpSp>
      <p:grpSp>
        <p:nvGrpSpPr>
          <p:cNvPr id="3" name="Group 250"/>
          <p:cNvGrpSpPr>
            <a:grpSpLocks noChangeAspect="1"/>
          </p:cNvGrpSpPr>
          <p:nvPr/>
        </p:nvGrpSpPr>
        <p:grpSpPr bwMode="auto">
          <a:xfrm>
            <a:off x="4783138" y="790575"/>
            <a:ext cx="171450" cy="185738"/>
            <a:chOff x="2996" y="1379"/>
            <a:chExt cx="436" cy="437"/>
          </a:xfrm>
        </p:grpSpPr>
        <p:sp>
          <p:nvSpPr>
            <p:cNvPr id="103" name="Freeform 251"/>
            <p:cNvSpPr>
              <a:spLocks/>
            </p:cNvSpPr>
            <p:nvPr/>
          </p:nvSpPr>
          <p:spPr bwMode="auto">
            <a:xfrm>
              <a:off x="2996" y="1596"/>
              <a:ext cx="137" cy="220"/>
            </a:xfrm>
            <a:custGeom>
              <a:avLst/>
              <a:gdLst>
                <a:gd name="T0" fmla="*/ 0 w 140"/>
                <a:gd name="T1" fmla="*/ 0 h 220"/>
                <a:gd name="T2" fmla="*/ 76 w 140"/>
                <a:gd name="T3" fmla="*/ 80 h 220"/>
                <a:gd name="T4" fmla="*/ 140 w 140"/>
                <a:gd name="T5" fmla="*/ 220 h 220"/>
                <a:gd name="T6" fmla="*/ 0 60000 65536"/>
                <a:gd name="T7" fmla="*/ 0 60000 65536"/>
                <a:gd name="T8" fmla="*/ 0 60000 65536"/>
                <a:gd name="T9" fmla="*/ 0 w 140"/>
                <a:gd name="T10" fmla="*/ 0 h 220"/>
                <a:gd name="T11" fmla="*/ 140 w 140"/>
                <a:gd name="T12" fmla="*/ 220 h 220"/>
              </a:gdLst>
              <a:ahLst/>
              <a:cxnLst>
                <a:cxn ang="T6">
                  <a:pos x="T0" y="T1"/>
                </a:cxn>
                <a:cxn ang="T7">
                  <a:pos x="T2" y="T3"/>
                </a:cxn>
                <a:cxn ang="T8">
                  <a:pos x="T4" y="T5"/>
                </a:cxn>
              </a:cxnLst>
              <a:rect l="T9" t="T10" r="T11" b="T12"/>
              <a:pathLst>
                <a:path w="140" h="220">
                  <a:moveTo>
                    <a:pt x="0" y="0"/>
                  </a:moveTo>
                  <a:cubicBezTo>
                    <a:pt x="26" y="21"/>
                    <a:pt x="53" y="43"/>
                    <a:pt x="76" y="80"/>
                  </a:cubicBezTo>
                  <a:cubicBezTo>
                    <a:pt x="99" y="117"/>
                    <a:pt x="119" y="168"/>
                    <a:pt x="140" y="220"/>
                  </a:cubicBezTo>
                </a:path>
              </a:pathLst>
            </a:custGeom>
            <a:noFill/>
            <a:ln w="38100" cmpd="sng">
              <a:solidFill>
                <a:srgbClr val="808080">
                  <a:lumMod val="50000"/>
                </a:srgbClr>
              </a:solidFill>
              <a:round/>
              <a:headEnd/>
              <a:tailEnd/>
            </a:ln>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4" name="Freeform 252"/>
            <p:cNvSpPr>
              <a:spLocks/>
            </p:cNvSpPr>
            <p:nvPr/>
          </p:nvSpPr>
          <p:spPr bwMode="auto">
            <a:xfrm>
              <a:off x="3129" y="1379"/>
              <a:ext cx="303" cy="437"/>
            </a:xfrm>
            <a:custGeom>
              <a:avLst/>
              <a:gdLst>
                <a:gd name="T0" fmla="*/ 0 w 304"/>
                <a:gd name="T1" fmla="*/ 437 h 437"/>
                <a:gd name="T2" fmla="*/ 96 w 304"/>
                <a:gd name="T3" fmla="*/ 185 h 437"/>
                <a:gd name="T4" fmla="*/ 200 w 304"/>
                <a:gd name="T5" fmla="*/ 65 h 437"/>
                <a:gd name="T6" fmla="*/ 304 w 304"/>
                <a:gd name="T7" fmla="*/ 9 h 437"/>
                <a:gd name="T8" fmla="*/ 0 60000 65536"/>
                <a:gd name="T9" fmla="*/ 0 60000 65536"/>
                <a:gd name="T10" fmla="*/ 0 60000 65536"/>
                <a:gd name="T11" fmla="*/ 0 60000 65536"/>
                <a:gd name="T12" fmla="*/ 0 w 304"/>
                <a:gd name="T13" fmla="*/ 0 h 437"/>
                <a:gd name="T14" fmla="*/ 304 w 304"/>
                <a:gd name="T15" fmla="*/ 437 h 437"/>
              </a:gdLst>
              <a:ahLst/>
              <a:cxnLst>
                <a:cxn ang="T8">
                  <a:pos x="T0" y="T1"/>
                </a:cxn>
                <a:cxn ang="T9">
                  <a:pos x="T2" y="T3"/>
                </a:cxn>
                <a:cxn ang="T10">
                  <a:pos x="T4" y="T5"/>
                </a:cxn>
                <a:cxn ang="T11">
                  <a:pos x="T6" y="T7"/>
                </a:cxn>
              </a:cxnLst>
              <a:rect l="T12" t="T13" r="T14" b="T15"/>
              <a:pathLst>
                <a:path w="304" h="437">
                  <a:moveTo>
                    <a:pt x="0" y="437"/>
                  </a:moveTo>
                  <a:cubicBezTo>
                    <a:pt x="31" y="342"/>
                    <a:pt x="63" y="247"/>
                    <a:pt x="96" y="185"/>
                  </a:cubicBezTo>
                  <a:cubicBezTo>
                    <a:pt x="129" y="123"/>
                    <a:pt x="165" y="94"/>
                    <a:pt x="200" y="65"/>
                  </a:cubicBezTo>
                  <a:cubicBezTo>
                    <a:pt x="235" y="36"/>
                    <a:pt x="280" y="0"/>
                    <a:pt x="304" y="9"/>
                  </a:cubicBezTo>
                </a:path>
              </a:pathLst>
            </a:custGeom>
            <a:noFill/>
            <a:ln w="38100" cmpd="sng">
              <a:solidFill>
                <a:srgbClr val="808080">
                  <a:lumMod val="50000"/>
                </a:srgbClr>
              </a:solidFill>
              <a:round/>
              <a:headEnd/>
              <a:tailEnd/>
            </a:ln>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4" name="Group 10"/>
          <p:cNvGrpSpPr>
            <a:grpSpLocks/>
          </p:cNvGrpSpPr>
          <p:nvPr/>
        </p:nvGrpSpPr>
        <p:grpSpPr bwMode="auto">
          <a:xfrm>
            <a:off x="4233117" y="1499130"/>
            <a:ext cx="168430" cy="274825"/>
            <a:chOff x="4930" y="2643"/>
            <a:chExt cx="290" cy="508"/>
          </a:xfrm>
          <a:solidFill>
            <a:srgbClr val="808080">
              <a:lumMod val="50000"/>
            </a:srgbClr>
          </a:solidFill>
        </p:grpSpPr>
        <p:sp>
          <p:nvSpPr>
            <p:cNvPr id="106" name="Freeform 11"/>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7" name="Freeform 15"/>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8" name="Freeform 18"/>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9" name="Freeform 19"/>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0" name="Freeform 20"/>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1" name="Freeform 21"/>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5" name="Group 27"/>
          <p:cNvGrpSpPr>
            <a:grpSpLocks/>
          </p:cNvGrpSpPr>
          <p:nvPr/>
        </p:nvGrpSpPr>
        <p:grpSpPr bwMode="auto">
          <a:xfrm>
            <a:off x="4433460" y="1486147"/>
            <a:ext cx="155033" cy="287809"/>
            <a:chOff x="4930" y="2619"/>
            <a:chExt cx="266" cy="532"/>
          </a:xfrm>
          <a:solidFill>
            <a:srgbClr val="808080">
              <a:lumMod val="50000"/>
            </a:srgbClr>
          </a:solidFill>
        </p:grpSpPr>
        <p:sp>
          <p:nvSpPr>
            <p:cNvPr id="113" name="Freeform 28"/>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4" name="Freeform 29"/>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5" name="Freeform 31"/>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6" name="Freeform 35"/>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7" name="Freeform 37"/>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8" name="Freeform 38"/>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6" name="Group 44"/>
          <p:cNvGrpSpPr>
            <a:grpSpLocks/>
          </p:cNvGrpSpPr>
          <p:nvPr/>
        </p:nvGrpSpPr>
        <p:grpSpPr bwMode="auto">
          <a:xfrm>
            <a:off x="4634395" y="1486147"/>
            <a:ext cx="168430" cy="287809"/>
            <a:chOff x="4930" y="2619"/>
            <a:chExt cx="290" cy="532"/>
          </a:xfrm>
          <a:solidFill>
            <a:srgbClr val="808080">
              <a:lumMod val="50000"/>
            </a:srgbClr>
          </a:solidFill>
        </p:grpSpPr>
        <p:sp>
          <p:nvSpPr>
            <p:cNvPr id="120" name="Freeform 45"/>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21" name="Freeform 46"/>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22" name="Freeform 48"/>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23" name="Freeform 49"/>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24" name="Freeform 52"/>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25" name="Freeform 53"/>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26" name="Freeform 54"/>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27" name="Freeform 55"/>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7" name="Group 61"/>
          <p:cNvGrpSpPr>
            <a:grpSpLocks/>
          </p:cNvGrpSpPr>
          <p:nvPr/>
        </p:nvGrpSpPr>
        <p:grpSpPr bwMode="auto">
          <a:xfrm>
            <a:off x="4908490" y="1486147"/>
            <a:ext cx="94669" cy="287809"/>
            <a:chOff x="5057" y="2619"/>
            <a:chExt cx="163" cy="532"/>
          </a:xfrm>
          <a:solidFill>
            <a:srgbClr val="808080">
              <a:lumMod val="50000"/>
            </a:srgbClr>
          </a:solidFill>
        </p:grpSpPr>
        <p:sp>
          <p:nvSpPr>
            <p:cNvPr id="129" name="Freeform 64"/>
            <p:cNvSpPr>
              <a:spLocks/>
            </p:cNvSpPr>
            <p:nvPr/>
          </p:nvSpPr>
          <p:spPr bwMode="auto">
            <a:xfrm>
              <a:off x="5057" y="2665"/>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30" name="Freeform 65"/>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31" name="Freeform 68"/>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32" name="Freeform 70"/>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33" name="Freeform 72"/>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8" name="Group 78"/>
          <p:cNvGrpSpPr>
            <a:grpSpLocks/>
          </p:cNvGrpSpPr>
          <p:nvPr/>
        </p:nvGrpSpPr>
        <p:grpSpPr bwMode="auto">
          <a:xfrm>
            <a:off x="5035673" y="1486147"/>
            <a:ext cx="154491" cy="287809"/>
            <a:chOff x="4930" y="2619"/>
            <a:chExt cx="266" cy="532"/>
          </a:xfrm>
          <a:solidFill>
            <a:srgbClr val="808080">
              <a:lumMod val="50000"/>
            </a:srgbClr>
          </a:solidFill>
        </p:grpSpPr>
        <p:sp>
          <p:nvSpPr>
            <p:cNvPr id="135" name="Freeform 79"/>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36" name="Freeform 80"/>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37" name="Freeform 82"/>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38" name="Freeform 84"/>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39" name="Freeform 85"/>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40" name="Freeform 86"/>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41" name="Freeform 88"/>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42" name="Freeform 89"/>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9" name="Group 115"/>
          <p:cNvGrpSpPr>
            <a:grpSpLocks/>
          </p:cNvGrpSpPr>
          <p:nvPr/>
        </p:nvGrpSpPr>
        <p:grpSpPr bwMode="auto">
          <a:xfrm>
            <a:off x="3833022" y="1486738"/>
            <a:ext cx="168430" cy="287809"/>
            <a:chOff x="4930" y="2619"/>
            <a:chExt cx="290" cy="532"/>
          </a:xfrm>
          <a:solidFill>
            <a:srgbClr val="808080">
              <a:lumMod val="50000"/>
            </a:srgbClr>
          </a:solidFill>
        </p:grpSpPr>
        <p:sp>
          <p:nvSpPr>
            <p:cNvPr id="144" name="Freeform 116"/>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45" name="Freeform 117"/>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46" name="Freeform 119"/>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47" name="Freeform 122"/>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48" name="Freeform 123"/>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49" name="Freeform 124"/>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50" name="Freeform 125"/>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51" name="Freeform 126"/>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10" name="Group 132"/>
          <p:cNvGrpSpPr>
            <a:grpSpLocks/>
          </p:cNvGrpSpPr>
          <p:nvPr/>
        </p:nvGrpSpPr>
        <p:grpSpPr bwMode="auto">
          <a:xfrm>
            <a:off x="4033957" y="1499721"/>
            <a:ext cx="154491" cy="274825"/>
            <a:chOff x="4930" y="2643"/>
            <a:chExt cx="266" cy="508"/>
          </a:xfrm>
          <a:solidFill>
            <a:srgbClr val="808080">
              <a:lumMod val="50000"/>
            </a:srgbClr>
          </a:solidFill>
        </p:grpSpPr>
        <p:sp>
          <p:nvSpPr>
            <p:cNvPr id="153" name="Freeform 133"/>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54" name="Freeform 140"/>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55" name="Freeform 142"/>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56" name="Freeform 143"/>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11" name="Group 99"/>
          <p:cNvGrpSpPr>
            <a:grpSpLocks/>
          </p:cNvGrpSpPr>
          <p:nvPr/>
        </p:nvGrpSpPr>
        <p:grpSpPr bwMode="auto">
          <a:xfrm>
            <a:off x="3889375" y="1460500"/>
            <a:ext cx="52388" cy="334963"/>
            <a:chOff x="3888690" y="1460511"/>
            <a:chExt cx="53779" cy="335086"/>
          </a:xfrm>
        </p:grpSpPr>
        <p:sp>
          <p:nvSpPr>
            <p:cNvPr id="158" name="AutoShape 149"/>
            <p:cNvSpPr>
              <a:spLocks noChangeArrowheads="1"/>
            </p:cNvSpPr>
            <p:nvPr/>
          </p:nvSpPr>
          <p:spPr bwMode="auto">
            <a:xfrm>
              <a:off x="3888690" y="1774951"/>
              <a:ext cx="53779" cy="20646"/>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59" name="AutoShape 157"/>
            <p:cNvSpPr>
              <a:spLocks noChangeArrowheads="1"/>
            </p:cNvSpPr>
            <p:nvPr/>
          </p:nvSpPr>
          <p:spPr bwMode="auto">
            <a:xfrm flipV="1">
              <a:off x="3888690" y="1460511"/>
              <a:ext cx="53779" cy="20646"/>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grpSp>
      <p:sp>
        <p:nvSpPr>
          <p:cNvPr id="160" name="Text Box 241"/>
          <p:cNvSpPr txBox="1">
            <a:spLocks noChangeArrowheads="1"/>
          </p:cNvSpPr>
          <p:nvPr/>
        </p:nvSpPr>
        <p:spPr bwMode="auto">
          <a:xfrm>
            <a:off x="4978400" y="1033463"/>
            <a:ext cx="482600" cy="292100"/>
          </a:xfrm>
          <a:prstGeom prst="rect">
            <a:avLst/>
          </a:prstGeom>
          <a:noFill/>
          <a:ln w="9525">
            <a:noFill/>
            <a:miter lim="800000"/>
            <a:headEnd/>
            <a:tailEnd/>
          </a:ln>
        </p:spPr>
        <p:txBody>
          <a:bodyPr>
            <a:spAutoFit/>
          </a:bodyPr>
          <a:lstStyle/>
          <a:p>
            <a:pPr algn="r" fontAlgn="auto">
              <a:spcBef>
                <a:spcPts val="0"/>
              </a:spcBef>
              <a:spcAft>
                <a:spcPts val="0"/>
              </a:spcAft>
              <a:defRPr/>
            </a:pPr>
            <a:r>
              <a:rPr lang="en-US" sz="1300" b="1" kern="0" dirty="0">
                <a:solidFill>
                  <a:srgbClr val="808080">
                    <a:lumMod val="50000"/>
                  </a:srgbClr>
                </a:solidFill>
                <a:latin typeface="Arial" charset="0"/>
                <a:ea typeface="+mn-ea"/>
              </a:rPr>
              <a:t>abc</a:t>
            </a:r>
          </a:p>
        </p:txBody>
      </p:sp>
      <p:grpSp>
        <p:nvGrpSpPr>
          <p:cNvPr id="12" name="Group 160"/>
          <p:cNvGrpSpPr>
            <a:grpSpLocks/>
          </p:cNvGrpSpPr>
          <p:nvPr/>
        </p:nvGrpSpPr>
        <p:grpSpPr bwMode="auto">
          <a:xfrm>
            <a:off x="5092700" y="1460500"/>
            <a:ext cx="52388" cy="334963"/>
            <a:chOff x="5091932" y="1459919"/>
            <a:chExt cx="53779" cy="335088"/>
          </a:xfrm>
        </p:grpSpPr>
        <p:sp>
          <p:nvSpPr>
            <p:cNvPr id="162" name="AutoShape 155"/>
            <p:cNvSpPr>
              <a:spLocks noChangeArrowheads="1"/>
            </p:cNvSpPr>
            <p:nvPr/>
          </p:nvSpPr>
          <p:spPr bwMode="auto">
            <a:xfrm>
              <a:off x="5091932" y="1774361"/>
              <a:ext cx="53779" cy="20646"/>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63" name="AutoShape 163"/>
            <p:cNvSpPr>
              <a:spLocks noChangeArrowheads="1"/>
            </p:cNvSpPr>
            <p:nvPr/>
          </p:nvSpPr>
          <p:spPr bwMode="auto">
            <a:xfrm flipV="1">
              <a:off x="5091932" y="1459919"/>
              <a:ext cx="53779" cy="20646"/>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grpSp>
      <p:sp>
        <p:nvSpPr>
          <p:cNvPr id="164" name="Text Box 241"/>
          <p:cNvSpPr txBox="1">
            <a:spLocks noChangeArrowheads="1"/>
          </p:cNvSpPr>
          <p:nvPr/>
        </p:nvSpPr>
        <p:spPr bwMode="auto">
          <a:xfrm>
            <a:off x="4986338" y="1187450"/>
            <a:ext cx="477837" cy="292100"/>
          </a:xfrm>
          <a:prstGeom prst="rect">
            <a:avLst/>
          </a:prstGeom>
          <a:noFill/>
          <a:ln w="9525">
            <a:noFill/>
            <a:miter lim="800000"/>
            <a:headEnd/>
            <a:tailEnd/>
          </a:ln>
        </p:spPr>
        <p:txBody>
          <a:bodyPr>
            <a:spAutoFit/>
          </a:bodyPr>
          <a:lstStyle/>
          <a:p>
            <a:pPr algn="r" fontAlgn="auto">
              <a:spcBef>
                <a:spcPts val="0"/>
              </a:spcBef>
              <a:spcAft>
                <a:spcPts val="0"/>
              </a:spcAft>
              <a:defRPr/>
            </a:pPr>
            <a:r>
              <a:rPr lang="en-US" sz="1300" b="1" kern="0" dirty="0">
                <a:solidFill>
                  <a:srgbClr val="808080">
                    <a:lumMod val="50000"/>
                  </a:srgbClr>
                </a:solidFill>
                <a:latin typeface="Arial" charset="0"/>
                <a:ea typeface="+mn-ea"/>
              </a:rPr>
              <a:t>123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1000"/>
                            </p:stCondLst>
                            <p:childTnLst>
                              <p:par>
                                <p:cTn id="9" presetID="1" presetClass="exit" presetSubtype="0" fill="hold" nodeType="after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xit" presetSubtype="0" fill="hold" nodeType="afterEffect">
                                  <p:stCondLst>
                                    <p:cond delay="200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7"/>
          <p:cNvSpPr>
            <a:spLocks noGrp="1"/>
          </p:cNvSpPr>
          <p:nvPr>
            <p:ph type="title"/>
          </p:nvPr>
        </p:nvSpPr>
        <p:spPr/>
        <p:txBody>
          <a:bodyPr/>
          <a:lstStyle/>
          <a:p>
            <a:r>
              <a:rPr lang="en-US" smtClean="0"/>
              <a:t>Tips for using i&gt;clicker2</a:t>
            </a:r>
          </a:p>
        </p:txBody>
      </p:sp>
      <p:sp>
        <p:nvSpPr>
          <p:cNvPr id="18435" name="Content Placeholder 5"/>
          <p:cNvSpPr>
            <a:spLocks noGrp="1"/>
          </p:cNvSpPr>
          <p:nvPr>
            <p:ph idx="1"/>
          </p:nvPr>
        </p:nvSpPr>
        <p:spPr/>
        <p:txBody>
          <a:bodyPr/>
          <a:lstStyle/>
          <a:p>
            <a:r>
              <a:rPr lang="en-US" smtClean="0"/>
              <a:t>Shortcuts</a:t>
            </a:r>
          </a:p>
          <a:p>
            <a:pPr lvl="1"/>
            <a:r>
              <a:rPr lang="en-US" smtClean="0"/>
              <a:t>Use A-E buttons for Alphanumeric entry</a:t>
            </a:r>
          </a:p>
          <a:p>
            <a:pPr lvl="1"/>
            <a:r>
              <a:rPr lang="en-US" smtClean="0"/>
              <a:t>Press the Right and Down Crossbar buttons at the same time to get a decimal point</a:t>
            </a:r>
          </a:p>
          <a:p>
            <a:r>
              <a:rPr lang="en-US" smtClean="0"/>
              <a:t>Tech Support</a:t>
            </a:r>
          </a:p>
          <a:p>
            <a:pPr lvl="1"/>
            <a:r>
              <a:rPr lang="en-US" smtClean="0">
                <a:hlinkClick r:id="rId3"/>
              </a:rPr>
              <a:t>Support@iclicker.com</a:t>
            </a:r>
            <a:endParaRPr lang="en-US" smtClean="0"/>
          </a:p>
          <a:p>
            <a:pPr lvl="1"/>
            <a:r>
              <a:rPr lang="en-US" smtClean="0"/>
              <a:t>(866) 209.5698</a:t>
            </a:r>
          </a:p>
          <a:p>
            <a:pPr lvl="1"/>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7"/>
          <p:cNvSpPr>
            <a:spLocks noGrp="1"/>
          </p:cNvSpPr>
          <p:nvPr>
            <p:ph type="title"/>
          </p:nvPr>
        </p:nvSpPr>
        <p:spPr/>
        <p:txBody>
          <a:bodyPr/>
          <a:lstStyle/>
          <a:p>
            <a:r>
              <a:rPr lang="en-US" smtClean="0"/>
              <a:t>Buying an i&gt;clicker2 remote</a:t>
            </a:r>
          </a:p>
        </p:txBody>
      </p:sp>
      <p:sp>
        <p:nvSpPr>
          <p:cNvPr id="6147" name="Content Placeholder 5"/>
          <p:cNvSpPr>
            <a:spLocks noGrp="1"/>
          </p:cNvSpPr>
          <p:nvPr>
            <p:ph idx="1"/>
          </p:nvPr>
        </p:nvSpPr>
        <p:spPr/>
        <p:txBody>
          <a:bodyPr/>
          <a:lstStyle/>
          <a:p>
            <a:r>
              <a:rPr lang="en-US" smtClean="0"/>
              <a:t>In this class, you will be required to purchase an i&gt;clicker2 remote</a:t>
            </a:r>
          </a:p>
          <a:p>
            <a:r>
              <a:rPr lang="en-US" smtClean="0"/>
              <a:t>i&gt;clicker2 is available in the bookstore.</a:t>
            </a:r>
          </a:p>
          <a:p>
            <a:pPr lvl="1"/>
            <a:r>
              <a:rPr lang="en-US" smtClean="0"/>
              <a:t>ISBN 1429280476</a:t>
            </a:r>
          </a:p>
          <a:p>
            <a:pPr lvl="1"/>
            <a:r>
              <a:rPr lang="en-US" smtClean="0"/>
              <a:t>If you already have a clicker, a rebate may be available when you upgrade to i&gt;clicker2</a:t>
            </a:r>
          </a:p>
          <a:p>
            <a:r>
              <a:rPr lang="en-US" smtClean="0"/>
              <a:t>You will be expected to bring the remote to class </a:t>
            </a:r>
            <a:r>
              <a:rPr lang="en-US" b="1" smtClean="0"/>
              <a:t>every day.</a:t>
            </a:r>
          </a:p>
          <a:p>
            <a:pPr lvl="1"/>
            <a:r>
              <a:rPr lang="en-US" smtClean="0"/>
              <a:t>Points will be assigned for clicker participate</a:t>
            </a:r>
          </a:p>
          <a:p>
            <a:pPr lvl="1"/>
            <a:r>
              <a:rPr lang="en-US" smtClean="0"/>
              <a:t>Please see syllabus for specific policies</a:t>
            </a:r>
          </a:p>
          <a:p>
            <a:endParaRPr lang="en-US" smtClean="0"/>
          </a:p>
          <a:p>
            <a:pPr lvl="1"/>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iclicker2-logo.png"/>
          <p:cNvPicPr>
            <a:picLocks noChangeAspect="1"/>
          </p:cNvPicPr>
          <p:nvPr/>
        </p:nvPicPr>
        <p:blipFill>
          <a:blip r:embed="rId3" cstate="print"/>
          <a:srcRect/>
          <a:stretch>
            <a:fillRect/>
          </a:stretch>
        </p:blipFill>
        <p:spPr bwMode="auto">
          <a:xfrm>
            <a:off x="7162800" y="152400"/>
            <a:ext cx="1828800" cy="388938"/>
          </a:xfrm>
          <a:prstGeom prst="rect">
            <a:avLst/>
          </a:prstGeom>
          <a:noFill/>
          <a:ln w="9525">
            <a:noFill/>
            <a:miter lim="800000"/>
            <a:headEnd/>
            <a:tailEnd/>
          </a:ln>
        </p:spPr>
      </p:pic>
      <p:sp>
        <p:nvSpPr>
          <p:cNvPr id="7171" name="Subtitle 4"/>
          <p:cNvSpPr txBox="1">
            <a:spLocks/>
          </p:cNvSpPr>
          <p:nvPr/>
        </p:nvSpPr>
        <p:spPr bwMode="auto">
          <a:xfrm>
            <a:off x="76200" y="152400"/>
            <a:ext cx="3978275" cy="533400"/>
          </a:xfrm>
          <a:prstGeom prst="rect">
            <a:avLst/>
          </a:prstGeom>
          <a:noFill/>
          <a:ln w="9525">
            <a:noFill/>
            <a:miter lim="800000"/>
            <a:headEnd/>
            <a:tailEnd/>
          </a:ln>
        </p:spPr>
        <p:txBody>
          <a:bodyPr/>
          <a:lstStyle/>
          <a:p>
            <a:pPr defTabSz="457200">
              <a:spcBef>
                <a:spcPct val="20000"/>
              </a:spcBef>
              <a:buFont typeface="Arial" pitchFamily="34" charset="0"/>
              <a:buNone/>
            </a:pPr>
            <a:r>
              <a:rPr lang="en-US" sz="2000">
                <a:solidFill>
                  <a:srgbClr val="0062A4"/>
                </a:solidFill>
                <a:latin typeface="Calibri" pitchFamily="34" charset="0"/>
              </a:rPr>
              <a:t>Turning On the Remote</a:t>
            </a:r>
            <a:endParaRPr lang="en-US" sz="2000" i="1">
              <a:solidFill>
                <a:srgbClr val="0062A4"/>
              </a:solidFill>
              <a:latin typeface="Calibri" pitchFamily="34" charset="0"/>
            </a:endParaRPr>
          </a:p>
        </p:txBody>
      </p:sp>
      <p:grpSp>
        <p:nvGrpSpPr>
          <p:cNvPr id="2" name="Group 7"/>
          <p:cNvGrpSpPr>
            <a:grpSpLocks/>
          </p:cNvGrpSpPr>
          <p:nvPr/>
        </p:nvGrpSpPr>
        <p:grpSpPr bwMode="auto">
          <a:xfrm>
            <a:off x="3832225" y="771525"/>
            <a:ext cx="1571625" cy="1001713"/>
            <a:chOff x="3832244" y="771014"/>
            <a:chExt cx="1571476" cy="1002311"/>
          </a:xfrm>
        </p:grpSpPr>
        <p:grpSp>
          <p:nvGrpSpPr>
            <p:cNvPr id="3" name="Group 10"/>
            <p:cNvGrpSpPr>
              <a:grpSpLocks/>
            </p:cNvGrpSpPr>
            <p:nvPr/>
          </p:nvGrpSpPr>
          <p:grpSpPr bwMode="auto">
            <a:xfrm>
              <a:off x="4232333" y="1484912"/>
              <a:ext cx="154490" cy="287810"/>
              <a:chOff x="4930" y="2619"/>
              <a:chExt cx="266" cy="532"/>
            </a:xfrm>
            <a:solidFill>
              <a:srgbClr val="808080">
                <a:lumMod val="50000"/>
              </a:srgbClr>
            </a:solidFill>
          </p:grpSpPr>
          <p:sp>
            <p:nvSpPr>
              <p:cNvPr id="88" name="Freeform 11"/>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9" name="Freeform 12"/>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0" name="Freeform 14"/>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1" name="Freeform 16"/>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2" name="Freeform 17"/>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3" name="Freeform 18"/>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4" name="Freeform 20"/>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5" name="Freeform 21"/>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4" name="Group 27"/>
            <p:cNvGrpSpPr>
              <a:grpSpLocks/>
            </p:cNvGrpSpPr>
            <p:nvPr/>
          </p:nvGrpSpPr>
          <p:grpSpPr bwMode="auto">
            <a:xfrm>
              <a:off x="4432685" y="1484912"/>
              <a:ext cx="155033" cy="274826"/>
              <a:chOff x="4930" y="2619"/>
              <a:chExt cx="266" cy="508"/>
            </a:xfrm>
            <a:solidFill>
              <a:srgbClr val="808080">
                <a:lumMod val="50000"/>
              </a:srgbClr>
            </a:solidFill>
          </p:grpSpPr>
          <p:sp>
            <p:nvSpPr>
              <p:cNvPr id="82" name="Freeform 28"/>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3" name="Freeform 29"/>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4" name="Freeform 31"/>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5" name="Freeform 33"/>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6" name="Freeform 34"/>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7" name="Freeform 35"/>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5" name="Group 44"/>
            <p:cNvGrpSpPr>
              <a:grpSpLocks/>
            </p:cNvGrpSpPr>
            <p:nvPr/>
          </p:nvGrpSpPr>
          <p:grpSpPr bwMode="auto">
            <a:xfrm>
              <a:off x="4633594" y="1497894"/>
              <a:ext cx="168428" cy="261842"/>
              <a:chOff x="4930" y="2643"/>
              <a:chExt cx="290" cy="484"/>
            </a:xfrm>
            <a:solidFill>
              <a:srgbClr val="808080">
                <a:lumMod val="50000"/>
              </a:srgbClr>
            </a:solidFill>
          </p:grpSpPr>
          <p:sp>
            <p:nvSpPr>
              <p:cNvPr id="77" name="Freeform 45"/>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8" name="Freeform 49"/>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9" name="Freeform 50"/>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0" name="Freeform 51"/>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1" name="Freeform 53"/>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6" name="Group 61"/>
            <p:cNvGrpSpPr>
              <a:grpSpLocks/>
            </p:cNvGrpSpPr>
            <p:nvPr/>
          </p:nvGrpSpPr>
          <p:grpSpPr bwMode="auto">
            <a:xfrm>
              <a:off x="4847930" y="1484922"/>
              <a:ext cx="154492" cy="287812"/>
              <a:chOff x="4954" y="2619"/>
              <a:chExt cx="266" cy="532"/>
            </a:xfrm>
            <a:solidFill>
              <a:srgbClr val="808080">
                <a:lumMod val="50000"/>
              </a:srgbClr>
            </a:solidFill>
          </p:grpSpPr>
          <p:sp>
            <p:nvSpPr>
              <p:cNvPr id="69" name="Freeform 63"/>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0" name="Freeform 65"/>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1" name="Freeform 66"/>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2" name="Freeform 67"/>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3" name="Freeform 68"/>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4" name="Freeform 70"/>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5" name="Freeform 71"/>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6" name="Freeform 72"/>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7" name="Group 78"/>
            <p:cNvGrpSpPr>
              <a:grpSpLocks/>
            </p:cNvGrpSpPr>
            <p:nvPr/>
          </p:nvGrpSpPr>
          <p:grpSpPr bwMode="auto">
            <a:xfrm>
              <a:off x="5034896" y="1484912"/>
              <a:ext cx="168429" cy="287810"/>
              <a:chOff x="4930" y="2619"/>
              <a:chExt cx="290" cy="532"/>
            </a:xfrm>
            <a:solidFill>
              <a:srgbClr val="808080">
                <a:lumMod val="50000"/>
              </a:srgbClr>
            </a:solidFill>
          </p:grpSpPr>
          <p:sp>
            <p:nvSpPr>
              <p:cNvPr id="60" name="Freeform 79"/>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1" name="Freeform 80"/>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2" name="Freeform 82"/>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3" name="Freeform 84"/>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4" name="Freeform 85"/>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5" name="Freeform 86"/>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6" name="Freeform 87"/>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7" name="Freeform 88"/>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8" name="Freeform 89"/>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8" name="Group 95"/>
            <p:cNvGrpSpPr>
              <a:grpSpLocks/>
            </p:cNvGrpSpPr>
            <p:nvPr/>
          </p:nvGrpSpPr>
          <p:grpSpPr bwMode="auto">
            <a:xfrm>
              <a:off x="5249227" y="1484922"/>
              <a:ext cx="154493" cy="287812"/>
              <a:chOff x="4954" y="2619"/>
              <a:chExt cx="266" cy="532"/>
            </a:xfrm>
            <a:solidFill>
              <a:srgbClr val="808080">
                <a:lumMod val="50000"/>
              </a:srgbClr>
            </a:solidFill>
          </p:grpSpPr>
          <p:sp>
            <p:nvSpPr>
              <p:cNvPr id="51" name="Freeform 97"/>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2" name="Freeform 98"/>
              <p:cNvSpPr>
                <a:spLocks/>
              </p:cNvSpPr>
              <p:nvPr/>
            </p:nvSpPr>
            <p:spPr bwMode="auto">
              <a:xfrm>
                <a:off x="5057" y="2665"/>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3" name="Freeform 99"/>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4" name="Freeform 100"/>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5" name="Freeform 102"/>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6" name="Freeform 104"/>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7" name="Freeform 105"/>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8" name="Freeform 106"/>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9" name="Freeform 107"/>
              <p:cNvSpPr>
                <a:spLocks/>
              </p:cNvSpPr>
              <p:nvPr/>
            </p:nvSpPr>
            <p:spPr bwMode="auto">
              <a:xfrm>
                <a:off x="5057" y="2909"/>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9" name="Group 115"/>
            <p:cNvGrpSpPr>
              <a:grpSpLocks/>
            </p:cNvGrpSpPr>
            <p:nvPr/>
          </p:nvGrpSpPr>
          <p:grpSpPr bwMode="auto">
            <a:xfrm>
              <a:off x="3832246" y="1485503"/>
              <a:ext cx="168429" cy="287810"/>
              <a:chOff x="4930" y="2619"/>
              <a:chExt cx="290" cy="532"/>
            </a:xfrm>
            <a:solidFill>
              <a:srgbClr val="808080">
                <a:lumMod val="50000"/>
              </a:srgbClr>
            </a:solidFill>
          </p:grpSpPr>
          <p:sp>
            <p:nvSpPr>
              <p:cNvPr id="43" name="Freeform 116"/>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4" name="Freeform 117"/>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5" name="Freeform 119"/>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6" name="Freeform 120"/>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7" name="Freeform 123"/>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8" name="Freeform 124"/>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9" name="Freeform 125"/>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0" name="Freeform 126"/>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10" name="Group 132"/>
            <p:cNvGrpSpPr>
              <a:grpSpLocks/>
            </p:cNvGrpSpPr>
            <p:nvPr/>
          </p:nvGrpSpPr>
          <p:grpSpPr bwMode="auto">
            <a:xfrm>
              <a:off x="4033206" y="1485513"/>
              <a:ext cx="168431" cy="287812"/>
              <a:chOff x="4930" y="2619"/>
              <a:chExt cx="290" cy="532"/>
            </a:xfrm>
            <a:solidFill>
              <a:srgbClr val="808080">
                <a:lumMod val="50000"/>
              </a:srgbClr>
            </a:solidFill>
          </p:grpSpPr>
          <p:sp>
            <p:nvSpPr>
              <p:cNvPr id="35" name="Freeform 134"/>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6" name="Freeform 136"/>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7" name="Freeform 137"/>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8" name="Freeform 138"/>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9" name="Freeform 139"/>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0" name="Freeform 140"/>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1" name="Freeform 142"/>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2" name="Freeform 143"/>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11" name="Group 167"/>
            <p:cNvGrpSpPr>
              <a:grpSpLocks/>
            </p:cNvGrpSpPr>
            <p:nvPr/>
          </p:nvGrpSpPr>
          <p:grpSpPr bwMode="auto">
            <a:xfrm>
              <a:off x="3850868" y="771014"/>
              <a:ext cx="371020" cy="595927"/>
              <a:chOff x="4930" y="2619"/>
              <a:chExt cx="290" cy="508"/>
            </a:xfrm>
            <a:solidFill>
              <a:srgbClr val="808080">
                <a:lumMod val="50000"/>
              </a:srgbClr>
            </a:solidFill>
          </p:grpSpPr>
          <p:sp>
            <p:nvSpPr>
              <p:cNvPr id="27" name="Freeform 168"/>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8" name="Freeform 169"/>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9" name="Freeform 171"/>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0" name="Freeform 172"/>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1" name="Freeform 173"/>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2" name="Freeform 174"/>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3" name="Freeform 175"/>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4" name="Freeform 176"/>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12" name="Group 184"/>
            <p:cNvGrpSpPr>
              <a:grpSpLocks/>
            </p:cNvGrpSpPr>
            <p:nvPr/>
          </p:nvGrpSpPr>
          <p:grpSpPr bwMode="auto">
            <a:xfrm>
              <a:off x="4261163" y="771014"/>
              <a:ext cx="371020" cy="595927"/>
              <a:chOff x="4930" y="2619"/>
              <a:chExt cx="290" cy="508"/>
            </a:xfrm>
            <a:solidFill>
              <a:srgbClr val="808080">
                <a:lumMod val="50000"/>
              </a:srgbClr>
            </a:solidFill>
          </p:grpSpPr>
          <p:sp>
            <p:nvSpPr>
              <p:cNvPr id="19" name="Freeform 185"/>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0" name="Freeform 186"/>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1" name="Freeform 188"/>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2" name="Freeform 189"/>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3" name="Freeform 190"/>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4" name="Freeform 191"/>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5" name="Freeform 192"/>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6" name="Freeform 193"/>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grpSp>
        <p:nvGrpSpPr>
          <p:cNvPr id="13" name="Group 140"/>
          <p:cNvGrpSpPr>
            <a:grpSpLocks/>
          </p:cNvGrpSpPr>
          <p:nvPr/>
        </p:nvGrpSpPr>
        <p:grpSpPr bwMode="auto">
          <a:xfrm>
            <a:off x="5222875" y="762000"/>
            <a:ext cx="130175" cy="271463"/>
            <a:chOff x="5223586" y="762788"/>
            <a:chExt cx="129768" cy="270522"/>
          </a:xfrm>
        </p:grpSpPr>
        <p:sp>
          <p:nvSpPr>
            <p:cNvPr id="97" name="Rectangle 225"/>
            <p:cNvSpPr>
              <a:spLocks noChangeAspect="1" noChangeArrowheads="1"/>
            </p:cNvSpPr>
            <p:nvPr/>
          </p:nvSpPr>
          <p:spPr bwMode="auto">
            <a:xfrm rot="16200000">
              <a:off x="5173775" y="853730"/>
              <a:ext cx="229390" cy="129768"/>
            </a:xfrm>
            <a:prstGeom prst="rect">
              <a:avLst/>
            </a:prstGeom>
            <a:noFill/>
            <a:ln w="28575">
              <a:solidFill>
                <a:srgbClr val="000000">
                  <a:lumMod val="75000"/>
                  <a:lumOff val="25000"/>
                </a:srgbClr>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8" name="Rectangle 232"/>
            <p:cNvSpPr>
              <a:spLocks noChangeAspect="1" noChangeArrowheads="1"/>
            </p:cNvSpPr>
            <p:nvPr/>
          </p:nvSpPr>
          <p:spPr bwMode="auto">
            <a:xfrm rot="16200000">
              <a:off x="5271068" y="810236"/>
              <a:ext cx="34804"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a typeface="+mn-ea"/>
              </a:endParaRPr>
            </a:p>
          </p:txBody>
        </p:sp>
        <p:sp>
          <p:nvSpPr>
            <p:cNvPr id="99" name="Rectangle 232"/>
            <p:cNvSpPr>
              <a:spLocks noChangeAspect="1" noChangeArrowheads="1"/>
            </p:cNvSpPr>
            <p:nvPr/>
          </p:nvSpPr>
          <p:spPr bwMode="auto">
            <a:xfrm rot="16200000">
              <a:off x="5270277" y="858487"/>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0" name="Rectangle 232"/>
            <p:cNvSpPr>
              <a:spLocks noChangeAspect="1" noChangeArrowheads="1"/>
            </p:cNvSpPr>
            <p:nvPr/>
          </p:nvSpPr>
          <p:spPr bwMode="auto">
            <a:xfrm rot="16200000">
              <a:off x="5270278" y="907528"/>
              <a:ext cx="36385"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1" name="Rectangle 232"/>
            <p:cNvSpPr>
              <a:spLocks noChangeAspect="1" noChangeArrowheads="1"/>
            </p:cNvSpPr>
            <p:nvPr/>
          </p:nvSpPr>
          <p:spPr bwMode="auto">
            <a:xfrm rot="16200000">
              <a:off x="5270277" y="956570"/>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2" name="Rectangle 232"/>
            <p:cNvSpPr>
              <a:spLocks noChangeAspect="1" noChangeArrowheads="1"/>
            </p:cNvSpPr>
            <p:nvPr/>
          </p:nvSpPr>
          <p:spPr bwMode="auto">
            <a:xfrm rot="16200000">
              <a:off x="5268695" y="744583"/>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a typeface="+mn-ea"/>
              </a:endParaRPr>
            </a:p>
          </p:txBody>
        </p:sp>
      </p:grpSp>
      <p:grpSp>
        <p:nvGrpSpPr>
          <p:cNvPr id="14" name="Group 102"/>
          <p:cNvGrpSpPr>
            <a:grpSpLocks/>
          </p:cNvGrpSpPr>
          <p:nvPr/>
        </p:nvGrpSpPr>
        <p:grpSpPr bwMode="auto">
          <a:xfrm>
            <a:off x="3833813" y="1485900"/>
            <a:ext cx="968375" cy="288925"/>
            <a:chOff x="3833022" y="1486146"/>
            <a:chExt cx="969803" cy="288401"/>
          </a:xfrm>
        </p:grpSpPr>
        <p:grpSp>
          <p:nvGrpSpPr>
            <p:cNvPr id="15" name="Group 10"/>
            <p:cNvGrpSpPr>
              <a:grpSpLocks/>
            </p:cNvGrpSpPr>
            <p:nvPr/>
          </p:nvGrpSpPr>
          <p:grpSpPr bwMode="auto">
            <a:xfrm>
              <a:off x="4233106" y="1486152"/>
              <a:ext cx="168429" cy="274826"/>
              <a:chOff x="4930" y="2619"/>
              <a:chExt cx="290" cy="508"/>
            </a:xfrm>
            <a:solidFill>
              <a:srgbClr val="808080">
                <a:lumMod val="50000"/>
              </a:srgbClr>
            </a:solidFill>
          </p:grpSpPr>
          <p:sp>
            <p:nvSpPr>
              <p:cNvPr id="138" name="Freeform 11"/>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39" name="Freeform 12"/>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40" name="Freeform 14"/>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41" name="Freeform 15"/>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42" name="Freeform 16"/>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43" name="Freeform 17"/>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44" name="Freeform 18"/>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45" name="Freeform 19"/>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16" name="Group 27"/>
            <p:cNvGrpSpPr>
              <a:grpSpLocks/>
            </p:cNvGrpSpPr>
            <p:nvPr/>
          </p:nvGrpSpPr>
          <p:grpSpPr bwMode="auto">
            <a:xfrm>
              <a:off x="4447442" y="1486162"/>
              <a:ext cx="155033" cy="287812"/>
              <a:chOff x="4954" y="2619"/>
              <a:chExt cx="266" cy="532"/>
            </a:xfrm>
            <a:solidFill>
              <a:srgbClr val="808080">
                <a:lumMod val="50000"/>
              </a:srgbClr>
            </a:solidFill>
          </p:grpSpPr>
          <p:sp>
            <p:nvSpPr>
              <p:cNvPr id="130" name="Freeform 29"/>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31" name="Freeform 30"/>
              <p:cNvSpPr>
                <a:spLocks/>
              </p:cNvSpPr>
              <p:nvPr/>
            </p:nvSpPr>
            <p:spPr bwMode="auto">
              <a:xfrm>
                <a:off x="5057" y="2665"/>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32" name="Freeform 31"/>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33" name="Freeform 32"/>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34" name="Freeform 36"/>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35" name="Freeform 37"/>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36" name="Freeform 38"/>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37" name="Freeform 39"/>
              <p:cNvSpPr>
                <a:spLocks/>
              </p:cNvSpPr>
              <p:nvPr/>
            </p:nvSpPr>
            <p:spPr bwMode="auto">
              <a:xfrm>
                <a:off x="5057" y="2909"/>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17" name="Group 44"/>
            <p:cNvGrpSpPr>
              <a:grpSpLocks/>
            </p:cNvGrpSpPr>
            <p:nvPr/>
          </p:nvGrpSpPr>
          <p:grpSpPr bwMode="auto">
            <a:xfrm>
              <a:off x="4634361" y="1499122"/>
              <a:ext cx="168428" cy="248856"/>
              <a:chOff x="4930" y="2643"/>
              <a:chExt cx="290" cy="460"/>
            </a:xfrm>
            <a:solidFill>
              <a:srgbClr val="808080">
                <a:lumMod val="50000"/>
              </a:srgbClr>
            </a:solidFill>
          </p:grpSpPr>
          <p:sp>
            <p:nvSpPr>
              <p:cNvPr id="125" name="Freeform 45"/>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26" name="Freeform 49"/>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27" name="Freeform 50"/>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28" name="Freeform 51"/>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29" name="Freeform 56"/>
              <p:cNvSpPr>
                <a:spLocks/>
              </p:cNvSpPr>
              <p:nvPr/>
            </p:nvSpPr>
            <p:spPr bwMode="auto">
              <a:xfrm>
                <a:off x="5057" y="2909"/>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18" name="Group 115"/>
            <p:cNvGrpSpPr>
              <a:grpSpLocks/>
            </p:cNvGrpSpPr>
            <p:nvPr/>
          </p:nvGrpSpPr>
          <p:grpSpPr bwMode="auto">
            <a:xfrm>
              <a:off x="3833011" y="1486743"/>
              <a:ext cx="168429" cy="274826"/>
              <a:chOff x="4930" y="2619"/>
              <a:chExt cx="290" cy="508"/>
            </a:xfrm>
            <a:solidFill>
              <a:srgbClr val="808080">
                <a:lumMod val="50000"/>
              </a:srgbClr>
            </a:solidFill>
          </p:grpSpPr>
          <p:sp>
            <p:nvSpPr>
              <p:cNvPr id="117" name="Freeform 116"/>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8" name="Freeform 117"/>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9" name="Freeform 119"/>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20" name="Freeform 120"/>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21" name="Freeform 121"/>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22" name="Freeform 122"/>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23" name="Freeform 123"/>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24" name="Freeform 130"/>
              <p:cNvSpPr>
                <a:spLocks/>
              </p:cNvSpPr>
              <p:nvPr/>
            </p:nvSpPr>
            <p:spPr bwMode="auto">
              <a:xfrm flipV="1">
                <a:off x="5098" y="2908"/>
                <a:ext cx="76" cy="194"/>
              </a:xfrm>
              <a:custGeom>
                <a:avLst/>
                <a:gdLst/>
                <a:ahLst/>
                <a:cxnLst>
                  <a:cxn ang="0">
                    <a:pos x="67" y="0"/>
                  </a:cxn>
                  <a:cxn ang="0">
                    <a:pos x="0" y="122"/>
                  </a:cxn>
                  <a:cxn ang="0">
                    <a:pos x="0" y="186"/>
                  </a:cxn>
                  <a:cxn ang="0">
                    <a:pos x="13" y="186"/>
                  </a:cxn>
                  <a:cxn ang="0">
                    <a:pos x="69" y="84"/>
                  </a:cxn>
                  <a:cxn ang="0">
                    <a:pos x="67" y="0"/>
                  </a:cxn>
                </a:cxnLst>
                <a:rect l="0" t="0" r="r" b="b"/>
                <a:pathLst>
                  <a:path w="69" h="186">
                    <a:moveTo>
                      <a:pt x="67" y="0"/>
                    </a:moveTo>
                    <a:lnTo>
                      <a:pt x="0" y="122"/>
                    </a:lnTo>
                    <a:lnTo>
                      <a:pt x="0" y="186"/>
                    </a:lnTo>
                    <a:lnTo>
                      <a:pt x="13" y="186"/>
                    </a:lnTo>
                    <a:lnTo>
                      <a:pt x="69" y="84"/>
                    </a:lnTo>
                    <a:lnTo>
                      <a:pt x="67"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30720" name="Group 132"/>
            <p:cNvGrpSpPr>
              <a:grpSpLocks/>
            </p:cNvGrpSpPr>
            <p:nvPr/>
          </p:nvGrpSpPr>
          <p:grpSpPr bwMode="auto">
            <a:xfrm>
              <a:off x="4033939" y="1486743"/>
              <a:ext cx="154490" cy="287810"/>
              <a:chOff x="4930" y="2619"/>
              <a:chExt cx="266" cy="532"/>
            </a:xfrm>
            <a:solidFill>
              <a:srgbClr val="808080">
                <a:lumMod val="50000"/>
              </a:srgbClr>
            </a:solidFill>
          </p:grpSpPr>
          <p:sp>
            <p:nvSpPr>
              <p:cNvPr id="109" name="Freeform 133"/>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0" name="Freeform 134"/>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1" name="Freeform 136"/>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2" name="Freeform 138"/>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3" name="Freeform 139"/>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4" name="Freeform 140"/>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5" name="Freeform 142"/>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6" name="Freeform 143"/>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grpSp>
        <p:nvGrpSpPr>
          <p:cNvPr id="30721" name="Group 145"/>
          <p:cNvGrpSpPr>
            <a:grpSpLocks/>
          </p:cNvGrpSpPr>
          <p:nvPr/>
        </p:nvGrpSpPr>
        <p:grpSpPr bwMode="auto">
          <a:xfrm>
            <a:off x="5599113" y="2578100"/>
            <a:ext cx="1073150" cy="927100"/>
            <a:chOff x="5911034" y="2641600"/>
            <a:chExt cx="1074327" cy="927100"/>
          </a:xfrm>
        </p:grpSpPr>
        <p:sp>
          <p:nvSpPr>
            <p:cNvPr id="147" name="Explosion 2 146"/>
            <p:cNvSpPr>
              <a:spLocks noChangeArrowheads="1"/>
            </p:cNvSpPr>
            <p:nvPr/>
          </p:nvSpPr>
          <p:spPr bwMode="auto">
            <a:xfrm rot="1861974">
              <a:off x="5918980" y="2641600"/>
              <a:ext cx="926528" cy="927100"/>
            </a:xfrm>
            <a:prstGeom prst="irregularSeal2">
              <a:avLst/>
            </a:prstGeom>
            <a:solidFill>
              <a:srgbClr val="FF8000"/>
            </a:solidFill>
            <a:ln w="9525">
              <a:solidFill>
                <a:srgbClr val="FF8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7177" name="TextBox 147"/>
            <p:cNvSpPr txBox="1">
              <a:spLocks noChangeArrowheads="1"/>
            </p:cNvSpPr>
            <p:nvPr/>
          </p:nvSpPr>
          <p:spPr bwMode="auto">
            <a:xfrm>
              <a:off x="5911034" y="2991434"/>
              <a:ext cx="1074327" cy="261610"/>
            </a:xfrm>
            <a:prstGeom prst="rect">
              <a:avLst/>
            </a:prstGeom>
            <a:noFill/>
            <a:ln w="9525">
              <a:noFill/>
              <a:miter lim="800000"/>
              <a:headEnd/>
              <a:tailEnd/>
            </a:ln>
          </p:spPr>
          <p:txBody>
            <a:bodyPr>
              <a:spAutoFit/>
            </a:bodyPr>
            <a:lstStyle/>
            <a:p>
              <a:r>
                <a:rPr lang="en-US" sz="1100" b="1"/>
                <a:t>Click here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307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 presetClass="exit" presetSubtype="0" fill="hold" nodeType="withEffect">
                                  <p:stCondLst>
                                    <p:cond delay="0"/>
                                  </p:stCondLst>
                                  <p:childTnLst>
                                    <p:set>
                                      <p:cBhvr>
                                        <p:cTn id="13" dur="1" fill="hold">
                                          <p:stCondLst>
                                            <p:cond delay="0"/>
                                          </p:stCondLst>
                                        </p:cTn>
                                        <p:tgtEl>
                                          <p:spTgt spid="30721"/>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childTnLst>
                          </p:cTn>
                        </p:par>
                        <p:par>
                          <p:cTn id="17" fill="hold" nodeType="afterGroup">
                            <p:stCondLst>
                              <p:cond delay="1000"/>
                            </p:stCondLst>
                            <p:childTnLst>
                              <p:par>
                                <p:cTn id="18" presetID="1" presetClass="exit" presetSubtype="0" fill="hold" nodeType="afterEffect">
                                  <p:stCondLst>
                                    <p:cond delay="3000"/>
                                  </p:stCondLst>
                                  <p:childTnLst>
                                    <p:set>
                                      <p:cBhvr>
                                        <p:cTn id="19" dur="1" fill="hold">
                                          <p:stCondLst>
                                            <p:cond delay="0"/>
                                          </p:stCondLst>
                                        </p:cTn>
                                        <p:tgtEl>
                                          <p:spTgt spid="2"/>
                                        </p:tgtEl>
                                        <p:attrNameLst>
                                          <p:attrName>style.visibility</p:attrName>
                                        </p:attrNameLst>
                                      </p:cBhvr>
                                      <p:to>
                                        <p:strVal val="hidden"/>
                                      </p:to>
                                    </p:se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iclicker2-logo.png"/>
          <p:cNvPicPr>
            <a:picLocks noChangeAspect="1"/>
          </p:cNvPicPr>
          <p:nvPr/>
        </p:nvPicPr>
        <p:blipFill>
          <a:blip r:embed="rId3" cstate="print"/>
          <a:srcRect/>
          <a:stretch>
            <a:fillRect/>
          </a:stretch>
        </p:blipFill>
        <p:spPr bwMode="auto">
          <a:xfrm>
            <a:off x="7162800" y="152400"/>
            <a:ext cx="1828800" cy="388938"/>
          </a:xfrm>
          <a:prstGeom prst="rect">
            <a:avLst/>
          </a:prstGeom>
          <a:noFill/>
          <a:ln w="9525">
            <a:noFill/>
            <a:miter lim="800000"/>
            <a:headEnd/>
            <a:tailEnd/>
          </a:ln>
        </p:spPr>
      </p:pic>
      <p:grpSp>
        <p:nvGrpSpPr>
          <p:cNvPr id="8195" name="Group 3"/>
          <p:cNvGrpSpPr>
            <a:grpSpLocks/>
          </p:cNvGrpSpPr>
          <p:nvPr/>
        </p:nvGrpSpPr>
        <p:grpSpPr bwMode="auto">
          <a:xfrm>
            <a:off x="3833813" y="1485900"/>
            <a:ext cx="968375" cy="288925"/>
            <a:chOff x="3833022" y="1486146"/>
            <a:chExt cx="969803" cy="288401"/>
          </a:xfrm>
        </p:grpSpPr>
        <p:grpSp>
          <p:nvGrpSpPr>
            <p:cNvPr id="3" name="Group 10"/>
            <p:cNvGrpSpPr>
              <a:grpSpLocks/>
            </p:cNvGrpSpPr>
            <p:nvPr/>
          </p:nvGrpSpPr>
          <p:grpSpPr bwMode="auto">
            <a:xfrm>
              <a:off x="4233106" y="1486152"/>
              <a:ext cx="168429" cy="274826"/>
              <a:chOff x="4930" y="2619"/>
              <a:chExt cx="290" cy="508"/>
            </a:xfrm>
            <a:solidFill>
              <a:srgbClr val="808080">
                <a:lumMod val="50000"/>
              </a:srgbClr>
            </a:solidFill>
          </p:grpSpPr>
          <p:sp>
            <p:nvSpPr>
              <p:cNvPr id="39" name="Freeform 11"/>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0" name="Freeform 12"/>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1" name="Freeform 14"/>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2" name="Freeform 15"/>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3" name="Freeform 16"/>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4" name="Freeform 17"/>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5" name="Freeform 18"/>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6" name="Freeform 19"/>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4" name="Group 27"/>
            <p:cNvGrpSpPr>
              <a:grpSpLocks/>
            </p:cNvGrpSpPr>
            <p:nvPr/>
          </p:nvGrpSpPr>
          <p:grpSpPr bwMode="auto">
            <a:xfrm>
              <a:off x="4447442" y="1486162"/>
              <a:ext cx="155033" cy="287812"/>
              <a:chOff x="4954" y="2619"/>
              <a:chExt cx="266" cy="532"/>
            </a:xfrm>
            <a:solidFill>
              <a:srgbClr val="808080">
                <a:lumMod val="50000"/>
              </a:srgbClr>
            </a:solidFill>
          </p:grpSpPr>
          <p:sp>
            <p:nvSpPr>
              <p:cNvPr id="31" name="Freeform 29"/>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2" name="Freeform 30"/>
              <p:cNvSpPr>
                <a:spLocks/>
              </p:cNvSpPr>
              <p:nvPr/>
            </p:nvSpPr>
            <p:spPr bwMode="auto">
              <a:xfrm>
                <a:off x="5057" y="2665"/>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3" name="Freeform 31"/>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4" name="Freeform 32"/>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5" name="Freeform 36"/>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6" name="Freeform 37"/>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7" name="Freeform 38"/>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8" name="Freeform 39"/>
              <p:cNvSpPr>
                <a:spLocks/>
              </p:cNvSpPr>
              <p:nvPr/>
            </p:nvSpPr>
            <p:spPr bwMode="auto">
              <a:xfrm>
                <a:off x="5057" y="2909"/>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5" name="Group 44"/>
            <p:cNvGrpSpPr>
              <a:grpSpLocks/>
            </p:cNvGrpSpPr>
            <p:nvPr/>
          </p:nvGrpSpPr>
          <p:grpSpPr bwMode="auto">
            <a:xfrm>
              <a:off x="4634361" y="1499122"/>
              <a:ext cx="168428" cy="248856"/>
              <a:chOff x="4930" y="2643"/>
              <a:chExt cx="290" cy="460"/>
            </a:xfrm>
            <a:solidFill>
              <a:srgbClr val="808080">
                <a:lumMod val="50000"/>
              </a:srgbClr>
            </a:solidFill>
          </p:grpSpPr>
          <p:sp>
            <p:nvSpPr>
              <p:cNvPr id="26" name="Freeform 45"/>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7" name="Freeform 49"/>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8" name="Freeform 50"/>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9" name="Freeform 51"/>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0" name="Freeform 56"/>
              <p:cNvSpPr>
                <a:spLocks/>
              </p:cNvSpPr>
              <p:nvPr/>
            </p:nvSpPr>
            <p:spPr bwMode="auto">
              <a:xfrm>
                <a:off x="5057" y="2909"/>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6" name="Group 115"/>
            <p:cNvGrpSpPr>
              <a:grpSpLocks/>
            </p:cNvGrpSpPr>
            <p:nvPr/>
          </p:nvGrpSpPr>
          <p:grpSpPr bwMode="auto">
            <a:xfrm>
              <a:off x="3833011" y="1486743"/>
              <a:ext cx="168429" cy="274826"/>
              <a:chOff x="4930" y="2619"/>
              <a:chExt cx="290" cy="508"/>
            </a:xfrm>
            <a:solidFill>
              <a:srgbClr val="808080">
                <a:lumMod val="50000"/>
              </a:srgbClr>
            </a:solidFill>
          </p:grpSpPr>
          <p:sp>
            <p:nvSpPr>
              <p:cNvPr id="18" name="Freeform 116"/>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9" name="Freeform 117"/>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0" name="Freeform 119"/>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1" name="Freeform 120"/>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2" name="Freeform 121"/>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3" name="Freeform 122"/>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4" name="Freeform 123"/>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5" name="Freeform 130"/>
              <p:cNvSpPr>
                <a:spLocks/>
              </p:cNvSpPr>
              <p:nvPr/>
            </p:nvSpPr>
            <p:spPr bwMode="auto">
              <a:xfrm flipV="1">
                <a:off x="5098" y="2908"/>
                <a:ext cx="76" cy="194"/>
              </a:xfrm>
              <a:custGeom>
                <a:avLst/>
                <a:gdLst/>
                <a:ahLst/>
                <a:cxnLst>
                  <a:cxn ang="0">
                    <a:pos x="67" y="0"/>
                  </a:cxn>
                  <a:cxn ang="0">
                    <a:pos x="0" y="122"/>
                  </a:cxn>
                  <a:cxn ang="0">
                    <a:pos x="0" y="186"/>
                  </a:cxn>
                  <a:cxn ang="0">
                    <a:pos x="13" y="186"/>
                  </a:cxn>
                  <a:cxn ang="0">
                    <a:pos x="69" y="84"/>
                  </a:cxn>
                  <a:cxn ang="0">
                    <a:pos x="67" y="0"/>
                  </a:cxn>
                </a:cxnLst>
                <a:rect l="0" t="0" r="r" b="b"/>
                <a:pathLst>
                  <a:path w="69" h="186">
                    <a:moveTo>
                      <a:pt x="67" y="0"/>
                    </a:moveTo>
                    <a:lnTo>
                      <a:pt x="0" y="122"/>
                    </a:lnTo>
                    <a:lnTo>
                      <a:pt x="0" y="186"/>
                    </a:lnTo>
                    <a:lnTo>
                      <a:pt x="13" y="186"/>
                    </a:lnTo>
                    <a:lnTo>
                      <a:pt x="69" y="84"/>
                    </a:lnTo>
                    <a:lnTo>
                      <a:pt x="67"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7" name="Group 132"/>
            <p:cNvGrpSpPr>
              <a:grpSpLocks/>
            </p:cNvGrpSpPr>
            <p:nvPr/>
          </p:nvGrpSpPr>
          <p:grpSpPr bwMode="auto">
            <a:xfrm>
              <a:off x="4033939" y="1486743"/>
              <a:ext cx="154490" cy="287810"/>
              <a:chOff x="4930" y="2619"/>
              <a:chExt cx="266" cy="532"/>
            </a:xfrm>
            <a:solidFill>
              <a:srgbClr val="808080">
                <a:lumMod val="50000"/>
              </a:srgbClr>
            </a:solidFill>
          </p:grpSpPr>
          <p:sp>
            <p:nvSpPr>
              <p:cNvPr id="10" name="Freeform 133"/>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 name="Freeform 134"/>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2" name="Freeform 136"/>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3" name="Freeform 138"/>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4" name="Freeform 139"/>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5" name="Freeform 140"/>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6" name="Freeform 142"/>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7" name="Freeform 143"/>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grpSp>
        <p:nvGrpSpPr>
          <p:cNvPr id="8196" name="Group 46"/>
          <p:cNvGrpSpPr>
            <a:grpSpLocks/>
          </p:cNvGrpSpPr>
          <p:nvPr/>
        </p:nvGrpSpPr>
        <p:grpSpPr bwMode="auto">
          <a:xfrm>
            <a:off x="5222875" y="762000"/>
            <a:ext cx="130175" cy="271463"/>
            <a:chOff x="5223586" y="762788"/>
            <a:chExt cx="129768" cy="270522"/>
          </a:xfrm>
        </p:grpSpPr>
        <p:sp>
          <p:nvSpPr>
            <p:cNvPr id="48" name="Rectangle 225"/>
            <p:cNvSpPr>
              <a:spLocks noChangeAspect="1" noChangeArrowheads="1"/>
            </p:cNvSpPr>
            <p:nvPr/>
          </p:nvSpPr>
          <p:spPr bwMode="auto">
            <a:xfrm rot="16200000">
              <a:off x="5173775" y="853730"/>
              <a:ext cx="229390" cy="129768"/>
            </a:xfrm>
            <a:prstGeom prst="rect">
              <a:avLst/>
            </a:prstGeom>
            <a:noFill/>
            <a:ln w="28575">
              <a:solidFill>
                <a:srgbClr val="000000">
                  <a:lumMod val="75000"/>
                  <a:lumOff val="25000"/>
                </a:srgbClr>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9" name="Rectangle 232"/>
            <p:cNvSpPr>
              <a:spLocks noChangeAspect="1" noChangeArrowheads="1"/>
            </p:cNvSpPr>
            <p:nvPr/>
          </p:nvSpPr>
          <p:spPr bwMode="auto">
            <a:xfrm rot="16200000">
              <a:off x="5271068" y="810236"/>
              <a:ext cx="34804"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a typeface="+mn-ea"/>
              </a:endParaRPr>
            </a:p>
          </p:txBody>
        </p:sp>
        <p:sp>
          <p:nvSpPr>
            <p:cNvPr id="50" name="Rectangle 232"/>
            <p:cNvSpPr>
              <a:spLocks noChangeAspect="1" noChangeArrowheads="1"/>
            </p:cNvSpPr>
            <p:nvPr/>
          </p:nvSpPr>
          <p:spPr bwMode="auto">
            <a:xfrm rot="16200000">
              <a:off x="5270277" y="858487"/>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1" name="Rectangle 232"/>
            <p:cNvSpPr>
              <a:spLocks noChangeAspect="1" noChangeArrowheads="1"/>
            </p:cNvSpPr>
            <p:nvPr/>
          </p:nvSpPr>
          <p:spPr bwMode="auto">
            <a:xfrm rot="16200000">
              <a:off x="5270278" y="907528"/>
              <a:ext cx="36385"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2" name="Rectangle 232"/>
            <p:cNvSpPr>
              <a:spLocks noChangeAspect="1" noChangeArrowheads="1"/>
            </p:cNvSpPr>
            <p:nvPr/>
          </p:nvSpPr>
          <p:spPr bwMode="auto">
            <a:xfrm rot="16200000">
              <a:off x="5270277" y="956570"/>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3" name="Rectangle 232"/>
            <p:cNvSpPr>
              <a:spLocks noChangeAspect="1" noChangeArrowheads="1"/>
            </p:cNvSpPr>
            <p:nvPr/>
          </p:nvSpPr>
          <p:spPr bwMode="auto">
            <a:xfrm rot="16200000">
              <a:off x="5268695" y="744583"/>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a typeface="+mn-ea"/>
              </a:endParaRPr>
            </a:p>
          </p:txBody>
        </p:sp>
      </p:grpSp>
      <p:grpSp>
        <p:nvGrpSpPr>
          <p:cNvPr id="9" name="Group 167"/>
          <p:cNvGrpSpPr>
            <a:grpSpLocks/>
          </p:cNvGrpSpPr>
          <p:nvPr/>
        </p:nvGrpSpPr>
        <p:grpSpPr bwMode="auto">
          <a:xfrm>
            <a:off x="3851600" y="772240"/>
            <a:ext cx="340313" cy="624078"/>
            <a:chOff x="4930" y="2619"/>
            <a:chExt cx="266" cy="532"/>
          </a:xfrm>
          <a:solidFill>
            <a:srgbClr val="808080">
              <a:lumMod val="50000"/>
            </a:srgbClr>
          </a:solidFill>
        </p:grpSpPr>
        <p:sp>
          <p:nvSpPr>
            <p:cNvPr id="55" name="Freeform 168"/>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6" name="Freeform 169"/>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7" name="Freeform 171"/>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8" name="Freeform 175"/>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9" name="Freeform 177"/>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0" name="Freeform 178"/>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47" name="Group 250"/>
          <p:cNvGrpSpPr>
            <a:grpSpLocks noChangeAspect="1"/>
          </p:cNvGrpSpPr>
          <p:nvPr/>
        </p:nvGrpSpPr>
        <p:grpSpPr bwMode="auto">
          <a:xfrm>
            <a:off x="4783138" y="790575"/>
            <a:ext cx="171450" cy="185738"/>
            <a:chOff x="2996" y="1379"/>
            <a:chExt cx="436" cy="437"/>
          </a:xfrm>
        </p:grpSpPr>
        <p:sp>
          <p:nvSpPr>
            <p:cNvPr id="62" name="Freeform 251"/>
            <p:cNvSpPr>
              <a:spLocks/>
            </p:cNvSpPr>
            <p:nvPr/>
          </p:nvSpPr>
          <p:spPr bwMode="auto">
            <a:xfrm>
              <a:off x="2996" y="1596"/>
              <a:ext cx="137" cy="220"/>
            </a:xfrm>
            <a:custGeom>
              <a:avLst/>
              <a:gdLst>
                <a:gd name="T0" fmla="*/ 0 w 140"/>
                <a:gd name="T1" fmla="*/ 0 h 220"/>
                <a:gd name="T2" fmla="*/ 76 w 140"/>
                <a:gd name="T3" fmla="*/ 80 h 220"/>
                <a:gd name="T4" fmla="*/ 140 w 140"/>
                <a:gd name="T5" fmla="*/ 220 h 220"/>
                <a:gd name="T6" fmla="*/ 0 60000 65536"/>
                <a:gd name="T7" fmla="*/ 0 60000 65536"/>
                <a:gd name="T8" fmla="*/ 0 60000 65536"/>
                <a:gd name="T9" fmla="*/ 0 w 140"/>
                <a:gd name="T10" fmla="*/ 0 h 220"/>
                <a:gd name="T11" fmla="*/ 140 w 140"/>
                <a:gd name="T12" fmla="*/ 220 h 220"/>
              </a:gdLst>
              <a:ahLst/>
              <a:cxnLst>
                <a:cxn ang="T6">
                  <a:pos x="T0" y="T1"/>
                </a:cxn>
                <a:cxn ang="T7">
                  <a:pos x="T2" y="T3"/>
                </a:cxn>
                <a:cxn ang="T8">
                  <a:pos x="T4" y="T5"/>
                </a:cxn>
              </a:cxnLst>
              <a:rect l="T9" t="T10" r="T11" b="T12"/>
              <a:pathLst>
                <a:path w="140" h="220">
                  <a:moveTo>
                    <a:pt x="0" y="0"/>
                  </a:moveTo>
                  <a:cubicBezTo>
                    <a:pt x="26" y="21"/>
                    <a:pt x="53" y="43"/>
                    <a:pt x="76" y="80"/>
                  </a:cubicBezTo>
                  <a:cubicBezTo>
                    <a:pt x="99" y="117"/>
                    <a:pt x="119" y="168"/>
                    <a:pt x="140" y="220"/>
                  </a:cubicBezTo>
                </a:path>
              </a:pathLst>
            </a:custGeom>
            <a:noFill/>
            <a:ln w="38100" cmpd="sng">
              <a:solidFill>
                <a:srgbClr val="808080">
                  <a:lumMod val="50000"/>
                </a:srgbClr>
              </a:solidFill>
              <a:round/>
              <a:headEnd/>
              <a:tailEnd/>
            </a:ln>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3" name="Freeform 252"/>
            <p:cNvSpPr>
              <a:spLocks/>
            </p:cNvSpPr>
            <p:nvPr/>
          </p:nvSpPr>
          <p:spPr bwMode="auto">
            <a:xfrm>
              <a:off x="3129" y="1379"/>
              <a:ext cx="303" cy="437"/>
            </a:xfrm>
            <a:custGeom>
              <a:avLst/>
              <a:gdLst>
                <a:gd name="T0" fmla="*/ 0 w 304"/>
                <a:gd name="T1" fmla="*/ 437 h 437"/>
                <a:gd name="T2" fmla="*/ 96 w 304"/>
                <a:gd name="T3" fmla="*/ 185 h 437"/>
                <a:gd name="T4" fmla="*/ 200 w 304"/>
                <a:gd name="T5" fmla="*/ 65 h 437"/>
                <a:gd name="T6" fmla="*/ 304 w 304"/>
                <a:gd name="T7" fmla="*/ 9 h 437"/>
                <a:gd name="T8" fmla="*/ 0 60000 65536"/>
                <a:gd name="T9" fmla="*/ 0 60000 65536"/>
                <a:gd name="T10" fmla="*/ 0 60000 65536"/>
                <a:gd name="T11" fmla="*/ 0 60000 65536"/>
                <a:gd name="T12" fmla="*/ 0 w 304"/>
                <a:gd name="T13" fmla="*/ 0 h 437"/>
                <a:gd name="T14" fmla="*/ 304 w 304"/>
                <a:gd name="T15" fmla="*/ 437 h 437"/>
              </a:gdLst>
              <a:ahLst/>
              <a:cxnLst>
                <a:cxn ang="T8">
                  <a:pos x="T0" y="T1"/>
                </a:cxn>
                <a:cxn ang="T9">
                  <a:pos x="T2" y="T3"/>
                </a:cxn>
                <a:cxn ang="T10">
                  <a:pos x="T4" y="T5"/>
                </a:cxn>
                <a:cxn ang="T11">
                  <a:pos x="T6" y="T7"/>
                </a:cxn>
              </a:cxnLst>
              <a:rect l="T12" t="T13" r="T14" b="T15"/>
              <a:pathLst>
                <a:path w="304" h="437">
                  <a:moveTo>
                    <a:pt x="0" y="437"/>
                  </a:moveTo>
                  <a:cubicBezTo>
                    <a:pt x="31" y="342"/>
                    <a:pt x="63" y="247"/>
                    <a:pt x="96" y="185"/>
                  </a:cubicBezTo>
                  <a:cubicBezTo>
                    <a:pt x="129" y="123"/>
                    <a:pt x="165" y="94"/>
                    <a:pt x="200" y="65"/>
                  </a:cubicBezTo>
                  <a:cubicBezTo>
                    <a:pt x="235" y="36"/>
                    <a:pt x="280" y="0"/>
                    <a:pt x="304" y="9"/>
                  </a:cubicBezTo>
                </a:path>
              </a:pathLst>
            </a:custGeom>
            <a:noFill/>
            <a:ln w="38100" cmpd="sng">
              <a:solidFill>
                <a:srgbClr val="808080">
                  <a:lumMod val="50000"/>
                </a:srgbClr>
              </a:solidFill>
              <a:round/>
              <a:headEnd/>
              <a:tailEnd/>
            </a:ln>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54" name="Group 63"/>
          <p:cNvGrpSpPr>
            <a:grpSpLocks/>
          </p:cNvGrpSpPr>
          <p:nvPr/>
        </p:nvGrpSpPr>
        <p:grpSpPr bwMode="auto">
          <a:xfrm>
            <a:off x="5260975" y="4478338"/>
            <a:ext cx="1098550" cy="927100"/>
            <a:chOff x="5918200" y="2641600"/>
            <a:chExt cx="1099726" cy="927100"/>
          </a:xfrm>
        </p:grpSpPr>
        <p:sp>
          <p:nvSpPr>
            <p:cNvPr id="65" name="Explosion 2 64"/>
            <p:cNvSpPr>
              <a:spLocks noChangeArrowheads="1"/>
            </p:cNvSpPr>
            <p:nvPr/>
          </p:nvSpPr>
          <p:spPr bwMode="auto">
            <a:xfrm rot="1861974">
              <a:off x="5918200" y="2641600"/>
              <a:ext cx="926504" cy="927100"/>
            </a:xfrm>
            <a:prstGeom prst="irregularSeal2">
              <a:avLst/>
            </a:prstGeom>
            <a:solidFill>
              <a:srgbClr val="FF8000"/>
            </a:solidFill>
            <a:ln w="9525">
              <a:solidFill>
                <a:srgbClr val="FF8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8208" name="TextBox 65"/>
            <p:cNvSpPr txBox="1">
              <a:spLocks noChangeArrowheads="1"/>
            </p:cNvSpPr>
            <p:nvPr/>
          </p:nvSpPr>
          <p:spPr bwMode="auto">
            <a:xfrm>
              <a:off x="5943599" y="2946400"/>
              <a:ext cx="1074327" cy="276999"/>
            </a:xfrm>
            <a:prstGeom prst="rect">
              <a:avLst/>
            </a:prstGeom>
            <a:noFill/>
            <a:ln w="9525">
              <a:noFill/>
              <a:miter lim="800000"/>
              <a:headEnd/>
              <a:tailEnd/>
            </a:ln>
          </p:spPr>
          <p:txBody>
            <a:bodyPr>
              <a:spAutoFit/>
            </a:bodyPr>
            <a:lstStyle/>
            <a:p>
              <a:r>
                <a:rPr lang="en-US" sz="1200" b="1"/>
                <a:t>Click here</a:t>
              </a:r>
            </a:p>
          </p:txBody>
        </p:sp>
      </p:grpSp>
      <p:grpSp>
        <p:nvGrpSpPr>
          <p:cNvPr id="61" name="Group 66"/>
          <p:cNvGrpSpPr>
            <a:grpSpLocks/>
          </p:cNvGrpSpPr>
          <p:nvPr/>
        </p:nvGrpSpPr>
        <p:grpSpPr bwMode="auto">
          <a:xfrm>
            <a:off x="5260975" y="3894138"/>
            <a:ext cx="1098550" cy="927100"/>
            <a:chOff x="5918200" y="2641600"/>
            <a:chExt cx="1099726" cy="927100"/>
          </a:xfrm>
        </p:grpSpPr>
        <p:sp>
          <p:nvSpPr>
            <p:cNvPr id="68" name="Explosion 2 67"/>
            <p:cNvSpPr>
              <a:spLocks noChangeArrowheads="1"/>
            </p:cNvSpPr>
            <p:nvPr/>
          </p:nvSpPr>
          <p:spPr bwMode="auto">
            <a:xfrm rot="1861974">
              <a:off x="5918200" y="2641600"/>
              <a:ext cx="926504" cy="927100"/>
            </a:xfrm>
            <a:prstGeom prst="irregularSeal2">
              <a:avLst/>
            </a:prstGeom>
            <a:solidFill>
              <a:srgbClr val="FF8000"/>
            </a:solidFill>
            <a:ln w="9525">
              <a:solidFill>
                <a:srgbClr val="FF8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8206" name="TextBox 68"/>
            <p:cNvSpPr txBox="1">
              <a:spLocks noChangeArrowheads="1"/>
            </p:cNvSpPr>
            <p:nvPr/>
          </p:nvSpPr>
          <p:spPr bwMode="auto">
            <a:xfrm>
              <a:off x="5943599" y="2946400"/>
              <a:ext cx="1074327" cy="276999"/>
            </a:xfrm>
            <a:prstGeom prst="rect">
              <a:avLst/>
            </a:prstGeom>
            <a:noFill/>
            <a:ln w="9525">
              <a:noFill/>
              <a:miter lim="800000"/>
              <a:headEnd/>
              <a:tailEnd/>
            </a:ln>
          </p:spPr>
          <p:txBody>
            <a:bodyPr>
              <a:spAutoFit/>
            </a:bodyPr>
            <a:lstStyle/>
            <a:p>
              <a:r>
                <a:rPr lang="en-US" sz="1200" b="1"/>
                <a:t>Click here</a:t>
              </a:r>
            </a:p>
          </p:txBody>
        </p:sp>
      </p:grpSp>
      <p:sp>
        <p:nvSpPr>
          <p:cNvPr id="8201" name="Subtitle 4"/>
          <p:cNvSpPr txBox="1">
            <a:spLocks/>
          </p:cNvSpPr>
          <p:nvPr/>
        </p:nvSpPr>
        <p:spPr bwMode="auto">
          <a:xfrm>
            <a:off x="76200" y="152400"/>
            <a:ext cx="3978275" cy="533400"/>
          </a:xfrm>
          <a:prstGeom prst="rect">
            <a:avLst/>
          </a:prstGeom>
          <a:noFill/>
          <a:ln w="9525">
            <a:noFill/>
            <a:miter lim="800000"/>
            <a:headEnd/>
            <a:tailEnd/>
          </a:ln>
        </p:spPr>
        <p:txBody>
          <a:bodyPr/>
          <a:lstStyle/>
          <a:p>
            <a:pPr defTabSz="457200">
              <a:spcBef>
                <a:spcPct val="20000"/>
              </a:spcBef>
              <a:buFont typeface="Arial" pitchFamily="34" charset="0"/>
              <a:buNone/>
            </a:pPr>
            <a:r>
              <a:rPr lang="en-US" sz="2000">
                <a:solidFill>
                  <a:srgbClr val="0062A4"/>
                </a:solidFill>
                <a:latin typeface="Calibri" pitchFamily="34" charset="0"/>
              </a:rPr>
              <a:t>Answering Multiple Choice</a:t>
            </a:r>
            <a:endParaRPr lang="en-US" sz="2000" i="1">
              <a:solidFill>
                <a:srgbClr val="0062A4"/>
              </a:solidFill>
              <a:latin typeface="Calibri" pitchFamily="34" charset="0"/>
            </a:endParaRPr>
          </a:p>
        </p:txBody>
      </p:sp>
      <p:grpSp>
        <p:nvGrpSpPr>
          <p:cNvPr id="32768" name="Group 70"/>
          <p:cNvGrpSpPr>
            <a:grpSpLocks/>
          </p:cNvGrpSpPr>
          <p:nvPr/>
        </p:nvGrpSpPr>
        <p:grpSpPr bwMode="auto">
          <a:xfrm>
            <a:off x="2911475" y="2560638"/>
            <a:ext cx="1098550" cy="927100"/>
            <a:chOff x="5918200" y="2641600"/>
            <a:chExt cx="1099726" cy="927100"/>
          </a:xfrm>
        </p:grpSpPr>
        <p:sp>
          <p:nvSpPr>
            <p:cNvPr id="72" name="Explosion 2 71"/>
            <p:cNvSpPr>
              <a:spLocks noChangeArrowheads="1"/>
            </p:cNvSpPr>
            <p:nvPr/>
          </p:nvSpPr>
          <p:spPr bwMode="auto">
            <a:xfrm rot="1861974">
              <a:off x="5918200" y="2641600"/>
              <a:ext cx="926504" cy="927100"/>
            </a:xfrm>
            <a:prstGeom prst="irregularSeal2">
              <a:avLst/>
            </a:prstGeom>
            <a:solidFill>
              <a:srgbClr val="FF8000"/>
            </a:solidFill>
            <a:ln w="9525">
              <a:solidFill>
                <a:srgbClr val="FF8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8204" name="TextBox 72"/>
            <p:cNvSpPr txBox="1">
              <a:spLocks noChangeArrowheads="1"/>
            </p:cNvSpPr>
            <p:nvPr/>
          </p:nvSpPr>
          <p:spPr bwMode="auto">
            <a:xfrm>
              <a:off x="5943599" y="2946400"/>
              <a:ext cx="1074327" cy="276999"/>
            </a:xfrm>
            <a:prstGeom prst="rect">
              <a:avLst/>
            </a:prstGeom>
            <a:noFill/>
            <a:ln w="9525">
              <a:noFill/>
              <a:miter lim="800000"/>
              <a:headEnd/>
              <a:tailEnd/>
            </a:ln>
          </p:spPr>
          <p:txBody>
            <a:bodyPr>
              <a:spAutoFit/>
            </a:bodyPr>
            <a:lstStyle/>
            <a:p>
              <a:r>
                <a:rPr lang="en-US" sz="1200" b="1"/>
                <a:t>Click here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327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32768"/>
                                        </p:tgtEl>
                                        <p:attrNameLst>
                                          <p:attrName>style.visibility</p:attrName>
                                        </p:attrNameLst>
                                      </p:cBhvr>
                                      <p:to>
                                        <p:strVal val="hidden"/>
                                      </p:to>
                                    </p:set>
                                  </p:childTnLst>
                                </p:cTn>
                              </p:par>
                            </p:childTnLst>
                          </p:cTn>
                        </p:par>
                        <p:par>
                          <p:cTn id="11" fill="hold" nodeType="afterGroup">
                            <p:stCondLst>
                              <p:cond delay="0"/>
                            </p:stCondLst>
                            <p:childTnLst>
                              <p:par>
                                <p:cTn id="12" presetID="1" presetClass="entr" presetSubtype="0" fill="hold" nodeType="afterEffect">
                                  <p:stCondLst>
                                    <p:cond delay="500"/>
                                  </p:stCondLst>
                                  <p:childTnLst>
                                    <p:set>
                                      <p:cBhvr>
                                        <p:cTn id="13" dur="1" fill="hold">
                                          <p:stCondLst>
                                            <p:cond delay="0"/>
                                          </p:stCondLst>
                                        </p:cTn>
                                        <p:tgtEl>
                                          <p:spTgt spid="5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1" presetClass="exit" presetSubtype="0" fill="hold" nodeType="withEffect">
                                  <p:stCondLst>
                                    <p:cond delay="0"/>
                                  </p:stCondLst>
                                  <p:childTnLst>
                                    <p:set>
                                      <p:cBhvr>
                                        <p:cTn id="20" dur="1" fill="hold">
                                          <p:stCondLst>
                                            <p:cond delay="0"/>
                                          </p:stCondLst>
                                        </p:cTn>
                                        <p:tgtEl>
                                          <p:spTgt spid="54"/>
                                        </p:tgtEl>
                                        <p:attrNameLst>
                                          <p:attrName>style.visibility</p:attrName>
                                        </p:attrNameLst>
                                      </p:cBhvr>
                                      <p:to>
                                        <p:strVal val="hidden"/>
                                      </p:to>
                                    </p:set>
                                  </p:childTnLst>
                                </p:cTn>
                              </p:par>
                            </p:childTnLst>
                          </p:cTn>
                        </p:par>
                        <p:par>
                          <p:cTn id="21" fill="hold" nodeType="afterGroup">
                            <p:stCondLst>
                              <p:cond delay="500"/>
                            </p:stCondLst>
                            <p:childTnLst>
                              <p:par>
                                <p:cTn id="22" presetID="22" presetClass="entr" presetSubtype="8" fill="hold" nodeType="afterEffect">
                                  <p:stCondLst>
                                    <p:cond delay="500"/>
                                  </p:stCondLst>
                                  <p:childTnLst>
                                    <p:set>
                                      <p:cBhvr>
                                        <p:cTn id="23" dur="1" fill="hold">
                                          <p:stCondLst>
                                            <p:cond delay="0"/>
                                          </p:stCondLst>
                                        </p:cTn>
                                        <p:tgtEl>
                                          <p:spTgt spid="47"/>
                                        </p:tgtEl>
                                        <p:attrNameLst>
                                          <p:attrName>style.visibility</p:attrName>
                                        </p:attrNameLst>
                                      </p:cBhvr>
                                      <p:to>
                                        <p:strVal val="visible"/>
                                      </p:to>
                                    </p:set>
                                    <p:animEffect transition="in" filter="wipe(left)">
                                      <p:cBhvr>
                                        <p:cTn id="24" dur="500"/>
                                        <p:tgtEl>
                                          <p:spTgt spid="47"/>
                                        </p:tgtEl>
                                      </p:cBhvr>
                                    </p:animEffect>
                                  </p:childTnLst>
                                </p:cTn>
                              </p:par>
                            </p:childTnLst>
                          </p:cTn>
                        </p:par>
                        <p:par>
                          <p:cTn id="25" fill="hold" nodeType="afterGroup">
                            <p:stCondLst>
                              <p:cond delay="1500"/>
                            </p:stCondLst>
                            <p:childTnLst>
                              <p:par>
                                <p:cTn id="26" presetID="1" presetClass="exit" presetSubtype="0" fill="hold" nodeType="afterEffect">
                                  <p:stCondLst>
                                    <p:cond delay="2000"/>
                                  </p:stCondLst>
                                  <p:childTnLst>
                                    <p:set>
                                      <p:cBhvr>
                                        <p:cTn id="27" dur="1" fill="hold">
                                          <p:stCondLst>
                                            <p:cond delay="0"/>
                                          </p:stCondLst>
                                        </p:cTn>
                                        <p:tgtEl>
                                          <p:spTgt spid="47"/>
                                        </p:tgtEl>
                                        <p:attrNameLst>
                                          <p:attrName>style.visibility</p:attrName>
                                        </p:attrNameLst>
                                      </p:cBhvr>
                                      <p:to>
                                        <p:strVal val="hidden"/>
                                      </p:to>
                                    </p:set>
                                  </p:childTnLst>
                                </p:cTn>
                              </p:par>
                            </p:childTnLst>
                          </p:cTn>
                        </p:par>
                        <p:par>
                          <p:cTn id="28" fill="hold" nodeType="afterGroup">
                            <p:stCondLst>
                              <p:cond delay="3500"/>
                            </p:stCondLst>
                            <p:childTnLst>
                              <p:par>
                                <p:cTn id="29" presetID="1" presetClass="entr" presetSubtype="0"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iclicker2-logo.png"/>
          <p:cNvPicPr>
            <a:picLocks noChangeAspect="1"/>
          </p:cNvPicPr>
          <p:nvPr/>
        </p:nvPicPr>
        <p:blipFill>
          <a:blip r:embed="rId3" cstate="print"/>
          <a:srcRect/>
          <a:stretch>
            <a:fillRect/>
          </a:stretch>
        </p:blipFill>
        <p:spPr bwMode="auto">
          <a:xfrm>
            <a:off x="7162800" y="152400"/>
            <a:ext cx="1828800" cy="388938"/>
          </a:xfrm>
          <a:prstGeom prst="rect">
            <a:avLst/>
          </a:prstGeom>
          <a:noFill/>
          <a:ln w="9525">
            <a:noFill/>
            <a:miter lim="800000"/>
            <a:headEnd/>
            <a:tailEnd/>
          </a:ln>
        </p:spPr>
      </p:pic>
      <p:sp>
        <p:nvSpPr>
          <p:cNvPr id="9219" name="Subtitle 4"/>
          <p:cNvSpPr txBox="1">
            <a:spLocks/>
          </p:cNvSpPr>
          <p:nvPr/>
        </p:nvSpPr>
        <p:spPr bwMode="auto">
          <a:xfrm>
            <a:off x="76200" y="152400"/>
            <a:ext cx="3978275" cy="533400"/>
          </a:xfrm>
          <a:prstGeom prst="rect">
            <a:avLst/>
          </a:prstGeom>
          <a:noFill/>
          <a:ln w="9525">
            <a:noFill/>
            <a:miter lim="800000"/>
            <a:headEnd/>
            <a:tailEnd/>
          </a:ln>
        </p:spPr>
        <p:txBody>
          <a:bodyPr/>
          <a:lstStyle/>
          <a:p>
            <a:pPr defTabSz="457200">
              <a:spcBef>
                <a:spcPct val="20000"/>
              </a:spcBef>
              <a:buFont typeface="Arial" pitchFamily="34" charset="0"/>
              <a:buNone/>
            </a:pPr>
            <a:r>
              <a:rPr lang="en-US" sz="2000">
                <a:solidFill>
                  <a:srgbClr val="0062A4"/>
                </a:solidFill>
                <a:latin typeface="Calibri" pitchFamily="34" charset="0"/>
              </a:rPr>
              <a:t>Answering Multiple Choice</a:t>
            </a:r>
            <a:endParaRPr lang="en-US" sz="2000" i="1">
              <a:solidFill>
                <a:srgbClr val="0062A4"/>
              </a:solidFill>
              <a:latin typeface="Calibri" pitchFamily="34" charset="0"/>
            </a:endParaRPr>
          </a:p>
        </p:txBody>
      </p:sp>
      <p:grpSp>
        <p:nvGrpSpPr>
          <p:cNvPr id="2" name="Group 167"/>
          <p:cNvGrpSpPr>
            <a:grpSpLocks/>
          </p:cNvGrpSpPr>
          <p:nvPr/>
        </p:nvGrpSpPr>
        <p:grpSpPr bwMode="auto">
          <a:xfrm>
            <a:off x="3882305" y="772240"/>
            <a:ext cx="340313" cy="624078"/>
            <a:chOff x="4954" y="2619"/>
            <a:chExt cx="266" cy="532"/>
          </a:xfrm>
          <a:solidFill>
            <a:srgbClr val="808080">
              <a:lumMod val="50000"/>
            </a:srgbClr>
          </a:solidFill>
        </p:grpSpPr>
        <p:sp>
          <p:nvSpPr>
            <p:cNvPr id="5" name="Freeform 169"/>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 name="Freeform 170"/>
            <p:cNvSpPr>
              <a:spLocks/>
            </p:cNvSpPr>
            <p:nvPr/>
          </p:nvSpPr>
          <p:spPr bwMode="auto">
            <a:xfrm>
              <a:off x="5057" y="2665"/>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 name="Freeform 171"/>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 name="Freeform 172"/>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 name="Freeform 174"/>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 name="Freeform 176"/>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 name="Freeform 177"/>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2" name="Freeform 178"/>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3" name="Freeform 179"/>
            <p:cNvSpPr>
              <a:spLocks/>
            </p:cNvSpPr>
            <p:nvPr/>
          </p:nvSpPr>
          <p:spPr bwMode="auto">
            <a:xfrm>
              <a:off x="5057" y="2909"/>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9221" name="Group 13"/>
          <p:cNvGrpSpPr>
            <a:grpSpLocks/>
          </p:cNvGrpSpPr>
          <p:nvPr/>
        </p:nvGrpSpPr>
        <p:grpSpPr bwMode="auto">
          <a:xfrm>
            <a:off x="5222875" y="762000"/>
            <a:ext cx="130175" cy="271463"/>
            <a:chOff x="5223586" y="762788"/>
            <a:chExt cx="129768" cy="270522"/>
          </a:xfrm>
        </p:grpSpPr>
        <p:sp>
          <p:nvSpPr>
            <p:cNvPr id="15" name="Rectangle 225"/>
            <p:cNvSpPr>
              <a:spLocks noChangeAspect="1" noChangeArrowheads="1"/>
            </p:cNvSpPr>
            <p:nvPr/>
          </p:nvSpPr>
          <p:spPr bwMode="auto">
            <a:xfrm rot="16200000">
              <a:off x="5173775" y="853730"/>
              <a:ext cx="229390" cy="129768"/>
            </a:xfrm>
            <a:prstGeom prst="rect">
              <a:avLst/>
            </a:prstGeom>
            <a:noFill/>
            <a:ln w="28575">
              <a:solidFill>
                <a:srgbClr val="000000">
                  <a:lumMod val="75000"/>
                  <a:lumOff val="25000"/>
                </a:srgbClr>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6" name="Rectangle 232"/>
            <p:cNvSpPr>
              <a:spLocks noChangeAspect="1" noChangeArrowheads="1"/>
            </p:cNvSpPr>
            <p:nvPr/>
          </p:nvSpPr>
          <p:spPr bwMode="auto">
            <a:xfrm rot="16200000">
              <a:off x="5271068" y="810236"/>
              <a:ext cx="34804"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a typeface="+mn-ea"/>
              </a:endParaRPr>
            </a:p>
          </p:txBody>
        </p:sp>
        <p:sp>
          <p:nvSpPr>
            <p:cNvPr id="17" name="Rectangle 232"/>
            <p:cNvSpPr>
              <a:spLocks noChangeAspect="1" noChangeArrowheads="1"/>
            </p:cNvSpPr>
            <p:nvPr/>
          </p:nvSpPr>
          <p:spPr bwMode="auto">
            <a:xfrm rot="16200000">
              <a:off x="5270277" y="858487"/>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8" name="Rectangle 232"/>
            <p:cNvSpPr>
              <a:spLocks noChangeAspect="1" noChangeArrowheads="1"/>
            </p:cNvSpPr>
            <p:nvPr/>
          </p:nvSpPr>
          <p:spPr bwMode="auto">
            <a:xfrm rot="16200000">
              <a:off x="5270278" y="907528"/>
              <a:ext cx="36385"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9" name="Rectangle 232"/>
            <p:cNvSpPr>
              <a:spLocks noChangeAspect="1" noChangeArrowheads="1"/>
            </p:cNvSpPr>
            <p:nvPr/>
          </p:nvSpPr>
          <p:spPr bwMode="auto">
            <a:xfrm rot="16200000">
              <a:off x="5270277" y="956570"/>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0" name="Rectangle 232"/>
            <p:cNvSpPr>
              <a:spLocks noChangeAspect="1" noChangeArrowheads="1"/>
            </p:cNvSpPr>
            <p:nvPr/>
          </p:nvSpPr>
          <p:spPr bwMode="auto">
            <a:xfrm rot="16200000">
              <a:off x="5268695" y="744583"/>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a typeface="+mn-ea"/>
              </a:endParaRPr>
            </a:p>
          </p:txBody>
        </p:sp>
      </p:grpSp>
      <p:grpSp>
        <p:nvGrpSpPr>
          <p:cNvPr id="4" name="Group 250"/>
          <p:cNvGrpSpPr>
            <a:grpSpLocks noChangeAspect="1"/>
          </p:cNvGrpSpPr>
          <p:nvPr/>
        </p:nvGrpSpPr>
        <p:grpSpPr bwMode="auto">
          <a:xfrm>
            <a:off x="4783138" y="790575"/>
            <a:ext cx="171450" cy="185738"/>
            <a:chOff x="2996" y="1379"/>
            <a:chExt cx="436" cy="437"/>
          </a:xfrm>
        </p:grpSpPr>
        <p:sp>
          <p:nvSpPr>
            <p:cNvPr id="22" name="Freeform 251"/>
            <p:cNvSpPr>
              <a:spLocks/>
            </p:cNvSpPr>
            <p:nvPr/>
          </p:nvSpPr>
          <p:spPr bwMode="auto">
            <a:xfrm>
              <a:off x="2996" y="1596"/>
              <a:ext cx="137" cy="220"/>
            </a:xfrm>
            <a:custGeom>
              <a:avLst/>
              <a:gdLst>
                <a:gd name="T0" fmla="*/ 0 w 140"/>
                <a:gd name="T1" fmla="*/ 0 h 220"/>
                <a:gd name="T2" fmla="*/ 76 w 140"/>
                <a:gd name="T3" fmla="*/ 80 h 220"/>
                <a:gd name="T4" fmla="*/ 140 w 140"/>
                <a:gd name="T5" fmla="*/ 220 h 220"/>
                <a:gd name="T6" fmla="*/ 0 60000 65536"/>
                <a:gd name="T7" fmla="*/ 0 60000 65536"/>
                <a:gd name="T8" fmla="*/ 0 60000 65536"/>
                <a:gd name="T9" fmla="*/ 0 w 140"/>
                <a:gd name="T10" fmla="*/ 0 h 220"/>
                <a:gd name="T11" fmla="*/ 140 w 140"/>
                <a:gd name="T12" fmla="*/ 220 h 220"/>
              </a:gdLst>
              <a:ahLst/>
              <a:cxnLst>
                <a:cxn ang="T6">
                  <a:pos x="T0" y="T1"/>
                </a:cxn>
                <a:cxn ang="T7">
                  <a:pos x="T2" y="T3"/>
                </a:cxn>
                <a:cxn ang="T8">
                  <a:pos x="T4" y="T5"/>
                </a:cxn>
              </a:cxnLst>
              <a:rect l="T9" t="T10" r="T11" b="T12"/>
              <a:pathLst>
                <a:path w="140" h="220">
                  <a:moveTo>
                    <a:pt x="0" y="0"/>
                  </a:moveTo>
                  <a:cubicBezTo>
                    <a:pt x="26" y="21"/>
                    <a:pt x="53" y="43"/>
                    <a:pt x="76" y="80"/>
                  </a:cubicBezTo>
                  <a:cubicBezTo>
                    <a:pt x="99" y="117"/>
                    <a:pt x="119" y="168"/>
                    <a:pt x="140" y="220"/>
                  </a:cubicBezTo>
                </a:path>
              </a:pathLst>
            </a:custGeom>
            <a:noFill/>
            <a:ln w="38100" cmpd="sng">
              <a:solidFill>
                <a:srgbClr val="808080">
                  <a:lumMod val="50000"/>
                </a:srgbClr>
              </a:solidFill>
              <a:round/>
              <a:headEnd/>
              <a:tailEnd/>
            </a:ln>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3" name="Freeform 252"/>
            <p:cNvSpPr>
              <a:spLocks/>
            </p:cNvSpPr>
            <p:nvPr/>
          </p:nvSpPr>
          <p:spPr bwMode="auto">
            <a:xfrm>
              <a:off x="3129" y="1379"/>
              <a:ext cx="303" cy="437"/>
            </a:xfrm>
            <a:custGeom>
              <a:avLst/>
              <a:gdLst>
                <a:gd name="T0" fmla="*/ 0 w 304"/>
                <a:gd name="T1" fmla="*/ 437 h 437"/>
                <a:gd name="T2" fmla="*/ 96 w 304"/>
                <a:gd name="T3" fmla="*/ 185 h 437"/>
                <a:gd name="T4" fmla="*/ 200 w 304"/>
                <a:gd name="T5" fmla="*/ 65 h 437"/>
                <a:gd name="T6" fmla="*/ 304 w 304"/>
                <a:gd name="T7" fmla="*/ 9 h 437"/>
                <a:gd name="T8" fmla="*/ 0 60000 65536"/>
                <a:gd name="T9" fmla="*/ 0 60000 65536"/>
                <a:gd name="T10" fmla="*/ 0 60000 65536"/>
                <a:gd name="T11" fmla="*/ 0 60000 65536"/>
                <a:gd name="T12" fmla="*/ 0 w 304"/>
                <a:gd name="T13" fmla="*/ 0 h 437"/>
                <a:gd name="T14" fmla="*/ 304 w 304"/>
                <a:gd name="T15" fmla="*/ 437 h 437"/>
              </a:gdLst>
              <a:ahLst/>
              <a:cxnLst>
                <a:cxn ang="T8">
                  <a:pos x="T0" y="T1"/>
                </a:cxn>
                <a:cxn ang="T9">
                  <a:pos x="T2" y="T3"/>
                </a:cxn>
                <a:cxn ang="T10">
                  <a:pos x="T4" y="T5"/>
                </a:cxn>
                <a:cxn ang="T11">
                  <a:pos x="T6" y="T7"/>
                </a:cxn>
              </a:cxnLst>
              <a:rect l="T12" t="T13" r="T14" b="T15"/>
              <a:pathLst>
                <a:path w="304" h="437">
                  <a:moveTo>
                    <a:pt x="0" y="437"/>
                  </a:moveTo>
                  <a:cubicBezTo>
                    <a:pt x="31" y="342"/>
                    <a:pt x="63" y="247"/>
                    <a:pt x="96" y="185"/>
                  </a:cubicBezTo>
                  <a:cubicBezTo>
                    <a:pt x="129" y="123"/>
                    <a:pt x="165" y="94"/>
                    <a:pt x="200" y="65"/>
                  </a:cubicBezTo>
                  <a:cubicBezTo>
                    <a:pt x="235" y="36"/>
                    <a:pt x="280" y="0"/>
                    <a:pt x="304" y="9"/>
                  </a:cubicBezTo>
                </a:path>
              </a:pathLst>
            </a:custGeom>
            <a:noFill/>
            <a:ln w="38100" cmpd="sng">
              <a:solidFill>
                <a:srgbClr val="808080">
                  <a:lumMod val="50000"/>
                </a:srgbClr>
              </a:solidFill>
              <a:round/>
              <a:headEnd/>
              <a:tailEnd/>
            </a:ln>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9223" name="Group 23"/>
          <p:cNvGrpSpPr>
            <a:grpSpLocks/>
          </p:cNvGrpSpPr>
          <p:nvPr/>
        </p:nvGrpSpPr>
        <p:grpSpPr bwMode="auto">
          <a:xfrm>
            <a:off x="3833813" y="1485900"/>
            <a:ext cx="968375" cy="288925"/>
            <a:chOff x="3833022" y="1486146"/>
            <a:chExt cx="969803" cy="288401"/>
          </a:xfrm>
        </p:grpSpPr>
        <p:grpSp>
          <p:nvGrpSpPr>
            <p:cNvPr id="21" name="Group 10"/>
            <p:cNvGrpSpPr>
              <a:grpSpLocks/>
            </p:cNvGrpSpPr>
            <p:nvPr/>
          </p:nvGrpSpPr>
          <p:grpSpPr bwMode="auto">
            <a:xfrm>
              <a:off x="4233108" y="1486152"/>
              <a:ext cx="168429" cy="274826"/>
              <a:chOff x="4930" y="2619"/>
              <a:chExt cx="290" cy="508"/>
            </a:xfrm>
            <a:solidFill>
              <a:srgbClr val="808080">
                <a:lumMod val="50000"/>
              </a:srgbClr>
            </a:solidFill>
          </p:grpSpPr>
          <p:sp>
            <p:nvSpPr>
              <p:cNvPr id="59" name="Freeform 11"/>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0" name="Freeform 12"/>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1" name="Freeform 14"/>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2" name="Freeform 15"/>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3" name="Freeform 16"/>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4" name="Freeform 17"/>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5" name="Freeform 18"/>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6" name="Freeform 19"/>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24" name="Group 27"/>
            <p:cNvGrpSpPr>
              <a:grpSpLocks/>
            </p:cNvGrpSpPr>
            <p:nvPr/>
          </p:nvGrpSpPr>
          <p:grpSpPr bwMode="auto">
            <a:xfrm>
              <a:off x="4447440" y="1486162"/>
              <a:ext cx="155033" cy="287812"/>
              <a:chOff x="4954" y="2619"/>
              <a:chExt cx="266" cy="532"/>
            </a:xfrm>
            <a:solidFill>
              <a:srgbClr val="808080">
                <a:lumMod val="50000"/>
              </a:srgbClr>
            </a:solidFill>
          </p:grpSpPr>
          <p:sp>
            <p:nvSpPr>
              <p:cNvPr id="51" name="Freeform 29"/>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2" name="Freeform 30"/>
              <p:cNvSpPr>
                <a:spLocks/>
              </p:cNvSpPr>
              <p:nvPr/>
            </p:nvSpPr>
            <p:spPr bwMode="auto">
              <a:xfrm>
                <a:off x="5057" y="2665"/>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3" name="Freeform 31"/>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4" name="Freeform 32"/>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5" name="Freeform 36"/>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6" name="Freeform 37"/>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7" name="Freeform 38"/>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8" name="Freeform 39"/>
              <p:cNvSpPr>
                <a:spLocks/>
              </p:cNvSpPr>
              <p:nvPr/>
            </p:nvSpPr>
            <p:spPr bwMode="auto">
              <a:xfrm>
                <a:off x="5057" y="2909"/>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25" name="Group 44"/>
            <p:cNvGrpSpPr>
              <a:grpSpLocks/>
            </p:cNvGrpSpPr>
            <p:nvPr/>
          </p:nvGrpSpPr>
          <p:grpSpPr bwMode="auto">
            <a:xfrm>
              <a:off x="4634361" y="1499122"/>
              <a:ext cx="168428" cy="248856"/>
              <a:chOff x="4930" y="2643"/>
              <a:chExt cx="290" cy="460"/>
            </a:xfrm>
            <a:solidFill>
              <a:srgbClr val="808080">
                <a:lumMod val="50000"/>
              </a:srgbClr>
            </a:solidFill>
          </p:grpSpPr>
          <p:sp>
            <p:nvSpPr>
              <p:cNvPr id="46" name="Freeform 45"/>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7" name="Freeform 49"/>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8" name="Freeform 50"/>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9" name="Freeform 51"/>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0" name="Freeform 56"/>
              <p:cNvSpPr>
                <a:spLocks/>
              </p:cNvSpPr>
              <p:nvPr/>
            </p:nvSpPr>
            <p:spPr bwMode="auto">
              <a:xfrm>
                <a:off x="5057" y="2909"/>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26" name="Group 115"/>
            <p:cNvGrpSpPr>
              <a:grpSpLocks/>
            </p:cNvGrpSpPr>
            <p:nvPr/>
          </p:nvGrpSpPr>
          <p:grpSpPr bwMode="auto">
            <a:xfrm>
              <a:off x="3833013" y="1486743"/>
              <a:ext cx="168429" cy="274826"/>
              <a:chOff x="4930" y="2619"/>
              <a:chExt cx="290" cy="508"/>
            </a:xfrm>
            <a:solidFill>
              <a:srgbClr val="808080">
                <a:lumMod val="50000"/>
              </a:srgbClr>
            </a:solidFill>
          </p:grpSpPr>
          <p:sp>
            <p:nvSpPr>
              <p:cNvPr id="38" name="Freeform 116"/>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9" name="Freeform 117"/>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0" name="Freeform 119"/>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1" name="Freeform 120"/>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2" name="Freeform 121"/>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3" name="Freeform 122"/>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4" name="Freeform 123"/>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5" name="Freeform 130"/>
              <p:cNvSpPr>
                <a:spLocks/>
              </p:cNvSpPr>
              <p:nvPr/>
            </p:nvSpPr>
            <p:spPr bwMode="auto">
              <a:xfrm flipV="1">
                <a:off x="5098" y="2908"/>
                <a:ext cx="76" cy="194"/>
              </a:xfrm>
              <a:custGeom>
                <a:avLst/>
                <a:gdLst/>
                <a:ahLst/>
                <a:cxnLst>
                  <a:cxn ang="0">
                    <a:pos x="67" y="0"/>
                  </a:cxn>
                  <a:cxn ang="0">
                    <a:pos x="0" y="122"/>
                  </a:cxn>
                  <a:cxn ang="0">
                    <a:pos x="0" y="186"/>
                  </a:cxn>
                  <a:cxn ang="0">
                    <a:pos x="13" y="186"/>
                  </a:cxn>
                  <a:cxn ang="0">
                    <a:pos x="69" y="84"/>
                  </a:cxn>
                  <a:cxn ang="0">
                    <a:pos x="67" y="0"/>
                  </a:cxn>
                </a:cxnLst>
                <a:rect l="0" t="0" r="r" b="b"/>
                <a:pathLst>
                  <a:path w="69" h="186">
                    <a:moveTo>
                      <a:pt x="67" y="0"/>
                    </a:moveTo>
                    <a:lnTo>
                      <a:pt x="0" y="122"/>
                    </a:lnTo>
                    <a:lnTo>
                      <a:pt x="0" y="186"/>
                    </a:lnTo>
                    <a:lnTo>
                      <a:pt x="13" y="186"/>
                    </a:lnTo>
                    <a:lnTo>
                      <a:pt x="69" y="84"/>
                    </a:lnTo>
                    <a:lnTo>
                      <a:pt x="67"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27" name="Group 132"/>
            <p:cNvGrpSpPr>
              <a:grpSpLocks/>
            </p:cNvGrpSpPr>
            <p:nvPr/>
          </p:nvGrpSpPr>
          <p:grpSpPr bwMode="auto">
            <a:xfrm>
              <a:off x="4033939" y="1486743"/>
              <a:ext cx="154490" cy="287810"/>
              <a:chOff x="4930" y="2619"/>
              <a:chExt cx="266" cy="532"/>
            </a:xfrm>
            <a:solidFill>
              <a:srgbClr val="808080">
                <a:lumMod val="50000"/>
              </a:srgbClr>
            </a:solidFill>
          </p:grpSpPr>
          <p:sp>
            <p:nvSpPr>
              <p:cNvPr id="30" name="Freeform 133"/>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1" name="Freeform 134"/>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2" name="Freeform 136"/>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3" name="Freeform 138"/>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4" name="Freeform 139"/>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5" name="Freeform 140"/>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6" name="Freeform 142"/>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7" name="Freeform 143"/>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grpSp>
        <p:nvGrpSpPr>
          <p:cNvPr id="28" name="Group 66"/>
          <p:cNvGrpSpPr>
            <a:grpSpLocks/>
          </p:cNvGrpSpPr>
          <p:nvPr/>
        </p:nvGrpSpPr>
        <p:grpSpPr bwMode="auto">
          <a:xfrm>
            <a:off x="5260975" y="5570538"/>
            <a:ext cx="1098550" cy="927100"/>
            <a:chOff x="5918200" y="2641600"/>
            <a:chExt cx="1099726" cy="927100"/>
          </a:xfrm>
        </p:grpSpPr>
        <p:sp>
          <p:nvSpPr>
            <p:cNvPr id="68" name="Explosion 2 67"/>
            <p:cNvSpPr>
              <a:spLocks noChangeArrowheads="1"/>
            </p:cNvSpPr>
            <p:nvPr/>
          </p:nvSpPr>
          <p:spPr bwMode="auto">
            <a:xfrm rot="1861974">
              <a:off x="5918200" y="2641600"/>
              <a:ext cx="926504" cy="927100"/>
            </a:xfrm>
            <a:prstGeom prst="irregularSeal2">
              <a:avLst/>
            </a:prstGeom>
            <a:solidFill>
              <a:srgbClr val="FF8000"/>
            </a:solidFill>
            <a:ln w="9525">
              <a:solidFill>
                <a:srgbClr val="FF8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9226" name="TextBox 68"/>
            <p:cNvSpPr txBox="1">
              <a:spLocks noChangeArrowheads="1"/>
            </p:cNvSpPr>
            <p:nvPr/>
          </p:nvSpPr>
          <p:spPr bwMode="auto">
            <a:xfrm>
              <a:off x="5943599" y="2946400"/>
              <a:ext cx="1074327" cy="276999"/>
            </a:xfrm>
            <a:prstGeom prst="rect">
              <a:avLst/>
            </a:prstGeom>
            <a:noFill/>
            <a:ln w="9525">
              <a:noFill/>
              <a:miter lim="800000"/>
              <a:headEnd/>
              <a:tailEnd/>
            </a:ln>
          </p:spPr>
          <p:txBody>
            <a:bodyPr>
              <a:spAutoFit/>
            </a:bodyPr>
            <a:lstStyle/>
            <a:p>
              <a:r>
                <a:rPr lang="en-US" sz="1200" b="1"/>
                <a:t>Click here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nodeType="afterGroup">
                            <p:stCondLst>
                              <p:cond delay="1500"/>
                            </p:stCondLst>
                            <p:childTnLst>
                              <p:par>
                                <p:cTn id="13" presetID="1" presetClass="exit" presetSubtype="0" fill="hold" nodeType="afterEffect">
                                  <p:stCondLst>
                                    <p:cond delay="2000"/>
                                  </p:stCondLst>
                                  <p:childTnLst>
                                    <p:set>
                                      <p:cBhvr>
                                        <p:cTn id="14" dur="1" fill="hold">
                                          <p:stCondLst>
                                            <p:cond delay="0"/>
                                          </p:stCondLst>
                                        </p:cTn>
                                        <p:tgtEl>
                                          <p:spTgt spid="4"/>
                                        </p:tgtEl>
                                        <p:attrNameLst>
                                          <p:attrName>style.visibility</p:attrName>
                                        </p:attrNameLst>
                                      </p:cBhvr>
                                      <p:to>
                                        <p:strVal val="hidden"/>
                                      </p:to>
                                    </p:set>
                                  </p:childTnLst>
                                </p:cTn>
                              </p:par>
                            </p:childTnLst>
                          </p:cTn>
                        </p:par>
                        <p:par>
                          <p:cTn id="15" fill="hold" nodeType="afterGroup">
                            <p:stCondLst>
                              <p:cond delay="3500"/>
                            </p:stCondLst>
                            <p:childTnLst>
                              <p:par>
                                <p:cTn id="16" presetID="1" presetClass="entr" presetSubtype="0"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iclicker2-logo.png"/>
          <p:cNvPicPr>
            <a:picLocks noChangeAspect="1"/>
          </p:cNvPicPr>
          <p:nvPr/>
        </p:nvPicPr>
        <p:blipFill>
          <a:blip r:embed="rId3" cstate="print"/>
          <a:srcRect/>
          <a:stretch>
            <a:fillRect/>
          </a:stretch>
        </p:blipFill>
        <p:spPr bwMode="auto">
          <a:xfrm>
            <a:off x="7162800" y="152400"/>
            <a:ext cx="1828800" cy="388938"/>
          </a:xfrm>
          <a:prstGeom prst="rect">
            <a:avLst/>
          </a:prstGeom>
          <a:noFill/>
          <a:ln w="9525">
            <a:noFill/>
            <a:miter lim="800000"/>
            <a:headEnd/>
            <a:tailEnd/>
          </a:ln>
        </p:spPr>
      </p:pic>
      <p:grpSp>
        <p:nvGrpSpPr>
          <p:cNvPr id="10243" name="Group 40"/>
          <p:cNvGrpSpPr>
            <a:grpSpLocks/>
          </p:cNvGrpSpPr>
          <p:nvPr/>
        </p:nvGrpSpPr>
        <p:grpSpPr bwMode="auto">
          <a:xfrm>
            <a:off x="5222875" y="762000"/>
            <a:ext cx="130175" cy="271463"/>
            <a:chOff x="5223586" y="762788"/>
            <a:chExt cx="129768" cy="270522"/>
          </a:xfrm>
        </p:grpSpPr>
        <p:sp>
          <p:nvSpPr>
            <p:cNvPr id="5" name="Rectangle 225"/>
            <p:cNvSpPr>
              <a:spLocks noChangeAspect="1" noChangeArrowheads="1"/>
            </p:cNvSpPr>
            <p:nvPr/>
          </p:nvSpPr>
          <p:spPr bwMode="auto">
            <a:xfrm rot="16200000">
              <a:off x="5173775" y="853730"/>
              <a:ext cx="229390" cy="129768"/>
            </a:xfrm>
            <a:prstGeom prst="rect">
              <a:avLst/>
            </a:prstGeom>
            <a:noFill/>
            <a:ln w="28575">
              <a:solidFill>
                <a:srgbClr val="000000">
                  <a:lumMod val="75000"/>
                  <a:lumOff val="25000"/>
                </a:srgbClr>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 name="Rectangle 232"/>
            <p:cNvSpPr>
              <a:spLocks noChangeAspect="1" noChangeArrowheads="1"/>
            </p:cNvSpPr>
            <p:nvPr/>
          </p:nvSpPr>
          <p:spPr bwMode="auto">
            <a:xfrm rot="16200000">
              <a:off x="5271068" y="810236"/>
              <a:ext cx="34804"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a typeface="+mn-ea"/>
              </a:endParaRPr>
            </a:p>
          </p:txBody>
        </p:sp>
        <p:sp>
          <p:nvSpPr>
            <p:cNvPr id="7" name="Rectangle 232"/>
            <p:cNvSpPr>
              <a:spLocks noChangeAspect="1" noChangeArrowheads="1"/>
            </p:cNvSpPr>
            <p:nvPr/>
          </p:nvSpPr>
          <p:spPr bwMode="auto">
            <a:xfrm rot="16200000">
              <a:off x="5270277" y="858487"/>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 name="Rectangle 232"/>
            <p:cNvSpPr>
              <a:spLocks noChangeAspect="1" noChangeArrowheads="1"/>
            </p:cNvSpPr>
            <p:nvPr/>
          </p:nvSpPr>
          <p:spPr bwMode="auto">
            <a:xfrm rot="16200000">
              <a:off x="5270278" y="907528"/>
              <a:ext cx="36385"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 name="Rectangle 232"/>
            <p:cNvSpPr>
              <a:spLocks noChangeAspect="1" noChangeArrowheads="1"/>
            </p:cNvSpPr>
            <p:nvPr/>
          </p:nvSpPr>
          <p:spPr bwMode="auto">
            <a:xfrm rot="16200000">
              <a:off x="5270277" y="956570"/>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 name="Rectangle 232"/>
            <p:cNvSpPr>
              <a:spLocks noChangeAspect="1" noChangeArrowheads="1"/>
            </p:cNvSpPr>
            <p:nvPr/>
          </p:nvSpPr>
          <p:spPr bwMode="auto">
            <a:xfrm rot="16200000">
              <a:off x="5268695" y="744583"/>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a typeface="+mn-ea"/>
              </a:endParaRPr>
            </a:p>
          </p:txBody>
        </p:sp>
      </p:grpSp>
      <p:grpSp>
        <p:nvGrpSpPr>
          <p:cNvPr id="3" name="Group 167"/>
          <p:cNvGrpSpPr>
            <a:grpSpLocks/>
          </p:cNvGrpSpPr>
          <p:nvPr/>
        </p:nvGrpSpPr>
        <p:grpSpPr bwMode="auto">
          <a:xfrm>
            <a:off x="3851600" y="772240"/>
            <a:ext cx="340313" cy="624078"/>
            <a:chOff x="4930" y="2619"/>
            <a:chExt cx="266" cy="532"/>
          </a:xfrm>
          <a:solidFill>
            <a:srgbClr val="808080">
              <a:lumMod val="50000"/>
            </a:srgbClr>
          </a:solidFill>
        </p:grpSpPr>
        <p:sp>
          <p:nvSpPr>
            <p:cNvPr id="12" name="Freeform 168"/>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3" name="Freeform 169"/>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4" name="Freeform 171"/>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5" name="Freeform 173"/>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6" name="Freeform 174"/>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7" name="Freeform 175"/>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8" name="Freeform 177"/>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9" name="Freeform 178"/>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sp>
        <p:nvSpPr>
          <p:cNvPr id="20" name="&quot;No&quot; Symbol 19"/>
          <p:cNvSpPr/>
          <p:nvPr/>
        </p:nvSpPr>
        <p:spPr>
          <a:xfrm>
            <a:off x="4918075" y="876300"/>
            <a:ext cx="138113" cy="138113"/>
          </a:xfrm>
          <a:prstGeom prst="noSmoking">
            <a:avLst>
              <a:gd name="adj" fmla="val 0"/>
            </a:avLst>
          </a:prstGeom>
          <a:ln w="28575">
            <a:solidFill>
              <a:srgbClr val="40404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grpSp>
        <p:nvGrpSpPr>
          <p:cNvPr id="4" name="Group 20"/>
          <p:cNvGrpSpPr>
            <a:grpSpLocks/>
          </p:cNvGrpSpPr>
          <p:nvPr/>
        </p:nvGrpSpPr>
        <p:grpSpPr bwMode="auto">
          <a:xfrm>
            <a:off x="3833813" y="1485900"/>
            <a:ext cx="1169987" cy="288925"/>
            <a:chOff x="3833023" y="1486147"/>
            <a:chExt cx="1170146" cy="288400"/>
          </a:xfrm>
        </p:grpSpPr>
        <p:grpSp>
          <p:nvGrpSpPr>
            <p:cNvPr id="11" name="Group 10"/>
            <p:cNvGrpSpPr>
              <a:grpSpLocks/>
            </p:cNvGrpSpPr>
            <p:nvPr/>
          </p:nvGrpSpPr>
          <p:grpSpPr bwMode="auto">
            <a:xfrm>
              <a:off x="4233102" y="1486152"/>
              <a:ext cx="168429" cy="287810"/>
              <a:chOff x="4930" y="2619"/>
              <a:chExt cx="290" cy="532"/>
            </a:xfrm>
            <a:solidFill>
              <a:srgbClr val="808080">
                <a:lumMod val="50000"/>
              </a:srgbClr>
            </a:solidFill>
          </p:grpSpPr>
          <p:sp>
            <p:nvSpPr>
              <p:cNvPr id="59" name="Freeform 11"/>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0" name="Freeform 12"/>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1" name="Freeform 14"/>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2" name="Freeform 15"/>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3" name="Freeform 18"/>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4" name="Freeform 19"/>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5" name="Freeform 20"/>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6" name="Freeform 21"/>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21" name="Group 27"/>
            <p:cNvGrpSpPr>
              <a:grpSpLocks/>
            </p:cNvGrpSpPr>
            <p:nvPr/>
          </p:nvGrpSpPr>
          <p:grpSpPr bwMode="auto">
            <a:xfrm>
              <a:off x="4507497" y="1486152"/>
              <a:ext cx="95002" cy="287810"/>
              <a:chOff x="5057" y="2619"/>
              <a:chExt cx="163" cy="532"/>
            </a:xfrm>
            <a:solidFill>
              <a:srgbClr val="808080">
                <a:lumMod val="50000"/>
              </a:srgbClr>
            </a:solidFill>
          </p:grpSpPr>
          <p:sp>
            <p:nvSpPr>
              <p:cNvPr id="54" name="Freeform 30"/>
              <p:cNvSpPr>
                <a:spLocks/>
              </p:cNvSpPr>
              <p:nvPr/>
            </p:nvSpPr>
            <p:spPr bwMode="auto">
              <a:xfrm>
                <a:off x="5057" y="2665"/>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5" name="Freeform 31"/>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6" name="Freeform 34"/>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7" name="Freeform 36"/>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8" name="Freeform 38"/>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22" name="Group 44"/>
            <p:cNvGrpSpPr>
              <a:grpSpLocks/>
            </p:cNvGrpSpPr>
            <p:nvPr/>
          </p:nvGrpSpPr>
          <p:grpSpPr bwMode="auto">
            <a:xfrm>
              <a:off x="4634378" y="1486152"/>
              <a:ext cx="154490" cy="287810"/>
              <a:chOff x="4930" y="2619"/>
              <a:chExt cx="266" cy="532"/>
            </a:xfrm>
            <a:solidFill>
              <a:srgbClr val="808080">
                <a:lumMod val="50000"/>
              </a:srgbClr>
            </a:solidFill>
          </p:grpSpPr>
          <p:sp>
            <p:nvSpPr>
              <p:cNvPr id="46" name="Freeform 45"/>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7" name="Freeform 46"/>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8" name="Freeform 48"/>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9" name="Freeform 50"/>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0" name="Freeform 51"/>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1" name="Freeform 52"/>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2" name="Freeform 54"/>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3" name="Freeform 55"/>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23" name="Group 61"/>
            <p:cNvGrpSpPr>
              <a:grpSpLocks/>
            </p:cNvGrpSpPr>
            <p:nvPr/>
          </p:nvGrpSpPr>
          <p:grpSpPr bwMode="auto">
            <a:xfrm>
              <a:off x="4848716" y="1486162"/>
              <a:ext cx="154493" cy="287812"/>
              <a:chOff x="4954" y="2619"/>
              <a:chExt cx="266" cy="532"/>
            </a:xfrm>
            <a:solidFill>
              <a:srgbClr val="808080">
                <a:lumMod val="50000"/>
              </a:srgbClr>
            </a:solidFill>
          </p:grpSpPr>
          <p:sp>
            <p:nvSpPr>
              <p:cNvPr id="38" name="Freeform 63"/>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9" name="Freeform 64"/>
              <p:cNvSpPr>
                <a:spLocks/>
              </p:cNvSpPr>
              <p:nvPr/>
            </p:nvSpPr>
            <p:spPr bwMode="auto">
              <a:xfrm>
                <a:off x="5057" y="2665"/>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0" name="Freeform 65"/>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1" name="Freeform 66"/>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2" name="Freeform 70"/>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3" name="Freeform 71"/>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4" name="Freeform 72"/>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5" name="Freeform 73"/>
              <p:cNvSpPr>
                <a:spLocks/>
              </p:cNvSpPr>
              <p:nvPr/>
            </p:nvSpPr>
            <p:spPr bwMode="auto">
              <a:xfrm>
                <a:off x="5057" y="2909"/>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24" name="Group 115"/>
            <p:cNvGrpSpPr>
              <a:grpSpLocks/>
            </p:cNvGrpSpPr>
            <p:nvPr/>
          </p:nvGrpSpPr>
          <p:grpSpPr bwMode="auto">
            <a:xfrm>
              <a:off x="3833005" y="1486743"/>
              <a:ext cx="154490" cy="287810"/>
              <a:chOff x="4930" y="2619"/>
              <a:chExt cx="266" cy="532"/>
            </a:xfrm>
            <a:solidFill>
              <a:srgbClr val="808080">
                <a:lumMod val="50000"/>
              </a:srgbClr>
            </a:solidFill>
          </p:grpSpPr>
          <p:sp>
            <p:nvSpPr>
              <p:cNvPr id="32" name="Freeform 116"/>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3" name="Freeform 117"/>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4" name="Freeform 119"/>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5" name="Freeform 123"/>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6" name="Freeform 125"/>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7" name="Freeform 126"/>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25" name="Group 132"/>
            <p:cNvGrpSpPr>
              <a:grpSpLocks/>
            </p:cNvGrpSpPr>
            <p:nvPr/>
          </p:nvGrpSpPr>
          <p:grpSpPr bwMode="auto">
            <a:xfrm>
              <a:off x="4033939" y="1499727"/>
              <a:ext cx="154490" cy="274826"/>
              <a:chOff x="4930" y="2643"/>
              <a:chExt cx="266" cy="508"/>
            </a:xfrm>
            <a:solidFill>
              <a:srgbClr val="808080">
                <a:lumMod val="50000"/>
              </a:srgbClr>
            </a:solidFill>
          </p:grpSpPr>
          <p:sp>
            <p:nvSpPr>
              <p:cNvPr id="28" name="Freeform 133"/>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9" name="Freeform 140"/>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0" name="Freeform 142"/>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1" name="Freeform 143"/>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grpSp>
        <p:nvGrpSpPr>
          <p:cNvPr id="26" name="Group 66"/>
          <p:cNvGrpSpPr>
            <a:grpSpLocks/>
          </p:cNvGrpSpPr>
          <p:nvPr/>
        </p:nvGrpSpPr>
        <p:grpSpPr bwMode="auto">
          <a:xfrm>
            <a:off x="3833813" y="1485900"/>
            <a:ext cx="968375" cy="288925"/>
            <a:chOff x="3833022" y="1486146"/>
            <a:chExt cx="969803" cy="288401"/>
          </a:xfrm>
        </p:grpSpPr>
        <p:grpSp>
          <p:nvGrpSpPr>
            <p:cNvPr id="27" name="Group 10"/>
            <p:cNvGrpSpPr>
              <a:grpSpLocks/>
            </p:cNvGrpSpPr>
            <p:nvPr/>
          </p:nvGrpSpPr>
          <p:grpSpPr bwMode="auto">
            <a:xfrm>
              <a:off x="4233110" y="1486152"/>
              <a:ext cx="168429" cy="274826"/>
              <a:chOff x="4930" y="2619"/>
              <a:chExt cx="290" cy="508"/>
            </a:xfrm>
            <a:solidFill>
              <a:srgbClr val="808080">
                <a:lumMod val="50000"/>
              </a:srgbClr>
            </a:solidFill>
          </p:grpSpPr>
          <p:sp>
            <p:nvSpPr>
              <p:cNvPr id="102" name="Freeform 11"/>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3" name="Freeform 12"/>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4" name="Freeform 14"/>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5" name="Freeform 15"/>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6" name="Freeform 16"/>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7" name="Freeform 17"/>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8" name="Freeform 18"/>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9" name="Freeform 19"/>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67" name="Group 27"/>
            <p:cNvGrpSpPr>
              <a:grpSpLocks/>
            </p:cNvGrpSpPr>
            <p:nvPr/>
          </p:nvGrpSpPr>
          <p:grpSpPr bwMode="auto">
            <a:xfrm>
              <a:off x="4447438" y="1486162"/>
              <a:ext cx="155033" cy="287812"/>
              <a:chOff x="4954" y="2619"/>
              <a:chExt cx="266" cy="532"/>
            </a:xfrm>
            <a:solidFill>
              <a:srgbClr val="808080">
                <a:lumMod val="50000"/>
              </a:srgbClr>
            </a:solidFill>
          </p:grpSpPr>
          <p:sp>
            <p:nvSpPr>
              <p:cNvPr id="94" name="Freeform 29"/>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5" name="Freeform 30"/>
              <p:cNvSpPr>
                <a:spLocks/>
              </p:cNvSpPr>
              <p:nvPr/>
            </p:nvSpPr>
            <p:spPr bwMode="auto">
              <a:xfrm>
                <a:off x="5057" y="2665"/>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6" name="Freeform 31"/>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7" name="Freeform 32"/>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8" name="Freeform 36"/>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9" name="Freeform 37"/>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0" name="Freeform 38"/>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1" name="Freeform 39"/>
              <p:cNvSpPr>
                <a:spLocks/>
              </p:cNvSpPr>
              <p:nvPr/>
            </p:nvSpPr>
            <p:spPr bwMode="auto">
              <a:xfrm>
                <a:off x="5057" y="2909"/>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68" name="Group 44"/>
            <p:cNvGrpSpPr>
              <a:grpSpLocks/>
            </p:cNvGrpSpPr>
            <p:nvPr/>
          </p:nvGrpSpPr>
          <p:grpSpPr bwMode="auto">
            <a:xfrm>
              <a:off x="4634361" y="1499122"/>
              <a:ext cx="168428" cy="248856"/>
              <a:chOff x="4930" y="2643"/>
              <a:chExt cx="290" cy="460"/>
            </a:xfrm>
            <a:solidFill>
              <a:srgbClr val="808080">
                <a:lumMod val="50000"/>
              </a:srgbClr>
            </a:solidFill>
          </p:grpSpPr>
          <p:sp>
            <p:nvSpPr>
              <p:cNvPr id="89" name="Freeform 45"/>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0" name="Freeform 49"/>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1" name="Freeform 50"/>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2" name="Freeform 51"/>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3" name="Freeform 56"/>
              <p:cNvSpPr>
                <a:spLocks/>
              </p:cNvSpPr>
              <p:nvPr/>
            </p:nvSpPr>
            <p:spPr bwMode="auto">
              <a:xfrm>
                <a:off x="5057" y="2909"/>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69" name="Group 115"/>
            <p:cNvGrpSpPr>
              <a:grpSpLocks/>
            </p:cNvGrpSpPr>
            <p:nvPr/>
          </p:nvGrpSpPr>
          <p:grpSpPr bwMode="auto">
            <a:xfrm>
              <a:off x="3833015" y="1486743"/>
              <a:ext cx="168429" cy="274826"/>
              <a:chOff x="4930" y="2619"/>
              <a:chExt cx="290" cy="508"/>
            </a:xfrm>
            <a:solidFill>
              <a:srgbClr val="808080">
                <a:lumMod val="50000"/>
              </a:srgbClr>
            </a:solidFill>
          </p:grpSpPr>
          <p:sp>
            <p:nvSpPr>
              <p:cNvPr id="81" name="Freeform 116"/>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2" name="Freeform 117"/>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3" name="Freeform 119"/>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4" name="Freeform 120"/>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5" name="Freeform 121"/>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6" name="Freeform 122"/>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7" name="Freeform 123"/>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8" name="Freeform 130"/>
              <p:cNvSpPr>
                <a:spLocks/>
              </p:cNvSpPr>
              <p:nvPr/>
            </p:nvSpPr>
            <p:spPr bwMode="auto">
              <a:xfrm flipV="1">
                <a:off x="5098" y="2908"/>
                <a:ext cx="76" cy="194"/>
              </a:xfrm>
              <a:custGeom>
                <a:avLst/>
                <a:gdLst/>
                <a:ahLst/>
                <a:cxnLst>
                  <a:cxn ang="0">
                    <a:pos x="67" y="0"/>
                  </a:cxn>
                  <a:cxn ang="0">
                    <a:pos x="0" y="122"/>
                  </a:cxn>
                  <a:cxn ang="0">
                    <a:pos x="0" y="186"/>
                  </a:cxn>
                  <a:cxn ang="0">
                    <a:pos x="13" y="186"/>
                  </a:cxn>
                  <a:cxn ang="0">
                    <a:pos x="69" y="84"/>
                  </a:cxn>
                  <a:cxn ang="0">
                    <a:pos x="67" y="0"/>
                  </a:cxn>
                </a:cxnLst>
                <a:rect l="0" t="0" r="r" b="b"/>
                <a:pathLst>
                  <a:path w="69" h="186">
                    <a:moveTo>
                      <a:pt x="67" y="0"/>
                    </a:moveTo>
                    <a:lnTo>
                      <a:pt x="0" y="122"/>
                    </a:lnTo>
                    <a:lnTo>
                      <a:pt x="0" y="186"/>
                    </a:lnTo>
                    <a:lnTo>
                      <a:pt x="13" y="186"/>
                    </a:lnTo>
                    <a:lnTo>
                      <a:pt x="69" y="84"/>
                    </a:lnTo>
                    <a:lnTo>
                      <a:pt x="67"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70" name="Group 132"/>
            <p:cNvGrpSpPr>
              <a:grpSpLocks/>
            </p:cNvGrpSpPr>
            <p:nvPr/>
          </p:nvGrpSpPr>
          <p:grpSpPr bwMode="auto">
            <a:xfrm>
              <a:off x="4033939" y="1486743"/>
              <a:ext cx="154490" cy="287810"/>
              <a:chOff x="4930" y="2619"/>
              <a:chExt cx="266" cy="532"/>
            </a:xfrm>
            <a:solidFill>
              <a:srgbClr val="808080">
                <a:lumMod val="50000"/>
              </a:srgbClr>
            </a:solidFill>
          </p:grpSpPr>
          <p:sp>
            <p:nvSpPr>
              <p:cNvPr id="73" name="Freeform 133"/>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4" name="Freeform 134"/>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5" name="Freeform 136"/>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6" name="Freeform 138"/>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7" name="Freeform 139"/>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8" name="Freeform 140"/>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9" name="Freeform 142"/>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0" name="Freeform 143"/>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grpSp>
        <p:nvGrpSpPr>
          <p:cNvPr id="71" name="Group 109"/>
          <p:cNvGrpSpPr>
            <a:grpSpLocks/>
          </p:cNvGrpSpPr>
          <p:nvPr/>
        </p:nvGrpSpPr>
        <p:grpSpPr bwMode="auto">
          <a:xfrm>
            <a:off x="5260975" y="5570538"/>
            <a:ext cx="1098550" cy="927100"/>
            <a:chOff x="5918200" y="2641600"/>
            <a:chExt cx="1099726" cy="927100"/>
          </a:xfrm>
        </p:grpSpPr>
        <p:sp>
          <p:nvSpPr>
            <p:cNvPr id="111" name="Explosion 2 110"/>
            <p:cNvSpPr>
              <a:spLocks noChangeArrowheads="1"/>
            </p:cNvSpPr>
            <p:nvPr/>
          </p:nvSpPr>
          <p:spPr bwMode="auto">
            <a:xfrm rot="1861974">
              <a:off x="5918200" y="2641600"/>
              <a:ext cx="926504" cy="927100"/>
            </a:xfrm>
            <a:prstGeom prst="irregularSeal2">
              <a:avLst/>
            </a:prstGeom>
            <a:solidFill>
              <a:srgbClr val="FF8000"/>
            </a:solidFill>
            <a:ln w="9525">
              <a:solidFill>
                <a:srgbClr val="FF8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0251" name="TextBox 111"/>
            <p:cNvSpPr txBox="1">
              <a:spLocks noChangeArrowheads="1"/>
            </p:cNvSpPr>
            <p:nvPr/>
          </p:nvSpPr>
          <p:spPr bwMode="auto">
            <a:xfrm>
              <a:off x="5943599" y="2946400"/>
              <a:ext cx="1074327" cy="276999"/>
            </a:xfrm>
            <a:prstGeom prst="rect">
              <a:avLst/>
            </a:prstGeom>
            <a:noFill/>
            <a:ln w="9525">
              <a:noFill/>
              <a:miter lim="800000"/>
              <a:headEnd/>
              <a:tailEnd/>
            </a:ln>
          </p:spPr>
          <p:txBody>
            <a:bodyPr>
              <a:spAutoFit/>
            </a:bodyPr>
            <a:lstStyle/>
            <a:p>
              <a:r>
                <a:rPr lang="en-US" sz="1200" b="1"/>
                <a:t>Click here</a:t>
              </a:r>
            </a:p>
          </p:txBody>
        </p:sp>
      </p:grpSp>
      <p:sp>
        <p:nvSpPr>
          <p:cNvPr id="10249" name="Subtitle 4"/>
          <p:cNvSpPr txBox="1">
            <a:spLocks/>
          </p:cNvSpPr>
          <p:nvPr/>
        </p:nvSpPr>
        <p:spPr bwMode="auto">
          <a:xfrm>
            <a:off x="76200" y="152400"/>
            <a:ext cx="3978275" cy="533400"/>
          </a:xfrm>
          <a:prstGeom prst="rect">
            <a:avLst/>
          </a:prstGeom>
          <a:noFill/>
          <a:ln w="9525">
            <a:noFill/>
            <a:miter lim="800000"/>
            <a:headEnd/>
            <a:tailEnd/>
          </a:ln>
        </p:spPr>
        <p:txBody>
          <a:bodyPr/>
          <a:lstStyle/>
          <a:p>
            <a:pPr defTabSz="457200">
              <a:spcBef>
                <a:spcPct val="20000"/>
              </a:spcBef>
              <a:buFont typeface="Arial" pitchFamily="34" charset="0"/>
              <a:buNone/>
            </a:pPr>
            <a:r>
              <a:rPr lang="en-US" sz="2000">
                <a:solidFill>
                  <a:srgbClr val="0062A4"/>
                </a:solidFill>
                <a:latin typeface="Calibri" pitchFamily="34" charset="0"/>
              </a:rPr>
              <a:t>Answering Multiple Choice</a:t>
            </a:r>
            <a:endParaRPr lang="en-US" sz="2000" i="1">
              <a:solidFill>
                <a:srgbClr val="0062A4"/>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1" presetClass="entr" presetSubtype="0" fill="hold" nodeType="afterEffect">
                                  <p:stCondLst>
                                    <p:cond delay="50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xit" presetSubtype="0" fill="hold" nodeType="afterEffect">
                                  <p:stCondLst>
                                    <p:cond delay="0"/>
                                  </p:stCondLst>
                                  <p:childTnLst>
                                    <p:set>
                                      <p:cBhvr>
                                        <p:cTn id="13" dur="1" fill="hold">
                                          <p:stCondLst>
                                            <p:cond delay="0"/>
                                          </p:stCondLst>
                                        </p:cTn>
                                        <p:tgtEl>
                                          <p:spTgt spid="26"/>
                                        </p:tgtEl>
                                        <p:attrNameLst>
                                          <p:attrName>style.visibility</p:attrName>
                                        </p:attrNameLst>
                                      </p:cBhvr>
                                      <p:to>
                                        <p:strVal val="hidden"/>
                                      </p:to>
                                    </p:set>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par>
                          <p:cTn id="18" fill="hold" nodeType="afterGroup">
                            <p:stCondLst>
                              <p:cond delay="2000"/>
                            </p:stCondLst>
                            <p:childTnLst>
                              <p:par>
                                <p:cTn id="19" presetID="35" presetClass="emph" presetSubtype="0" repeatCount="5000" fill="hold" nodeType="afterEffect">
                                  <p:stCondLst>
                                    <p:cond delay="500"/>
                                  </p:stCondLst>
                                  <p:childTnLst>
                                    <p:anim calcmode="discrete" valueType="str">
                                      <p:cBhvr>
                                        <p:cTn id="20" dur="1000" fill="hold"/>
                                        <p:tgtEl>
                                          <p:spTgt spid="20"/>
                                        </p:tgtEl>
                                        <p:attrNameLst>
                                          <p:attrName>style.visibility</p:attrName>
                                        </p:attrNameLst>
                                      </p:cBhvr>
                                      <p:tavLst>
                                        <p:tav tm="0">
                                          <p:val>
                                            <p:strVal val="hidden"/>
                                          </p:val>
                                        </p:tav>
                                        <p:tav tm="50000">
                                          <p:val>
                                            <p:strVal val="visible"/>
                                          </p:val>
                                        </p:tav>
                                      </p:tavLst>
                                    </p:anim>
                                  </p:childTnLst>
                                </p:cTn>
                              </p:par>
                            </p:childTnLst>
                          </p:cTn>
                        </p:par>
                        <p:par>
                          <p:cTn id="21" fill="hold" nodeType="afterGroup">
                            <p:stCondLst>
                              <p:cond delay="7500"/>
                            </p:stCondLst>
                            <p:childTnLst>
                              <p:par>
                                <p:cTn id="22" presetID="1" presetClass="entr" presetSubtype="0" fill="hold" nodeType="afterEffect">
                                  <p:stCondLst>
                                    <p:cond delay="0"/>
                                  </p:stCondLst>
                                  <p:childTnLst>
                                    <p:set>
                                      <p:cBhvr>
                                        <p:cTn id="23"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iclicker2-logo.png"/>
          <p:cNvPicPr>
            <a:picLocks noChangeAspect="1"/>
          </p:cNvPicPr>
          <p:nvPr/>
        </p:nvPicPr>
        <p:blipFill>
          <a:blip r:embed="rId3" cstate="print"/>
          <a:srcRect/>
          <a:stretch>
            <a:fillRect/>
          </a:stretch>
        </p:blipFill>
        <p:spPr bwMode="auto">
          <a:xfrm>
            <a:off x="7162800" y="152400"/>
            <a:ext cx="1828800" cy="388938"/>
          </a:xfrm>
          <a:prstGeom prst="rect">
            <a:avLst/>
          </a:prstGeom>
          <a:noFill/>
          <a:ln w="9525">
            <a:noFill/>
            <a:miter lim="800000"/>
            <a:headEnd/>
            <a:tailEnd/>
          </a:ln>
        </p:spPr>
      </p:pic>
      <p:grpSp>
        <p:nvGrpSpPr>
          <p:cNvPr id="11267" name="Group 40"/>
          <p:cNvGrpSpPr>
            <a:grpSpLocks/>
          </p:cNvGrpSpPr>
          <p:nvPr/>
        </p:nvGrpSpPr>
        <p:grpSpPr bwMode="auto">
          <a:xfrm>
            <a:off x="5222875" y="762000"/>
            <a:ext cx="130175" cy="271463"/>
            <a:chOff x="5223586" y="762788"/>
            <a:chExt cx="129768" cy="270522"/>
          </a:xfrm>
        </p:grpSpPr>
        <p:sp>
          <p:nvSpPr>
            <p:cNvPr id="5" name="Rectangle 225"/>
            <p:cNvSpPr>
              <a:spLocks noChangeAspect="1" noChangeArrowheads="1"/>
            </p:cNvSpPr>
            <p:nvPr/>
          </p:nvSpPr>
          <p:spPr bwMode="auto">
            <a:xfrm rot="16200000">
              <a:off x="5173775" y="853730"/>
              <a:ext cx="229390" cy="129768"/>
            </a:xfrm>
            <a:prstGeom prst="rect">
              <a:avLst/>
            </a:prstGeom>
            <a:noFill/>
            <a:ln w="28575">
              <a:solidFill>
                <a:srgbClr val="000000">
                  <a:lumMod val="75000"/>
                  <a:lumOff val="25000"/>
                </a:srgbClr>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 name="Rectangle 232"/>
            <p:cNvSpPr>
              <a:spLocks noChangeAspect="1" noChangeArrowheads="1"/>
            </p:cNvSpPr>
            <p:nvPr/>
          </p:nvSpPr>
          <p:spPr bwMode="auto">
            <a:xfrm rot="16200000">
              <a:off x="5271068" y="810236"/>
              <a:ext cx="34804"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a typeface="+mn-ea"/>
              </a:endParaRPr>
            </a:p>
          </p:txBody>
        </p:sp>
        <p:sp>
          <p:nvSpPr>
            <p:cNvPr id="7" name="Rectangle 232"/>
            <p:cNvSpPr>
              <a:spLocks noChangeAspect="1" noChangeArrowheads="1"/>
            </p:cNvSpPr>
            <p:nvPr/>
          </p:nvSpPr>
          <p:spPr bwMode="auto">
            <a:xfrm rot="16200000">
              <a:off x="5270277" y="858487"/>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 name="Rectangle 232"/>
            <p:cNvSpPr>
              <a:spLocks noChangeAspect="1" noChangeArrowheads="1"/>
            </p:cNvSpPr>
            <p:nvPr/>
          </p:nvSpPr>
          <p:spPr bwMode="auto">
            <a:xfrm rot="16200000">
              <a:off x="5270278" y="907528"/>
              <a:ext cx="36385"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 name="Rectangle 232"/>
            <p:cNvSpPr>
              <a:spLocks noChangeAspect="1" noChangeArrowheads="1"/>
            </p:cNvSpPr>
            <p:nvPr/>
          </p:nvSpPr>
          <p:spPr bwMode="auto">
            <a:xfrm rot="16200000">
              <a:off x="5270277" y="956570"/>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 name="Rectangle 232"/>
            <p:cNvSpPr>
              <a:spLocks noChangeAspect="1" noChangeArrowheads="1"/>
            </p:cNvSpPr>
            <p:nvPr/>
          </p:nvSpPr>
          <p:spPr bwMode="auto">
            <a:xfrm rot="16200000">
              <a:off x="5268695" y="744583"/>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a typeface="+mn-ea"/>
              </a:endParaRPr>
            </a:p>
          </p:txBody>
        </p:sp>
      </p:grpSp>
      <p:grpSp>
        <p:nvGrpSpPr>
          <p:cNvPr id="3" name="Group 167"/>
          <p:cNvGrpSpPr>
            <a:grpSpLocks/>
          </p:cNvGrpSpPr>
          <p:nvPr/>
        </p:nvGrpSpPr>
        <p:grpSpPr bwMode="auto">
          <a:xfrm>
            <a:off x="3851600" y="772240"/>
            <a:ext cx="340313" cy="624078"/>
            <a:chOff x="4930" y="2619"/>
            <a:chExt cx="266" cy="532"/>
          </a:xfrm>
          <a:solidFill>
            <a:srgbClr val="808080">
              <a:lumMod val="50000"/>
            </a:srgbClr>
          </a:solidFill>
        </p:grpSpPr>
        <p:sp>
          <p:nvSpPr>
            <p:cNvPr id="12" name="Freeform 168"/>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3" name="Freeform 169"/>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4" name="Freeform 171"/>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5" name="Freeform 173"/>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6" name="Freeform 174"/>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7" name="Freeform 175"/>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8" name="Freeform 177"/>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9" name="Freeform 178"/>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4" name="Group 250"/>
          <p:cNvGrpSpPr>
            <a:grpSpLocks noChangeAspect="1"/>
          </p:cNvGrpSpPr>
          <p:nvPr/>
        </p:nvGrpSpPr>
        <p:grpSpPr bwMode="auto">
          <a:xfrm>
            <a:off x="4783138" y="790575"/>
            <a:ext cx="171450" cy="185738"/>
            <a:chOff x="2996" y="1379"/>
            <a:chExt cx="436" cy="437"/>
          </a:xfrm>
        </p:grpSpPr>
        <p:sp>
          <p:nvSpPr>
            <p:cNvPr id="21" name="Freeform 251"/>
            <p:cNvSpPr>
              <a:spLocks/>
            </p:cNvSpPr>
            <p:nvPr/>
          </p:nvSpPr>
          <p:spPr bwMode="auto">
            <a:xfrm>
              <a:off x="2996" y="1596"/>
              <a:ext cx="137" cy="220"/>
            </a:xfrm>
            <a:custGeom>
              <a:avLst/>
              <a:gdLst>
                <a:gd name="T0" fmla="*/ 0 w 140"/>
                <a:gd name="T1" fmla="*/ 0 h 220"/>
                <a:gd name="T2" fmla="*/ 76 w 140"/>
                <a:gd name="T3" fmla="*/ 80 h 220"/>
                <a:gd name="T4" fmla="*/ 140 w 140"/>
                <a:gd name="T5" fmla="*/ 220 h 220"/>
                <a:gd name="T6" fmla="*/ 0 60000 65536"/>
                <a:gd name="T7" fmla="*/ 0 60000 65536"/>
                <a:gd name="T8" fmla="*/ 0 60000 65536"/>
                <a:gd name="T9" fmla="*/ 0 w 140"/>
                <a:gd name="T10" fmla="*/ 0 h 220"/>
                <a:gd name="T11" fmla="*/ 140 w 140"/>
                <a:gd name="T12" fmla="*/ 220 h 220"/>
              </a:gdLst>
              <a:ahLst/>
              <a:cxnLst>
                <a:cxn ang="T6">
                  <a:pos x="T0" y="T1"/>
                </a:cxn>
                <a:cxn ang="T7">
                  <a:pos x="T2" y="T3"/>
                </a:cxn>
                <a:cxn ang="T8">
                  <a:pos x="T4" y="T5"/>
                </a:cxn>
              </a:cxnLst>
              <a:rect l="T9" t="T10" r="T11" b="T12"/>
              <a:pathLst>
                <a:path w="140" h="220">
                  <a:moveTo>
                    <a:pt x="0" y="0"/>
                  </a:moveTo>
                  <a:cubicBezTo>
                    <a:pt x="26" y="21"/>
                    <a:pt x="53" y="43"/>
                    <a:pt x="76" y="80"/>
                  </a:cubicBezTo>
                  <a:cubicBezTo>
                    <a:pt x="99" y="117"/>
                    <a:pt x="119" y="168"/>
                    <a:pt x="140" y="220"/>
                  </a:cubicBezTo>
                </a:path>
              </a:pathLst>
            </a:custGeom>
            <a:noFill/>
            <a:ln w="38100" cmpd="sng">
              <a:solidFill>
                <a:srgbClr val="808080">
                  <a:lumMod val="50000"/>
                </a:srgbClr>
              </a:solidFill>
              <a:round/>
              <a:headEnd/>
              <a:tailEnd/>
            </a:ln>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2" name="Freeform 252"/>
            <p:cNvSpPr>
              <a:spLocks/>
            </p:cNvSpPr>
            <p:nvPr/>
          </p:nvSpPr>
          <p:spPr bwMode="auto">
            <a:xfrm>
              <a:off x="3129" y="1379"/>
              <a:ext cx="303" cy="437"/>
            </a:xfrm>
            <a:custGeom>
              <a:avLst/>
              <a:gdLst>
                <a:gd name="T0" fmla="*/ 0 w 304"/>
                <a:gd name="T1" fmla="*/ 437 h 437"/>
                <a:gd name="T2" fmla="*/ 96 w 304"/>
                <a:gd name="T3" fmla="*/ 185 h 437"/>
                <a:gd name="T4" fmla="*/ 200 w 304"/>
                <a:gd name="T5" fmla="*/ 65 h 437"/>
                <a:gd name="T6" fmla="*/ 304 w 304"/>
                <a:gd name="T7" fmla="*/ 9 h 437"/>
                <a:gd name="T8" fmla="*/ 0 60000 65536"/>
                <a:gd name="T9" fmla="*/ 0 60000 65536"/>
                <a:gd name="T10" fmla="*/ 0 60000 65536"/>
                <a:gd name="T11" fmla="*/ 0 60000 65536"/>
                <a:gd name="T12" fmla="*/ 0 w 304"/>
                <a:gd name="T13" fmla="*/ 0 h 437"/>
                <a:gd name="T14" fmla="*/ 304 w 304"/>
                <a:gd name="T15" fmla="*/ 437 h 437"/>
              </a:gdLst>
              <a:ahLst/>
              <a:cxnLst>
                <a:cxn ang="T8">
                  <a:pos x="T0" y="T1"/>
                </a:cxn>
                <a:cxn ang="T9">
                  <a:pos x="T2" y="T3"/>
                </a:cxn>
                <a:cxn ang="T10">
                  <a:pos x="T4" y="T5"/>
                </a:cxn>
                <a:cxn ang="T11">
                  <a:pos x="T6" y="T7"/>
                </a:cxn>
              </a:cxnLst>
              <a:rect l="T12" t="T13" r="T14" b="T15"/>
              <a:pathLst>
                <a:path w="304" h="437">
                  <a:moveTo>
                    <a:pt x="0" y="437"/>
                  </a:moveTo>
                  <a:cubicBezTo>
                    <a:pt x="31" y="342"/>
                    <a:pt x="63" y="247"/>
                    <a:pt x="96" y="185"/>
                  </a:cubicBezTo>
                  <a:cubicBezTo>
                    <a:pt x="129" y="123"/>
                    <a:pt x="165" y="94"/>
                    <a:pt x="200" y="65"/>
                  </a:cubicBezTo>
                  <a:cubicBezTo>
                    <a:pt x="235" y="36"/>
                    <a:pt x="280" y="0"/>
                    <a:pt x="304" y="9"/>
                  </a:cubicBezTo>
                </a:path>
              </a:pathLst>
            </a:custGeom>
            <a:noFill/>
            <a:ln w="38100" cmpd="sng">
              <a:solidFill>
                <a:srgbClr val="808080">
                  <a:lumMod val="50000"/>
                </a:srgbClr>
              </a:solidFill>
              <a:round/>
              <a:headEnd/>
              <a:tailEnd/>
            </a:ln>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11" name="Group 22"/>
          <p:cNvGrpSpPr>
            <a:grpSpLocks/>
          </p:cNvGrpSpPr>
          <p:nvPr/>
        </p:nvGrpSpPr>
        <p:grpSpPr bwMode="auto">
          <a:xfrm>
            <a:off x="3833813" y="1485900"/>
            <a:ext cx="1355725" cy="288925"/>
            <a:chOff x="3833022" y="1486146"/>
            <a:chExt cx="1357142" cy="288401"/>
          </a:xfrm>
        </p:grpSpPr>
        <p:grpSp>
          <p:nvGrpSpPr>
            <p:cNvPr id="20" name="Group 27"/>
            <p:cNvGrpSpPr>
              <a:grpSpLocks/>
            </p:cNvGrpSpPr>
            <p:nvPr/>
          </p:nvGrpSpPr>
          <p:grpSpPr bwMode="auto">
            <a:xfrm>
              <a:off x="4447446" y="1486162"/>
              <a:ext cx="155033" cy="287812"/>
              <a:chOff x="4954" y="2619"/>
              <a:chExt cx="266" cy="532"/>
            </a:xfrm>
            <a:solidFill>
              <a:srgbClr val="808080">
                <a:lumMod val="50000"/>
              </a:srgbClr>
            </a:solidFill>
          </p:grpSpPr>
          <p:sp>
            <p:nvSpPr>
              <p:cNvPr id="65" name="Freeform 29"/>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6" name="Freeform 30"/>
              <p:cNvSpPr>
                <a:spLocks/>
              </p:cNvSpPr>
              <p:nvPr/>
            </p:nvSpPr>
            <p:spPr bwMode="auto">
              <a:xfrm>
                <a:off x="5057" y="2665"/>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7" name="Freeform 31"/>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8" name="Freeform 32"/>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9" name="Freeform 34"/>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0" name="Freeform 36"/>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1" name="Freeform 37"/>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2" name="Freeform 38"/>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3" name="Freeform 39"/>
              <p:cNvSpPr>
                <a:spLocks/>
              </p:cNvSpPr>
              <p:nvPr/>
            </p:nvSpPr>
            <p:spPr bwMode="auto">
              <a:xfrm>
                <a:off x="5057" y="2909"/>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23" name="Group 44"/>
            <p:cNvGrpSpPr>
              <a:grpSpLocks/>
            </p:cNvGrpSpPr>
            <p:nvPr/>
          </p:nvGrpSpPr>
          <p:grpSpPr bwMode="auto">
            <a:xfrm>
              <a:off x="4634380" y="1486152"/>
              <a:ext cx="168429" cy="274826"/>
              <a:chOff x="4930" y="2619"/>
              <a:chExt cx="290" cy="508"/>
            </a:xfrm>
            <a:solidFill>
              <a:srgbClr val="808080">
                <a:lumMod val="50000"/>
              </a:srgbClr>
            </a:solidFill>
          </p:grpSpPr>
          <p:sp>
            <p:nvSpPr>
              <p:cNvPr id="57" name="Freeform 45"/>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8" name="Freeform 46"/>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9" name="Freeform 48"/>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0" name="Freeform 49"/>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1" name="Freeform 50"/>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2" name="Freeform 51"/>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3" name="Freeform 52"/>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4" name="Freeform 53"/>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24" name="Group 61"/>
            <p:cNvGrpSpPr>
              <a:grpSpLocks/>
            </p:cNvGrpSpPr>
            <p:nvPr/>
          </p:nvGrpSpPr>
          <p:grpSpPr bwMode="auto">
            <a:xfrm>
              <a:off x="4908459" y="1486152"/>
              <a:ext cx="94668" cy="287810"/>
              <a:chOff x="5057" y="2619"/>
              <a:chExt cx="163" cy="532"/>
            </a:xfrm>
            <a:solidFill>
              <a:srgbClr val="808080">
                <a:lumMod val="50000"/>
              </a:srgbClr>
            </a:solidFill>
          </p:grpSpPr>
          <p:sp>
            <p:nvSpPr>
              <p:cNvPr id="52" name="Freeform 64"/>
              <p:cNvSpPr>
                <a:spLocks/>
              </p:cNvSpPr>
              <p:nvPr/>
            </p:nvSpPr>
            <p:spPr bwMode="auto">
              <a:xfrm>
                <a:off x="5057" y="2665"/>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3" name="Freeform 65"/>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4" name="Freeform 68"/>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5" name="Freeform 70"/>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6" name="Freeform 72"/>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25" name="Group 78"/>
            <p:cNvGrpSpPr>
              <a:grpSpLocks/>
            </p:cNvGrpSpPr>
            <p:nvPr/>
          </p:nvGrpSpPr>
          <p:grpSpPr bwMode="auto">
            <a:xfrm>
              <a:off x="5035655" y="1486152"/>
              <a:ext cx="154490" cy="287810"/>
              <a:chOff x="4930" y="2619"/>
              <a:chExt cx="266" cy="532"/>
            </a:xfrm>
            <a:solidFill>
              <a:srgbClr val="808080">
                <a:lumMod val="50000"/>
              </a:srgbClr>
            </a:solidFill>
          </p:grpSpPr>
          <p:sp>
            <p:nvSpPr>
              <p:cNvPr id="44" name="Freeform 79"/>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5" name="Freeform 80"/>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6" name="Freeform 82"/>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7" name="Freeform 84"/>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8" name="Freeform 85"/>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9" name="Freeform 86"/>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0" name="Freeform 88"/>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1" name="Freeform 89"/>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26" name="Group 115"/>
            <p:cNvGrpSpPr>
              <a:grpSpLocks/>
            </p:cNvGrpSpPr>
            <p:nvPr/>
          </p:nvGrpSpPr>
          <p:grpSpPr bwMode="auto">
            <a:xfrm>
              <a:off x="3832988" y="1499725"/>
              <a:ext cx="168428" cy="261842"/>
              <a:chOff x="4930" y="2643"/>
              <a:chExt cx="290" cy="484"/>
            </a:xfrm>
            <a:solidFill>
              <a:srgbClr val="808080">
                <a:lumMod val="50000"/>
              </a:srgbClr>
            </a:solidFill>
          </p:grpSpPr>
          <p:sp>
            <p:nvSpPr>
              <p:cNvPr id="38" name="Freeform 116"/>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9" name="Freeform 120"/>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0" name="Freeform 123"/>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1" name="Freeform 124"/>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2" name="Freeform 129"/>
              <p:cNvSpPr>
                <a:spLocks/>
              </p:cNvSpPr>
              <p:nvPr/>
            </p:nvSpPr>
            <p:spPr bwMode="auto">
              <a:xfrm flipH="1">
                <a:off x="4978" y="2666"/>
                <a:ext cx="75" cy="193"/>
              </a:xfrm>
              <a:custGeom>
                <a:avLst/>
                <a:gdLst/>
                <a:ahLst/>
                <a:cxnLst>
                  <a:cxn ang="0">
                    <a:pos x="67" y="0"/>
                  </a:cxn>
                  <a:cxn ang="0">
                    <a:pos x="0" y="122"/>
                  </a:cxn>
                  <a:cxn ang="0">
                    <a:pos x="0" y="186"/>
                  </a:cxn>
                  <a:cxn ang="0">
                    <a:pos x="13" y="186"/>
                  </a:cxn>
                  <a:cxn ang="0">
                    <a:pos x="69" y="84"/>
                  </a:cxn>
                  <a:cxn ang="0">
                    <a:pos x="67" y="0"/>
                  </a:cxn>
                </a:cxnLst>
                <a:rect l="0" t="0" r="r" b="b"/>
                <a:pathLst>
                  <a:path w="69" h="186">
                    <a:moveTo>
                      <a:pt x="67" y="0"/>
                    </a:moveTo>
                    <a:lnTo>
                      <a:pt x="0" y="122"/>
                    </a:lnTo>
                    <a:lnTo>
                      <a:pt x="0" y="186"/>
                    </a:lnTo>
                    <a:lnTo>
                      <a:pt x="13" y="186"/>
                    </a:lnTo>
                    <a:lnTo>
                      <a:pt x="69" y="84"/>
                    </a:lnTo>
                    <a:lnTo>
                      <a:pt x="67"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3" name="Freeform 130"/>
              <p:cNvSpPr>
                <a:spLocks/>
              </p:cNvSpPr>
              <p:nvPr/>
            </p:nvSpPr>
            <p:spPr bwMode="auto">
              <a:xfrm flipV="1">
                <a:off x="5098" y="2908"/>
                <a:ext cx="76" cy="194"/>
              </a:xfrm>
              <a:custGeom>
                <a:avLst/>
                <a:gdLst/>
                <a:ahLst/>
                <a:cxnLst>
                  <a:cxn ang="0">
                    <a:pos x="67" y="0"/>
                  </a:cxn>
                  <a:cxn ang="0">
                    <a:pos x="0" y="122"/>
                  </a:cxn>
                  <a:cxn ang="0">
                    <a:pos x="0" y="186"/>
                  </a:cxn>
                  <a:cxn ang="0">
                    <a:pos x="13" y="186"/>
                  </a:cxn>
                  <a:cxn ang="0">
                    <a:pos x="69" y="84"/>
                  </a:cxn>
                  <a:cxn ang="0">
                    <a:pos x="67" y="0"/>
                  </a:cxn>
                </a:cxnLst>
                <a:rect l="0" t="0" r="r" b="b"/>
                <a:pathLst>
                  <a:path w="69" h="186">
                    <a:moveTo>
                      <a:pt x="67" y="0"/>
                    </a:moveTo>
                    <a:lnTo>
                      <a:pt x="0" y="122"/>
                    </a:lnTo>
                    <a:lnTo>
                      <a:pt x="0" y="186"/>
                    </a:lnTo>
                    <a:lnTo>
                      <a:pt x="13" y="186"/>
                    </a:lnTo>
                    <a:lnTo>
                      <a:pt x="69" y="84"/>
                    </a:lnTo>
                    <a:lnTo>
                      <a:pt x="67"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27" name="Group 132"/>
            <p:cNvGrpSpPr>
              <a:grpSpLocks/>
            </p:cNvGrpSpPr>
            <p:nvPr/>
          </p:nvGrpSpPr>
          <p:grpSpPr bwMode="auto">
            <a:xfrm>
              <a:off x="4033941" y="1486743"/>
              <a:ext cx="168429" cy="287810"/>
              <a:chOff x="4930" y="2619"/>
              <a:chExt cx="290" cy="532"/>
            </a:xfrm>
            <a:solidFill>
              <a:srgbClr val="808080">
                <a:lumMod val="50000"/>
              </a:srgbClr>
            </a:solidFill>
          </p:grpSpPr>
          <p:sp>
            <p:nvSpPr>
              <p:cNvPr id="30" name="Freeform 133"/>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1" name="Freeform 134"/>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2" name="Freeform 136"/>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3" name="Freeform 137"/>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4" name="Freeform 140"/>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5" name="Freeform 141"/>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6" name="Freeform 142"/>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7" name="Freeform 143"/>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grpSp>
        <p:nvGrpSpPr>
          <p:cNvPr id="28" name="Group 73"/>
          <p:cNvGrpSpPr>
            <a:grpSpLocks/>
          </p:cNvGrpSpPr>
          <p:nvPr/>
        </p:nvGrpSpPr>
        <p:grpSpPr bwMode="auto">
          <a:xfrm>
            <a:off x="3833813" y="1485900"/>
            <a:ext cx="968375" cy="288925"/>
            <a:chOff x="3833022" y="1486146"/>
            <a:chExt cx="969803" cy="288401"/>
          </a:xfrm>
        </p:grpSpPr>
        <p:grpSp>
          <p:nvGrpSpPr>
            <p:cNvPr id="29" name="Group 10"/>
            <p:cNvGrpSpPr>
              <a:grpSpLocks/>
            </p:cNvGrpSpPr>
            <p:nvPr/>
          </p:nvGrpSpPr>
          <p:grpSpPr bwMode="auto">
            <a:xfrm>
              <a:off x="4233108" y="1486152"/>
              <a:ext cx="168429" cy="274826"/>
              <a:chOff x="4930" y="2619"/>
              <a:chExt cx="290" cy="508"/>
            </a:xfrm>
            <a:solidFill>
              <a:srgbClr val="808080">
                <a:lumMod val="50000"/>
              </a:srgbClr>
            </a:solidFill>
          </p:grpSpPr>
          <p:sp>
            <p:nvSpPr>
              <p:cNvPr id="109" name="Freeform 11"/>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0" name="Freeform 12"/>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1" name="Freeform 14"/>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2" name="Freeform 15"/>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3" name="Freeform 16"/>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4" name="Freeform 17"/>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5" name="Freeform 18"/>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6" name="Freeform 19"/>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74" name="Group 27"/>
            <p:cNvGrpSpPr>
              <a:grpSpLocks/>
            </p:cNvGrpSpPr>
            <p:nvPr/>
          </p:nvGrpSpPr>
          <p:grpSpPr bwMode="auto">
            <a:xfrm>
              <a:off x="4447440" y="1486162"/>
              <a:ext cx="155033" cy="287812"/>
              <a:chOff x="4954" y="2619"/>
              <a:chExt cx="266" cy="532"/>
            </a:xfrm>
            <a:solidFill>
              <a:srgbClr val="808080">
                <a:lumMod val="50000"/>
              </a:srgbClr>
            </a:solidFill>
          </p:grpSpPr>
          <p:sp>
            <p:nvSpPr>
              <p:cNvPr id="101" name="Freeform 29"/>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2" name="Freeform 30"/>
              <p:cNvSpPr>
                <a:spLocks/>
              </p:cNvSpPr>
              <p:nvPr/>
            </p:nvSpPr>
            <p:spPr bwMode="auto">
              <a:xfrm>
                <a:off x="5057" y="2665"/>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3" name="Freeform 31"/>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4" name="Freeform 32"/>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5" name="Freeform 36"/>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6" name="Freeform 37"/>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7" name="Freeform 38"/>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8" name="Freeform 39"/>
              <p:cNvSpPr>
                <a:spLocks/>
              </p:cNvSpPr>
              <p:nvPr/>
            </p:nvSpPr>
            <p:spPr bwMode="auto">
              <a:xfrm>
                <a:off x="5057" y="2909"/>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75" name="Group 44"/>
            <p:cNvGrpSpPr>
              <a:grpSpLocks/>
            </p:cNvGrpSpPr>
            <p:nvPr/>
          </p:nvGrpSpPr>
          <p:grpSpPr bwMode="auto">
            <a:xfrm>
              <a:off x="4634361" y="1499122"/>
              <a:ext cx="168428" cy="248856"/>
              <a:chOff x="4930" y="2643"/>
              <a:chExt cx="290" cy="460"/>
            </a:xfrm>
            <a:solidFill>
              <a:srgbClr val="808080">
                <a:lumMod val="50000"/>
              </a:srgbClr>
            </a:solidFill>
          </p:grpSpPr>
          <p:sp>
            <p:nvSpPr>
              <p:cNvPr id="96" name="Freeform 45"/>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7" name="Freeform 49"/>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8" name="Freeform 50"/>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9" name="Freeform 51"/>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0" name="Freeform 56"/>
              <p:cNvSpPr>
                <a:spLocks/>
              </p:cNvSpPr>
              <p:nvPr/>
            </p:nvSpPr>
            <p:spPr bwMode="auto">
              <a:xfrm>
                <a:off x="5057" y="2909"/>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76" name="Group 115"/>
            <p:cNvGrpSpPr>
              <a:grpSpLocks/>
            </p:cNvGrpSpPr>
            <p:nvPr/>
          </p:nvGrpSpPr>
          <p:grpSpPr bwMode="auto">
            <a:xfrm>
              <a:off x="3833013" y="1486743"/>
              <a:ext cx="168429" cy="274826"/>
              <a:chOff x="4930" y="2619"/>
              <a:chExt cx="290" cy="508"/>
            </a:xfrm>
            <a:solidFill>
              <a:srgbClr val="808080">
                <a:lumMod val="50000"/>
              </a:srgbClr>
            </a:solidFill>
          </p:grpSpPr>
          <p:sp>
            <p:nvSpPr>
              <p:cNvPr id="88" name="Freeform 116"/>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9" name="Freeform 117"/>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0" name="Freeform 119"/>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1" name="Freeform 120"/>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2" name="Freeform 121"/>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3" name="Freeform 122"/>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4" name="Freeform 123"/>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5" name="Freeform 130"/>
              <p:cNvSpPr>
                <a:spLocks/>
              </p:cNvSpPr>
              <p:nvPr/>
            </p:nvSpPr>
            <p:spPr bwMode="auto">
              <a:xfrm flipV="1">
                <a:off x="5098" y="2908"/>
                <a:ext cx="76" cy="194"/>
              </a:xfrm>
              <a:custGeom>
                <a:avLst/>
                <a:gdLst/>
                <a:ahLst/>
                <a:cxnLst>
                  <a:cxn ang="0">
                    <a:pos x="67" y="0"/>
                  </a:cxn>
                  <a:cxn ang="0">
                    <a:pos x="0" y="122"/>
                  </a:cxn>
                  <a:cxn ang="0">
                    <a:pos x="0" y="186"/>
                  </a:cxn>
                  <a:cxn ang="0">
                    <a:pos x="13" y="186"/>
                  </a:cxn>
                  <a:cxn ang="0">
                    <a:pos x="69" y="84"/>
                  </a:cxn>
                  <a:cxn ang="0">
                    <a:pos x="67" y="0"/>
                  </a:cxn>
                </a:cxnLst>
                <a:rect l="0" t="0" r="r" b="b"/>
                <a:pathLst>
                  <a:path w="69" h="186">
                    <a:moveTo>
                      <a:pt x="67" y="0"/>
                    </a:moveTo>
                    <a:lnTo>
                      <a:pt x="0" y="122"/>
                    </a:lnTo>
                    <a:lnTo>
                      <a:pt x="0" y="186"/>
                    </a:lnTo>
                    <a:lnTo>
                      <a:pt x="13" y="186"/>
                    </a:lnTo>
                    <a:lnTo>
                      <a:pt x="69" y="84"/>
                    </a:lnTo>
                    <a:lnTo>
                      <a:pt x="67"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77" name="Group 132"/>
            <p:cNvGrpSpPr>
              <a:grpSpLocks/>
            </p:cNvGrpSpPr>
            <p:nvPr/>
          </p:nvGrpSpPr>
          <p:grpSpPr bwMode="auto">
            <a:xfrm>
              <a:off x="4033939" y="1486743"/>
              <a:ext cx="154490" cy="287810"/>
              <a:chOff x="4930" y="2619"/>
              <a:chExt cx="266" cy="532"/>
            </a:xfrm>
            <a:solidFill>
              <a:srgbClr val="808080">
                <a:lumMod val="50000"/>
              </a:srgbClr>
            </a:solidFill>
          </p:grpSpPr>
          <p:sp>
            <p:nvSpPr>
              <p:cNvPr id="80" name="Freeform 133"/>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1" name="Freeform 134"/>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2" name="Freeform 136"/>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3" name="Freeform 138"/>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4" name="Freeform 139"/>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5" name="Freeform 140"/>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6" name="Freeform 142"/>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7" name="Freeform 143"/>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sp>
        <p:nvSpPr>
          <p:cNvPr id="117" name="&quot;No&quot; Symbol 116"/>
          <p:cNvSpPr/>
          <p:nvPr/>
        </p:nvSpPr>
        <p:spPr>
          <a:xfrm>
            <a:off x="4918075" y="876300"/>
            <a:ext cx="138113" cy="138113"/>
          </a:xfrm>
          <a:prstGeom prst="noSmoking">
            <a:avLst>
              <a:gd name="adj" fmla="val 0"/>
            </a:avLst>
          </a:prstGeom>
          <a:ln w="28575">
            <a:solidFill>
              <a:srgbClr val="40404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grpSp>
        <p:nvGrpSpPr>
          <p:cNvPr id="78" name="Group 117"/>
          <p:cNvGrpSpPr>
            <a:grpSpLocks/>
          </p:cNvGrpSpPr>
          <p:nvPr/>
        </p:nvGrpSpPr>
        <p:grpSpPr bwMode="auto">
          <a:xfrm>
            <a:off x="5260975" y="5570538"/>
            <a:ext cx="1098550" cy="927100"/>
            <a:chOff x="5918200" y="2641600"/>
            <a:chExt cx="1099726" cy="927100"/>
          </a:xfrm>
        </p:grpSpPr>
        <p:sp>
          <p:nvSpPr>
            <p:cNvPr id="119" name="Explosion 2 118"/>
            <p:cNvSpPr>
              <a:spLocks noChangeArrowheads="1"/>
            </p:cNvSpPr>
            <p:nvPr/>
          </p:nvSpPr>
          <p:spPr bwMode="auto">
            <a:xfrm rot="1861974">
              <a:off x="5918200" y="2641600"/>
              <a:ext cx="926504" cy="927100"/>
            </a:xfrm>
            <a:prstGeom prst="irregularSeal2">
              <a:avLst/>
            </a:prstGeom>
            <a:solidFill>
              <a:srgbClr val="FF8000"/>
            </a:solidFill>
            <a:ln w="9525">
              <a:solidFill>
                <a:srgbClr val="FF8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1276" name="TextBox 119"/>
            <p:cNvSpPr txBox="1">
              <a:spLocks noChangeArrowheads="1"/>
            </p:cNvSpPr>
            <p:nvPr/>
          </p:nvSpPr>
          <p:spPr bwMode="auto">
            <a:xfrm>
              <a:off x="5943599" y="2946400"/>
              <a:ext cx="1074327" cy="276999"/>
            </a:xfrm>
            <a:prstGeom prst="rect">
              <a:avLst/>
            </a:prstGeom>
            <a:noFill/>
            <a:ln w="9525">
              <a:noFill/>
              <a:miter lim="800000"/>
              <a:headEnd/>
              <a:tailEnd/>
            </a:ln>
          </p:spPr>
          <p:txBody>
            <a:bodyPr>
              <a:spAutoFit/>
            </a:bodyPr>
            <a:lstStyle/>
            <a:p>
              <a:r>
                <a:rPr lang="en-US" sz="1200" b="1"/>
                <a:t>Click here</a:t>
              </a:r>
            </a:p>
          </p:txBody>
        </p:sp>
      </p:grpSp>
      <p:sp>
        <p:nvSpPr>
          <p:cNvPr id="11274" name="Subtitle 4"/>
          <p:cNvSpPr txBox="1">
            <a:spLocks/>
          </p:cNvSpPr>
          <p:nvPr/>
        </p:nvSpPr>
        <p:spPr bwMode="auto">
          <a:xfrm>
            <a:off x="76200" y="152400"/>
            <a:ext cx="3978275" cy="533400"/>
          </a:xfrm>
          <a:prstGeom prst="rect">
            <a:avLst/>
          </a:prstGeom>
          <a:noFill/>
          <a:ln w="9525">
            <a:noFill/>
            <a:miter lim="800000"/>
            <a:headEnd/>
            <a:tailEnd/>
          </a:ln>
        </p:spPr>
        <p:txBody>
          <a:bodyPr/>
          <a:lstStyle/>
          <a:p>
            <a:pPr defTabSz="457200">
              <a:spcBef>
                <a:spcPct val="20000"/>
              </a:spcBef>
              <a:buFont typeface="Arial" pitchFamily="34" charset="0"/>
              <a:buNone/>
            </a:pPr>
            <a:r>
              <a:rPr lang="en-US" sz="2000">
                <a:solidFill>
                  <a:srgbClr val="0062A4"/>
                </a:solidFill>
                <a:latin typeface="Calibri" pitchFamily="34" charset="0"/>
              </a:rPr>
              <a:t>Answering Multiple Choice</a:t>
            </a:r>
            <a:endParaRPr lang="en-US" sz="2000" i="1">
              <a:solidFill>
                <a:srgbClr val="0062A4"/>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1" presetClass="entr" presetSubtype="0" fill="hold" nodeType="afterEffect">
                                  <p:stCondLst>
                                    <p:cond delay="500"/>
                                  </p:stCondLst>
                                  <p:childTnLst>
                                    <p:set>
                                      <p:cBhvr>
                                        <p:cTn id="10" dur="1" fill="hold">
                                          <p:stCondLst>
                                            <p:cond delay="0"/>
                                          </p:stCondLst>
                                        </p:cTn>
                                        <p:tgtEl>
                                          <p:spTgt spid="117"/>
                                        </p:tgtEl>
                                        <p:attrNameLst>
                                          <p:attrName>style.visibility</p:attrName>
                                        </p:attrNameLst>
                                      </p:cBhvr>
                                      <p:to>
                                        <p:strVal val="visible"/>
                                      </p:to>
                                    </p:set>
                                  </p:childTnLst>
                                </p:cTn>
                              </p:par>
                            </p:childTnLst>
                          </p:cTn>
                        </p:par>
                        <p:par>
                          <p:cTn id="11" fill="hold" nodeType="afterGroup">
                            <p:stCondLst>
                              <p:cond delay="100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par>
                          <p:cTn id="15" fill="hold" nodeType="afterGroup">
                            <p:stCondLst>
                              <p:cond delay="2000"/>
                            </p:stCondLst>
                            <p:childTnLst>
                              <p:par>
                                <p:cTn id="16" presetID="35" presetClass="emph" presetSubtype="0" repeatCount="5000" fill="hold" nodeType="afterEffect">
                                  <p:stCondLst>
                                    <p:cond delay="500"/>
                                  </p:stCondLst>
                                  <p:childTnLst>
                                    <p:anim calcmode="discrete" valueType="str">
                                      <p:cBhvr>
                                        <p:cTn id="17" dur="1000" fill="hold"/>
                                        <p:tgtEl>
                                          <p:spTgt spid="117"/>
                                        </p:tgtEl>
                                        <p:attrNameLst>
                                          <p:attrName>style.visibility</p:attrName>
                                        </p:attrNameLst>
                                      </p:cBhvr>
                                      <p:tavLst>
                                        <p:tav tm="0">
                                          <p:val>
                                            <p:strVal val="hidden"/>
                                          </p:val>
                                        </p:tav>
                                        <p:tav tm="50000">
                                          <p:val>
                                            <p:strVal val="visible"/>
                                          </p:val>
                                        </p:tav>
                                      </p:tavLst>
                                    </p:anim>
                                  </p:childTnLst>
                                </p:cTn>
                              </p:par>
                            </p:childTnLst>
                          </p:cTn>
                        </p:par>
                        <p:par>
                          <p:cTn id="18" fill="hold" nodeType="afterGroup">
                            <p:stCondLst>
                              <p:cond delay="7500"/>
                            </p:stCondLst>
                            <p:childTnLst>
                              <p:par>
                                <p:cTn id="19" presetID="1" presetClass="entr" presetSubtype="0" fill="hold" nodeType="after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1" presetClass="exit" presetSubtype="0" fill="hold" nodeType="withEffect">
                                  <p:stCondLst>
                                    <p:cond delay="0"/>
                                  </p:stCondLst>
                                  <p:childTnLst>
                                    <p:set>
                                      <p:cBhvr>
                                        <p:cTn id="27" dur="1" fill="hold">
                                          <p:stCondLst>
                                            <p:cond delay="0"/>
                                          </p:stCondLst>
                                        </p:cTn>
                                        <p:tgtEl>
                                          <p:spTgt spid="78"/>
                                        </p:tgtEl>
                                        <p:attrNameLst>
                                          <p:attrName>style.visibility</p:attrName>
                                        </p:attrNameLst>
                                      </p:cBhvr>
                                      <p:to>
                                        <p:strVal val="hidden"/>
                                      </p:to>
                                    </p:set>
                                  </p:childTnLst>
                                </p:cTn>
                              </p:par>
                            </p:childTnLst>
                          </p:cTn>
                        </p:par>
                        <p:par>
                          <p:cTn id="28" fill="hold" nodeType="afterGroup">
                            <p:stCondLst>
                              <p:cond delay="500"/>
                            </p:stCondLst>
                            <p:childTnLst>
                              <p:par>
                                <p:cTn id="29" presetID="22" presetClass="entr" presetSubtype="8" fill="hold" nodeType="afterEffect">
                                  <p:stCondLst>
                                    <p:cond delay="50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par>
                                <p:cTn id="32" presetID="1" presetClass="exit" presetSubtype="0" fill="hold" nodeType="withEffect">
                                  <p:stCondLst>
                                    <p:cond delay="0"/>
                                  </p:stCondLst>
                                  <p:childTnLst>
                                    <p:set>
                                      <p:cBhvr>
                                        <p:cTn id="33" dur="1" fill="hold">
                                          <p:stCondLst>
                                            <p:cond delay="0"/>
                                          </p:stCondLst>
                                        </p:cTn>
                                        <p:tgtEl>
                                          <p:spTgt spid="117"/>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1"/>
                                        </p:tgtEl>
                                        <p:attrNameLst>
                                          <p:attrName>style.visibility</p:attrName>
                                        </p:attrNameLst>
                                      </p:cBhvr>
                                      <p:to>
                                        <p:strVal val="hidden"/>
                                      </p:to>
                                    </p:set>
                                  </p:childTnLst>
                                </p:cTn>
                              </p:par>
                            </p:childTnLst>
                          </p:cTn>
                        </p:par>
                        <p:par>
                          <p:cTn id="36" fill="hold" nodeType="afterGroup">
                            <p:stCondLst>
                              <p:cond delay="1500"/>
                            </p:stCondLst>
                            <p:childTnLst>
                              <p:par>
                                <p:cTn id="37" presetID="10"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nodeType="afterGroup">
                            <p:stCondLst>
                              <p:cond delay="2000"/>
                            </p:stCondLst>
                            <p:childTnLst>
                              <p:par>
                                <p:cTn id="41" presetID="1" presetClass="exit" presetSubtype="0" fill="hold" nodeType="afterEffect">
                                  <p:stCondLst>
                                    <p:cond delay="5000"/>
                                  </p:stCondLst>
                                  <p:childTnLst>
                                    <p:set>
                                      <p:cBhvr>
                                        <p:cTn id="4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iclicker2-logo.png"/>
          <p:cNvPicPr>
            <a:picLocks noChangeAspect="1"/>
          </p:cNvPicPr>
          <p:nvPr/>
        </p:nvPicPr>
        <p:blipFill>
          <a:blip r:embed="rId3" cstate="print"/>
          <a:srcRect/>
          <a:stretch>
            <a:fillRect/>
          </a:stretch>
        </p:blipFill>
        <p:spPr bwMode="auto">
          <a:xfrm>
            <a:off x="7162800" y="152400"/>
            <a:ext cx="1828800" cy="388938"/>
          </a:xfrm>
          <a:prstGeom prst="rect">
            <a:avLst/>
          </a:prstGeom>
          <a:noFill/>
          <a:ln w="9525">
            <a:noFill/>
            <a:miter lim="800000"/>
            <a:headEnd/>
            <a:tailEnd/>
          </a:ln>
        </p:spPr>
      </p:pic>
      <p:grpSp>
        <p:nvGrpSpPr>
          <p:cNvPr id="2" name="Group 56"/>
          <p:cNvGrpSpPr>
            <a:grpSpLocks/>
          </p:cNvGrpSpPr>
          <p:nvPr/>
        </p:nvGrpSpPr>
        <p:grpSpPr bwMode="auto">
          <a:xfrm>
            <a:off x="3833813" y="1485900"/>
            <a:ext cx="968375" cy="288925"/>
            <a:chOff x="3833022" y="1486146"/>
            <a:chExt cx="969803" cy="288401"/>
          </a:xfrm>
        </p:grpSpPr>
        <p:grpSp>
          <p:nvGrpSpPr>
            <p:cNvPr id="3" name="Group 10"/>
            <p:cNvGrpSpPr>
              <a:grpSpLocks/>
            </p:cNvGrpSpPr>
            <p:nvPr/>
          </p:nvGrpSpPr>
          <p:grpSpPr bwMode="auto">
            <a:xfrm>
              <a:off x="4233108" y="1486152"/>
              <a:ext cx="168429" cy="274826"/>
              <a:chOff x="4930" y="2619"/>
              <a:chExt cx="290" cy="508"/>
            </a:xfrm>
            <a:solidFill>
              <a:srgbClr val="808080">
                <a:lumMod val="50000"/>
              </a:srgbClr>
            </a:solidFill>
          </p:grpSpPr>
          <p:sp>
            <p:nvSpPr>
              <p:cNvPr id="39" name="Freeform 11"/>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0" name="Freeform 12"/>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1" name="Freeform 14"/>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2" name="Freeform 15"/>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3" name="Freeform 16"/>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4" name="Freeform 17"/>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5" name="Freeform 18"/>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6" name="Freeform 19"/>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4" name="Group 27"/>
            <p:cNvGrpSpPr>
              <a:grpSpLocks/>
            </p:cNvGrpSpPr>
            <p:nvPr/>
          </p:nvGrpSpPr>
          <p:grpSpPr bwMode="auto">
            <a:xfrm>
              <a:off x="4447440" y="1486162"/>
              <a:ext cx="155033" cy="287812"/>
              <a:chOff x="4954" y="2619"/>
              <a:chExt cx="266" cy="532"/>
            </a:xfrm>
            <a:solidFill>
              <a:srgbClr val="808080">
                <a:lumMod val="50000"/>
              </a:srgbClr>
            </a:solidFill>
          </p:grpSpPr>
          <p:sp>
            <p:nvSpPr>
              <p:cNvPr id="31" name="Freeform 29"/>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2" name="Freeform 30"/>
              <p:cNvSpPr>
                <a:spLocks/>
              </p:cNvSpPr>
              <p:nvPr/>
            </p:nvSpPr>
            <p:spPr bwMode="auto">
              <a:xfrm>
                <a:off x="5057" y="2665"/>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3" name="Freeform 31"/>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4" name="Freeform 32"/>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5" name="Freeform 36"/>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6" name="Freeform 37"/>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7" name="Freeform 38"/>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8" name="Freeform 39"/>
              <p:cNvSpPr>
                <a:spLocks/>
              </p:cNvSpPr>
              <p:nvPr/>
            </p:nvSpPr>
            <p:spPr bwMode="auto">
              <a:xfrm>
                <a:off x="5057" y="2909"/>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5" name="Group 44"/>
            <p:cNvGrpSpPr>
              <a:grpSpLocks/>
            </p:cNvGrpSpPr>
            <p:nvPr/>
          </p:nvGrpSpPr>
          <p:grpSpPr bwMode="auto">
            <a:xfrm>
              <a:off x="4634361" y="1499122"/>
              <a:ext cx="168428" cy="248856"/>
              <a:chOff x="4930" y="2643"/>
              <a:chExt cx="290" cy="460"/>
            </a:xfrm>
            <a:solidFill>
              <a:srgbClr val="808080">
                <a:lumMod val="50000"/>
              </a:srgbClr>
            </a:solidFill>
          </p:grpSpPr>
          <p:sp>
            <p:nvSpPr>
              <p:cNvPr id="26" name="Freeform 45"/>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7" name="Freeform 49"/>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8" name="Freeform 50"/>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9" name="Freeform 51"/>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0" name="Freeform 56"/>
              <p:cNvSpPr>
                <a:spLocks/>
              </p:cNvSpPr>
              <p:nvPr/>
            </p:nvSpPr>
            <p:spPr bwMode="auto">
              <a:xfrm>
                <a:off x="5057" y="2909"/>
                <a:ext cx="37" cy="194"/>
              </a:xfrm>
              <a:custGeom>
                <a:avLst/>
                <a:gdLst/>
                <a:ahLst/>
                <a:cxnLst>
                  <a:cxn ang="0">
                    <a:pos x="48" y="0"/>
                  </a:cxn>
                  <a:cxn ang="0">
                    <a:pos x="0" y="0"/>
                  </a:cxn>
                  <a:cxn ang="0">
                    <a:pos x="0" y="194"/>
                  </a:cxn>
                  <a:cxn ang="0">
                    <a:pos x="48" y="194"/>
                  </a:cxn>
                  <a:cxn ang="0">
                    <a:pos x="48" y="0"/>
                  </a:cxn>
                </a:cxnLst>
                <a:rect l="0" t="0" r="r" b="b"/>
                <a:pathLst>
                  <a:path w="48" h="194">
                    <a:moveTo>
                      <a:pt x="48" y="0"/>
                    </a:moveTo>
                    <a:lnTo>
                      <a:pt x="0" y="0"/>
                    </a:lnTo>
                    <a:lnTo>
                      <a:pt x="0" y="194"/>
                    </a:lnTo>
                    <a:lnTo>
                      <a:pt x="48" y="194"/>
                    </a:lnTo>
                    <a:lnTo>
                      <a:pt x="48"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6" name="Group 115"/>
            <p:cNvGrpSpPr>
              <a:grpSpLocks/>
            </p:cNvGrpSpPr>
            <p:nvPr/>
          </p:nvGrpSpPr>
          <p:grpSpPr bwMode="auto">
            <a:xfrm>
              <a:off x="3833013" y="1486743"/>
              <a:ext cx="168429" cy="274826"/>
              <a:chOff x="4930" y="2619"/>
              <a:chExt cx="290" cy="508"/>
            </a:xfrm>
            <a:solidFill>
              <a:srgbClr val="808080">
                <a:lumMod val="50000"/>
              </a:srgbClr>
            </a:solidFill>
          </p:grpSpPr>
          <p:sp>
            <p:nvSpPr>
              <p:cNvPr id="18" name="Freeform 116"/>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9" name="Freeform 117"/>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0" name="Freeform 119"/>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1" name="Freeform 120"/>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2" name="Freeform 121"/>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3" name="Freeform 122"/>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4" name="Freeform 123"/>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5" name="Freeform 130"/>
              <p:cNvSpPr>
                <a:spLocks/>
              </p:cNvSpPr>
              <p:nvPr/>
            </p:nvSpPr>
            <p:spPr bwMode="auto">
              <a:xfrm flipV="1">
                <a:off x="5098" y="2908"/>
                <a:ext cx="76" cy="194"/>
              </a:xfrm>
              <a:custGeom>
                <a:avLst/>
                <a:gdLst/>
                <a:ahLst/>
                <a:cxnLst>
                  <a:cxn ang="0">
                    <a:pos x="67" y="0"/>
                  </a:cxn>
                  <a:cxn ang="0">
                    <a:pos x="0" y="122"/>
                  </a:cxn>
                  <a:cxn ang="0">
                    <a:pos x="0" y="186"/>
                  </a:cxn>
                  <a:cxn ang="0">
                    <a:pos x="13" y="186"/>
                  </a:cxn>
                  <a:cxn ang="0">
                    <a:pos x="69" y="84"/>
                  </a:cxn>
                  <a:cxn ang="0">
                    <a:pos x="67" y="0"/>
                  </a:cxn>
                </a:cxnLst>
                <a:rect l="0" t="0" r="r" b="b"/>
                <a:pathLst>
                  <a:path w="69" h="186">
                    <a:moveTo>
                      <a:pt x="67" y="0"/>
                    </a:moveTo>
                    <a:lnTo>
                      <a:pt x="0" y="122"/>
                    </a:lnTo>
                    <a:lnTo>
                      <a:pt x="0" y="186"/>
                    </a:lnTo>
                    <a:lnTo>
                      <a:pt x="13" y="186"/>
                    </a:lnTo>
                    <a:lnTo>
                      <a:pt x="69" y="84"/>
                    </a:lnTo>
                    <a:lnTo>
                      <a:pt x="67"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7" name="Group 132"/>
            <p:cNvGrpSpPr>
              <a:grpSpLocks/>
            </p:cNvGrpSpPr>
            <p:nvPr/>
          </p:nvGrpSpPr>
          <p:grpSpPr bwMode="auto">
            <a:xfrm>
              <a:off x="4033939" y="1486743"/>
              <a:ext cx="154490" cy="287810"/>
              <a:chOff x="4930" y="2619"/>
              <a:chExt cx="266" cy="532"/>
            </a:xfrm>
            <a:solidFill>
              <a:srgbClr val="808080">
                <a:lumMod val="50000"/>
              </a:srgbClr>
            </a:solidFill>
          </p:grpSpPr>
          <p:sp>
            <p:nvSpPr>
              <p:cNvPr id="10" name="Freeform 133"/>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1" name="Freeform 134"/>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2" name="Freeform 136"/>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3" name="Freeform 138"/>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4" name="Freeform 139"/>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5" name="Freeform 140"/>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6" name="Freeform 142"/>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7" name="Freeform 143"/>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grpSp>
        <p:nvGrpSpPr>
          <p:cNvPr id="12292" name="Group 46"/>
          <p:cNvGrpSpPr>
            <a:grpSpLocks/>
          </p:cNvGrpSpPr>
          <p:nvPr/>
        </p:nvGrpSpPr>
        <p:grpSpPr bwMode="auto">
          <a:xfrm>
            <a:off x="5222875" y="762000"/>
            <a:ext cx="130175" cy="271463"/>
            <a:chOff x="5223586" y="762788"/>
            <a:chExt cx="129768" cy="270522"/>
          </a:xfrm>
        </p:grpSpPr>
        <p:sp>
          <p:nvSpPr>
            <p:cNvPr id="48" name="Rectangle 225"/>
            <p:cNvSpPr>
              <a:spLocks noChangeAspect="1" noChangeArrowheads="1"/>
            </p:cNvSpPr>
            <p:nvPr/>
          </p:nvSpPr>
          <p:spPr bwMode="auto">
            <a:xfrm rot="16200000">
              <a:off x="5173775" y="853730"/>
              <a:ext cx="229390" cy="129768"/>
            </a:xfrm>
            <a:prstGeom prst="rect">
              <a:avLst/>
            </a:prstGeom>
            <a:noFill/>
            <a:ln w="28575">
              <a:solidFill>
                <a:srgbClr val="000000">
                  <a:lumMod val="75000"/>
                  <a:lumOff val="25000"/>
                </a:srgbClr>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9" name="Rectangle 232"/>
            <p:cNvSpPr>
              <a:spLocks noChangeAspect="1" noChangeArrowheads="1"/>
            </p:cNvSpPr>
            <p:nvPr/>
          </p:nvSpPr>
          <p:spPr bwMode="auto">
            <a:xfrm rot="16200000">
              <a:off x="5271068" y="810236"/>
              <a:ext cx="34804"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a typeface="+mn-ea"/>
              </a:endParaRPr>
            </a:p>
          </p:txBody>
        </p:sp>
        <p:sp>
          <p:nvSpPr>
            <p:cNvPr id="50" name="Rectangle 232"/>
            <p:cNvSpPr>
              <a:spLocks noChangeAspect="1" noChangeArrowheads="1"/>
            </p:cNvSpPr>
            <p:nvPr/>
          </p:nvSpPr>
          <p:spPr bwMode="auto">
            <a:xfrm rot="16200000">
              <a:off x="5270277" y="858487"/>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1" name="Rectangle 232"/>
            <p:cNvSpPr>
              <a:spLocks noChangeAspect="1" noChangeArrowheads="1"/>
            </p:cNvSpPr>
            <p:nvPr/>
          </p:nvSpPr>
          <p:spPr bwMode="auto">
            <a:xfrm rot="16200000">
              <a:off x="5270278" y="907528"/>
              <a:ext cx="36385"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2" name="Rectangle 232"/>
            <p:cNvSpPr>
              <a:spLocks noChangeAspect="1" noChangeArrowheads="1"/>
            </p:cNvSpPr>
            <p:nvPr/>
          </p:nvSpPr>
          <p:spPr bwMode="auto">
            <a:xfrm rot="16200000">
              <a:off x="5270277" y="956570"/>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3" name="Rectangle 232"/>
            <p:cNvSpPr>
              <a:spLocks noChangeAspect="1" noChangeArrowheads="1"/>
            </p:cNvSpPr>
            <p:nvPr/>
          </p:nvSpPr>
          <p:spPr bwMode="auto">
            <a:xfrm rot="16200000">
              <a:off x="5268695" y="744583"/>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a typeface="+mn-ea"/>
              </a:endParaRPr>
            </a:p>
          </p:txBody>
        </p:sp>
      </p:grpSp>
      <p:grpSp>
        <p:nvGrpSpPr>
          <p:cNvPr id="9" name="Group 53"/>
          <p:cNvGrpSpPr>
            <a:grpSpLocks/>
          </p:cNvGrpSpPr>
          <p:nvPr/>
        </p:nvGrpSpPr>
        <p:grpSpPr bwMode="auto">
          <a:xfrm>
            <a:off x="2911475" y="2560638"/>
            <a:ext cx="1098550" cy="927100"/>
            <a:chOff x="5918200" y="2641600"/>
            <a:chExt cx="1099726" cy="927100"/>
          </a:xfrm>
        </p:grpSpPr>
        <p:sp>
          <p:nvSpPr>
            <p:cNvPr id="55" name="Explosion 2 54"/>
            <p:cNvSpPr>
              <a:spLocks noChangeArrowheads="1"/>
            </p:cNvSpPr>
            <p:nvPr/>
          </p:nvSpPr>
          <p:spPr bwMode="auto">
            <a:xfrm rot="1861974">
              <a:off x="5918200" y="2641600"/>
              <a:ext cx="926504" cy="927100"/>
            </a:xfrm>
            <a:prstGeom prst="irregularSeal2">
              <a:avLst/>
            </a:prstGeom>
            <a:solidFill>
              <a:srgbClr val="FF8000"/>
            </a:solidFill>
            <a:ln w="9525">
              <a:solidFill>
                <a:srgbClr val="FF8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2304" name="TextBox 55"/>
            <p:cNvSpPr txBox="1">
              <a:spLocks noChangeArrowheads="1"/>
            </p:cNvSpPr>
            <p:nvPr/>
          </p:nvSpPr>
          <p:spPr bwMode="auto">
            <a:xfrm>
              <a:off x="5943599" y="2946400"/>
              <a:ext cx="1074327" cy="276999"/>
            </a:xfrm>
            <a:prstGeom prst="rect">
              <a:avLst/>
            </a:prstGeom>
            <a:noFill/>
            <a:ln w="9525">
              <a:noFill/>
              <a:miter lim="800000"/>
              <a:headEnd/>
              <a:tailEnd/>
            </a:ln>
          </p:spPr>
          <p:txBody>
            <a:bodyPr>
              <a:spAutoFit/>
            </a:bodyPr>
            <a:lstStyle/>
            <a:p>
              <a:r>
                <a:rPr lang="en-US" sz="1200" b="1"/>
                <a:t>Click here</a:t>
              </a:r>
            </a:p>
          </p:txBody>
        </p:sp>
      </p:grpSp>
      <p:sp>
        <p:nvSpPr>
          <p:cNvPr id="57" name="Text Box 241"/>
          <p:cNvSpPr txBox="1">
            <a:spLocks noChangeArrowheads="1"/>
          </p:cNvSpPr>
          <p:nvPr/>
        </p:nvSpPr>
        <p:spPr bwMode="auto">
          <a:xfrm>
            <a:off x="4986338" y="1187450"/>
            <a:ext cx="477837" cy="292100"/>
          </a:xfrm>
          <a:prstGeom prst="rect">
            <a:avLst/>
          </a:prstGeom>
          <a:noFill/>
          <a:ln w="9525">
            <a:noFill/>
            <a:miter lim="800000"/>
            <a:headEnd/>
            <a:tailEnd/>
          </a:ln>
        </p:spPr>
        <p:txBody>
          <a:bodyPr>
            <a:spAutoFit/>
          </a:bodyPr>
          <a:lstStyle/>
          <a:p>
            <a:pPr algn="r" fontAlgn="auto">
              <a:spcBef>
                <a:spcPts val="0"/>
              </a:spcBef>
              <a:spcAft>
                <a:spcPts val="0"/>
              </a:spcAft>
              <a:defRPr/>
            </a:pPr>
            <a:r>
              <a:rPr lang="en-US" sz="1300" b="1" kern="0" dirty="0">
                <a:solidFill>
                  <a:srgbClr val="808080">
                    <a:lumMod val="50000"/>
                  </a:srgbClr>
                </a:solidFill>
                <a:latin typeface="Arial" charset="0"/>
                <a:ea typeface="+mn-ea"/>
              </a:rPr>
              <a:t>123</a:t>
            </a:r>
          </a:p>
        </p:txBody>
      </p:sp>
      <p:grpSp>
        <p:nvGrpSpPr>
          <p:cNvPr id="47" name="Group 99"/>
          <p:cNvGrpSpPr>
            <a:grpSpLocks/>
          </p:cNvGrpSpPr>
          <p:nvPr/>
        </p:nvGrpSpPr>
        <p:grpSpPr bwMode="auto">
          <a:xfrm>
            <a:off x="3889375" y="1460500"/>
            <a:ext cx="52388" cy="334963"/>
            <a:chOff x="3888690" y="1460511"/>
            <a:chExt cx="53779" cy="335086"/>
          </a:xfrm>
        </p:grpSpPr>
        <p:sp>
          <p:nvSpPr>
            <p:cNvPr id="59" name="AutoShape 149"/>
            <p:cNvSpPr>
              <a:spLocks noChangeArrowheads="1"/>
            </p:cNvSpPr>
            <p:nvPr/>
          </p:nvSpPr>
          <p:spPr bwMode="auto">
            <a:xfrm>
              <a:off x="3888690" y="1774951"/>
              <a:ext cx="53779" cy="20646"/>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0" name="AutoShape 157"/>
            <p:cNvSpPr>
              <a:spLocks noChangeArrowheads="1"/>
            </p:cNvSpPr>
            <p:nvPr/>
          </p:nvSpPr>
          <p:spPr bwMode="auto">
            <a:xfrm flipV="1">
              <a:off x="3888690" y="1460511"/>
              <a:ext cx="53779" cy="20646"/>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54" name="Group 115"/>
          <p:cNvGrpSpPr>
            <a:grpSpLocks/>
          </p:cNvGrpSpPr>
          <p:nvPr/>
        </p:nvGrpSpPr>
        <p:grpSpPr bwMode="auto">
          <a:xfrm>
            <a:off x="3833022" y="1486738"/>
            <a:ext cx="168430" cy="287809"/>
            <a:chOff x="4930" y="2619"/>
            <a:chExt cx="290" cy="532"/>
          </a:xfrm>
          <a:solidFill>
            <a:srgbClr val="808080">
              <a:lumMod val="50000"/>
            </a:srgbClr>
          </a:solidFill>
        </p:grpSpPr>
        <p:sp>
          <p:nvSpPr>
            <p:cNvPr id="62" name="Freeform 116"/>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3" name="Freeform 117"/>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4" name="Freeform 119"/>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5" name="Freeform 120"/>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6" name="Freeform 123"/>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7" name="Freeform 124"/>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8" name="Freeform 125"/>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9" name="Freeform 126"/>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0" name="Freeform 128"/>
            <p:cNvSpPr>
              <a:spLocks/>
            </p:cNvSpPr>
            <p:nvPr/>
          </p:nvSpPr>
          <p:spPr bwMode="auto">
            <a:xfrm>
              <a:off x="5098" y="2665"/>
              <a:ext cx="76" cy="193"/>
            </a:xfrm>
            <a:custGeom>
              <a:avLst/>
              <a:gdLst/>
              <a:ahLst/>
              <a:cxnLst>
                <a:cxn ang="0">
                  <a:pos x="67" y="0"/>
                </a:cxn>
                <a:cxn ang="0">
                  <a:pos x="0" y="122"/>
                </a:cxn>
                <a:cxn ang="0">
                  <a:pos x="0" y="186"/>
                </a:cxn>
                <a:cxn ang="0">
                  <a:pos x="13" y="186"/>
                </a:cxn>
                <a:cxn ang="0">
                  <a:pos x="69" y="84"/>
                </a:cxn>
                <a:cxn ang="0">
                  <a:pos x="67" y="0"/>
                </a:cxn>
              </a:cxnLst>
              <a:rect l="0" t="0" r="r" b="b"/>
              <a:pathLst>
                <a:path w="69" h="186">
                  <a:moveTo>
                    <a:pt x="67" y="0"/>
                  </a:moveTo>
                  <a:lnTo>
                    <a:pt x="0" y="122"/>
                  </a:lnTo>
                  <a:lnTo>
                    <a:pt x="0" y="186"/>
                  </a:lnTo>
                  <a:lnTo>
                    <a:pt x="13" y="186"/>
                  </a:lnTo>
                  <a:lnTo>
                    <a:pt x="69" y="84"/>
                  </a:lnTo>
                  <a:lnTo>
                    <a:pt x="67"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1" name="Freeform 131"/>
            <p:cNvSpPr>
              <a:spLocks/>
            </p:cNvSpPr>
            <p:nvPr/>
          </p:nvSpPr>
          <p:spPr bwMode="auto">
            <a:xfrm flipH="1" flipV="1">
              <a:off x="4978" y="2909"/>
              <a:ext cx="75" cy="194"/>
            </a:xfrm>
            <a:custGeom>
              <a:avLst/>
              <a:gdLst/>
              <a:ahLst/>
              <a:cxnLst>
                <a:cxn ang="0">
                  <a:pos x="67" y="0"/>
                </a:cxn>
                <a:cxn ang="0">
                  <a:pos x="0" y="122"/>
                </a:cxn>
                <a:cxn ang="0">
                  <a:pos x="0" y="186"/>
                </a:cxn>
                <a:cxn ang="0">
                  <a:pos x="13" y="186"/>
                </a:cxn>
                <a:cxn ang="0">
                  <a:pos x="69" y="84"/>
                </a:cxn>
                <a:cxn ang="0">
                  <a:pos x="67" y="0"/>
                </a:cxn>
              </a:cxnLst>
              <a:rect l="0" t="0" r="r" b="b"/>
              <a:pathLst>
                <a:path w="69" h="186">
                  <a:moveTo>
                    <a:pt x="67" y="0"/>
                  </a:moveTo>
                  <a:lnTo>
                    <a:pt x="0" y="122"/>
                  </a:lnTo>
                  <a:lnTo>
                    <a:pt x="0" y="186"/>
                  </a:lnTo>
                  <a:lnTo>
                    <a:pt x="13" y="186"/>
                  </a:lnTo>
                  <a:lnTo>
                    <a:pt x="69" y="84"/>
                  </a:lnTo>
                  <a:lnTo>
                    <a:pt x="67"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56" name="Group 71"/>
          <p:cNvGrpSpPr>
            <a:grpSpLocks/>
          </p:cNvGrpSpPr>
          <p:nvPr/>
        </p:nvGrpSpPr>
        <p:grpSpPr bwMode="auto">
          <a:xfrm>
            <a:off x="4178300" y="1481138"/>
            <a:ext cx="1100138" cy="927100"/>
            <a:chOff x="5918200" y="2641600"/>
            <a:chExt cx="1099726" cy="927100"/>
          </a:xfrm>
        </p:grpSpPr>
        <p:sp>
          <p:nvSpPr>
            <p:cNvPr id="73" name="Explosion 2 72"/>
            <p:cNvSpPr>
              <a:spLocks noChangeArrowheads="1"/>
            </p:cNvSpPr>
            <p:nvPr/>
          </p:nvSpPr>
          <p:spPr bwMode="auto">
            <a:xfrm rot="1861974">
              <a:off x="5918200" y="2641600"/>
              <a:ext cx="926753" cy="927100"/>
            </a:xfrm>
            <a:prstGeom prst="irregularSeal2">
              <a:avLst/>
            </a:prstGeom>
            <a:solidFill>
              <a:srgbClr val="FF8000"/>
            </a:solidFill>
            <a:ln w="9525">
              <a:solidFill>
                <a:srgbClr val="FF8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2300" name="TextBox 73"/>
            <p:cNvSpPr txBox="1">
              <a:spLocks noChangeArrowheads="1"/>
            </p:cNvSpPr>
            <p:nvPr/>
          </p:nvSpPr>
          <p:spPr bwMode="auto">
            <a:xfrm>
              <a:off x="5943599" y="2946400"/>
              <a:ext cx="1074327" cy="276999"/>
            </a:xfrm>
            <a:prstGeom prst="rect">
              <a:avLst/>
            </a:prstGeom>
            <a:noFill/>
            <a:ln w="9525">
              <a:noFill/>
              <a:miter lim="800000"/>
              <a:headEnd/>
              <a:tailEnd/>
            </a:ln>
          </p:spPr>
          <p:txBody>
            <a:bodyPr>
              <a:spAutoFit/>
            </a:bodyPr>
            <a:lstStyle/>
            <a:p>
              <a:r>
                <a:rPr lang="en-US" sz="1200" b="1"/>
                <a:t>Click here</a:t>
              </a:r>
            </a:p>
          </p:txBody>
        </p:sp>
      </p:grpSp>
      <p:sp>
        <p:nvSpPr>
          <p:cNvPr id="12298" name="Subtitle 4"/>
          <p:cNvSpPr txBox="1">
            <a:spLocks/>
          </p:cNvSpPr>
          <p:nvPr/>
        </p:nvSpPr>
        <p:spPr bwMode="auto">
          <a:xfrm>
            <a:off x="76200" y="152400"/>
            <a:ext cx="3978275" cy="533400"/>
          </a:xfrm>
          <a:prstGeom prst="rect">
            <a:avLst/>
          </a:prstGeom>
          <a:noFill/>
          <a:ln w="9525">
            <a:noFill/>
            <a:miter lim="800000"/>
            <a:headEnd/>
            <a:tailEnd/>
          </a:ln>
        </p:spPr>
        <p:txBody>
          <a:bodyPr/>
          <a:lstStyle/>
          <a:p>
            <a:pPr defTabSz="457200">
              <a:spcBef>
                <a:spcPct val="20000"/>
              </a:spcBef>
              <a:buFont typeface="Arial" pitchFamily="34" charset="0"/>
              <a:buNone/>
            </a:pPr>
            <a:r>
              <a:rPr lang="en-US" sz="2000">
                <a:solidFill>
                  <a:srgbClr val="0062A4"/>
                </a:solidFill>
                <a:latin typeface="Calibri" pitchFamily="34" charset="0"/>
              </a:rPr>
              <a:t>Answering Numeric</a:t>
            </a:r>
            <a:endParaRPr lang="en-US" sz="2000" i="1">
              <a:solidFill>
                <a:srgbClr val="0062A4"/>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par>
                                <p:cTn id="12" presetID="1" presetClass="exit" presetSubtype="0" fill="hold" nodeType="withEffect">
                                  <p:stCondLst>
                                    <p:cond delay="0"/>
                                  </p:stCondLst>
                                  <p:childTnLst>
                                    <p:set>
                                      <p:cBhvr>
                                        <p:cTn id="13" dur="1" fill="hold">
                                          <p:stCondLst>
                                            <p:cond delay="0"/>
                                          </p:stCondLst>
                                        </p:cTn>
                                        <p:tgtEl>
                                          <p:spTgt spid="2"/>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par>
                                <p:cTn id="20" presetID="1" presetClass="exit" presetSubtype="0" fill="hold" nodeType="withEffect">
                                  <p:stCondLst>
                                    <p:cond delay="0"/>
                                  </p:stCondLst>
                                  <p:childTnLst>
                                    <p:set>
                                      <p:cBhvr>
                                        <p:cTn id="21" dur="1" fill="hold">
                                          <p:stCondLst>
                                            <p:cond delay="0"/>
                                          </p:stCondLst>
                                        </p:cTn>
                                        <p:tgtEl>
                                          <p:spTgt spid="9"/>
                                        </p:tgtEl>
                                        <p:attrNameLst>
                                          <p:attrName>style.visibility</p:attrName>
                                        </p:attrNameLst>
                                      </p:cBhvr>
                                      <p:to>
                                        <p:strVal val="hidden"/>
                                      </p:to>
                                    </p:set>
                                  </p:childTnLst>
                                </p:cTn>
                              </p:par>
                            </p:childTnLst>
                          </p:cTn>
                        </p:par>
                        <p:par>
                          <p:cTn id="22" fill="hold" nodeType="afterGroup">
                            <p:stCondLst>
                              <p:cond delay="500"/>
                            </p:stCondLst>
                            <p:childTnLst>
                              <p:par>
                                <p:cTn id="23" presetID="1" presetClass="entr" presetSubtype="0" fill="hold" nodeType="afterEffect">
                                  <p:stCondLst>
                                    <p:cond delay="100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iclicker2-logo.png"/>
          <p:cNvPicPr>
            <a:picLocks noChangeAspect="1"/>
          </p:cNvPicPr>
          <p:nvPr/>
        </p:nvPicPr>
        <p:blipFill>
          <a:blip r:embed="rId3" cstate="print"/>
          <a:srcRect/>
          <a:stretch>
            <a:fillRect/>
          </a:stretch>
        </p:blipFill>
        <p:spPr bwMode="auto">
          <a:xfrm>
            <a:off x="7162800" y="152400"/>
            <a:ext cx="1828800" cy="388938"/>
          </a:xfrm>
          <a:prstGeom prst="rect">
            <a:avLst/>
          </a:prstGeom>
          <a:noFill/>
          <a:ln w="9525">
            <a:noFill/>
            <a:miter lim="800000"/>
            <a:headEnd/>
            <a:tailEnd/>
          </a:ln>
        </p:spPr>
      </p:pic>
      <p:grpSp>
        <p:nvGrpSpPr>
          <p:cNvPr id="13315" name="Group 54"/>
          <p:cNvGrpSpPr>
            <a:grpSpLocks/>
          </p:cNvGrpSpPr>
          <p:nvPr/>
        </p:nvGrpSpPr>
        <p:grpSpPr bwMode="auto">
          <a:xfrm>
            <a:off x="5222875" y="762000"/>
            <a:ext cx="130175" cy="271463"/>
            <a:chOff x="5223586" y="762788"/>
            <a:chExt cx="129768" cy="270522"/>
          </a:xfrm>
        </p:grpSpPr>
        <p:sp>
          <p:nvSpPr>
            <p:cNvPr id="5" name="Rectangle 225"/>
            <p:cNvSpPr>
              <a:spLocks noChangeAspect="1" noChangeArrowheads="1"/>
            </p:cNvSpPr>
            <p:nvPr/>
          </p:nvSpPr>
          <p:spPr bwMode="auto">
            <a:xfrm rot="16200000">
              <a:off x="5173775" y="853730"/>
              <a:ext cx="229390" cy="129768"/>
            </a:xfrm>
            <a:prstGeom prst="rect">
              <a:avLst/>
            </a:prstGeom>
            <a:noFill/>
            <a:ln w="28575">
              <a:solidFill>
                <a:srgbClr val="000000">
                  <a:lumMod val="75000"/>
                  <a:lumOff val="25000"/>
                </a:srgbClr>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 name="Rectangle 232"/>
            <p:cNvSpPr>
              <a:spLocks noChangeAspect="1" noChangeArrowheads="1"/>
            </p:cNvSpPr>
            <p:nvPr/>
          </p:nvSpPr>
          <p:spPr bwMode="auto">
            <a:xfrm rot="16200000">
              <a:off x="5271068" y="810236"/>
              <a:ext cx="34804"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a typeface="+mn-ea"/>
              </a:endParaRPr>
            </a:p>
          </p:txBody>
        </p:sp>
        <p:sp>
          <p:nvSpPr>
            <p:cNvPr id="7" name="Rectangle 232"/>
            <p:cNvSpPr>
              <a:spLocks noChangeAspect="1" noChangeArrowheads="1"/>
            </p:cNvSpPr>
            <p:nvPr/>
          </p:nvSpPr>
          <p:spPr bwMode="auto">
            <a:xfrm rot="16200000">
              <a:off x="5270277" y="858487"/>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 name="Rectangle 232"/>
            <p:cNvSpPr>
              <a:spLocks noChangeAspect="1" noChangeArrowheads="1"/>
            </p:cNvSpPr>
            <p:nvPr/>
          </p:nvSpPr>
          <p:spPr bwMode="auto">
            <a:xfrm rot="16200000">
              <a:off x="5270278" y="907528"/>
              <a:ext cx="36385"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 name="Rectangle 232"/>
            <p:cNvSpPr>
              <a:spLocks noChangeAspect="1" noChangeArrowheads="1"/>
            </p:cNvSpPr>
            <p:nvPr/>
          </p:nvSpPr>
          <p:spPr bwMode="auto">
            <a:xfrm rot="16200000">
              <a:off x="5270277" y="956570"/>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0" name="Rectangle 232"/>
            <p:cNvSpPr>
              <a:spLocks noChangeAspect="1" noChangeArrowheads="1"/>
            </p:cNvSpPr>
            <p:nvPr/>
          </p:nvSpPr>
          <p:spPr bwMode="auto">
            <a:xfrm rot="16200000">
              <a:off x="5268695" y="744583"/>
              <a:ext cx="36386" cy="72797"/>
            </a:xfrm>
            <a:prstGeom prst="rect">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a typeface="+mn-ea"/>
              </a:endParaRPr>
            </a:p>
          </p:txBody>
        </p:sp>
      </p:grpSp>
      <p:sp>
        <p:nvSpPr>
          <p:cNvPr id="11" name="Text Box 241"/>
          <p:cNvSpPr txBox="1">
            <a:spLocks noChangeArrowheads="1"/>
          </p:cNvSpPr>
          <p:nvPr/>
        </p:nvSpPr>
        <p:spPr bwMode="auto">
          <a:xfrm>
            <a:off x="4986338" y="1187450"/>
            <a:ext cx="477837" cy="292100"/>
          </a:xfrm>
          <a:prstGeom prst="rect">
            <a:avLst/>
          </a:prstGeom>
          <a:noFill/>
          <a:ln w="9525">
            <a:noFill/>
            <a:miter lim="800000"/>
            <a:headEnd/>
            <a:tailEnd/>
          </a:ln>
        </p:spPr>
        <p:txBody>
          <a:bodyPr>
            <a:spAutoFit/>
          </a:bodyPr>
          <a:lstStyle/>
          <a:p>
            <a:pPr algn="r" fontAlgn="auto">
              <a:spcBef>
                <a:spcPts val="0"/>
              </a:spcBef>
              <a:spcAft>
                <a:spcPts val="0"/>
              </a:spcAft>
              <a:defRPr/>
            </a:pPr>
            <a:r>
              <a:rPr lang="en-US" sz="1300" b="1" kern="0" dirty="0">
                <a:solidFill>
                  <a:srgbClr val="808080">
                    <a:lumMod val="50000"/>
                  </a:srgbClr>
                </a:solidFill>
                <a:latin typeface="Arial" charset="0"/>
                <a:ea typeface="+mn-ea"/>
              </a:rPr>
              <a:t>123</a:t>
            </a:r>
          </a:p>
        </p:txBody>
      </p:sp>
      <p:grpSp>
        <p:nvGrpSpPr>
          <p:cNvPr id="3" name="Group 99"/>
          <p:cNvGrpSpPr>
            <a:grpSpLocks/>
          </p:cNvGrpSpPr>
          <p:nvPr/>
        </p:nvGrpSpPr>
        <p:grpSpPr bwMode="auto">
          <a:xfrm>
            <a:off x="3889375" y="1460500"/>
            <a:ext cx="52388" cy="334963"/>
            <a:chOff x="3888690" y="1460511"/>
            <a:chExt cx="53779" cy="335086"/>
          </a:xfrm>
        </p:grpSpPr>
        <p:sp>
          <p:nvSpPr>
            <p:cNvPr id="13" name="AutoShape 149"/>
            <p:cNvSpPr>
              <a:spLocks noChangeArrowheads="1"/>
            </p:cNvSpPr>
            <p:nvPr/>
          </p:nvSpPr>
          <p:spPr bwMode="auto">
            <a:xfrm>
              <a:off x="3888690" y="1774951"/>
              <a:ext cx="53779" cy="20646"/>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4" name="AutoShape 157"/>
            <p:cNvSpPr>
              <a:spLocks noChangeArrowheads="1"/>
            </p:cNvSpPr>
            <p:nvPr/>
          </p:nvSpPr>
          <p:spPr bwMode="auto">
            <a:xfrm flipV="1">
              <a:off x="3888690" y="1460511"/>
              <a:ext cx="53779" cy="20646"/>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4" name="Group 10"/>
          <p:cNvGrpSpPr>
            <a:grpSpLocks/>
          </p:cNvGrpSpPr>
          <p:nvPr/>
        </p:nvGrpSpPr>
        <p:grpSpPr bwMode="auto">
          <a:xfrm>
            <a:off x="4234569" y="1487819"/>
            <a:ext cx="168430" cy="287809"/>
            <a:chOff x="4930" y="2619"/>
            <a:chExt cx="290" cy="532"/>
          </a:xfrm>
          <a:solidFill>
            <a:srgbClr val="808080">
              <a:lumMod val="50000"/>
            </a:srgbClr>
          </a:solidFill>
        </p:grpSpPr>
        <p:sp>
          <p:nvSpPr>
            <p:cNvPr id="16" name="Freeform 11"/>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7" name="Freeform 12"/>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8" name="Freeform 14"/>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19" name="Freeform 15"/>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0" name="Freeform 18"/>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1" name="Freeform 19"/>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2" name="Freeform 20"/>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3" name="Freeform 21"/>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4" name="Freeform 23"/>
            <p:cNvSpPr>
              <a:spLocks/>
            </p:cNvSpPr>
            <p:nvPr/>
          </p:nvSpPr>
          <p:spPr bwMode="auto">
            <a:xfrm>
              <a:off x="5098" y="2665"/>
              <a:ext cx="76" cy="193"/>
            </a:xfrm>
            <a:custGeom>
              <a:avLst/>
              <a:gdLst/>
              <a:ahLst/>
              <a:cxnLst>
                <a:cxn ang="0">
                  <a:pos x="67" y="0"/>
                </a:cxn>
                <a:cxn ang="0">
                  <a:pos x="0" y="122"/>
                </a:cxn>
                <a:cxn ang="0">
                  <a:pos x="0" y="186"/>
                </a:cxn>
                <a:cxn ang="0">
                  <a:pos x="13" y="186"/>
                </a:cxn>
                <a:cxn ang="0">
                  <a:pos x="69" y="84"/>
                </a:cxn>
                <a:cxn ang="0">
                  <a:pos x="67" y="0"/>
                </a:cxn>
              </a:cxnLst>
              <a:rect l="0" t="0" r="r" b="b"/>
              <a:pathLst>
                <a:path w="69" h="186">
                  <a:moveTo>
                    <a:pt x="67" y="0"/>
                  </a:moveTo>
                  <a:lnTo>
                    <a:pt x="0" y="122"/>
                  </a:lnTo>
                  <a:lnTo>
                    <a:pt x="0" y="186"/>
                  </a:lnTo>
                  <a:lnTo>
                    <a:pt x="13" y="186"/>
                  </a:lnTo>
                  <a:lnTo>
                    <a:pt x="69" y="84"/>
                  </a:lnTo>
                  <a:lnTo>
                    <a:pt x="67"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5" name="Freeform 26"/>
            <p:cNvSpPr>
              <a:spLocks/>
            </p:cNvSpPr>
            <p:nvPr/>
          </p:nvSpPr>
          <p:spPr bwMode="auto">
            <a:xfrm flipH="1" flipV="1">
              <a:off x="4978" y="2909"/>
              <a:ext cx="75" cy="194"/>
            </a:xfrm>
            <a:custGeom>
              <a:avLst/>
              <a:gdLst/>
              <a:ahLst/>
              <a:cxnLst>
                <a:cxn ang="0">
                  <a:pos x="67" y="0"/>
                </a:cxn>
                <a:cxn ang="0">
                  <a:pos x="0" y="122"/>
                </a:cxn>
                <a:cxn ang="0">
                  <a:pos x="0" y="186"/>
                </a:cxn>
                <a:cxn ang="0">
                  <a:pos x="13" y="186"/>
                </a:cxn>
                <a:cxn ang="0">
                  <a:pos x="69" y="84"/>
                </a:cxn>
                <a:cxn ang="0">
                  <a:pos x="67" y="0"/>
                </a:cxn>
              </a:cxnLst>
              <a:rect l="0" t="0" r="r" b="b"/>
              <a:pathLst>
                <a:path w="69" h="186">
                  <a:moveTo>
                    <a:pt x="67" y="0"/>
                  </a:moveTo>
                  <a:lnTo>
                    <a:pt x="0" y="122"/>
                  </a:lnTo>
                  <a:lnTo>
                    <a:pt x="0" y="186"/>
                  </a:lnTo>
                  <a:lnTo>
                    <a:pt x="13" y="186"/>
                  </a:lnTo>
                  <a:lnTo>
                    <a:pt x="69" y="84"/>
                  </a:lnTo>
                  <a:lnTo>
                    <a:pt x="67"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sp>
        <p:nvSpPr>
          <p:cNvPr id="26" name="Oval 113"/>
          <p:cNvSpPr>
            <a:spLocks noChangeArrowheads="1"/>
          </p:cNvSpPr>
          <p:nvPr/>
        </p:nvSpPr>
        <p:spPr bwMode="auto">
          <a:xfrm>
            <a:off x="4003675" y="1760538"/>
            <a:ext cx="30163" cy="30162"/>
          </a:xfrm>
          <a:prstGeom prst="ellipse">
            <a:avLst/>
          </a:prstGeom>
          <a:solidFill>
            <a:srgbClr val="808080">
              <a:lumMod val="50000"/>
            </a:srgbClr>
          </a:solidFill>
          <a:ln w="3175">
            <a:noFill/>
            <a:round/>
            <a:headEnd/>
            <a:tailEnd/>
          </a:ln>
        </p:spPr>
        <p:txBody>
          <a:bodyPr wrap="none" anchor="ctr"/>
          <a:lstStyle/>
          <a:p>
            <a:pPr algn="ctr" fontAlgn="auto">
              <a:spcBef>
                <a:spcPts val="0"/>
              </a:spcBef>
              <a:spcAft>
                <a:spcPts val="0"/>
              </a:spcAft>
              <a:defRPr/>
            </a:pPr>
            <a:endParaRPr lang="en-US" kern="0">
              <a:solidFill>
                <a:srgbClr val="BBE0E3"/>
              </a:solidFill>
              <a:latin typeface="Arial" charset="0"/>
              <a:ea typeface="+mn-ea"/>
            </a:endParaRPr>
          </a:p>
        </p:txBody>
      </p:sp>
      <p:grpSp>
        <p:nvGrpSpPr>
          <p:cNvPr id="12" name="Group 132"/>
          <p:cNvGrpSpPr>
            <a:grpSpLocks/>
          </p:cNvGrpSpPr>
          <p:nvPr/>
        </p:nvGrpSpPr>
        <p:grpSpPr bwMode="auto">
          <a:xfrm>
            <a:off x="4033956" y="1487819"/>
            <a:ext cx="168430" cy="287809"/>
            <a:chOff x="4930" y="2619"/>
            <a:chExt cx="290" cy="532"/>
          </a:xfrm>
          <a:solidFill>
            <a:srgbClr val="808080">
              <a:lumMod val="50000"/>
            </a:srgbClr>
          </a:solidFill>
        </p:grpSpPr>
        <p:sp>
          <p:nvSpPr>
            <p:cNvPr id="28" name="Freeform 133"/>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29" name="Freeform 134"/>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0" name="Freeform 136"/>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1" name="Freeform 137"/>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2" name="Freeform 140"/>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3" name="Freeform 141"/>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4" name="Freeform 142"/>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5" name="Freeform 143"/>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6" name="Freeform 145"/>
            <p:cNvSpPr>
              <a:spLocks/>
            </p:cNvSpPr>
            <p:nvPr/>
          </p:nvSpPr>
          <p:spPr bwMode="auto">
            <a:xfrm>
              <a:off x="5098" y="2665"/>
              <a:ext cx="76" cy="193"/>
            </a:xfrm>
            <a:custGeom>
              <a:avLst/>
              <a:gdLst/>
              <a:ahLst/>
              <a:cxnLst>
                <a:cxn ang="0">
                  <a:pos x="67" y="0"/>
                </a:cxn>
                <a:cxn ang="0">
                  <a:pos x="0" y="122"/>
                </a:cxn>
                <a:cxn ang="0">
                  <a:pos x="0" y="186"/>
                </a:cxn>
                <a:cxn ang="0">
                  <a:pos x="13" y="186"/>
                </a:cxn>
                <a:cxn ang="0">
                  <a:pos x="69" y="84"/>
                </a:cxn>
                <a:cxn ang="0">
                  <a:pos x="67" y="0"/>
                </a:cxn>
              </a:cxnLst>
              <a:rect l="0" t="0" r="r" b="b"/>
              <a:pathLst>
                <a:path w="69" h="186">
                  <a:moveTo>
                    <a:pt x="67" y="0"/>
                  </a:moveTo>
                  <a:lnTo>
                    <a:pt x="0" y="122"/>
                  </a:lnTo>
                  <a:lnTo>
                    <a:pt x="0" y="186"/>
                  </a:lnTo>
                  <a:lnTo>
                    <a:pt x="13" y="186"/>
                  </a:lnTo>
                  <a:lnTo>
                    <a:pt x="69" y="84"/>
                  </a:lnTo>
                  <a:lnTo>
                    <a:pt x="67"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37" name="Freeform 148"/>
            <p:cNvSpPr>
              <a:spLocks/>
            </p:cNvSpPr>
            <p:nvPr/>
          </p:nvSpPr>
          <p:spPr bwMode="auto">
            <a:xfrm flipH="1" flipV="1">
              <a:off x="4978" y="2909"/>
              <a:ext cx="75" cy="194"/>
            </a:xfrm>
            <a:custGeom>
              <a:avLst/>
              <a:gdLst/>
              <a:ahLst/>
              <a:cxnLst>
                <a:cxn ang="0">
                  <a:pos x="67" y="0"/>
                </a:cxn>
                <a:cxn ang="0">
                  <a:pos x="0" y="122"/>
                </a:cxn>
                <a:cxn ang="0">
                  <a:pos x="0" y="186"/>
                </a:cxn>
                <a:cxn ang="0">
                  <a:pos x="13" y="186"/>
                </a:cxn>
                <a:cxn ang="0">
                  <a:pos x="69" y="84"/>
                </a:cxn>
                <a:cxn ang="0">
                  <a:pos x="67" y="0"/>
                </a:cxn>
              </a:cxnLst>
              <a:rect l="0" t="0" r="r" b="b"/>
              <a:pathLst>
                <a:path w="69" h="186">
                  <a:moveTo>
                    <a:pt x="67" y="0"/>
                  </a:moveTo>
                  <a:lnTo>
                    <a:pt x="0" y="122"/>
                  </a:lnTo>
                  <a:lnTo>
                    <a:pt x="0" y="186"/>
                  </a:lnTo>
                  <a:lnTo>
                    <a:pt x="13" y="186"/>
                  </a:lnTo>
                  <a:lnTo>
                    <a:pt x="69" y="84"/>
                  </a:lnTo>
                  <a:lnTo>
                    <a:pt x="67" y="0"/>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15" name="Group 115"/>
          <p:cNvGrpSpPr>
            <a:grpSpLocks/>
          </p:cNvGrpSpPr>
          <p:nvPr/>
        </p:nvGrpSpPr>
        <p:grpSpPr bwMode="auto">
          <a:xfrm>
            <a:off x="3977425" y="1497367"/>
            <a:ext cx="24393" cy="261841"/>
            <a:chOff x="5178" y="2643"/>
            <a:chExt cx="42" cy="484"/>
          </a:xfrm>
          <a:solidFill>
            <a:srgbClr val="808080">
              <a:lumMod val="50000"/>
            </a:srgbClr>
          </a:solidFill>
        </p:grpSpPr>
        <p:sp>
          <p:nvSpPr>
            <p:cNvPr id="39" name="Freeform 120"/>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0" name="Freeform 124"/>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27" name="Group 132"/>
          <p:cNvGrpSpPr>
            <a:grpSpLocks/>
          </p:cNvGrpSpPr>
          <p:nvPr/>
        </p:nvGrpSpPr>
        <p:grpSpPr bwMode="auto">
          <a:xfrm>
            <a:off x="3834474" y="1488616"/>
            <a:ext cx="168430" cy="287809"/>
            <a:chOff x="4930" y="2619"/>
            <a:chExt cx="290" cy="532"/>
          </a:xfrm>
          <a:solidFill>
            <a:srgbClr val="808080">
              <a:lumMod val="50000"/>
            </a:srgbClr>
          </a:solidFill>
        </p:grpSpPr>
        <p:sp>
          <p:nvSpPr>
            <p:cNvPr id="42" name="Freeform 134"/>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3" name="Freeform 136"/>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4" name="Freeform 137"/>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5" name="Freeform 138"/>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6" name="Freeform 139"/>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7" name="Freeform 140"/>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8" name="Freeform 142"/>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49" name="Freeform 143"/>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43008" name="Group 10"/>
          <p:cNvGrpSpPr>
            <a:grpSpLocks/>
          </p:cNvGrpSpPr>
          <p:nvPr/>
        </p:nvGrpSpPr>
        <p:grpSpPr bwMode="auto">
          <a:xfrm>
            <a:off x="3847128" y="1488901"/>
            <a:ext cx="154491" cy="287809"/>
            <a:chOff x="4954" y="2619"/>
            <a:chExt cx="266" cy="532"/>
          </a:xfrm>
          <a:solidFill>
            <a:srgbClr val="808080">
              <a:lumMod val="50000"/>
            </a:srgbClr>
          </a:solidFill>
        </p:grpSpPr>
        <p:sp>
          <p:nvSpPr>
            <p:cNvPr id="51" name="Freeform 12"/>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2" name="Freeform 14"/>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3" name="Freeform 15"/>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4" name="Freeform 16"/>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5" name="Freeform 17"/>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6" name="Freeform 19"/>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7" name="Freeform 20"/>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58" name="Freeform 21"/>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43009" name="Group 58"/>
          <p:cNvGrpSpPr>
            <a:grpSpLocks/>
          </p:cNvGrpSpPr>
          <p:nvPr/>
        </p:nvGrpSpPr>
        <p:grpSpPr bwMode="auto">
          <a:xfrm>
            <a:off x="4089400" y="1458913"/>
            <a:ext cx="53975" cy="334962"/>
            <a:chOff x="4089624" y="1459329"/>
            <a:chExt cx="53779" cy="335086"/>
          </a:xfrm>
        </p:grpSpPr>
        <p:sp>
          <p:nvSpPr>
            <p:cNvPr id="60" name="AutoShape 150"/>
            <p:cNvSpPr>
              <a:spLocks noChangeArrowheads="1"/>
            </p:cNvSpPr>
            <p:nvPr/>
          </p:nvSpPr>
          <p:spPr bwMode="auto">
            <a:xfrm>
              <a:off x="4089624" y="1773770"/>
              <a:ext cx="53779" cy="20645"/>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1" name="AutoShape 158"/>
            <p:cNvSpPr>
              <a:spLocks noChangeArrowheads="1"/>
            </p:cNvSpPr>
            <p:nvPr/>
          </p:nvSpPr>
          <p:spPr bwMode="auto">
            <a:xfrm flipV="1">
              <a:off x="4089624" y="1459329"/>
              <a:ext cx="53779" cy="20645"/>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2" name="Group 115"/>
          <p:cNvGrpSpPr>
            <a:grpSpLocks/>
          </p:cNvGrpSpPr>
          <p:nvPr/>
        </p:nvGrpSpPr>
        <p:grpSpPr bwMode="auto">
          <a:xfrm>
            <a:off x="4180217" y="1499732"/>
            <a:ext cx="24393" cy="261841"/>
            <a:chOff x="5178" y="2643"/>
            <a:chExt cx="42" cy="484"/>
          </a:xfrm>
          <a:solidFill>
            <a:srgbClr val="808080">
              <a:lumMod val="50000"/>
            </a:srgbClr>
          </a:solidFill>
        </p:grpSpPr>
        <p:sp>
          <p:nvSpPr>
            <p:cNvPr id="63" name="Freeform 120"/>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4" name="Freeform 124"/>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43012" name="Group 64"/>
          <p:cNvGrpSpPr>
            <a:grpSpLocks/>
          </p:cNvGrpSpPr>
          <p:nvPr/>
        </p:nvGrpSpPr>
        <p:grpSpPr bwMode="auto">
          <a:xfrm>
            <a:off x="4289425" y="1458913"/>
            <a:ext cx="53975" cy="334962"/>
            <a:chOff x="4289968" y="1459329"/>
            <a:chExt cx="53778" cy="335086"/>
          </a:xfrm>
        </p:grpSpPr>
        <p:sp>
          <p:nvSpPr>
            <p:cNvPr id="66" name="AutoShape 151"/>
            <p:cNvSpPr>
              <a:spLocks noChangeArrowheads="1"/>
            </p:cNvSpPr>
            <p:nvPr/>
          </p:nvSpPr>
          <p:spPr bwMode="auto">
            <a:xfrm>
              <a:off x="4289968" y="1773770"/>
              <a:ext cx="53778" cy="20645"/>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67" name="AutoShape 159"/>
            <p:cNvSpPr>
              <a:spLocks noChangeArrowheads="1"/>
            </p:cNvSpPr>
            <p:nvPr/>
          </p:nvSpPr>
          <p:spPr bwMode="auto">
            <a:xfrm flipV="1">
              <a:off x="4289968" y="1459329"/>
              <a:ext cx="53778" cy="20645"/>
            </a:xfrm>
            <a:prstGeom prst="triangle">
              <a:avLst>
                <a:gd name="adj" fmla="val 50000"/>
              </a:avLst>
            </a:prstGeom>
            <a:solidFill>
              <a:srgbClr val="808080">
                <a:lumMod val="5000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43013" name="Group 115"/>
          <p:cNvGrpSpPr>
            <a:grpSpLocks/>
          </p:cNvGrpSpPr>
          <p:nvPr/>
        </p:nvGrpSpPr>
        <p:grpSpPr bwMode="auto">
          <a:xfrm>
            <a:off x="4376651" y="1499180"/>
            <a:ext cx="24393" cy="261841"/>
            <a:chOff x="5178" y="2643"/>
            <a:chExt cx="42" cy="484"/>
          </a:xfrm>
          <a:solidFill>
            <a:srgbClr val="808080">
              <a:lumMod val="50000"/>
            </a:srgbClr>
          </a:solidFill>
        </p:grpSpPr>
        <p:sp>
          <p:nvSpPr>
            <p:cNvPr id="69" name="Freeform 120"/>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0" name="Freeform 124"/>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43014" name="Group 132"/>
          <p:cNvGrpSpPr>
            <a:grpSpLocks/>
          </p:cNvGrpSpPr>
          <p:nvPr/>
        </p:nvGrpSpPr>
        <p:grpSpPr bwMode="auto">
          <a:xfrm>
            <a:off x="4236021" y="1488345"/>
            <a:ext cx="168430" cy="287809"/>
            <a:chOff x="4930" y="2619"/>
            <a:chExt cx="290" cy="532"/>
          </a:xfrm>
          <a:solidFill>
            <a:srgbClr val="808080">
              <a:lumMod val="50000"/>
            </a:srgbClr>
          </a:solidFill>
        </p:grpSpPr>
        <p:sp>
          <p:nvSpPr>
            <p:cNvPr id="72" name="Freeform 134"/>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3" name="Freeform 136"/>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4" name="Freeform 137"/>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5" name="Freeform 138"/>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6" name="Freeform 139"/>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7" name="Freeform 140"/>
            <p:cNvSpPr>
              <a:spLocks/>
            </p:cNvSpPr>
            <p:nvPr/>
          </p:nvSpPr>
          <p:spPr bwMode="auto">
            <a:xfrm>
              <a:off x="4930"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8" name="Freeform 142"/>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79" name="Freeform 143"/>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43015" name="Group 10"/>
          <p:cNvGrpSpPr>
            <a:grpSpLocks/>
          </p:cNvGrpSpPr>
          <p:nvPr/>
        </p:nvGrpSpPr>
        <p:grpSpPr bwMode="auto">
          <a:xfrm>
            <a:off x="4249960" y="1490429"/>
            <a:ext cx="154491" cy="287809"/>
            <a:chOff x="4954" y="2619"/>
            <a:chExt cx="266" cy="532"/>
          </a:xfrm>
          <a:solidFill>
            <a:srgbClr val="808080">
              <a:lumMod val="50000"/>
            </a:srgbClr>
          </a:solidFill>
        </p:grpSpPr>
        <p:sp>
          <p:nvSpPr>
            <p:cNvPr id="81" name="Freeform 12"/>
            <p:cNvSpPr>
              <a:spLocks/>
            </p:cNvSpPr>
            <p:nvPr/>
          </p:nvSpPr>
          <p:spPr bwMode="auto">
            <a:xfrm rot="16200000">
              <a:off x="4992" y="2581"/>
              <a:ext cx="42"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2" name="Freeform 14"/>
            <p:cNvSpPr>
              <a:spLocks/>
            </p:cNvSpPr>
            <p:nvPr/>
          </p:nvSpPr>
          <p:spPr bwMode="auto">
            <a:xfrm rot="5400000">
              <a:off x="5116" y="2580"/>
              <a:ext cx="42"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3" name="Freeform 15"/>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4" name="Freeform 16"/>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5" name="Freeform 17"/>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6" name="Freeform 19"/>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7" name="Freeform 20"/>
            <p:cNvSpPr>
              <a:spLocks/>
            </p:cNvSpPr>
            <p:nvPr/>
          </p:nvSpPr>
          <p:spPr bwMode="auto">
            <a:xfrm rot="16200000">
              <a:off x="4991" y="3070"/>
              <a:ext cx="44"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88" name="Freeform 21"/>
            <p:cNvSpPr>
              <a:spLocks/>
            </p:cNvSpPr>
            <p:nvPr/>
          </p:nvSpPr>
          <p:spPr bwMode="auto">
            <a:xfrm rot="5400000">
              <a:off x="5115" y="3069"/>
              <a:ext cx="44"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43016" name="Group 27"/>
          <p:cNvGrpSpPr>
            <a:grpSpLocks/>
          </p:cNvGrpSpPr>
          <p:nvPr/>
        </p:nvGrpSpPr>
        <p:grpSpPr bwMode="auto">
          <a:xfrm>
            <a:off x="4234386" y="1503986"/>
            <a:ext cx="169021" cy="261841"/>
            <a:chOff x="4930" y="2643"/>
            <a:chExt cx="290" cy="484"/>
          </a:xfrm>
          <a:solidFill>
            <a:srgbClr val="808080">
              <a:lumMod val="50000"/>
            </a:srgbClr>
          </a:solidFill>
        </p:grpSpPr>
        <p:sp>
          <p:nvSpPr>
            <p:cNvPr id="90" name="Freeform 28"/>
            <p:cNvSpPr>
              <a:spLocks/>
            </p:cNvSpPr>
            <p:nvPr/>
          </p:nvSpPr>
          <p:spPr bwMode="auto">
            <a:xfrm>
              <a:off x="4930"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1" name="Freeform 32"/>
            <p:cNvSpPr>
              <a:spLocks/>
            </p:cNvSpPr>
            <p:nvPr/>
          </p:nvSpPr>
          <p:spPr bwMode="auto">
            <a:xfrm>
              <a:off x="5178" y="2643"/>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2" name="Freeform 33"/>
            <p:cNvSpPr>
              <a:spLocks/>
            </p:cNvSpPr>
            <p:nvPr/>
          </p:nvSpPr>
          <p:spPr bwMode="auto">
            <a:xfrm rot="16200000">
              <a:off x="4992" y="2825"/>
              <a:ext cx="41" cy="118"/>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3" name="Freeform 34"/>
            <p:cNvSpPr>
              <a:spLocks/>
            </p:cNvSpPr>
            <p:nvPr/>
          </p:nvSpPr>
          <p:spPr bwMode="auto">
            <a:xfrm rot="5400000">
              <a:off x="5116" y="2824"/>
              <a:ext cx="41" cy="119"/>
            </a:xfrm>
            <a:custGeom>
              <a:avLst/>
              <a:gdLst/>
              <a:ahLst/>
              <a:cxnLst>
                <a:cxn ang="0">
                  <a:pos x="0" y="24"/>
                </a:cxn>
                <a:cxn ang="0">
                  <a:pos x="24" y="0"/>
                </a:cxn>
                <a:cxn ang="0">
                  <a:pos x="48" y="24"/>
                </a:cxn>
                <a:cxn ang="0">
                  <a:pos x="48" y="121"/>
                </a:cxn>
                <a:cxn ang="0">
                  <a:pos x="0" y="121"/>
                </a:cxn>
                <a:cxn ang="0">
                  <a:pos x="0" y="24"/>
                </a:cxn>
              </a:cxnLst>
              <a:rect l="0" t="0" r="r" b="b"/>
              <a:pathLst>
                <a:path w="48" h="121">
                  <a:moveTo>
                    <a:pt x="0" y="24"/>
                  </a:moveTo>
                  <a:lnTo>
                    <a:pt x="24" y="0"/>
                  </a:lnTo>
                  <a:lnTo>
                    <a:pt x="48" y="24"/>
                  </a:lnTo>
                  <a:lnTo>
                    <a:pt x="48" y="121"/>
                  </a:lnTo>
                  <a:lnTo>
                    <a:pt x="0" y="121"/>
                  </a:lnTo>
                  <a:lnTo>
                    <a:pt x="0" y="24"/>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sp>
          <p:nvSpPr>
            <p:cNvPr id="94" name="Freeform 36"/>
            <p:cNvSpPr>
              <a:spLocks/>
            </p:cNvSpPr>
            <p:nvPr/>
          </p:nvSpPr>
          <p:spPr bwMode="auto">
            <a:xfrm>
              <a:off x="5178" y="2885"/>
              <a:ext cx="42" cy="242"/>
            </a:xfrm>
            <a:custGeom>
              <a:avLst/>
              <a:gdLst/>
              <a:ahLst/>
              <a:cxnLst>
                <a:cxn ang="0">
                  <a:pos x="0" y="218"/>
                </a:cxn>
                <a:cxn ang="0">
                  <a:pos x="0" y="24"/>
                </a:cxn>
                <a:cxn ang="0">
                  <a:pos x="24" y="0"/>
                </a:cxn>
                <a:cxn ang="0">
                  <a:pos x="48" y="24"/>
                </a:cxn>
                <a:cxn ang="0">
                  <a:pos x="48" y="218"/>
                </a:cxn>
                <a:cxn ang="0">
                  <a:pos x="24" y="242"/>
                </a:cxn>
                <a:cxn ang="0">
                  <a:pos x="0" y="218"/>
                </a:cxn>
              </a:cxnLst>
              <a:rect l="0" t="0" r="r" b="b"/>
              <a:pathLst>
                <a:path w="48" h="242">
                  <a:moveTo>
                    <a:pt x="0" y="218"/>
                  </a:moveTo>
                  <a:lnTo>
                    <a:pt x="0" y="24"/>
                  </a:lnTo>
                  <a:lnTo>
                    <a:pt x="24" y="0"/>
                  </a:lnTo>
                  <a:lnTo>
                    <a:pt x="48" y="24"/>
                  </a:lnTo>
                  <a:lnTo>
                    <a:pt x="48" y="218"/>
                  </a:lnTo>
                  <a:lnTo>
                    <a:pt x="24" y="242"/>
                  </a:lnTo>
                  <a:lnTo>
                    <a:pt x="0" y="218"/>
                  </a:lnTo>
                  <a:close/>
                </a:path>
              </a:pathLst>
            </a:custGeom>
            <a:grpFill/>
            <a:ln w="9525">
              <a:no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ea typeface="+mn-ea"/>
              </a:endParaRPr>
            </a:p>
          </p:txBody>
        </p:sp>
      </p:grpSp>
      <p:grpSp>
        <p:nvGrpSpPr>
          <p:cNvPr id="43017" name="Group 94"/>
          <p:cNvGrpSpPr>
            <a:grpSpLocks/>
          </p:cNvGrpSpPr>
          <p:nvPr/>
        </p:nvGrpSpPr>
        <p:grpSpPr bwMode="auto">
          <a:xfrm>
            <a:off x="4181475" y="1481138"/>
            <a:ext cx="1100138" cy="927100"/>
            <a:chOff x="5918200" y="2641600"/>
            <a:chExt cx="1099726" cy="927100"/>
          </a:xfrm>
        </p:grpSpPr>
        <p:sp>
          <p:nvSpPr>
            <p:cNvPr id="96" name="Explosion 2 95"/>
            <p:cNvSpPr>
              <a:spLocks noChangeArrowheads="1"/>
            </p:cNvSpPr>
            <p:nvPr/>
          </p:nvSpPr>
          <p:spPr bwMode="auto">
            <a:xfrm rot="1861974">
              <a:off x="5918200" y="2641600"/>
              <a:ext cx="926753" cy="927100"/>
            </a:xfrm>
            <a:prstGeom prst="irregularSeal2">
              <a:avLst/>
            </a:prstGeom>
            <a:solidFill>
              <a:srgbClr val="FF8000"/>
            </a:solidFill>
            <a:ln w="9525">
              <a:solidFill>
                <a:srgbClr val="FF8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3343" name="TextBox 96"/>
            <p:cNvSpPr txBox="1">
              <a:spLocks noChangeArrowheads="1"/>
            </p:cNvSpPr>
            <p:nvPr/>
          </p:nvSpPr>
          <p:spPr bwMode="auto">
            <a:xfrm>
              <a:off x="5943599" y="2946400"/>
              <a:ext cx="1074327" cy="276999"/>
            </a:xfrm>
            <a:prstGeom prst="rect">
              <a:avLst/>
            </a:prstGeom>
            <a:noFill/>
            <a:ln w="9525">
              <a:noFill/>
              <a:miter lim="800000"/>
              <a:headEnd/>
              <a:tailEnd/>
            </a:ln>
          </p:spPr>
          <p:txBody>
            <a:bodyPr>
              <a:spAutoFit/>
            </a:bodyPr>
            <a:lstStyle/>
            <a:p>
              <a:r>
                <a:rPr lang="en-US" sz="1200" b="1"/>
                <a:t>Click here</a:t>
              </a:r>
            </a:p>
          </p:txBody>
        </p:sp>
      </p:grpSp>
      <p:grpSp>
        <p:nvGrpSpPr>
          <p:cNvPr id="43018" name="Group 97"/>
          <p:cNvGrpSpPr>
            <a:grpSpLocks/>
          </p:cNvGrpSpPr>
          <p:nvPr/>
        </p:nvGrpSpPr>
        <p:grpSpPr bwMode="auto">
          <a:xfrm>
            <a:off x="5051425" y="2116138"/>
            <a:ext cx="1098550" cy="927100"/>
            <a:chOff x="5918200" y="2641600"/>
            <a:chExt cx="1099726" cy="927100"/>
          </a:xfrm>
        </p:grpSpPr>
        <p:sp>
          <p:nvSpPr>
            <p:cNvPr id="99" name="Explosion 2 98"/>
            <p:cNvSpPr>
              <a:spLocks noChangeArrowheads="1"/>
            </p:cNvSpPr>
            <p:nvPr/>
          </p:nvSpPr>
          <p:spPr bwMode="auto">
            <a:xfrm rot="1861974">
              <a:off x="5918200" y="2641600"/>
              <a:ext cx="926504" cy="927100"/>
            </a:xfrm>
            <a:prstGeom prst="irregularSeal2">
              <a:avLst/>
            </a:prstGeom>
            <a:solidFill>
              <a:srgbClr val="FF8000"/>
            </a:solidFill>
            <a:ln w="9525">
              <a:solidFill>
                <a:srgbClr val="FF8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3341" name="TextBox 99"/>
            <p:cNvSpPr txBox="1">
              <a:spLocks noChangeArrowheads="1"/>
            </p:cNvSpPr>
            <p:nvPr/>
          </p:nvSpPr>
          <p:spPr bwMode="auto">
            <a:xfrm>
              <a:off x="5943599" y="2946400"/>
              <a:ext cx="1074327" cy="276999"/>
            </a:xfrm>
            <a:prstGeom prst="rect">
              <a:avLst/>
            </a:prstGeom>
            <a:noFill/>
            <a:ln w="9525">
              <a:noFill/>
              <a:miter lim="800000"/>
              <a:headEnd/>
              <a:tailEnd/>
            </a:ln>
          </p:spPr>
          <p:txBody>
            <a:bodyPr>
              <a:spAutoFit/>
            </a:bodyPr>
            <a:lstStyle/>
            <a:p>
              <a:r>
                <a:rPr lang="en-US" sz="1200" b="1"/>
                <a:t>Click here</a:t>
              </a:r>
            </a:p>
          </p:txBody>
        </p:sp>
      </p:grpSp>
      <p:grpSp>
        <p:nvGrpSpPr>
          <p:cNvPr id="43019" name="Group 100"/>
          <p:cNvGrpSpPr>
            <a:grpSpLocks/>
          </p:cNvGrpSpPr>
          <p:nvPr/>
        </p:nvGrpSpPr>
        <p:grpSpPr bwMode="auto">
          <a:xfrm>
            <a:off x="5324475" y="1479550"/>
            <a:ext cx="1100138" cy="927100"/>
            <a:chOff x="5918200" y="2641600"/>
            <a:chExt cx="1099726" cy="927100"/>
          </a:xfrm>
        </p:grpSpPr>
        <p:sp>
          <p:nvSpPr>
            <p:cNvPr id="102" name="Explosion 2 101"/>
            <p:cNvSpPr>
              <a:spLocks noChangeArrowheads="1"/>
            </p:cNvSpPr>
            <p:nvPr/>
          </p:nvSpPr>
          <p:spPr bwMode="auto">
            <a:xfrm rot="1861974">
              <a:off x="5918200" y="2641600"/>
              <a:ext cx="926753" cy="927100"/>
            </a:xfrm>
            <a:prstGeom prst="irregularSeal2">
              <a:avLst/>
            </a:prstGeom>
            <a:solidFill>
              <a:srgbClr val="FF8000"/>
            </a:solidFill>
            <a:ln w="9525">
              <a:solidFill>
                <a:srgbClr val="FF8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3339" name="TextBox 102"/>
            <p:cNvSpPr txBox="1">
              <a:spLocks noChangeArrowheads="1"/>
            </p:cNvSpPr>
            <p:nvPr/>
          </p:nvSpPr>
          <p:spPr bwMode="auto">
            <a:xfrm>
              <a:off x="5943599" y="2946400"/>
              <a:ext cx="1074327" cy="276999"/>
            </a:xfrm>
            <a:prstGeom prst="rect">
              <a:avLst/>
            </a:prstGeom>
            <a:noFill/>
            <a:ln w="9525">
              <a:noFill/>
              <a:miter lim="800000"/>
              <a:headEnd/>
              <a:tailEnd/>
            </a:ln>
          </p:spPr>
          <p:txBody>
            <a:bodyPr>
              <a:spAutoFit/>
            </a:bodyPr>
            <a:lstStyle/>
            <a:p>
              <a:r>
                <a:rPr lang="en-US" sz="1200" b="1"/>
                <a:t>Click here</a:t>
              </a:r>
            </a:p>
          </p:txBody>
        </p:sp>
      </p:grpSp>
      <p:grpSp>
        <p:nvGrpSpPr>
          <p:cNvPr id="43020" name="Group 103"/>
          <p:cNvGrpSpPr>
            <a:grpSpLocks/>
          </p:cNvGrpSpPr>
          <p:nvPr/>
        </p:nvGrpSpPr>
        <p:grpSpPr bwMode="auto">
          <a:xfrm>
            <a:off x="4181475" y="2959100"/>
            <a:ext cx="1100138" cy="927100"/>
            <a:chOff x="5918200" y="2641600"/>
            <a:chExt cx="1099726" cy="927100"/>
          </a:xfrm>
        </p:grpSpPr>
        <p:sp>
          <p:nvSpPr>
            <p:cNvPr id="105" name="Explosion 2 104"/>
            <p:cNvSpPr>
              <a:spLocks noChangeArrowheads="1"/>
            </p:cNvSpPr>
            <p:nvPr/>
          </p:nvSpPr>
          <p:spPr bwMode="auto">
            <a:xfrm rot="1861974">
              <a:off x="5918200" y="2641600"/>
              <a:ext cx="926753" cy="927100"/>
            </a:xfrm>
            <a:prstGeom prst="irregularSeal2">
              <a:avLst/>
            </a:prstGeom>
            <a:solidFill>
              <a:srgbClr val="FF8000"/>
            </a:solidFill>
            <a:ln w="9525">
              <a:solidFill>
                <a:srgbClr val="FF8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3337" name="TextBox 105"/>
            <p:cNvSpPr txBox="1">
              <a:spLocks noChangeArrowheads="1"/>
            </p:cNvSpPr>
            <p:nvPr/>
          </p:nvSpPr>
          <p:spPr bwMode="auto">
            <a:xfrm>
              <a:off x="5943599" y="2946400"/>
              <a:ext cx="1074327" cy="276999"/>
            </a:xfrm>
            <a:prstGeom prst="rect">
              <a:avLst/>
            </a:prstGeom>
            <a:noFill/>
            <a:ln w="9525">
              <a:noFill/>
              <a:miter lim="800000"/>
              <a:headEnd/>
              <a:tailEnd/>
            </a:ln>
          </p:spPr>
          <p:txBody>
            <a:bodyPr>
              <a:spAutoFit/>
            </a:bodyPr>
            <a:lstStyle/>
            <a:p>
              <a:r>
                <a:rPr lang="en-US" sz="1200" b="1"/>
                <a:t>Click here</a:t>
              </a:r>
            </a:p>
          </p:txBody>
        </p:sp>
      </p:grpSp>
      <p:sp>
        <p:nvSpPr>
          <p:cNvPr id="13335" name="Subtitle 4"/>
          <p:cNvSpPr txBox="1">
            <a:spLocks/>
          </p:cNvSpPr>
          <p:nvPr/>
        </p:nvSpPr>
        <p:spPr bwMode="auto">
          <a:xfrm>
            <a:off x="76200" y="152400"/>
            <a:ext cx="3978275" cy="533400"/>
          </a:xfrm>
          <a:prstGeom prst="rect">
            <a:avLst/>
          </a:prstGeom>
          <a:noFill/>
          <a:ln w="9525">
            <a:noFill/>
            <a:miter lim="800000"/>
            <a:headEnd/>
            <a:tailEnd/>
          </a:ln>
        </p:spPr>
        <p:txBody>
          <a:bodyPr/>
          <a:lstStyle/>
          <a:p>
            <a:pPr defTabSz="457200">
              <a:spcBef>
                <a:spcPct val="20000"/>
              </a:spcBef>
              <a:buFont typeface="Arial" pitchFamily="34" charset="0"/>
              <a:buNone/>
            </a:pPr>
            <a:r>
              <a:rPr lang="en-US" sz="2000">
                <a:solidFill>
                  <a:srgbClr val="0062A4"/>
                </a:solidFill>
                <a:latin typeface="Calibri" pitchFamily="34" charset="0"/>
              </a:rPr>
              <a:t>Answering Numeric</a:t>
            </a:r>
            <a:endParaRPr lang="en-US" sz="2000" i="1">
              <a:solidFill>
                <a:srgbClr val="0062A4"/>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nodeType="clickEffect">
                                  <p:stCondLst>
                                    <p:cond delay="0"/>
                                  </p:stCondLst>
                                  <p:childTnLst>
                                    <p:set>
                                      <p:cBhvr>
                                        <p:cTn id="17" dur="1" fill="hold">
                                          <p:stCondLst>
                                            <p:cond delay="0"/>
                                          </p:stCondLst>
                                        </p:cTn>
                                        <p:tgtEl>
                                          <p:spTgt spid="27"/>
                                        </p:tgtEl>
                                        <p:attrNameLst>
                                          <p:attrName>style.visibility</p:attrName>
                                        </p:attrNameLst>
                                      </p:cBhvr>
                                      <p:to>
                                        <p:strVal val="hidden"/>
                                      </p:to>
                                    </p:se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0"/>
                                          </p:stCondLst>
                                        </p:cTn>
                                        <p:tgtEl>
                                          <p:spTgt spid="43008"/>
                                        </p:tgtEl>
                                        <p:attrNameLst>
                                          <p:attrName>style.visibility</p:attrName>
                                        </p:attrNameLst>
                                      </p:cBhvr>
                                      <p:to>
                                        <p:strVal val="visible"/>
                                      </p:to>
                                    </p:set>
                                  </p:childTnLst>
                                </p:cTn>
                              </p:par>
                            </p:childTnLst>
                          </p:cTn>
                        </p:par>
                        <p:par>
                          <p:cTn id="21" fill="hold" nodeType="afterGroup">
                            <p:stCondLst>
                              <p:cond delay="1000"/>
                            </p:stCondLst>
                            <p:childTnLst>
                              <p:par>
                                <p:cTn id="22" presetID="1" presetClass="exit" presetSubtype="0" fill="hold" nodeType="afterEffect">
                                  <p:stCondLst>
                                    <p:cond delay="0"/>
                                  </p:stCondLst>
                                  <p:childTnLst>
                                    <p:set>
                                      <p:cBhvr>
                                        <p:cTn id="23" dur="1" fill="hold">
                                          <p:stCondLst>
                                            <p:cond delay="0"/>
                                          </p:stCondLst>
                                        </p:cTn>
                                        <p:tgtEl>
                                          <p:spTgt spid="43017"/>
                                        </p:tgtEl>
                                        <p:attrNameLst>
                                          <p:attrName>style.visibility</p:attrName>
                                        </p:attrNameLst>
                                      </p:cBhvr>
                                      <p:to>
                                        <p:strVal val="hidden"/>
                                      </p:to>
                                    </p:set>
                                  </p:childTnLst>
                                </p:cTn>
                              </p:par>
                            </p:childTnLst>
                          </p:cTn>
                        </p:par>
                        <p:par>
                          <p:cTn id="24" fill="hold" nodeType="afterGroup">
                            <p:stCondLst>
                              <p:cond delay="1500"/>
                            </p:stCondLst>
                            <p:childTnLst>
                              <p:par>
                                <p:cTn id="25" presetID="1" presetClass="entr" presetSubtype="0" fill="hold" nodeType="afterEffect">
                                  <p:stCondLst>
                                    <p:cond delay="500"/>
                                  </p:stCondLst>
                                  <p:childTnLst>
                                    <p:set>
                                      <p:cBhvr>
                                        <p:cTn id="26" dur="1" fill="hold">
                                          <p:stCondLst>
                                            <p:cond delay="0"/>
                                          </p:stCondLst>
                                        </p:cTn>
                                        <p:tgtEl>
                                          <p:spTgt spid="430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3"/>
                                        </p:tgtEl>
                                        <p:attrNameLst>
                                          <p:attrName>style.visibility</p:attrName>
                                        </p:attrNameLst>
                                      </p:cBhvr>
                                      <p:to>
                                        <p:strVal val="hidden"/>
                                      </p:to>
                                    </p:set>
                                  </p:childTnLst>
                                </p:cTn>
                              </p:par>
                            </p:childTnLst>
                          </p:cTn>
                        </p:par>
                        <p:par>
                          <p:cTn id="31" fill="hold" nodeType="afterGroup">
                            <p:stCondLst>
                              <p:cond delay="500"/>
                            </p:stCondLst>
                            <p:childTnLst>
                              <p:par>
                                <p:cTn id="32" presetID="1" presetClass="entr" presetSubtype="0" fill="hold" nodeType="afterEffect">
                                  <p:stCondLst>
                                    <p:cond delay="0"/>
                                  </p:stCondLst>
                                  <p:childTnLst>
                                    <p:set>
                                      <p:cBhvr>
                                        <p:cTn id="33" dur="1" fill="hold">
                                          <p:stCondLst>
                                            <p:cond delay="0"/>
                                          </p:stCondLst>
                                        </p:cTn>
                                        <p:tgtEl>
                                          <p:spTgt spid="43009"/>
                                        </p:tgtEl>
                                        <p:attrNameLst>
                                          <p:attrName>style.visibility</p:attrName>
                                        </p:attrNameLst>
                                      </p:cBhvr>
                                      <p:to>
                                        <p:strVal val="visible"/>
                                      </p:to>
                                    </p:set>
                                  </p:childTnLst>
                                </p:cTn>
                              </p:par>
                            </p:childTnLst>
                          </p:cTn>
                        </p:par>
                        <p:par>
                          <p:cTn id="34" fill="hold" nodeType="afterGroup">
                            <p:stCondLst>
                              <p:cond delay="500"/>
                            </p:stCondLst>
                            <p:childTnLst>
                              <p:par>
                                <p:cTn id="35" presetID="1"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43018"/>
                                        </p:tgtEl>
                                        <p:attrNameLst>
                                          <p:attrName>style.visibility</p:attrName>
                                        </p:attrNameLst>
                                      </p:cBhvr>
                                      <p:to>
                                        <p:strVal val="hidden"/>
                                      </p:to>
                                    </p:set>
                                  </p:childTnLst>
                                </p:cTn>
                              </p:par>
                            </p:childTnLst>
                          </p:cTn>
                        </p:par>
                        <p:par>
                          <p:cTn id="39" fill="hold" nodeType="afterGroup">
                            <p:stCondLst>
                              <p:cond delay="500"/>
                            </p:stCondLst>
                            <p:childTnLst>
                              <p:par>
                                <p:cTn id="40" presetID="1" presetClass="entr" presetSubtype="0" fill="hold" nodeType="afterEffect">
                                  <p:stCondLst>
                                    <p:cond delay="500"/>
                                  </p:stCondLst>
                                  <p:childTnLst>
                                    <p:set>
                                      <p:cBhvr>
                                        <p:cTn id="41" dur="1" fill="hold">
                                          <p:stCondLst>
                                            <p:cond delay="0"/>
                                          </p:stCondLst>
                                        </p:cTn>
                                        <p:tgtEl>
                                          <p:spTgt spid="43020"/>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xit" presetSubtype="0" fill="hold" nodeType="clickEffect">
                                  <p:stCondLst>
                                    <p:cond delay="0"/>
                                  </p:stCondLst>
                                  <p:childTnLst>
                                    <p:set>
                                      <p:cBhvr>
                                        <p:cTn id="45" dur="1" fill="hold">
                                          <p:stCondLst>
                                            <p:cond delay="0"/>
                                          </p:stCondLst>
                                        </p:cTn>
                                        <p:tgtEl>
                                          <p:spTgt spid="12"/>
                                        </p:tgtEl>
                                        <p:attrNameLst>
                                          <p:attrName>style.visibility</p:attrName>
                                        </p:attrNameLst>
                                      </p:cBhvr>
                                      <p:to>
                                        <p:strVal val="hidden"/>
                                      </p:to>
                                    </p:set>
                                  </p:childTnLst>
                                </p:cTn>
                              </p:par>
                            </p:childTnLst>
                          </p:cTn>
                        </p:par>
                        <p:par>
                          <p:cTn id="46" fill="hold" nodeType="afterGroup">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par>
                          <p:cTn id="49" fill="hold" nodeType="afterGroup">
                            <p:stCondLst>
                              <p:cond delay="0"/>
                            </p:stCondLst>
                            <p:childTnLst>
                              <p:par>
                                <p:cTn id="50" presetID="1" presetClass="exit" presetSubtype="0" fill="hold" nodeType="afterEffect">
                                  <p:stCondLst>
                                    <p:cond delay="0"/>
                                  </p:stCondLst>
                                  <p:childTnLst>
                                    <p:set>
                                      <p:cBhvr>
                                        <p:cTn id="51" dur="1" fill="hold">
                                          <p:stCondLst>
                                            <p:cond delay="0"/>
                                          </p:stCondLst>
                                        </p:cTn>
                                        <p:tgtEl>
                                          <p:spTgt spid="43020"/>
                                        </p:tgtEl>
                                        <p:attrNameLst>
                                          <p:attrName>style.visibility</p:attrName>
                                        </p:attrNameLst>
                                      </p:cBhvr>
                                      <p:to>
                                        <p:strVal val="hidden"/>
                                      </p:to>
                                    </p:set>
                                  </p:childTnLst>
                                </p:cTn>
                              </p:par>
                            </p:childTnLst>
                          </p:cTn>
                        </p:par>
                        <p:par>
                          <p:cTn id="52" fill="hold" nodeType="afterGroup">
                            <p:stCondLst>
                              <p:cond delay="0"/>
                            </p:stCondLst>
                            <p:childTnLst>
                              <p:par>
                                <p:cTn id="53" presetID="1" presetClass="entr" presetSubtype="0" fill="hold" nodeType="afterEffect">
                                  <p:stCondLst>
                                    <p:cond delay="500"/>
                                  </p:stCondLst>
                                  <p:childTnLst>
                                    <p:set>
                                      <p:cBhvr>
                                        <p:cTn id="54" dur="1" fill="hold">
                                          <p:stCondLst>
                                            <p:cond delay="0"/>
                                          </p:stCondLst>
                                        </p:cTn>
                                        <p:tgtEl>
                                          <p:spTgt spid="4301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par>
                          <p:cTn id="59" fill="hold" nodeType="afterGroup">
                            <p:stCondLst>
                              <p:cond delay="0"/>
                            </p:stCondLst>
                            <p:childTnLst>
                              <p:par>
                                <p:cTn id="60" presetID="1" presetClass="exit" presetSubtype="0" fill="hold" nodeType="afterEffect">
                                  <p:stCondLst>
                                    <p:cond delay="0"/>
                                  </p:stCondLst>
                                  <p:childTnLst>
                                    <p:set>
                                      <p:cBhvr>
                                        <p:cTn id="61" dur="1" fill="hold">
                                          <p:stCondLst>
                                            <p:cond delay="0"/>
                                          </p:stCondLst>
                                        </p:cTn>
                                        <p:tgtEl>
                                          <p:spTgt spid="43018"/>
                                        </p:tgtEl>
                                        <p:attrNameLst>
                                          <p:attrName>style.visibility</p:attrName>
                                        </p:attrNameLst>
                                      </p:cBhvr>
                                      <p:to>
                                        <p:strVal val="hidden"/>
                                      </p:to>
                                    </p:set>
                                  </p:childTnLst>
                                </p:cTn>
                              </p:par>
                            </p:childTnLst>
                          </p:cTn>
                        </p:par>
                        <p:par>
                          <p:cTn id="62" fill="hold" nodeType="afterGroup">
                            <p:stCondLst>
                              <p:cond delay="0"/>
                            </p:stCondLst>
                            <p:childTnLst>
                              <p:par>
                                <p:cTn id="63" presetID="1" presetClass="entr" presetSubtype="0" fill="hold" nodeType="afterEffect">
                                  <p:stCondLst>
                                    <p:cond delay="500"/>
                                  </p:stCondLst>
                                  <p:childTnLst>
                                    <p:set>
                                      <p:cBhvr>
                                        <p:cTn id="64" dur="1" fill="hold">
                                          <p:stCondLst>
                                            <p:cond delay="0"/>
                                          </p:stCondLst>
                                        </p:cTn>
                                        <p:tgtEl>
                                          <p:spTgt spid="43017"/>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nodeType="clickEffect">
                                  <p:stCondLst>
                                    <p:cond delay="0"/>
                                  </p:stCondLst>
                                  <p:childTnLst>
                                    <p:set>
                                      <p:cBhvr>
                                        <p:cTn id="68" dur="1" fill="hold">
                                          <p:stCondLst>
                                            <p:cond delay="0"/>
                                          </p:stCondLst>
                                        </p:cTn>
                                        <p:tgtEl>
                                          <p:spTgt spid="12"/>
                                        </p:tgtEl>
                                        <p:attrNameLst>
                                          <p:attrName>style.visibility</p:attrName>
                                        </p:attrNameLst>
                                      </p:cBhvr>
                                      <p:to>
                                        <p:strVal val="hidden"/>
                                      </p:to>
                                    </p:set>
                                  </p:childTnLst>
                                </p:cTn>
                              </p:par>
                            </p:childTnLst>
                          </p:cTn>
                        </p:par>
                        <p:par>
                          <p:cTn id="69" fill="hold" nodeType="afterGroup">
                            <p:stCondLst>
                              <p:cond delay="0"/>
                            </p:stCondLst>
                            <p:childTnLst>
                              <p:par>
                                <p:cTn id="70" presetID="1" presetClass="entr" presetSubtype="0" fill="hold" nodeType="afterEffect">
                                  <p:stCondLst>
                                    <p:cond delay="0"/>
                                  </p:stCondLst>
                                  <p:childTnLst>
                                    <p:set>
                                      <p:cBhvr>
                                        <p:cTn id="71" dur="1" fill="hold">
                                          <p:stCondLst>
                                            <p:cond delay="0"/>
                                          </p:stCondLst>
                                        </p:cTn>
                                        <p:tgtEl>
                                          <p:spTgt spid="2"/>
                                        </p:tgtEl>
                                        <p:attrNameLst>
                                          <p:attrName>style.visibility</p:attrName>
                                        </p:attrNameLst>
                                      </p:cBhvr>
                                      <p:to>
                                        <p:strVal val="visible"/>
                                      </p:to>
                                    </p:set>
                                  </p:childTnLst>
                                </p:cTn>
                              </p:par>
                            </p:childTnLst>
                          </p:cTn>
                        </p:par>
                        <p:par>
                          <p:cTn id="72" fill="hold" nodeType="afterGroup">
                            <p:stCondLst>
                              <p:cond delay="0"/>
                            </p:stCondLst>
                            <p:childTnLst>
                              <p:par>
                                <p:cTn id="73" presetID="1" presetClass="exit" presetSubtype="0" fill="hold" nodeType="afterEffect">
                                  <p:stCondLst>
                                    <p:cond delay="0"/>
                                  </p:stCondLst>
                                  <p:childTnLst>
                                    <p:set>
                                      <p:cBhvr>
                                        <p:cTn id="74" dur="1" fill="hold">
                                          <p:stCondLst>
                                            <p:cond delay="0"/>
                                          </p:stCondLst>
                                        </p:cTn>
                                        <p:tgtEl>
                                          <p:spTgt spid="43017"/>
                                        </p:tgtEl>
                                        <p:attrNameLst>
                                          <p:attrName>style.visibility</p:attrName>
                                        </p:attrNameLst>
                                      </p:cBhvr>
                                      <p:to>
                                        <p:strVal val="hidden"/>
                                      </p:to>
                                    </p:set>
                                  </p:childTnLst>
                                </p:cTn>
                              </p:par>
                            </p:childTnLst>
                          </p:cTn>
                        </p:par>
                        <p:par>
                          <p:cTn id="75" fill="hold" nodeType="afterGroup">
                            <p:stCondLst>
                              <p:cond delay="0"/>
                            </p:stCondLst>
                            <p:childTnLst>
                              <p:par>
                                <p:cTn id="76" presetID="1" presetClass="entr" presetSubtype="0" fill="hold" nodeType="afterEffect">
                                  <p:stCondLst>
                                    <p:cond delay="500"/>
                                  </p:stCondLst>
                                  <p:childTnLst>
                                    <p:set>
                                      <p:cBhvr>
                                        <p:cTn id="77" dur="1" fill="hold">
                                          <p:stCondLst>
                                            <p:cond delay="0"/>
                                          </p:stCondLst>
                                        </p:cTn>
                                        <p:tgtEl>
                                          <p:spTgt spid="43018"/>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xit" presetSubtype="0" fill="hold" nodeType="clickEffect">
                                  <p:stCondLst>
                                    <p:cond delay="0"/>
                                  </p:stCondLst>
                                  <p:childTnLst>
                                    <p:set>
                                      <p:cBhvr>
                                        <p:cTn id="81" dur="1" fill="hold">
                                          <p:stCondLst>
                                            <p:cond delay="0"/>
                                          </p:stCondLst>
                                        </p:cTn>
                                        <p:tgtEl>
                                          <p:spTgt spid="43009"/>
                                        </p:tgtEl>
                                        <p:attrNameLst>
                                          <p:attrName>style.visibility</p:attrName>
                                        </p:attrNameLst>
                                      </p:cBhvr>
                                      <p:to>
                                        <p:strVal val="hidden"/>
                                      </p:to>
                                    </p:set>
                                  </p:childTnLst>
                                </p:cTn>
                              </p:par>
                            </p:childTnLst>
                          </p:cTn>
                        </p:par>
                        <p:par>
                          <p:cTn id="82" fill="hold" nodeType="afterGroup">
                            <p:stCondLst>
                              <p:cond delay="0"/>
                            </p:stCondLst>
                            <p:childTnLst>
                              <p:par>
                                <p:cTn id="83" presetID="1" presetClass="entr" presetSubtype="0" fill="hold" nodeType="afterEffect">
                                  <p:stCondLst>
                                    <p:cond delay="0"/>
                                  </p:stCondLst>
                                  <p:childTnLst>
                                    <p:set>
                                      <p:cBhvr>
                                        <p:cTn id="84" dur="1" fill="hold">
                                          <p:stCondLst>
                                            <p:cond delay="0"/>
                                          </p:stCondLst>
                                        </p:cTn>
                                        <p:tgtEl>
                                          <p:spTgt spid="43012"/>
                                        </p:tgtEl>
                                        <p:attrNameLst>
                                          <p:attrName>style.visibility</p:attrName>
                                        </p:attrNameLst>
                                      </p:cBhvr>
                                      <p:to>
                                        <p:strVal val="visible"/>
                                      </p:to>
                                    </p:set>
                                  </p:childTnLst>
                                </p:cTn>
                              </p:par>
                            </p:childTnLst>
                          </p:cTn>
                        </p:par>
                        <p:par>
                          <p:cTn id="85" fill="hold" nodeType="afterGroup">
                            <p:stCondLst>
                              <p:cond delay="0"/>
                            </p:stCondLst>
                            <p:childTnLst>
                              <p:par>
                                <p:cTn id="86" presetID="1" presetClass="entr" presetSubtype="0" fill="hold" nodeType="afterEffect">
                                  <p:stCondLst>
                                    <p:cond delay="0"/>
                                  </p:stCondLst>
                                  <p:childTnLst>
                                    <p:set>
                                      <p:cBhvr>
                                        <p:cTn id="87" dur="1" fill="hold">
                                          <p:stCondLst>
                                            <p:cond delay="0"/>
                                          </p:stCondLst>
                                        </p:cTn>
                                        <p:tgtEl>
                                          <p:spTgt spid="4"/>
                                        </p:tgtEl>
                                        <p:attrNameLst>
                                          <p:attrName>style.visibility</p:attrName>
                                        </p:attrNameLst>
                                      </p:cBhvr>
                                      <p:to>
                                        <p:strVal val="visible"/>
                                      </p:to>
                                    </p:set>
                                  </p:childTnLst>
                                </p:cTn>
                              </p:par>
                            </p:childTnLst>
                          </p:cTn>
                        </p:par>
                        <p:par>
                          <p:cTn id="88" fill="hold" nodeType="afterGroup">
                            <p:stCondLst>
                              <p:cond delay="0"/>
                            </p:stCondLst>
                            <p:childTnLst>
                              <p:par>
                                <p:cTn id="89" presetID="1" presetClass="exit" presetSubtype="0" fill="hold" nodeType="afterEffect">
                                  <p:stCondLst>
                                    <p:cond delay="0"/>
                                  </p:stCondLst>
                                  <p:childTnLst>
                                    <p:set>
                                      <p:cBhvr>
                                        <p:cTn id="90" dur="1" fill="hold">
                                          <p:stCondLst>
                                            <p:cond delay="0"/>
                                          </p:stCondLst>
                                        </p:cTn>
                                        <p:tgtEl>
                                          <p:spTgt spid="43018"/>
                                        </p:tgtEl>
                                        <p:attrNameLst>
                                          <p:attrName>style.visibility</p:attrName>
                                        </p:attrNameLst>
                                      </p:cBhvr>
                                      <p:to>
                                        <p:strVal val="hidden"/>
                                      </p:to>
                                    </p:set>
                                  </p:childTnLst>
                                </p:cTn>
                              </p:par>
                            </p:childTnLst>
                          </p:cTn>
                        </p:par>
                        <p:par>
                          <p:cTn id="91" fill="hold" nodeType="afterGroup">
                            <p:stCondLst>
                              <p:cond delay="0"/>
                            </p:stCondLst>
                            <p:childTnLst>
                              <p:par>
                                <p:cTn id="92" presetID="1" presetClass="entr" presetSubtype="0" fill="hold" nodeType="afterEffect">
                                  <p:stCondLst>
                                    <p:cond delay="500"/>
                                  </p:stCondLst>
                                  <p:childTnLst>
                                    <p:set>
                                      <p:cBhvr>
                                        <p:cTn id="93" dur="1" fill="hold">
                                          <p:stCondLst>
                                            <p:cond delay="0"/>
                                          </p:stCondLst>
                                        </p:cTn>
                                        <p:tgtEl>
                                          <p:spTgt spid="43017"/>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nodeType="clickEffect">
                                  <p:stCondLst>
                                    <p:cond delay="0"/>
                                  </p:stCondLst>
                                  <p:childTnLst>
                                    <p:set>
                                      <p:cBhvr>
                                        <p:cTn id="97" dur="1" fill="hold">
                                          <p:stCondLst>
                                            <p:cond delay="0"/>
                                          </p:stCondLst>
                                        </p:cTn>
                                        <p:tgtEl>
                                          <p:spTgt spid="4"/>
                                        </p:tgtEl>
                                        <p:attrNameLst>
                                          <p:attrName>style.visibility</p:attrName>
                                        </p:attrNameLst>
                                      </p:cBhvr>
                                      <p:to>
                                        <p:strVal val="hidden"/>
                                      </p:to>
                                    </p:set>
                                  </p:childTnLst>
                                </p:cTn>
                              </p:par>
                            </p:childTnLst>
                          </p:cTn>
                        </p:par>
                        <p:par>
                          <p:cTn id="98" fill="hold" nodeType="afterGroup">
                            <p:stCondLst>
                              <p:cond delay="0"/>
                            </p:stCondLst>
                            <p:childTnLst>
                              <p:par>
                                <p:cTn id="99" presetID="1" presetClass="entr" presetSubtype="0" fill="hold" nodeType="afterEffect">
                                  <p:stCondLst>
                                    <p:cond delay="0"/>
                                  </p:stCondLst>
                                  <p:childTnLst>
                                    <p:set>
                                      <p:cBhvr>
                                        <p:cTn id="100" dur="1" fill="hold">
                                          <p:stCondLst>
                                            <p:cond delay="0"/>
                                          </p:stCondLst>
                                        </p:cTn>
                                        <p:tgtEl>
                                          <p:spTgt spid="43013"/>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xit" presetSubtype="0" fill="hold" nodeType="clickEffect">
                                  <p:stCondLst>
                                    <p:cond delay="0"/>
                                  </p:stCondLst>
                                  <p:childTnLst>
                                    <p:set>
                                      <p:cBhvr>
                                        <p:cTn id="104" dur="1" fill="hold">
                                          <p:stCondLst>
                                            <p:cond delay="0"/>
                                          </p:stCondLst>
                                        </p:cTn>
                                        <p:tgtEl>
                                          <p:spTgt spid="43013"/>
                                        </p:tgtEl>
                                        <p:attrNameLst>
                                          <p:attrName>style.visibility</p:attrName>
                                        </p:attrNameLst>
                                      </p:cBhvr>
                                      <p:to>
                                        <p:strVal val="hidden"/>
                                      </p:to>
                                    </p:set>
                                  </p:childTnLst>
                                </p:cTn>
                              </p:par>
                            </p:childTnLst>
                          </p:cTn>
                        </p:par>
                        <p:par>
                          <p:cTn id="105" fill="hold" nodeType="afterGroup">
                            <p:stCondLst>
                              <p:cond delay="0"/>
                            </p:stCondLst>
                            <p:childTnLst>
                              <p:par>
                                <p:cTn id="106" presetID="1" presetClass="entr" presetSubtype="0" fill="hold" nodeType="afterEffect">
                                  <p:stCondLst>
                                    <p:cond delay="0"/>
                                  </p:stCondLst>
                                  <p:childTnLst>
                                    <p:set>
                                      <p:cBhvr>
                                        <p:cTn id="107" dur="1" fill="hold">
                                          <p:stCondLst>
                                            <p:cond delay="0"/>
                                          </p:stCondLst>
                                        </p:cTn>
                                        <p:tgtEl>
                                          <p:spTgt spid="43014"/>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xit" presetSubtype="0" fill="hold" nodeType="clickEffect">
                                  <p:stCondLst>
                                    <p:cond delay="0"/>
                                  </p:stCondLst>
                                  <p:childTnLst>
                                    <p:set>
                                      <p:cBhvr>
                                        <p:cTn id="111" dur="1" fill="hold">
                                          <p:stCondLst>
                                            <p:cond delay="0"/>
                                          </p:stCondLst>
                                        </p:cTn>
                                        <p:tgtEl>
                                          <p:spTgt spid="43014"/>
                                        </p:tgtEl>
                                        <p:attrNameLst>
                                          <p:attrName>style.visibility</p:attrName>
                                        </p:attrNameLst>
                                      </p:cBhvr>
                                      <p:to>
                                        <p:strVal val="hidden"/>
                                      </p:to>
                                    </p:set>
                                  </p:childTnLst>
                                </p:cTn>
                              </p:par>
                            </p:childTnLst>
                          </p:cTn>
                        </p:par>
                        <p:par>
                          <p:cTn id="112" fill="hold" nodeType="afterGroup">
                            <p:stCondLst>
                              <p:cond delay="0"/>
                            </p:stCondLst>
                            <p:childTnLst>
                              <p:par>
                                <p:cTn id="113" presetID="1" presetClass="entr" presetSubtype="0" fill="hold" nodeType="afterEffect">
                                  <p:stCondLst>
                                    <p:cond delay="0"/>
                                  </p:stCondLst>
                                  <p:childTnLst>
                                    <p:set>
                                      <p:cBhvr>
                                        <p:cTn id="114" dur="1" fill="hold">
                                          <p:stCondLst>
                                            <p:cond delay="0"/>
                                          </p:stCondLst>
                                        </p:cTn>
                                        <p:tgtEl>
                                          <p:spTgt spid="43015"/>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xit" presetSubtype="0" fill="hold" nodeType="clickEffect">
                                  <p:stCondLst>
                                    <p:cond delay="0"/>
                                  </p:stCondLst>
                                  <p:childTnLst>
                                    <p:set>
                                      <p:cBhvr>
                                        <p:cTn id="118" dur="1" fill="hold">
                                          <p:stCondLst>
                                            <p:cond delay="0"/>
                                          </p:stCondLst>
                                        </p:cTn>
                                        <p:tgtEl>
                                          <p:spTgt spid="43015"/>
                                        </p:tgtEl>
                                        <p:attrNameLst>
                                          <p:attrName>style.visibility</p:attrName>
                                        </p:attrNameLst>
                                      </p:cBhvr>
                                      <p:to>
                                        <p:strVal val="hidden"/>
                                      </p:to>
                                    </p:set>
                                  </p:childTnLst>
                                </p:cTn>
                              </p:par>
                            </p:childTnLst>
                          </p:cTn>
                        </p:par>
                        <p:par>
                          <p:cTn id="119" fill="hold" nodeType="afterGroup">
                            <p:stCondLst>
                              <p:cond delay="0"/>
                            </p:stCondLst>
                            <p:childTnLst>
                              <p:par>
                                <p:cTn id="120" presetID="1" presetClass="entr" presetSubtype="0" fill="hold" nodeType="afterEffect">
                                  <p:stCondLst>
                                    <p:cond delay="0"/>
                                  </p:stCondLst>
                                  <p:childTnLst>
                                    <p:set>
                                      <p:cBhvr>
                                        <p:cTn id="121" dur="1" fill="hold">
                                          <p:stCondLst>
                                            <p:cond delay="0"/>
                                          </p:stCondLst>
                                        </p:cTn>
                                        <p:tgtEl>
                                          <p:spTgt spid="43016"/>
                                        </p:tgtEl>
                                        <p:attrNameLst>
                                          <p:attrName>style.visibility</p:attrName>
                                        </p:attrNameLst>
                                      </p:cBhvr>
                                      <p:to>
                                        <p:strVal val="visible"/>
                                      </p:to>
                                    </p:set>
                                  </p:childTnLst>
                                </p:cTn>
                              </p:par>
                            </p:childTnLst>
                          </p:cTn>
                        </p:par>
                        <p:par>
                          <p:cTn id="122" fill="hold" nodeType="afterGroup">
                            <p:stCondLst>
                              <p:cond delay="0"/>
                            </p:stCondLst>
                            <p:childTnLst>
                              <p:par>
                                <p:cTn id="123" presetID="1" presetClass="exit" presetSubtype="0" fill="hold" nodeType="afterEffect">
                                  <p:stCondLst>
                                    <p:cond delay="0"/>
                                  </p:stCondLst>
                                  <p:childTnLst>
                                    <p:set>
                                      <p:cBhvr>
                                        <p:cTn id="124" dur="1" fill="hold">
                                          <p:stCondLst>
                                            <p:cond delay="0"/>
                                          </p:stCondLst>
                                        </p:cTn>
                                        <p:tgtEl>
                                          <p:spTgt spid="43017"/>
                                        </p:tgtEl>
                                        <p:attrNameLst>
                                          <p:attrName>style.visibility</p:attrName>
                                        </p:attrNameLst>
                                      </p:cBhvr>
                                      <p:to>
                                        <p:strVal val="hidden"/>
                                      </p:to>
                                    </p:set>
                                  </p:childTnLst>
                                </p:cTn>
                              </p:par>
                            </p:childTnLst>
                          </p:cTn>
                        </p:par>
                        <p:par>
                          <p:cTn id="125" fill="hold" nodeType="afterGroup">
                            <p:stCondLst>
                              <p:cond delay="0"/>
                            </p:stCondLst>
                            <p:childTnLst>
                              <p:par>
                                <p:cTn id="126" presetID="1" presetClass="entr" presetSubtype="0" fill="hold" nodeType="afterEffect">
                                  <p:stCondLst>
                                    <p:cond delay="500"/>
                                  </p:stCondLst>
                                  <p:childTnLst>
                                    <p:set>
                                      <p:cBhvr>
                                        <p:cTn id="127" dur="1" fill="hold">
                                          <p:stCondLst>
                                            <p:cond delay="0"/>
                                          </p:stCondLst>
                                        </p:cTn>
                                        <p:tgtEl>
                                          <p:spTgt spid="43019"/>
                                        </p:tgtEl>
                                        <p:attrNameLst>
                                          <p:attrName>style.visibility</p:attrName>
                                        </p:attrNameLst>
                                      </p:cBhvr>
                                      <p:to>
                                        <p:strVal val="visible"/>
                                      </p:to>
                                    </p:set>
                                  </p:childTnLst>
                                </p:cTn>
                              </p:par>
                            </p:childTnLst>
                          </p:cTn>
                        </p:par>
                        <p:par>
                          <p:cTn id="128" fill="hold" nodeType="afterGroup">
                            <p:stCondLst>
                              <p:cond delay="500"/>
                            </p:stCondLst>
                            <p:childTnLst>
                              <p:par>
                                <p:cTn id="129" presetID="1" presetClass="exit" presetSubtype="0" fill="hold" nodeType="afterEffect">
                                  <p:stCondLst>
                                    <p:cond delay="0"/>
                                  </p:stCondLst>
                                  <p:childTnLst>
                                    <p:set>
                                      <p:cBhvr>
                                        <p:cTn id="130" dur="1" fill="hold">
                                          <p:stCondLst>
                                            <p:cond delay="0"/>
                                          </p:stCondLst>
                                        </p:cTn>
                                        <p:tgtEl>
                                          <p:spTgt spid="43020"/>
                                        </p:tgtEl>
                                        <p:attrNameLst>
                                          <p:attrName>style.visibility</p:attrName>
                                        </p:attrNameLst>
                                      </p:cBhvr>
                                      <p:to>
                                        <p:strVal val="hidden"/>
                                      </p:to>
                                    </p:set>
                                  </p:childTnLst>
                                </p:cTn>
                              </p:par>
                            </p:childTnLst>
                          </p:cTn>
                        </p:par>
                        <p:par>
                          <p:cTn id="131" fill="hold" nodeType="afterGroup">
                            <p:stCondLst>
                              <p:cond delay="500"/>
                            </p:stCondLst>
                            <p:childTnLst>
                              <p:par>
                                <p:cTn id="132" presetID="1" presetClass="entr" presetSubtype="0" fill="hold" nodeType="afterEffect">
                                  <p:stCondLst>
                                    <p:cond delay="500"/>
                                  </p:stCondLst>
                                  <p:childTnLst>
                                    <p:set>
                                      <p:cBhvr>
                                        <p:cTn id="133" dur="1" fill="hold">
                                          <p:stCondLst>
                                            <p:cond delay="0"/>
                                          </p:stCondLst>
                                        </p:cTn>
                                        <p:tgtEl>
                                          <p:spTgt spid="43020"/>
                                        </p:tgtEl>
                                        <p:attrNameLst>
                                          <p:attrName>style.visibility</p:attrName>
                                        </p:attrNameLst>
                                      </p:cBhvr>
                                      <p:to>
                                        <p:strVal val="visible"/>
                                      </p:to>
                                    </p:set>
                                  </p:childTnLst>
                                </p:cTn>
                              </p:par>
                            </p:childTnLst>
                          </p:cTn>
                        </p:par>
                        <p:par>
                          <p:cTn id="134" fill="hold" nodeType="afterGroup">
                            <p:stCondLst>
                              <p:cond delay="1000"/>
                            </p:stCondLst>
                            <p:childTnLst>
                              <p:par>
                                <p:cTn id="135" presetID="1" presetClass="exit" presetSubtype="0" fill="hold" nodeType="afterEffect">
                                  <p:stCondLst>
                                    <p:cond delay="0"/>
                                  </p:stCondLst>
                                  <p:childTnLst>
                                    <p:set>
                                      <p:cBhvr>
                                        <p:cTn id="136" dur="1" fill="hold">
                                          <p:stCondLst>
                                            <p:cond delay="0"/>
                                          </p:stCondLst>
                                        </p:cTn>
                                        <p:tgtEl>
                                          <p:spTgt spid="43020"/>
                                        </p:tgtEl>
                                        <p:attrNameLst>
                                          <p:attrName>style.visibility</p:attrName>
                                        </p:attrNameLst>
                                      </p:cBhvr>
                                      <p:to>
                                        <p:strVal val="hidden"/>
                                      </p:to>
                                    </p:set>
                                  </p:childTnLst>
                                </p:cTn>
                              </p:par>
                            </p:childTnLst>
                          </p:cTn>
                        </p:par>
                        <p:par>
                          <p:cTn id="137" fill="hold" nodeType="afterGroup">
                            <p:stCondLst>
                              <p:cond delay="1000"/>
                            </p:stCondLst>
                            <p:childTnLst>
                              <p:par>
                                <p:cTn id="138" presetID="1" presetClass="entr" presetSubtype="0" fill="hold" nodeType="afterEffect">
                                  <p:stCondLst>
                                    <p:cond delay="500"/>
                                  </p:stCondLst>
                                  <p:childTnLst>
                                    <p:set>
                                      <p:cBhvr>
                                        <p:cTn id="139" dur="1" fill="hold">
                                          <p:stCondLst>
                                            <p:cond delay="0"/>
                                          </p:stCondLst>
                                        </p:cTn>
                                        <p:tgtEl>
                                          <p:spTgt spid="43020"/>
                                        </p:tgtEl>
                                        <p:attrNameLst>
                                          <p:attrName>style.visibility</p:attrName>
                                        </p:attrNameLst>
                                      </p:cBhvr>
                                      <p:to>
                                        <p:strVal val="visible"/>
                                      </p:to>
                                    </p:set>
                                  </p:childTnLst>
                                </p:cTn>
                              </p:par>
                            </p:childTnLst>
                          </p:cTn>
                        </p:par>
                        <p:par>
                          <p:cTn id="140" fill="hold" nodeType="afterGroup">
                            <p:stCondLst>
                              <p:cond delay="1500"/>
                            </p:stCondLst>
                            <p:childTnLst>
                              <p:par>
                                <p:cTn id="141" presetID="1" presetClass="exit" presetSubtype="0" fill="hold" nodeType="afterEffect">
                                  <p:stCondLst>
                                    <p:cond delay="0"/>
                                  </p:stCondLst>
                                  <p:childTnLst>
                                    <p:set>
                                      <p:cBhvr>
                                        <p:cTn id="142" dur="1" fill="hold">
                                          <p:stCondLst>
                                            <p:cond delay="0"/>
                                          </p:stCondLst>
                                        </p:cTn>
                                        <p:tgtEl>
                                          <p:spTgt spid="430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Geneva"/>
        <a:cs typeface="Geneva"/>
      </a:majorFont>
      <a:minorFont>
        <a:latin typeface="Arial"/>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0"/>
            <a:cs typeface="Genev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0"/>
            <a:cs typeface="Geneva"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fontScheme name="Blank Presentat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iclicker_presentation-simple</Template>
  <TotalTime>3552</TotalTime>
  <Words>1631</Words>
  <Application>Microsoft Office PowerPoint</Application>
  <PresentationFormat>On-screen Show (4:3)</PresentationFormat>
  <Paragraphs>155</Paragraphs>
  <Slides>14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Geneva</vt:lpstr>
      <vt:lpstr>Times</vt:lpstr>
      <vt:lpstr>Calibri</vt:lpstr>
      <vt:lpstr>ヒラギノ角ゴ Pro W3</vt:lpstr>
      <vt:lpstr>Helvetica</vt:lpstr>
      <vt:lpstr>+mj-lt</vt:lpstr>
      <vt:lpstr>Blank Presentation</vt:lpstr>
      <vt:lpstr>1_Blank Presentation</vt:lpstr>
      <vt:lpstr>Slide 1</vt:lpstr>
      <vt:lpstr>Buying an i&gt;clicker2 remote</vt:lpstr>
      <vt:lpstr>Slide 3</vt:lpstr>
      <vt:lpstr>Slide 4</vt:lpstr>
      <vt:lpstr>Slide 5</vt:lpstr>
      <vt:lpstr>Slide 6</vt:lpstr>
      <vt:lpstr>Slide 7</vt:lpstr>
      <vt:lpstr>Slide 8</vt:lpstr>
      <vt:lpstr>Slide 9</vt:lpstr>
      <vt:lpstr>Slide 10</vt:lpstr>
      <vt:lpstr>Slide 11</vt:lpstr>
      <vt:lpstr>Slide 12</vt:lpstr>
      <vt:lpstr>Slide 13</vt:lpstr>
      <vt:lpstr>Tips for using i&gt;clicker2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Macmillan New Ventures NSM</dc:title>
  <dc:creator>hbadmin</dc:creator>
  <cp:lastModifiedBy>jbindell</cp:lastModifiedBy>
  <cp:revision>170</cp:revision>
  <dcterms:created xsi:type="dcterms:W3CDTF">2011-01-27T16:42:37Z</dcterms:created>
  <dcterms:modified xsi:type="dcterms:W3CDTF">2011-08-17T21:01:02Z</dcterms:modified>
</cp:coreProperties>
</file>