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74" r:id="rId5"/>
    <p:sldId id="275" r:id="rId6"/>
    <p:sldId id="273" r:id="rId7"/>
    <p:sldId id="269" r:id="rId8"/>
    <p:sldId id="270" r:id="rId9"/>
    <p:sldId id="271" r:id="rId10"/>
    <p:sldId id="272" r:id="rId11"/>
    <p:sldId id="259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62" y="-4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181E2-7A00-4A6B-99E0-C17B332DD14B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80EC-142B-4323-9760-8E14FA62C0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69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680EC-142B-4323-9760-8E14FA62C02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heel spokes="2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10/27/2011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heel spokes="2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10/27/2011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‹#›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2"/>
    <p:sndAc>
      <p:stSnd>
        <p:snd r:embed="rId13" name="voltag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oleObject" Target="../embeddings/oleObject3.bin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W10D2 Capacitors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20 Materials </a:t>
            </a:r>
            <a:endParaRPr lang="en-US" dirty="0"/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381000"/>
            <a:ext cx="7239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Two resistors R1=300 Ohms and R2=200 Ohms are in parallel connected to a 12 volt battery. Which resistor is using more power?</a:t>
            </a:r>
          </a:p>
          <a:p>
            <a:pPr lvl="1"/>
            <a:r>
              <a:rPr lang="en-US" sz="2800" dirty="0" smtClean="0"/>
              <a:t>a. 	R1</a:t>
            </a:r>
          </a:p>
          <a:p>
            <a:pPr lvl="1"/>
            <a:r>
              <a:rPr lang="en-US" sz="2800" dirty="0" smtClean="0"/>
              <a:t>b. 	R2</a:t>
            </a:r>
          </a:p>
          <a:p>
            <a:pPr lvl="1"/>
            <a:r>
              <a:rPr lang="en-US" sz="2800" dirty="0" smtClean="0"/>
              <a:t>c. 	They use the same power since they 	have the same current flowing through</a:t>
            </a:r>
          </a:p>
          <a:p>
            <a:pPr lvl="1"/>
            <a:r>
              <a:rPr lang="en-US" sz="2800" dirty="0" smtClean="0"/>
              <a:t>	them</a:t>
            </a:r>
          </a:p>
          <a:p>
            <a:pPr lvl="1"/>
            <a:r>
              <a:rPr lang="en-US" sz="2800" dirty="0" smtClean="0"/>
              <a:t>d. 	Can’t tell from this info</a:t>
            </a:r>
            <a:endParaRPr lang="en-US" sz="28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53000" y="4495800"/>
          <a:ext cx="3756025" cy="1981200"/>
        </p:xfrm>
        <a:graphic>
          <a:graphicData uri="http://schemas.openxmlformats.org/presentationml/2006/ole">
            <p:oleObj spid="_x0000_s25604" name="Equation" r:id="rId5" imgW="1155700" imgH="609600" progId="Equation.DSMT4">
              <p:embed/>
            </p:oleObj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1149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5800" y="2209800"/>
            <a:ext cx="7696200" cy="2514600"/>
            <a:chOff x="304800" y="2514600"/>
            <a:chExt cx="7696200" cy="2514600"/>
          </a:xfrm>
        </p:grpSpPr>
        <p:sp>
          <p:nvSpPr>
            <p:cNvPr id="8" name="Rectangle 7"/>
            <p:cNvSpPr/>
            <p:nvPr/>
          </p:nvSpPr>
          <p:spPr>
            <a:xfrm>
              <a:off x="304800" y="2514600"/>
              <a:ext cx="7696200" cy="2514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7369" b="26305"/>
            <a:stretch>
              <a:fillRect/>
            </a:stretch>
          </p:blipFill>
          <p:spPr bwMode="auto">
            <a:xfrm>
              <a:off x="457200" y="2667000"/>
              <a:ext cx="7506954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TextBox 3"/>
            <p:cNvSpPr txBox="1"/>
            <p:nvPr/>
          </p:nvSpPr>
          <p:spPr>
            <a:xfrm>
              <a:off x="3886200" y="2590800"/>
              <a:ext cx="3080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6324600" y="2678668"/>
              <a:ext cx="324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86200" y="3657600"/>
              <a:ext cx="3177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400800" y="3657600"/>
              <a:ext cx="33374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81000" y="6096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circuit diagram – when the circuit is completed (t=0) which graph represents the current that flows in the circuit as a function of time?</a:t>
            </a:r>
            <a:endParaRPr lang="en-US" sz="2400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149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eft Arrow Callout 11"/>
          <p:cNvSpPr/>
          <p:nvPr/>
        </p:nvSpPr>
        <p:spPr>
          <a:xfrm>
            <a:off x="2590800" y="5105400"/>
            <a:ext cx="2209800" cy="1752600"/>
          </a:xfrm>
          <a:prstGeom prst="leftArrowCallout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From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the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reading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assignment!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85800" y="2209800"/>
            <a:ext cx="7696200" cy="2514600"/>
            <a:chOff x="304800" y="2514600"/>
            <a:chExt cx="7696200" cy="2514600"/>
          </a:xfrm>
        </p:grpSpPr>
        <p:sp>
          <p:nvSpPr>
            <p:cNvPr id="3" name="Rectangle 2"/>
            <p:cNvSpPr/>
            <p:nvPr/>
          </p:nvSpPr>
          <p:spPr>
            <a:xfrm>
              <a:off x="304800" y="2514600"/>
              <a:ext cx="7696200" cy="25146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7369" b="26305"/>
            <a:stretch>
              <a:fillRect/>
            </a:stretch>
          </p:blipFill>
          <p:spPr bwMode="auto">
            <a:xfrm>
              <a:off x="457200" y="2667000"/>
              <a:ext cx="7506954" cy="2057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TextBox 4"/>
            <p:cNvSpPr txBox="1"/>
            <p:nvPr/>
          </p:nvSpPr>
          <p:spPr>
            <a:xfrm>
              <a:off x="3886200" y="2590800"/>
              <a:ext cx="30809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324600" y="2678668"/>
              <a:ext cx="32412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86200" y="3657600"/>
              <a:ext cx="31771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3657600"/>
              <a:ext cx="333746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03040" y="997803"/>
            <a:ext cx="7502760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Which graph shows the MAGNITUDE of the charge</a:t>
            </a:r>
          </a:p>
          <a:p>
            <a:r>
              <a:rPr lang="en-US" sz="2400" dirty="0" smtClean="0"/>
              <a:t>on the RIGHT plate as a function of time from switch on?</a:t>
            </a:r>
            <a:endParaRPr lang="en-US" sz="24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114925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Left Arrow 10"/>
          <p:cNvSpPr/>
          <p:nvPr/>
        </p:nvSpPr>
        <p:spPr>
          <a:xfrm>
            <a:off x="2667000" y="5257800"/>
            <a:ext cx="2743200" cy="1524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Last One!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for the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Wednesday (Today)</a:t>
            </a:r>
          </a:p>
          <a:p>
            <a:pPr lvl="1"/>
            <a:r>
              <a:rPr lang="en-US" dirty="0" smtClean="0"/>
              <a:t>Don’t miss the new WA that has been posted.</a:t>
            </a:r>
          </a:p>
          <a:p>
            <a:pPr lvl="1"/>
            <a:r>
              <a:rPr lang="en-US" dirty="0" smtClean="0"/>
              <a:t>Today we work on Capacitors from Chapter 20</a:t>
            </a:r>
          </a:p>
          <a:p>
            <a:pPr lvl="1"/>
            <a:r>
              <a:rPr lang="en-US" dirty="0" smtClean="0"/>
              <a:t>Look at the chapter – we have already covered a lot of it!</a:t>
            </a:r>
          </a:p>
          <a:p>
            <a:pPr lvl="1"/>
            <a:r>
              <a:rPr lang="en-US" dirty="0" smtClean="0"/>
              <a:t>Watch for another WA later in the week on this material.</a:t>
            </a:r>
          </a:p>
          <a:p>
            <a:r>
              <a:rPr lang="en-US" dirty="0" smtClean="0"/>
              <a:t>Friday</a:t>
            </a:r>
          </a:p>
          <a:p>
            <a:pPr lvl="1"/>
            <a:r>
              <a:rPr lang="en-US" dirty="0" smtClean="0"/>
              <a:t>Quiz #4</a:t>
            </a:r>
          </a:p>
          <a:p>
            <a:pPr lvl="1"/>
            <a:r>
              <a:rPr lang="en-US" dirty="0" smtClean="0"/>
              <a:t>The Evan Show</a:t>
            </a:r>
          </a:p>
          <a:p>
            <a:pPr lvl="1"/>
            <a:r>
              <a:rPr lang="en-US" dirty="0" smtClean="0"/>
              <a:t>Complete the chapter</a:t>
            </a:r>
          </a:p>
          <a:p>
            <a:r>
              <a:rPr lang="en-US" dirty="0" smtClean="0"/>
              <a:t>Monday – Probably start the next chapter.</a:t>
            </a:r>
            <a:endParaRPr lang="en-US" dirty="0"/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http://www.registrar.sdes.ucf.edu/calendar/exam/2011/fall/      (on class website)</a:t>
            </a:r>
          </a:p>
          <a:p>
            <a:pPr lvl="1"/>
            <a:r>
              <a:rPr lang="en-US" dirty="0" smtClean="0"/>
              <a:t>Cut &amp; Past – Link doesn’t work.</a:t>
            </a:r>
          </a:p>
          <a:p>
            <a:r>
              <a:rPr lang="en-US" dirty="0" smtClean="0"/>
              <a:t>Check for conflicts on Saturday, 12/3.  If we can’t do that we will do Saturday, 12/10 (yuck).</a:t>
            </a:r>
          </a:p>
          <a:p>
            <a:r>
              <a:rPr lang="en-US" dirty="0" smtClean="0"/>
              <a:t>If I don’t hear from you, we will go ahead with the schedule determination. </a:t>
            </a:r>
          </a:p>
          <a:p>
            <a:pPr lvl="1"/>
            <a:r>
              <a:rPr lang="en-US" dirty="0" smtClean="0"/>
              <a:t>No make-up exam will be offered if you can’t make the final at that time.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semiconductors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752600"/>
            <a:ext cx="3595687" cy="361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41530529"/>
      </p:ext>
    </p:extLst>
  </p:cSld>
  <p:clrMapOvr>
    <a:masterClrMapping/>
  </p:clrMapOvr>
  <p:transition spd="slow">
    <p:wheel spokes="2"/>
    <p:sndAc>
      <p:stSnd>
        <p:snd r:embed="rId2" name="voltag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9622"/>
            <a:ext cx="5791200" cy="471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70805909"/>
      </p:ext>
    </p:extLst>
  </p:cSld>
  <p:clrMapOvr>
    <a:masterClrMapping/>
  </p:clrMapOvr>
  <p:transition spd="slow">
    <p:wheel spokes="2"/>
    <p:sndAc>
      <p:stSnd>
        <p:snd r:embed="rId2" name="voltage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because Someone Asked</a:t>
            </a:r>
            <a:endParaRPr lang="en-US" dirty="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1219200"/>
            <a:ext cx="6200197" cy="408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438400" y="5410200"/>
            <a:ext cx="6019800" cy="923330"/>
          </a:xfrm>
          <a:prstGeom prst="rect">
            <a:avLst/>
          </a:prstGeom>
          <a:ln>
            <a:solidFill>
              <a:schemeClr val="accent4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i="1" dirty="0" smtClean="0"/>
              <a:t>Electron and hole mobility versus temperature. The doping density equals 10</a:t>
            </a:r>
            <a:r>
              <a:rPr lang="en-US" i="1" baseline="30000" dirty="0" smtClean="0"/>
              <a:t>16 </a:t>
            </a:r>
            <a:r>
              <a:rPr lang="en-US" i="1" dirty="0" smtClean="0"/>
              <a:t>(top curve), 10</a:t>
            </a:r>
            <a:r>
              <a:rPr lang="en-US" i="1" baseline="30000" dirty="0" smtClean="0"/>
              <a:t>17</a:t>
            </a:r>
            <a:r>
              <a:rPr lang="en-US" i="1" dirty="0" smtClean="0"/>
              <a:t> and 10</a:t>
            </a:r>
            <a:r>
              <a:rPr lang="en-US" i="1" baseline="30000" dirty="0" smtClean="0"/>
              <a:t>18</a:t>
            </a:r>
            <a:r>
              <a:rPr lang="en-US" i="1" dirty="0" smtClean="0"/>
              <a:t> (bottom curve) cm</a:t>
            </a:r>
            <a:r>
              <a:rPr lang="en-US" i="1" baseline="30000" dirty="0" smtClean="0"/>
              <a:t>-3</a:t>
            </a:r>
            <a:r>
              <a:rPr lang="en-US" i="1" dirty="0" smtClean="0"/>
              <a:t>.  (For Silicon … JBB)</a:t>
            </a:r>
            <a:endParaRPr lang="en-US" dirty="0"/>
          </a:p>
        </p:txBody>
      </p:sp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619375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1295400" y="1371600"/>
            <a:ext cx="754380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dirty="0" smtClean="0"/>
              <a:t>Find the power output of a battery with an emf of 1.6 V generating a current of 6 A (essentially the short circuit or maximum current for one of our batteries).</a:t>
            </a:r>
          </a:p>
          <a:p>
            <a:endParaRPr lang="en-US" sz="3200" dirty="0" smtClean="0"/>
          </a:p>
          <a:p>
            <a:r>
              <a:rPr lang="en-US" sz="3200" dirty="0" smtClean="0"/>
              <a:t>	A) 9.6 W</a:t>
            </a:r>
          </a:p>
          <a:p>
            <a:r>
              <a:rPr lang="en-US" sz="3200" dirty="0" smtClean="0"/>
              <a:t>	B) 6 W</a:t>
            </a:r>
          </a:p>
          <a:p>
            <a:r>
              <a:rPr lang="en-US" sz="3200" dirty="0" smtClean="0"/>
              <a:t>	C) 1 W</a:t>
            </a:r>
          </a:p>
          <a:p>
            <a:r>
              <a:rPr lang="en-US" sz="3200" dirty="0" smtClean="0"/>
              <a:t>	D) 1.6 W</a:t>
            </a:r>
            <a:endParaRPr lang="en-US" sz="3200" dirty="0"/>
          </a:p>
        </p:txBody>
      </p:sp>
    </p:spTree>
  </p:cSld>
  <p:clrMapOvr>
    <a:masterClrMapping/>
  </p:clrMapOvr>
  <p:transition spd="slow">
    <p:wheel spokes="2"/>
    <p:sndAc>
      <p:stSnd>
        <p:snd r:embed="rId3" name="voltag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1524000"/>
            <a:ext cx="5638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60 W bulb (240 Ohms) and a 75W (192</a:t>
            </a:r>
          </a:p>
          <a:p>
            <a:r>
              <a:rPr lang="en-US" sz="2400" dirty="0" smtClean="0"/>
              <a:t>Ohms) bulb are in series connected to a 120 volt wall socket. Which bulb will be brighter?</a:t>
            </a:r>
          </a:p>
          <a:p>
            <a:endParaRPr lang="en-US" sz="2400" dirty="0" smtClean="0"/>
          </a:p>
          <a:p>
            <a:r>
              <a:rPr lang="en-US" sz="2400" dirty="0" smtClean="0"/>
              <a:t>	a. 60W</a:t>
            </a:r>
          </a:p>
          <a:p>
            <a:r>
              <a:rPr lang="en-US" sz="2400" dirty="0" smtClean="0"/>
              <a:t>	b. 75W</a:t>
            </a:r>
          </a:p>
          <a:p>
            <a:r>
              <a:rPr lang="en-US" sz="2400" dirty="0" smtClean="0"/>
              <a:t>	c. They use the same power since 		they have the same current 		flowing through them</a:t>
            </a:r>
          </a:p>
          <a:p>
            <a:r>
              <a:rPr lang="en-US" sz="2400" dirty="0" smtClean="0"/>
              <a:t>	d. Can’t tell from this info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7162800" y="5410200"/>
            <a:ext cx="17526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"/>
            <a:ext cx="2057400" cy="1369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524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 60 W bulb (240 Ohms) and a 75W (192 Ohms) bulb are in series connected to a 120 volt wall socket. Which bulb will be brighter?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667000"/>
          <a:ext cx="3962400" cy="1981200"/>
        </p:xfrm>
        <a:graphic>
          <a:graphicData uri="http://schemas.openxmlformats.org/presentationml/2006/ole">
            <p:oleObj spid="_x0000_s24582" name="Equation" r:id="rId4" imgW="1219200" imgH="6096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3200" y="4244109"/>
          <a:ext cx="4572000" cy="2309091"/>
        </p:xfrm>
        <a:graphic>
          <a:graphicData uri="http://schemas.openxmlformats.org/presentationml/2006/ole">
            <p:oleObj spid="_x0000_s24583" name="Equation" r:id="rId5" imgW="1256755" imgH="634725" progId="Equation.DSMT4">
              <p:embed/>
            </p:oleObj>
          </a:graphicData>
        </a:graphic>
      </p:graphicFrame>
    </p:spTree>
  </p:cSld>
  <p:clrMapOvr>
    <a:masterClrMapping/>
  </p:clrMapOvr>
  <p:transition spd="slow">
    <p:wheel spokes="2"/>
    <p:sndAc>
      <p:stSnd>
        <p:snd r:embed="rId3" name="voltag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731</TotalTime>
  <Words>379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Trek</vt:lpstr>
      <vt:lpstr>Equation</vt:lpstr>
      <vt:lpstr>W10D2 Capacitors</vt:lpstr>
      <vt:lpstr>Topics for the next week</vt:lpstr>
      <vt:lpstr>final exam schedule</vt:lpstr>
      <vt:lpstr>semiconductors</vt:lpstr>
      <vt:lpstr>Slide 5</vt:lpstr>
      <vt:lpstr>All because Someone Asked</vt:lpstr>
      <vt:lpstr>Slide 7</vt:lpstr>
      <vt:lpstr>Slide 8</vt:lpstr>
      <vt:lpstr>Calculation</vt:lpstr>
      <vt:lpstr>Slide 10</vt:lpstr>
      <vt:lpstr>Slide 11</vt:lpstr>
      <vt:lpstr>Slide 12</vt:lpstr>
    </vt:vector>
  </TitlesOfParts>
  <Company>College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W10D2 Capacitors</dc:title>
  <dc:creator>jbindell</dc:creator>
  <cp:lastModifiedBy>jbindell</cp:lastModifiedBy>
  <cp:revision>23</cp:revision>
  <dcterms:created xsi:type="dcterms:W3CDTF">2011-10-25T12:17:17Z</dcterms:created>
  <dcterms:modified xsi:type="dcterms:W3CDTF">2011-10-27T17:59:19Z</dcterms:modified>
</cp:coreProperties>
</file>