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272" r:id="rId4"/>
    <p:sldId id="264" r:id="rId5"/>
    <p:sldId id="257" r:id="rId6"/>
    <p:sldId id="259" r:id="rId7"/>
    <p:sldId id="260" r:id="rId8"/>
    <p:sldId id="258" r:id="rId9"/>
    <p:sldId id="261" r:id="rId10"/>
    <p:sldId id="262" r:id="rId11"/>
    <p:sldId id="265" r:id="rId12"/>
    <p:sldId id="266" r:id="rId13"/>
    <p:sldId id="267" r:id="rId14"/>
    <p:sldId id="270" r:id="rId15"/>
    <p:sldId id="268" r:id="rId16"/>
    <p:sldId id="269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6E244-532E-4B64-881A-0C58955167C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2AB8C-057E-433E-A198-16BFB7E79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2AB8C-057E-433E-A198-16BFB7E79D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FFFF00"/>
                </a:solidFill>
                <a:latin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365125"/>
          </a:xfrm>
        </p:spPr>
        <p:txBody>
          <a:bodyPr/>
          <a:lstStyle>
            <a:lvl1pPr>
              <a:defRPr baseline="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Workshop on Water in Asteroids and Meteorites  September, 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3FAF-B802-4FD4-A5FE-57941C31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2C01-A38F-46FC-AB92-C763B603F79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3FAF-B802-4FD4-A5FE-57941C31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2C01-A38F-46FC-AB92-C763B603F79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3FAF-B802-4FD4-A5FE-57941C31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2C01-A38F-46FC-AB92-C763B603F79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3FAF-B802-4FD4-A5FE-57941C31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2C01-A38F-46FC-AB92-C763B603F79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3FAF-B802-4FD4-A5FE-57941C31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2C01-A38F-46FC-AB92-C763B603F79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3FAF-B802-4FD4-A5FE-57941C31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2C01-A38F-46FC-AB92-C763B603F79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3FAF-B802-4FD4-A5FE-57941C31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2C01-A38F-46FC-AB92-C763B603F79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3FAF-B802-4FD4-A5FE-57941C31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2C01-A38F-46FC-AB92-C763B603F79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3FAF-B802-4FD4-A5FE-57941C31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2C01-A38F-46FC-AB92-C763B603F79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3FAF-B802-4FD4-A5FE-57941C31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2C01-A38F-46FC-AB92-C763B603F79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3FAF-B802-4FD4-A5FE-57941C31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2C01-A38F-46FC-AB92-C763B603F792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D3FAF-B802-4FD4-A5FE-57941C31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Hydrated Minerals on asteroids: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relationship between the 0.7 and 3 micron absorption bands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962400"/>
            <a:ext cx="5257800" cy="1752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 S.  Howell (Arecibo Obs.), A. S.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Rivkin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(JHU/APL), 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F. Vilas (PSI)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848600" cy="116205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Correlation of Absorption bands: 158 Asteroids measured at both wavelengths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truthtab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40350" y="2332830"/>
            <a:ext cx="3015334" cy="3305969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352800" cy="399256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Most with 0.7 band have 3 micron band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Many without 0.7 band have 3 micron band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One object YN is 505 Cava, rotational variability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3276600"/>
            <a:ext cx="1479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0.7 Band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Trends with size? 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diam30km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 clear trends with size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diamC.gif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43400" y="1600200"/>
            <a:ext cx="3771900" cy="2040255"/>
          </a:xfrm>
        </p:spPr>
      </p:pic>
      <p:pic>
        <p:nvPicPr>
          <p:cNvPr id="7" name="Picture 6" descr="diamX.gif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191000"/>
            <a:ext cx="3771900" cy="20402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1600" y="2209800"/>
            <a:ext cx="226215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C-complex</a:t>
            </a:r>
          </a:p>
          <a:p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X-complex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Trends with size: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S-complex and related (V,R,L,K)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diam30kmS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2209800"/>
            <a:ext cx="4903470" cy="3789045"/>
          </a:xfr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Fraction with size – 30km bins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2670989"/>
            <a:ext cx="2262158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C-complex</a:t>
            </a:r>
          </a:p>
          <a:p>
            <a:endParaRPr lang="en-US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X-complex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Content Placeholder 9" descr="diamCfrac.gif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43400" y="1845945"/>
            <a:ext cx="3771900" cy="2040255"/>
          </a:xfrm>
        </p:spPr>
      </p:pic>
      <p:pic>
        <p:nvPicPr>
          <p:cNvPr id="11" name="Picture 10" descr="diamXfrac.gif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208145"/>
            <a:ext cx="3771900" cy="20402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Trends with semi-major axis?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feb73a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Trends with semi-major axis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ccom_a.gif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5800" y="1845945"/>
            <a:ext cx="3771900" cy="2040255"/>
          </a:xfrm>
        </p:spPr>
      </p:pic>
      <p:pic>
        <p:nvPicPr>
          <p:cNvPr id="7" name="Picture 6" descr="xcom_a.gif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4208145"/>
            <a:ext cx="3771900" cy="20402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6400" y="2670989"/>
            <a:ext cx="2262158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C-complex</a:t>
            </a:r>
          </a:p>
          <a:p>
            <a:endParaRPr lang="en-US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X-complex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Fraction with semi-major axis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2670989"/>
            <a:ext cx="2262158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C-complex</a:t>
            </a:r>
          </a:p>
          <a:p>
            <a:endParaRPr lang="en-US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X-complex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ccomfrac3.gif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43400" y="1693545"/>
            <a:ext cx="3771900" cy="2040255"/>
          </a:xfrm>
        </p:spPr>
      </p:pic>
      <p:pic>
        <p:nvPicPr>
          <p:cNvPr id="9" name="Picture 8" descr="xcomfrac2.gif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131945"/>
            <a:ext cx="3771900" cy="20402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 confirm that 0.7 micron band is a good indicator of hydration when it is seen.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the 0.7 micron band is 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seen, this does not mean the object is anhydrous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Important to consider 3 micron band to get a complete picture of  asteroid hydration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hydration patterns among the C-complex and X-complex objects are different, and may reflect formation, composition, thermal history, or all of above.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Asteroid Hydration Bands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0.7 micron band is a charge-transfer absorption Fe</a:t>
            </a:r>
            <a:r>
              <a:rPr lang="en-US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-Fe</a:t>
            </a:r>
            <a:r>
              <a:rPr lang="en-US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3+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Easier to observe with CCD spectrometers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Used as a proxy for hydration 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3 micron absorption band arises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OH (2.7 microns)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 overlapping overtones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(6 microns)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Harder to observe through the atmosphere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Fewer instruments appropriate for asteroids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Asteroid Hydration Bands: correlation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4525963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Aqueous alteration of iron-bearing silicates results in 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hydrated minerals 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both 0.7 and 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micron absorption bands.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0.7 micron band can be “cooked’’ 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at moderate temperatures, 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 the 3 micron band can appear alone. </a:t>
            </a:r>
          </a:p>
          <a:p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 0.7 micron band should never be seen without the 3 micron band, if it really only comes from hydrated minerals.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Extreme thermal processing can eliminate both bands, or the asteroid may be anhydrous.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3-micron Observations:</a:t>
            </a:r>
            <a:b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through the atmosphere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skytrans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3-micron Observations: 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thermal emission removed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3mictcor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Asteroids with 3-micron band but no 0.7 micron band 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3micNY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Asteroids with 3-micron </a:t>
            </a:r>
            <a:b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 0.7 micron band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3micYY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43435" y="1600200"/>
            <a:ext cx="585712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848600" cy="116205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Correlation of Absorption bands: 158 Asteroids measured at both wavelengths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truthtab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40350" y="2332830"/>
            <a:ext cx="3015334" cy="3305969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352800" cy="399256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Most with 0.7 band have 3 micron band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Many without 0.7 band have 3 micron band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One object YN is 505 Cava, rotational variability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3276600"/>
            <a:ext cx="1479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0.7 Band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239000" cy="116205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Correlation of Absorption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bands </a:t>
            </a:r>
            <a:b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Bus-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DeMeo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taxonomic groups: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C-complex      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X-complex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truthtab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0" y="4769385"/>
            <a:ext cx="1905000" cy="208861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81000" y="4419600"/>
            <a:ext cx="5181600" cy="2362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Most Cs have 0.7 band (Ch) and most Xs do not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Half of Xs have 3 micron band, and thus  hydrated minerals of some sort.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2453" y="525780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0.7 Band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truthtabC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81200" y="1905000"/>
            <a:ext cx="2133600" cy="235210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2514600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0.7 Band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truthtabX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1904509"/>
            <a:ext cx="2057400" cy="2362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460</Words>
  <Application>Microsoft Office PowerPoint</Application>
  <PresentationFormat>On-screen Show (4:3)</PresentationFormat>
  <Paragraphs>84</Paragraphs>
  <Slides>18</Slides>
  <Notes>18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Hydrated Minerals on asteroids: the relationship between the 0.7 and 3 micron absorption bands</vt:lpstr>
      <vt:lpstr>Asteroid Hydration Bands</vt:lpstr>
      <vt:lpstr>Asteroid Hydration Bands: correlation</vt:lpstr>
      <vt:lpstr>3-micron Observations: through the atmosphere</vt:lpstr>
      <vt:lpstr>3-micron Observations: thermal emission removed</vt:lpstr>
      <vt:lpstr>Asteroids with 3-micron band but no 0.7 micron band </vt:lpstr>
      <vt:lpstr>Asteroids with 3-micron  and 0.7 micron band</vt:lpstr>
      <vt:lpstr>Correlation of Absorption bands: 158 Asteroids measured at both wavelengths</vt:lpstr>
      <vt:lpstr>            Correlation of Absorption bands           with Bus-DeMeo taxonomic groups:               C-complex                   X-complex</vt:lpstr>
      <vt:lpstr>Correlation of Absorption bands: 158 Asteroids measured at both wavelengths</vt:lpstr>
      <vt:lpstr>Trends with size? </vt:lpstr>
      <vt:lpstr>No clear trends with size</vt:lpstr>
      <vt:lpstr>Trends with size: S-complex and related (V,R,L,K)</vt:lpstr>
      <vt:lpstr>Fraction with size – 30km bins</vt:lpstr>
      <vt:lpstr>Trends with semi-major axis?</vt:lpstr>
      <vt:lpstr>Trends with semi-major axis</vt:lpstr>
      <vt:lpstr>Fraction with semi-major axis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ehowell</dc:creator>
  <cp:lastModifiedBy>ehowell</cp:lastModifiedBy>
  <cp:revision>32</cp:revision>
  <dcterms:created xsi:type="dcterms:W3CDTF">2011-09-25T18:01:59Z</dcterms:created>
  <dcterms:modified xsi:type="dcterms:W3CDTF">2011-09-28T21:33:06Z</dcterms:modified>
</cp:coreProperties>
</file>