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307" r:id="rId2"/>
    <p:sldId id="304" r:id="rId3"/>
    <p:sldId id="306" r:id="rId4"/>
    <p:sldId id="308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09" r:id="rId15"/>
    <p:sldId id="310" r:id="rId16"/>
    <p:sldId id="311" r:id="rId17"/>
    <p:sldId id="325" r:id="rId18"/>
    <p:sldId id="321" r:id="rId19"/>
    <p:sldId id="326" r:id="rId20"/>
    <p:sldId id="327" r:id="rId21"/>
    <p:sldId id="328" r:id="rId22"/>
    <p:sldId id="329" r:id="rId23"/>
    <p:sldId id="322" r:id="rId24"/>
    <p:sldId id="323" r:id="rId25"/>
    <p:sldId id="324" r:id="rId26"/>
    <p:sldId id="330" r:id="rId27"/>
  </p:sldIdLst>
  <p:sldSz cx="9144000" cy="6858000" type="letter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ydo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D3B"/>
    <a:srgbClr val="F9F400"/>
    <a:srgbClr val="5CAA6A"/>
    <a:srgbClr val="0000FF"/>
    <a:srgbClr val="0066FF"/>
    <a:srgbClr val="FFFFFF"/>
    <a:srgbClr val="3529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0" autoAdjust="0"/>
    <p:restoredTop sz="98063" autoAdjust="0"/>
  </p:normalViewPr>
  <p:slideViewPr>
    <p:cSldViewPr>
      <p:cViewPr varScale="1">
        <p:scale>
          <a:sx n="61" d="100"/>
          <a:sy n="61" d="100"/>
        </p:scale>
        <p:origin x="-8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374" y="-96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5063"/>
            <a:ext cx="30051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5063"/>
            <a:ext cx="30051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fld id="{D8118FFC-E823-4166-BE84-E5C13FC7DC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95300" y="571500"/>
            <a:ext cx="5943600" cy="419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42900" y="4838700"/>
            <a:ext cx="6324600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5063"/>
            <a:ext cx="30051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5063"/>
            <a:ext cx="30051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fld id="{145440B7-949C-4090-9328-5B64D7A241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D4434-DC6D-4D10-B4F8-BBD9CA42FDFF}" type="slidenum">
              <a:rPr lang="en-US"/>
              <a:pPr/>
              <a:t>2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862013"/>
            <a:ext cx="7834312" cy="5875337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663" y="6838950"/>
            <a:ext cx="5638800" cy="16906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3100" y="571500"/>
            <a:ext cx="5588000" cy="4191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E1834B-A810-41EC-A650-4D5C6DB49C5D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2.wav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3429000" y="6172200"/>
            <a:ext cx="57150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 userDrawn="1"/>
        </p:nvSpPr>
        <p:spPr bwMode="auto">
          <a:xfrm>
            <a:off x="3429000" y="6172200"/>
            <a:ext cx="57150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</p:cSld>
  <p:clrMapOvr>
    <a:masterClrMapping/>
  </p:clrMapOvr>
  <p:transition>
    <p:cut thruBlk="1"/>
    <p:sndAc>
      <p:stSnd>
        <p:snd r:embed="rId1" name="las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 thruBlk="1"/>
    <p:sndAc>
      <p:stSnd>
        <p:snd r:embed="rId1" name="las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65125"/>
            <a:ext cx="2286000" cy="5654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65125"/>
            <a:ext cx="6705600" cy="5654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 thruBlk="1"/>
    <p:sndAc>
      <p:stSnd>
        <p:snd r:embed="rId1" name="laser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1158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4114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114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 thruBlk="1"/>
    <p:sndAc>
      <p:stSnd>
        <p:snd r:embed="rId1" name="laser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70BA0-94C5-4D23-B8AE-86D510C79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  <p:sndAc>
      <p:stSnd>
        <p:snd r:embed="rId2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81F8F-1673-405E-B079-76C743F5B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 thruBlk="1"/>
    <p:sndAc>
      <p:stSnd>
        <p:snd r:embed="rId1" name="las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 thruBlk="1"/>
    <p:sndAc>
      <p:stSnd>
        <p:snd r:embed="rId1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114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114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 thruBlk="1"/>
    <p:sndAc>
      <p:stSnd>
        <p:snd r:embed="rId1" name="las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 thruBlk="1"/>
    <p:sndAc>
      <p:stSnd>
        <p:snd r:embed="rId1" name="las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cut thruBlk="1"/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 thruBlk="1"/>
    <p:sndAc>
      <p:stSnd>
        <p:snd r:embed="rId1" name="las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 thruBlk="1"/>
    <p:sndAc>
      <p:stSnd>
        <p:snd r:embed="rId1" name="las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 thruBlk="1"/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65125"/>
            <a:ext cx="914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3429000" y="6172200"/>
            <a:ext cx="57150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3429000" y="6172200"/>
            <a:ext cx="57150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  <a:p>
            <a:pPr algn="r">
              <a:spcBef>
                <a:spcPct val="50000"/>
              </a:spcBef>
            </a:pPr>
            <a:endParaRPr lang="en-US" sz="1300" b="1">
              <a:solidFill>
                <a:schemeClr val="bg1"/>
              </a:solidFill>
              <a:latin typeface="Frutiger 55 Roman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>
    <p:cut thruBlk="1"/>
    <p:sndAc>
      <p:stSnd>
        <p:snd r:embed="rId16" name="laser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 i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 i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 i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 i="1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300" b="1" i="1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300" b="1" i="1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300" b="1" i="1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300" b="1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2B8D3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−"/>
        <a:defRPr sz="2400">
          <a:solidFill>
            <a:srgbClr val="2B8D3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B8D3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-"/>
        <a:defRPr sz="2000">
          <a:solidFill>
            <a:srgbClr val="2B8D3B"/>
          </a:solidFill>
          <a:latin typeface="+mn-lt"/>
        </a:defRPr>
      </a:lvl4pPr>
      <a:lvl5pPr marL="2057400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parednesspro.com/blog/wp-content/uploads/2011/01/hand-washing-clothes-photo-co-sodahead-com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ideo" Target="file:///N:\Documents\techPATH%20-%202009\Robotics\ShiftHappens%20Educational%202010.wmv" TargetMode="Externa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obot-starwars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28600"/>
            <a:ext cx="4114800" cy="587481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ransition>
    <p:cut thruBlk="1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 PICS 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-6350"/>
            <a:ext cx="9159876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Oval 3">
            <a:hlinkClick r:id="" action="ppaction://hlinkshowjump?jump=nextslide"/>
          </p:cNvPr>
          <p:cNvSpPr>
            <a:spLocks noChangeAspect="1" noChangeArrowheads="1"/>
          </p:cNvSpPr>
          <p:nvPr/>
        </p:nvSpPr>
        <p:spPr bwMode="auto">
          <a:xfrm>
            <a:off x="2555875" y="5949950"/>
            <a:ext cx="63500" cy="635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>
    <p:pull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O PICS 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-6350"/>
            <a:ext cx="9159876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Oval 3">
            <a:hlinkHover r:id="" action="ppaction://hlinkshowjump?jump=nextslide"/>
          </p:cNvPr>
          <p:cNvSpPr>
            <a:spLocks noChangeAspect="1" noChangeArrowheads="1"/>
          </p:cNvSpPr>
          <p:nvPr/>
        </p:nvSpPr>
        <p:spPr bwMode="auto">
          <a:xfrm>
            <a:off x="8388350" y="908050"/>
            <a:ext cx="98425" cy="9842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>
    <p:pull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uaa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324975" cy="6935788"/>
          </a:xfrm>
          <a:noFill/>
        </p:spPr>
      </p:pic>
    </p:spTree>
  </p:cSld>
  <p:clrMapOvr>
    <a:masterClrMapping/>
  </p:clrMapOvr>
  <p:transition advClick="0" advTm="3000">
    <p:sndAc>
      <p:stSnd>
        <p:snd r:embed="rId2" name="uaa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0" y="228600"/>
            <a:ext cx="9144000" cy="251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1560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sk-SK" sz="15600" smtClean="0">
              <a:solidFill>
                <a:srgbClr val="FF0000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2362200"/>
            <a:ext cx="91440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b="1" dirty="0">
                <a:solidFill>
                  <a:srgbClr val="0000FF"/>
                </a:solidFill>
                <a:latin typeface="Times New Roman" pitchFamily="18" charset="0"/>
              </a:rPr>
              <a:t>Are you all</a:t>
            </a:r>
          </a:p>
          <a:p>
            <a:pPr algn="ctr">
              <a:spcBef>
                <a:spcPct val="50000"/>
              </a:spcBef>
            </a:pPr>
            <a:r>
              <a:rPr lang="en-US" sz="8800" b="1" dirty="0">
                <a:solidFill>
                  <a:srgbClr val="0000FF"/>
                </a:solidFill>
                <a:latin typeface="Times New Roman" pitchFamily="18" charset="0"/>
              </a:rPr>
              <a:t>AWAKE??? !</a:t>
            </a:r>
          </a:p>
        </p:txBody>
      </p:sp>
    </p:spTree>
  </p:cSld>
  <p:clrMapOvr>
    <a:masterClrMapping/>
  </p:clrMapOvr>
  <p:transition>
    <p:cut thruBlk="1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the Robotics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you about robots</a:t>
            </a:r>
          </a:p>
          <a:p>
            <a:r>
              <a:rPr lang="en-US" dirty="0" smtClean="0"/>
              <a:t>Tell you how robots could be involved in your future</a:t>
            </a:r>
          </a:p>
          <a:p>
            <a:r>
              <a:rPr lang="en-US" dirty="0" smtClean="0"/>
              <a:t>Introduce you to a few robots</a:t>
            </a:r>
          </a:p>
          <a:p>
            <a:pPr lvl="1"/>
            <a:r>
              <a:rPr lang="en-US" dirty="0" smtClean="0"/>
              <a:t>Jeff</a:t>
            </a:r>
          </a:p>
          <a:p>
            <a:pPr lvl="1"/>
            <a:r>
              <a:rPr lang="en-US" dirty="0" smtClean="0"/>
              <a:t>Max</a:t>
            </a:r>
          </a:p>
          <a:p>
            <a:pPr lvl="1"/>
            <a:r>
              <a:rPr lang="en-US" dirty="0" smtClean="0"/>
              <a:t>Leonardo</a:t>
            </a:r>
          </a:p>
          <a:p>
            <a:r>
              <a:rPr lang="en-US" dirty="0" smtClean="0"/>
              <a:t>Explain a bit about what robots are</a:t>
            </a:r>
          </a:p>
          <a:p>
            <a:r>
              <a:rPr lang="en-US" dirty="0" smtClean="0"/>
              <a:t>Talk about programming</a:t>
            </a:r>
          </a:p>
          <a:p>
            <a:r>
              <a:rPr lang="en-US" dirty="0" smtClean="0"/>
              <a:t>Have lunch</a:t>
            </a:r>
          </a:p>
          <a:p>
            <a:r>
              <a:rPr lang="en-US" dirty="0" smtClean="0"/>
              <a:t>Learn a little about medical robotics</a:t>
            </a:r>
          </a:p>
          <a:p>
            <a:endParaRPr lang="en-US" dirty="0"/>
          </a:p>
        </p:txBody>
      </p:sp>
    </p:spTree>
  </p:cSld>
  <p:clrMapOvr>
    <a:masterClrMapping/>
  </p:clrMapOvr>
  <p:transition>
    <p:cut thruBlk="1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Robots are NOT New!</a:t>
            </a:r>
            <a:endParaRPr lang="en-US" dirty="0"/>
          </a:p>
        </p:txBody>
      </p:sp>
      <p:pic>
        <p:nvPicPr>
          <p:cNvPr id="26626" name="Picture 2" descr="hand washing clothes photo co sodahead com 225x300 Sewing for Dummi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" y="1447800"/>
            <a:ext cx="2171700" cy="2895600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1676400"/>
            <a:ext cx="39147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343400"/>
            <a:ext cx="26812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4343400"/>
            <a:ext cx="860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Wash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63523" y="3733800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 Dry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4800600"/>
            <a:ext cx="1197764" cy="461665"/>
          </a:xfrm>
          <a:prstGeom prst="rect">
            <a:avLst/>
          </a:prstGeom>
          <a:solidFill>
            <a:srgbClr val="92D050"/>
          </a:solidFill>
          <a:ln w="57150">
            <a:solidFill>
              <a:srgbClr val="2B8D3B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“Robot”</a:t>
            </a:r>
            <a:endParaRPr lang="en-US" dirty="0"/>
          </a:p>
        </p:txBody>
      </p:sp>
    </p:spTree>
  </p:cSld>
  <p:clrMapOvr>
    <a:masterClrMapping/>
  </p:clrMapOvr>
  <p:transition>
    <p:cut thruBlk="1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930275"/>
          </a:xfrm>
        </p:spPr>
        <p:txBody>
          <a:bodyPr/>
          <a:lstStyle/>
          <a:p>
            <a:r>
              <a:rPr lang="en-US" dirty="0" smtClean="0"/>
              <a:t>Are these Robots Real??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2771775" cy="2047875"/>
          </a:xfrm>
          <a:prstGeom prst="rect">
            <a:avLst/>
          </a:prstGeom>
          <a:noFill/>
          <a:ln w="57150">
            <a:solidFill>
              <a:srgbClr val="2B8D3B"/>
            </a:solidFill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200400"/>
            <a:ext cx="4060640" cy="2886075"/>
          </a:xfrm>
          <a:prstGeom prst="rect">
            <a:avLst/>
          </a:prstGeom>
          <a:noFill/>
          <a:ln w="57150">
            <a:solidFill>
              <a:srgbClr val="2B8D3B"/>
            </a:solidFill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9300" y="1143000"/>
            <a:ext cx="3314700" cy="2505075"/>
          </a:xfrm>
          <a:prstGeom prst="rect">
            <a:avLst/>
          </a:prstGeom>
          <a:noFill/>
          <a:ln w="57150">
            <a:solidFill>
              <a:srgbClr val="2B8D3B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3810000"/>
            <a:ext cx="732893" cy="461665"/>
          </a:xfrm>
          <a:prstGeom prst="rect">
            <a:avLst/>
          </a:prstGeom>
          <a:solidFill>
            <a:srgbClr val="92D050"/>
          </a:solidFill>
          <a:ln w="38100">
            <a:solidFill>
              <a:srgbClr val="5CAA6A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4724400"/>
            <a:ext cx="732893" cy="461665"/>
          </a:xfrm>
          <a:prstGeom prst="rect">
            <a:avLst/>
          </a:prstGeom>
          <a:solidFill>
            <a:srgbClr val="92D050"/>
          </a:solidFill>
          <a:ln w="38100">
            <a:solidFill>
              <a:srgbClr val="5CAA6A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3810000"/>
            <a:ext cx="971741" cy="461665"/>
          </a:xfrm>
          <a:prstGeom prst="rect">
            <a:avLst/>
          </a:prstGeom>
          <a:solidFill>
            <a:srgbClr val="92D050"/>
          </a:solidFill>
          <a:ln w="38100">
            <a:solidFill>
              <a:srgbClr val="5CAA6A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YES!!</a:t>
            </a:r>
            <a:endParaRPr lang="en-US" dirty="0"/>
          </a:p>
        </p:txBody>
      </p:sp>
    </p:spTree>
  </p:cSld>
  <p:clrMapOvr>
    <a:masterClrMapping/>
  </p:clrMapOvr>
  <p:transition>
    <p:cut thruBlk="1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Are These Things Real??</a:t>
            </a:r>
            <a:endParaRPr lang="en-US" u="sng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2286114" cy="2152650"/>
          </a:xfrm>
          <a:prstGeom prst="rect">
            <a:avLst/>
          </a:prstGeom>
          <a:noFill/>
          <a:ln w="57150">
            <a:solidFill>
              <a:srgbClr val="2B8D3B"/>
            </a:solidFill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600201"/>
            <a:ext cx="2514600" cy="2137410"/>
          </a:xfrm>
          <a:prstGeom prst="rect">
            <a:avLst/>
          </a:prstGeom>
          <a:noFill/>
          <a:ln w="57150">
            <a:solidFill>
              <a:srgbClr val="2B8D3B"/>
            </a:solidFill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581066"/>
            <a:ext cx="3352800" cy="2138342"/>
          </a:xfrm>
          <a:prstGeom prst="rect">
            <a:avLst/>
          </a:prstGeom>
          <a:noFill/>
          <a:ln w="57150">
            <a:solidFill>
              <a:srgbClr val="2B8D3B"/>
            </a:solidFill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657601"/>
            <a:ext cx="3505200" cy="2483414"/>
          </a:xfrm>
          <a:prstGeom prst="rect">
            <a:avLst/>
          </a:prstGeom>
          <a:noFill/>
          <a:ln w="57150">
            <a:solidFill>
              <a:srgbClr val="2B8D3B"/>
            </a:solidFill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3657600"/>
            <a:ext cx="3663745" cy="2514600"/>
          </a:xfrm>
          <a:prstGeom prst="rect">
            <a:avLst/>
          </a:prstGeom>
          <a:noFill/>
          <a:ln w="57150">
            <a:solidFill>
              <a:srgbClr val="2B8D3B"/>
            </a:solidFill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8" cstate="print"/>
          <a:srcRect l="33778" r="32444"/>
          <a:stretch>
            <a:fillRect/>
          </a:stretch>
        </p:blipFill>
        <p:spPr bwMode="auto">
          <a:xfrm>
            <a:off x="7353300" y="3657601"/>
            <a:ext cx="1331774" cy="2514600"/>
          </a:xfrm>
          <a:prstGeom prst="rect">
            <a:avLst/>
          </a:prstGeom>
          <a:noFill/>
          <a:ln w="57150">
            <a:solidFill>
              <a:srgbClr val="2B8D3B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ut thruBlk="1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Today, </a:t>
            </a:r>
            <a:r>
              <a:rPr lang="en-US" b="1" u="sng" dirty="0"/>
              <a:t>everything</a:t>
            </a:r>
            <a:r>
              <a:rPr lang="en-US" dirty="0"/>
              <a:t> is technology!</a:t>
            </a:r>
          </a:p>
        </p:txBody>
      </p:sp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467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B5395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Are You Going</a:t>
            </a:r>
          </a:p>
          <a:p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B5395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to be Ready??</a:t>
            </a:r>
          </a:p>
        </p:txBody>
      </p:sp>
    </p:spTree>
  </p:cSld>
  <p:clrMapOvr>
    <a:masterClrMapping/>
  </p:clrMapOvr>
  <p:transition>
    <p:cut thruBlk="1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test: Which of the following statements are true??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382000" cy="2819400"/>
          </a:xfrm>
        </p:spPr>
        <p:txBody>
          <a:bodyPr/>
          <a:lstStyle/>
          <a:p>
            <a:r>
              <a:rPr lang="en-US" dirty="0" smtClean="0"/>
              <a:t>Technology can be fun.</a:t>
            </a:r>
          </a:p>
          <a:p>
            <a:r>
              <a:rPr lang="en-US" dirty="0" smtClean="0"/>
              <a:t>You can get a good job in technology</a:t>
            </a:r>
          </a:p>
          <a:p>
            <a:r>
              <a:rPr lang="en-US" dirty="0" smtClean="0"/>
              <a:t>You need a good education to take advantage of the future of technology</a:t>
            </a:r>
          </a:p>
          <a:p>
            <a:r>
              <a:rPr lang="en-US" dirty="0" smtClean="0"/>
              <a:t>You need math and science to understand technology</a:t>
            </a:r>
          </a:p>
          <a:p>
            <a:r>
              <a:rPr lang="en-US" dirty="0" smtClean="0"/>
              <a:t>The Unites States is the world’s leader in technology.</a:t>
            </a:r>
            <a:endParaRPr lang="en-US" dirty="0"/>
          </a:p>
        </p:txBody>
      </p:sp>
    </p:spTree>
  </p:cSld>
  <p:clrMapOvr>
    <a:masterClrMapping/>
  </p:clrMapOvr>
  <p:transition>
    <p:cut thruBlk="1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77000" cy="609600"/>
          </a:xfrm>
        </p:spPr>
        <p:txBody>
          <a:bodyPr/>
          <a:lstStyle/>
          <a:p>
            <a:r>
              <a:rPr lang="en-US" sz="4800" dirty="0" err="1" smtClean="0"/>
              <a:t>Robtics</a:t>
            </a:r>
            <a:endParaRPr lang="en-US" sz="4800" dirty="0" smtClean="0"/>
          </a:p>
          <a:p>
            <a:r>
              <a:rPr lang="en-US" sz="2400" dirty="0" smtClean="0"/>
              <a:t>April 28, 2011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79206" name="Picture 4" descr="FHTC Logo 4c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1000"/>
            <a:ext cx="32152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81000"/>
            <a:ext cx="2510468" cy="1090613"/>
          </a:xfrm>
          <a:prstGeom prst="rect">
            <a:avLst/>
          </a:prstGeom>
          <a:noFill/>
          <a:ln w="38100">
            <a:solidFill>
              <a:srgbClr val="5CAA6A"/>
            </a:solidFill>
            <a:miter lim="800000"/>
            <a:headEnd/>
            <a:tailEnd/>
          </a:ln>
        </p:spPr>
      </p:pic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0" y="2400673"/>
            <a:ext cx="9144000" cy="800219"/>
          </a:xfrm>
          <a:prstGeom prst="rect">
            <a:avLst/>
          </a:prstGeom>
          <a:noFill/>
          <a:ln w="57150">
            <a:solidFill>
              <a:srgbClr val="5CAA6A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Florida Hospital’s Nicholson Center Hosts Middle School Students 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 Florida High Tech Corridor “techCAMP”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Students from Howard Middle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School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457200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3 Univ logos black transparent bkg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5638800"/>
            <a:ext cx="5638800" cy="944563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3124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following is about two years old but the message hasn’t change.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moves quickly, so read quickly too!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about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future!</a:t>
            </a:r>
            <a:endParaRPr lang="en-US" dirty="0"/>
          </a:p>
        </p:txBody>
      </p:sp>
      <p:pic>
        <p:nvPicPr>
          <p:cNvPr id="3" name="ShiftHappens Educational 201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600200"/>
            <a:ext cx="6096000" cy="457200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ut thruBlk="1"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8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Far Future?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/>
              <a:t>Because TOMORROW, this will be REAL!</a:t>
            </a:r>
            <a:endParaRPr lang="en-US" sz="4000" dirty="0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00200" y="5934670"/>
            <a:ext cx="58018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Mars Vacation?</a:t>
            </a:r>
          </a:p>
        </p:txBody>
      </p:sp>
    </p:spTree>
  </p:cSld>
  <p:clrMapOvr>
    <a:masterClrMapping/>
  </p:clrMapOvr>
  <p:transition>
    <p:cut thruBlk="1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905000"/>
            <a:ext cx="7276287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2B8D3B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You will see ALL</a:t>
            </a:r>
          </a:p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2B8D3B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of this 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2B8D3B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stuff in 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2B8D3B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YOUR</a:t>
            </a:r>
          </a:p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2B8D3B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LIFETIME!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4876800"/>
            <a:ext cx="8142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Will you be ready??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cut thruBlk="1"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438400"/>
            <a:ext cx="2681287" cy="303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972980" y="3048000"/>
            <a:ext cx="31277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Get Ready</a:t>
            </a:r>
          </a:p>
          <a:p>
            <a:pPr algn="ctr"/>
            <a:r>
              <a:rPr lang="en-US" sz="5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For It!!</a:t>
            </a:r>
            <a:endParaRPr lang="en-US" sz="54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Starring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199"/>
            <a:ext cx="1905000" cy="386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lose 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8473" y="1600200"/>
            <a:ext cx="1903977" cy="3886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428565">
            <a:off x="3635249" y="1402519"/>
            <a:ext cx="2014378" cy="4668837"/>
          </a:xfrm>
          <a:prstGeom prst="rect">
            <a:avLst/>
          </a:prstGeom>
          <a:noFill/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 descr="C:\Users\jbindell\Documents\My Documents\My Documents\techPATH\DSC_0094.jpg"/>
          <p:cNvPicPr>
            <a:picLocks noChangeAspect="1" noChangeArrowheads="1"/>
          </p:cNvPicPr>
          <p:nvPr/>
        </p:nvPicPr>
        <p:blipFill>
          <a:blip r:embed="rId5" cstate="print"/>
          <a:srcRect l="9636" r="66105" b="20842"/>
          <a:stretch>
            <a:fillRect/>
          </a:stretch>
        </p:blipFill>
        <p:spPr bwMode="auto">
          <a:xfrm rot="441145">
            <a:off x="3765064" y="1477084"/>
            <a:ext cx="1826325" cy="395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5562600"/>
            <a:ext cx="1629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Dr.Al</a:t>
            </a:r>
            <a:r>
              <a:rPr lang="en-US" dirty="0" smtClean="0"/>
              <a:t>-Rawi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5486400"/>
            <a:ext cx="1551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Bindell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478336">
            <a:off x="3579160" y="5521823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Ms. Morelli</a:t>
            </a:r>
            <a:endParaRPr lang="en-US" dirty="0"/>
          </a:p>
        </p:txBody>
      </p:sp>
    </p:spTree>
  </p:cSld>
  <p:clrMapOvr>
    <a:masterClrMapping/>
  </p:clrMapOvr>
  <p:transition>
    <p:cut thruBlk="1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Nicholson Center’s </a:t>
            </a:r>
            <a:r>
              <a:rPr lang="en-US" dirty="0" err="1" smtClean="0"/>
              <a:t>Da</a:t>
            </a:r>
            <a:r>
              <a:rPr lang="en-US" dirty="0" smtClean="0"/>
              <a:t> Vinci Robot</a:t>
            </a:r>
            <a:endParaRPr lang="en-US" dirty="0"/>
          </a:p>
        </p:txBody>
      </p:sp>
      <p:pic>
        <p:nvPicPr>
          <p:cNvPr id="25601" name="Picture 1" descr="da%20vinci%20rob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00200"/>
            <a:ext cx="3657600" cy="5181600"/>
          </a:xfrm>
          <a:prstGeom prst="rect">
            <a:avLst/>
          </a:prstGeom>
          <a:noFill/>
          <a:ln w="57150">
            <a:solidFill>
              <a:srgbClr val="2B8D3B"/>
            </a:solidFill>
          </a:ln>
        </p:spPr>
      </p:pic>
    </p:spTree>
  </p:cSld>
  <p:clrMapOvr>
    <a:masterClrMapping/>
  </p:clrMapOvr>
  <p:transition>
    <p:cut thruBlk="1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2895600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F9F400"/>
                </a:solidFill>
              </a:rPr>
              <a:t>See if you can trace the circuit around the office....Find the red dot then click on it to move on</a:t>
            </a:r>
            <a:r>
              <a:rPr lang="sk-SK" sz="4400" dirty="0">
                <a:solidFill>
                  <a:srgbClr val="F9F400"/>
                </a:solidFill>
              </a:rPr>
              <a:t>...</a:t>
            </a:r>
          </a:p>
        </p:txBody>
      </p:sp>
      <p:sp>
        <p:nvSpPr>
          <p:cNvPr id="17411" name="Oval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495800" y="5410200"/>
            <a:ext cx="179388" cy="17938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685800" y="762000"/>
            <a:ext cx="7848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 Wake Up Exercise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96200" cy="461665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If you’ve seen this one, please keep it to yourself!</a:t>
            </a:r>
          </a:p>
        </p:txBody>
      </p:sp>
    </p:spTree>
  </p:cSld>
  <p:clrMapOvr>
    <a:masterClrMapping/>
  </p:clrMapOvr>
  <p:transition advClick="0">
    <p:pull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00_0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-6350"/>
            <a:ext cx="9159876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Oval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932363" y="4797425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>
    <p:pull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00_0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-6350"/>
            <a:ext cx="9159876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Oval 3">
            <a:hlinkClick r:id="" action="ppaction://hlinkshowjump?jump=nextslide"/>
          </p:cNvPr>
          <p:cNvSpPr>
            <a:spLocks noChangeAspect="1" noChangeArrowheads="1"/>
          </p:cNvSpPr>
          <p:nvPr/>
        </p:nvSpPr>
        <p:spPr bwMode="auto">
          <a:xfrm>
            <a:off x="1547813" y="38608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>
    <p:pull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Westport Rd_ballo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88913"/>
            <a:ext cx="574357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Oval 3">
            <a:hlinkClick r:id="" action="ppaction://hlinkshowjump?jump=nextslide"/>
          </p:cNvPr>
          <p:cNvSpPr>
            <a:spLocks noChangeAspect="1" noChangeArrowheads="1"/>
          </p:cNvSpPr>
          <p:nvPr/>
        </p:nvSpPr>
        <p:spPr bwMode="auto">
          <a:xfrm>
            <a:off x="5940425" y="1916113"/>
            <a:ext cx="82550" cy="825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00_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4354512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Oval 3">
            <a:hlinkClick r:id="" action="ppaction://hlinkshowjump?jump=nextslide"/>
          </p:cNvPr>
          <p:cNvSpPr>
            <a:spLocks noChangeAspect="1" noChangeArrowheads="1"/>
          </p:cNvSpPr>
          <p:nvPr/>
        </p:nvSpPr>
        <p:spPr bwMode="auto">
          <a:xfrm>
            <a:off x="2195513" y="4652963"/>
            <a:ext cx="46037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>
    <p:pull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FHTCC Presentation Template 6-08</Template>
  <TotalTime>5294</TotalTime>
  <Words>281</Words>
  <Application>Microsoft Office PowerPoint</Application>
  <PresentationFormat>Letter Paper (8.5x11 in)</PresentationFormat>
  <Paragraphs>58</Paragraphs>
  <Slides>26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1_Blank Presentation</vt:lpstr>
      <vt:lpstr>Slide 1</vt:lpstr>
      <vt:lpstr>Slide 2</vt:lpstr>
      <vt:lpstr>Starring</vt:lpstr>
      <vt:lpstr>And the Nicholson Center’s Da Vinci Robot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Reasons for the Robotics Program</vt:lpstr>
      <vt:lpstr>Robots are NOT New!</vt:lpstr>
      <vt:lpstr>Are these Robots Real??</vt:lpstr>
      <vt:lpstr>Are These Things Real??</vt:lpstr>
      <vt:lpstr>Today, everything is technology!</vt:lpstr>
      <vt:lpstr>A test: Which of the following statements are true??</vt:lpstr>
      <vt:lpstr>Slide 20</vt:lpstr>
      <vt:lpstr>This is about YOUR future!</vt:lpstr>
      <vt:lpstr>The Far Future?</vt:lpstr>
      <vt:lpstr>Because TOMORROW, this will be REAL!</vt:lpstr>
      <vt:lpstr>Slide 24</vt:lpstr>
      <vt:lpstr>Slide 25</vt:lpstr>
      <vt:lpstr>Slide 26</vt:lpstr>
    </vt:vector>
  </TitlesOfParts>
  <Company>Curley &amp; Pynn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81561284616</dc:creator>
  <cp:lastModifiedBy>jbindell</cp:lastModifiedBy>
  <cp:revision>446</cp:revision>
  <cp:lastPrinted>2001-02-13T20:40:38Z</cp:lastPrinted>
  <dcterms:created xsi:type="dcterms:W3CDTF">2001-02-07T18:10:04Z</dcterms:created>
  <dcterms:modified xsi:type="dcterms:W3CDTF">2011-04-26T19:45:35Z</dcterms:modified>
</cp:coreProperties>
</file>